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2" r:id="rId4"/>
    <p:sldId id="261" r:id="rId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5480D-FE41-4EA2-8D9A-B1D1290FE1C7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3E137-7273-4768-AD5E-42E9855268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6780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3E137-7273-4768-AD5E-42E98552681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522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3E137-7273-4768-AD5E-42E98552681B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5412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3E137-7273-4768-AD5E-42E98552681B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0705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3E137-7273-4768-AD5E-42E98552681B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288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22/03/2018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9144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27283"/>
            <a:ext cx="2222501" cy="10675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13375" y="666750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Lato Regular"/>
                <a:cs typeface="Lato Regular"/>
              </a:rPr>
              <a:t>VICEPRESIDENCIA JURIDICA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457200" y="1702832"/>
            <a:ext cx="8229600" cy="40599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CONSOLIDADO DE REQUISITOS HABILITANTES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B41ADD7-E0F7-4C82-8ADC-7B65680A5868}"/>
              </a:ext>
            </a:extLst>
          </p:cNvPr>
          <p:cNvSpPr/>
          <p:nvPr/>
        </p:nvSpPr>
        <p:spPr>
          <a:xfrm>
            <a:off x="746449" y="3105835"/>
            <a:ext cx="78097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CONCURSO DIRECTO 1 DE 2018: Contratar la prestación del servicio de reparaciones, obras y mantenimientos (ROM) locativos para la Regional Norte a los inmuebles urbanos sujetos de administración por parte de la SAE SAS.</a:t>
            </a: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96185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9144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27283"/>
            <a:ext cx="2222501" cy="10675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13375" y="666750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Lato Regular"/>
                <a:cs typeface="Lato Regular"/>
              </a:rPr>
              <a:t>VICEPRESIDENCIA JURIDICA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0529883-BA62-4973-A556-E5336C1EB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021933"/>
              </p:ext>
            </p:extLst>
          </p:nvPr>
        </p:nvGraphicFramePr>
        <p:xfrm>
          <a:off x="1073020" y="1394495"/>
          <a:ext cx="6718041" cy="4412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7438">
                  <a:extLst>
                    <a:ext uri="{9D8B030D-6E8A-4147-A177-3AD203B41FA5}">
                      <a16:colId xmlns:a16="http://schemas.microsoft.com/office/drawing/2014/main" val="418371943"/>
                    </a:ext>
                  </a:extLst>
                </a:gridCol>
                <a:gridCol w="2500603">
                  <a:extLst>
                    <a:ext uri="{9D8B030D-6E8A-4147-A177-3AD203B41FA5}">
                      <a16:colId xmlns:a16="http://schemas.microsoft.com/office/drawing/2014/main" val="1815318729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 (7)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Presentación de Oferta 12 de marzo 2018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510276"/>
                  </a:ext>
                </a:extLst>
              </a:tr>
              <a:tr h="729758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MH ARQUITECTOS E INGENIEROS Y O.A.B.T CONSULTORIA Y CONSTRUCCIÓN </a:t>
                      </a:r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Dirección General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728138"/>
                  </a:ext>
                </a:extLst>
              </a:tr>
              <a:tr h="539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URBANIZACIONES Y CONSTRUCCIONES DEL SUR URCOSUR S.A.S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Dirección General </a:t>
                      </a:r>
                    </a:p>
                    <a:p>
                      <a:pPr algn="ctr"/>
                      <a:endParaRPr lang="es-CO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252331"/>
                  </a:ext>
                </a:extLst>
              </a:tr>
              <a:tr h="529144"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CONSTRUCTOR SAE</a:t>
                      </a:r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Dirección General </a:t>
                      </a:r>
                    </a:p>
                    <a:p>
                      <a:pPr algn="ctr"/>
                      <a:endParaRPr lang="es-CO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00862"/>
                  </a:ext>
                </a:extLst>
              </a:tr>
              <a:tr h="529144"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SERVICONSTRUCCIONES DEL CARIBE LTDA</a:t>
                      </a:r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 Norte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094646"/>
                  </a:ext>
                </a:extLst>
              </a:tr>
              <a:tr h="529144"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BRYAN CABALLERO PINEDA INGENIERIA SAS </a:t>
                      </a:r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 Norte</a:t>
                      </a:r>
                    </a:p>
                    <a:p>
                      <a:pPr algn="ctr"/>
                      <a:endParaRPr lang="es-CO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390613"/>
                  </a:ext>
                </a:extLst>
              </a:tr>
              <a:tr h="511956"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INGENIERIA E INFRAESTRUCTURA</a:t>
                      </a:r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 Norte</a:t>
                      </a:r>
                    </a:p>
                    <a:p>
                      <a:pPr algn="ctr"/>
                      <a:endParaRPr lang="es-CO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58424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INDANO</a:t>
                      </a:r>
                      <a:endParaRPr lang="es-C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 Norte</a:t>
                      </a:r>
                    </a:p>
                    <a:p>
                      <a:pPr algn="ctr"/>
                      <a:endParaRPr lang="es-CO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935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568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9144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27283"/>
            <a:ext cx="2222501" cy="10675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13375" y="666750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Lato Regular"/>
                <a:cs typeface="Lato Regular"/>
              </a:rPr>
              <a:t>VICEPRESIDENCIA JURIDICA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0529883-BA62-4973-A556-E5336C1EB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678708"/>
              </p:ext>
            </p:extLst>
          </p:nvPr>
        </p:nvGraphicFramePr>
        <p:xfrm>
          <a:off x="457200" y="1355323"/>
          <a:ext cx="8229600" cy="4930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694">
                  <a:extLst>
                    <a:ext uri="{9D8B030D-6E8A-4147-A177-3AD203B41FA5}">
                      <a16:colId xmlns:a16="http://schemas.microsoft.com/office/drawing/2014/main" val="418371943"/>
                    </a:ext>
                  </a:extLst>
                </a:gridCol>
                <a:gridCol w="1922106">
                  <a:extLst>
                    <a:ext uri="{9D8B030D-6E8A-4147-A177-3AD203B41FA5}">
                      <a16:colId xmlns:a16="http://schemas.microsoft.com/office/drawing/2014/main" val="18153187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70396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90168883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s-CO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Jurídica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Financiera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510276"/>
                  </a:ext>
                </a:extLst>
              </a:tr>
              <a:tr h="952460">
                <a:tc>
                  <a:txBody>
                    <a:bodyPr/>
                    <a:lstStyle/>
                    <a:p>
                      <a:r>
                        <a:rPr lang="es-CO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MH ARQUITECTOS E INGENIEROS Y O.A.B.T CONSULTORIA Y CONSTRUCCIÓN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728138"/>
                  </a:ext>
                </a:extLst>
              </a:tr>
              <a:tr h="710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URBANIZACIONES Y CONSTRUCCIONES DEL SUR URCOSUR S.A.S</a:t>
                      </a:r>
                      <a:endParaRPr lang="es-CO" sz="12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252331"/>
                  </a:ext>
                </a:extLst>
              </a:tr>
              <a:tr h="529144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CONSTRUCTOR SAE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00862"/>
                  </a:ext>
                </a:extLst>
              </a:tr>
              <a:tr h="529144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SERVICONSTRUCCIONES DEL CARIBE LTDA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094646"/>
                  </a:ext>
                </a:extLst>
              </a:tr>
              <a:tr h="529144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BRYAN CABALLERO PINEDA INGENIERIA SAS 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390613"/>
                  </a:ext>
                </a:extLst>
              </a:tr>
              <a:tr h="740802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INGENIERIA E INFRAESTRUCTURA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58424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INDANO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endParaRPr lang="es-CO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935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33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0"/>
            <a:ext cx="9144000" cy="1194832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413375" y="6520418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 descr="Fondos oscuro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27283"/>
            <a:ext cx="2222501" cy="10675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13375" y="666750"/>
            <a:ext cx="336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Lato Regular"/>
                <a:cs typeface="Lato Regular"/>
              </a:rPr>
              <a:t>VICEPRESIDENCIA JURIDICA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0529883-BA62-4973-A556-E5336C1EB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941696"/>
              </p:ext>
            </p:extLst>
          </p:nvPr>
        </p:nvGraphicFramePr>
        <p:xfrm>
          <a:off x="793102" y="2120433"/>
          <a:ext cx="7352523" cy="2386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4498">
                  <a:extLst>
                    <a:ext uri="{9D8B030D-6E8A-4147-A177-3AD203B41FA5}">
                      <a16:colId xmlns:a16="http://schemas.microsoft.com/office/drawing/2014/main" val="418371943"/>
                    </a:ext>
                  </a:extLst>
                </a:gridCol>
                <a:gridCol w="2397967">
                  <a:extLst>
                    <a:ext uri="{9D8B030D-6E8A-4147-A177-3AD203B41FA5}">
                      <a16:colId xmlns:a16="http://schemas.microsoft.com/office/drawing/2014/main" val="1815318729"/>
                    </a:ext>
                  </a:extLst>
                </a:gridCol>
                <a:gridCol w="2090058">
                  <a:extLst>
                    <a:ext uri="{9D8B030D-6E8A-4147-A177-3AD203B41FA5}">
                      <a16:colId xmlns:a16="http://schemas.microsoft.com/office/drawing/2014/main" val="327039653"/>
                    </a:ext>
                  </a:extLst>
                </a:gridCol>
              </a:tblGrid>
              <a:tr h="713035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 requisitos habilitantes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Económica</a:t>
                      </a:r>
                    </a:p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Puntos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510276"/>
                  </a:ext>
                </a:extLst>
              </a:tr>
              <a:tr h="926769">
                <a:tc>
                  <a:txBody>
                    <a:bodyPr/>
                    <a:lstStyle/>
                    <a:p>
                      <a:r>
                        <a:rPr lang="es-CO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MH ARQUITECTOS E INGENIEROS Y O.A.B.T CONSULTORIA Y CONSTRUCCIÓN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RECHAZADO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728138"/>
                  </a:ext>
                </a:extLst>
              </a:tr>
              <a:tr h="728150"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CONSTRUCTOR SAE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/>
                      <a:endParaRPr lang="es-CO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500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723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251</Words>
  <Application>Microsoft Office PowerPoint</Application>
  <PresentationFormat>Presentación en pantalla (4:3)</PresentationFormat>
  <Paragraphs>74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MS Mincho</vt:lpstr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85</cp:revision>
  <dcterms:created xsi:type="dcterms:W3CDTF">2015-02-19T23:51:59Z</dcterms:created>
  <dcterms:modified xsi:type="dcterms:W3CDTF">2018-03-22T21:11:05Z</dcterms:modified>
</cp:coreProperties>
</file>