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271" r:id="rId5"/>
    <p:sldId id="272" r:id="rId6"/>
    <p:sldId id="273" r:id="rId7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Consuelo Cardozo Amaya" initials="CCCA" lastIdx="1" clrIdx="0">
    <p:extLst>
      <p:ext uri="{19B8F6BF-5375-455C-9EA6-DF929625EA0E}">
        <p15:presenceInfo xmlns:p15="http://schemas.microsoft.com/office/powerpoint/2012/main" userId="S-1-5-21-2627206374-3471323397-1792707208-16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  <a:srgbClr val="293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87" d="100"/>
          <a:sy n="87" d="100"/>
        </p:scale>
        <p:origin x="528" y="3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08/05/2019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1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PÚBLICO NO. 03 DE 2019 - ALMACENADORAS</a:t>
            </a:r>
          </a:p>
          <a:p>
            <a:pPr algn="ctr"/>
            <a:br>
              <a:rPr lang="es-CO" sz="4000" b="1" dirty="0">
                <a:solidFill>
                  <a:srgbClr val="000A8B"/>
                </a:solidFill>
                <a:latin typeface="Arial Narrow" panose="020B0606020202030204" pitchFamily="34" charset="0"/>
              </a:rPr>
            </a:br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INFORMES DE EVALUACIÓN</a:t>
            </a:r>
            <a:endParaRPr lang="es-ES" sz="4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96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06DB2C0-9AEE-4E0C-BE04-BBC908F1E063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64C8433-7ED4-4610-A55C-266327113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8B16BEC-D9BF-46C3-9E8A-C0252D744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716FBDD-7A18-451B-8A96-46BFE022F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722181"/>
              </p:ext>
            </p:extLst>
          </p:nvPr>
        </p:nvGraphicFramePr>
        <p:xfrm>
          <a:off x="2200763" y="1246493"/>
          <a:ext cx="7930661" cy="48912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545260">
                  <a:extLst>
                    <a:ext uri="{9D8B030D-6E8A-4147-A177-3AD203B41FA5}">
                      <a16:colId xmlns:a16="http://schemas.microsoft.com/office/drawing/2014/main" val="780310954"/>
                    </a:ext>
                  </a:extLst>
                </a:gridCol>
                <a:gridCol w="2385401">
                  <a:extLst>
                    <a:ext uri="{9D8B030D-6E8A-4147-A177-3AD203B41FA5}">
                      <a16:colId xmlns:a16="http://schemas.microsoft.com/office/drawing/2014/main" val="106421644"/>
                    </a:ext>
                  </a:extLst>
                </a:gridCol>
              </a:tblGrid>
              <a:tr h="378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ALMAGRARIO LT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Integrado por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ALMAGRARIO S.A. </a:t>
                      </a:r>
                      <a:endParaRPr lang="es-ES" sz="1800" b="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LOGISTICA TOTAL SAS</a:t>
                      </a:r>
                      <a:endParaRPr lang="es-CO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Zonas 1, 2, 3, 5 y 6</a:t>
                      </a:r>
                      <a:endParaRPr lang="es-CO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125693"/>
                  </a:ext>
                </a:extLst>
              </a:tr>
              <a:tr h="1090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PARQUEADEROS PATIOS CEIBAS </a:t>
                      </a:r>
                      <a:r>
                        <a:rPr lang="es-CO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Integrado por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PARQUEADEROS PATIOS CEIBAS SAS</a:t>
                      </a:r>
                      <a:endParaRPr lang="es-ES" sz="1800" b="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ASECOM SAS</a:t>
                      </a:r>
                      <a:endParaRPr lang="es-CO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Zona 3</a:t>
                      </a:r>
                      <a:endParaRPr lang="es-CO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275580"/>
                  </a:ext>
                </a:extLst>
              </a:tr>
              <a:tr h="1323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ALPOPULAR ALMACEN GENERAL DE DEPOSITO S.A.</a:t>
                      </a:r>
                      <a:endParaRPr lang="es-CO" sz="1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Zonas 1, 4, 5, 6 y 8</a:t>
                      </a:r>
                      <a:endParaRPr lang="es-CO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1367692"/>
                  </a:ext>
                </a:extLst>
              </a:tr>
              <a:tr h="643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ALMACENADORA SAE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Integrado por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TRANSPORTES Y MUDANZAS CHICO SAS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CAMARCA SAS</a:t>
                      </a:r>
                      <a:endParaRPr lang="es-CO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Zona 7</a:t>
                      </a:r>
                      <a:endParaRPr lang="es-CO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CO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9694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22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3EC532-305E-489E-97F3-992618418409}"/>
              </a:ext>
            </a:extLst>
          </p:cNvPr>
          <p:cNvSpPr/>
          <p:nvPr/>
        </p:nvSpPr>
        <p:spPr>
          <a:xfrm>
            <a:off x="3993161" y="2564826"/>
            <a:ext cx="4455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740146D-5211-4FFF-91AD-33A579341F98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B1A0E52-8331-417C-AA1B-C968EFC7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F2AC83F-6ECF-44FE-B624-11FF487F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FB5DCBF-CE7E-4AC8-AC45-945326BCC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860525"/>
              </p:ext>
            </p:extLst>
          </p:nvPr>
        </p:nvGraphicFramePr>
        <p:xfrm>
          <a:off x="1440473" y="1264935"/>
          <a:ext cx="9175260" cy="5131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420">
                  <a:extLst>
                    <a:ext uri="{9D8B030D-6E8A-4147-A177-3AD203B41FA5}">
                      <a16:colId xmlns:a16="http://schemas.microsoft.com/office/drawing/2014/main" val="2397953686"/>
                    </a:ext>
                  </a:extLst>
                </a:gridCol>
                <a:gridCol w="3932930">
                  <a:extLst>
                    <a:ext uri="{9D8B030D-6E8A-4147-A177-3AD203B41FA5}">
                      <a16:colId xmlns:a16="http://schemas.microsoft.com/office/drawing/2014/main" val="2827327135"/>
                    </a:ext>
                  </a:extLst>
                </a:gridCol>
                <a:gridCol w="2183910">
                  <a:extLst>
                    <a:ext uri="{9D8B030D-6E8A-4147-A177-3AD203B41FA5}">
                      <a16:colId xmlns:a16="http://schemas.microsoft.com/office/drawing/2014/main" val="428701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 (4) </a:t>
                      </a:r>
                      <a:endParaRPr lang="es-CO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Jurídica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Financiera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7562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ALMAGRARIO LT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dirty="0"/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0" dirty="0"/>
                        <a:t>NO CUMPLE </a:t>
                      </a:r>
                      <a:r>
                        <a:rPr lang="es-CO" b="1" dirty="0"/>
                        <a:t>– </a:t>
                      </a:r>
                      <a:r>
                        <a:rPr lang="es-CO" b="0" dirty="0"/>
                        <a:t>El valor de la póliza de </a:t>
                      </a: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Seguro de bienes muebles almacenados</a:t>
                      </a:r>
                      <a:endParaRPr lang="es-CO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0" dirty="0"/>
                        <a:t>es inferior al 50% de las zonas a las cuales presenta propuesta</a:t>
                      </a:r>
                      <a:endParaRPr lang="es-CO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61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PARQUEADEROS PATIOS CEIBAS</a:t>
                      </a:r>
                      <a:endParaRPr lang="es-CO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CUMPLE</a:t>
                      </a:r>
                      <a:endParaRPr kumimoji="0" lang="es-CO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562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ALPOPULAR ALMACEN GENERAL DE DEPOSITO S.A.</a:t>
                      </a:r>
                      <a:endParaRPr lang="es-CO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36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ALMACENADORA SAE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CO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535" marR="895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0" dirty="0"/>
                        <a:t>NO </a:t>
                      </a: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CUMPLE </a:t>
                      </a:r>
                      <a:r>
                        <a:rPr lang="es-CO" b="0" dirty="0"/>
                        <a:t> </a:t>
                      </a:r>
                    </a:p>
                    <a:p>
                      <a:pPr algn="ctr"/>
                      <a:r>
                        <a:rPr lang="es-CO" b="0" dirty="0"/>
                        <a:t>La vigencia de la Garantía de seriedad de la oferta no cubre la vigencia de la propuesta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218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84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3EC532-305E-489E-97F3-992618418409}"/>
              </a:ext>
            </a:extLst>
          </p:cNvPr>
          <p:cNvSpPr/>
          <p:nvPr/>
        </p:nvSpPr>
        <p:spPr>
          <a:xfrm>
            <a:off x="3993161" y="2564826"/>
            <a:ext cx="4455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740146D-5211-4FFF-91AD-33A579341F98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B1A0E52-8331-417C-AA1B-C968EFC7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F2AC83F-6ECF-44FE-B624-11FF487F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9DD1C7E-0765-4494-B0D9-DCEE48425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877960"/>
              </p:ext>
            </p:extLst>
          </p:nvPr>
        </p:nvGraphicFramePr>
        <p:xfrm>
          <a:off x="1362808" y="1240574"/>
          <a:ext cx="8885113" cy="442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154">
                  <a:extLst>
                    <a:ext uri="{9D8B030D-6E8A-4147-A177-3AD203B41FA5}">
                      <a16:colId xmlns:a16="http://schemas.microsoft.com/office/drawing/2014/main" val="1110752645"/>
                    </a:ext>
                  </a:extLst>
                </a:gridCol>
                <a:gridCol w="2180687">
                  <a:extLst>
                    <a:ext uri="{9D8B030D-6E8A-4147-A177-3AD203B41FA5}">
                      <a16:colId xmlns:a16="http://schemas.microsoft.com/office/drawing/2014/main" val="1443986748"/>
                    </a:ext>
                  </a:extLst>
                </a:gridCol>
                <a:gridCol w="1912424">
                  <a:extLst>
                    <a:ext uri="{9D8B030D-6E8A-4147-A177-3AD203B41FA5}">
                      <a16:colId xmlns:a16="http://schemas.microsoft.com/office/drawing/2014/main" val="4100548938"/>
                    </a:ext>
                  </a:extLst>
                </a:gridCol>
                <a:gridCol w="1912424">
                  <a:extLst>
                    <a:ext uri="{9D8B030D-6E8A-4147-A177-3AD203B41FA5}">
                      <a16:colId xmlns:a16="http://schemas.microsoft.com/office/drawing/2014/main" val="1004852656"/>
                    </a:ext>
                  </a:extLst>
                </a:gridCol>
                <a:gridCol w="1912424">
                  <a:extLst>
                    <a:ext uri="{9D8B030D-6E8A-4147-A177-3AD203B41FA5}">
                      <a16:colId xmlns:a16="http://schemas.microsoft.com/office/drawing/2014/main" val="11652166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CO" dirty="0"/>
                        <a:t>ZONAS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UNION TEMPORAL ALMAGRARIO LT</a:t>
                      </a:r>
                    </a:p>
                    <a:p>
                      <a:pPr marL="0" algn="ctr" defTabSz="457200" rtl="0" eaLnBrk="1" latinLnBrk="0" hangingPunct="1"/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CONSORCIO PARQUEADEROS PATIOS CEIBAS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ALPOPULAR ALMACEN GENERAL DE DEPOSITO S.A.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UNION TEMPORAL ALMACENADORA SAE</a:t>
                      </a:r>
                    </a:p>
                    <a:p>
                      <a:pPr marL="0" algn="ctr" defTabSz="457200" rtl="0" eaLnBrk="1" latinLnBrk="0" hangingPunct="1"/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0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69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0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/>
                        <a:t>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29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41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8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44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1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71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7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3EC532-305E-489E-97F3-992618418409}"/>
              </a:ext>
            </a:extLst>
          </p:cNvPr>
          <p:cNvSpPr/>
          <p:nvPr/>
        </p:nvSpPr>
        <p:spPr>
          <a:xfrm>
            <a:off x="3993161" y="2564826"/>
            <a:ext cx="4455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740146D-5211-4FFF-91AD-33A579341F98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B1A0E52-8331-417C-AA1B-C968EFC7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F2AC83F-6ECF-44FE-B624-11FF487F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227C8A5-A999-4183-A51B-4364BD20B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099681"/>
              </p:ext>
            </p:extLst>
          </p:nvPr>
        </p:nvGraphicFramePr>
        <p:xfrm>
          <a:off x="2066192" y="1896265"/>
          <a:ext cx="7367954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547">
                  <a:extLst>
                    <a:ext uri="{9D8B030D-6E8A-4147-A177-3AD203B41FA5}">
                      <a16:colId xmlns:a16="http://schemas.microsoft.com/office/drawing/2014/main" val="2628669906"/>
                    </a:ext>
                  </a:extLst>
                </a:gridCol>
                <a:gridCol w="1729690">
                  <a:extLst>
                    <a:ext uri="{9D8B030D-6E8A-4147-A177-3AD203B41FA5}">
                      <a16:colId xmlns:a16="http://schemas.microsoft.com/office/drawing/2014/main" val="991385889"/>
                    </a:ext>
                  </a:extLst>
                </a:gridCol>
                <a:gridCol w="1859574">
                  <a:extLst>
                    <a:ext uri="{9D8B030D-6E8A-4147-A177-3AD203B41FA5}">
                      <a16:colId xmlns:a16="http://schemas.microsoft.com/office/drawing/2014/main" val="215368126"/>
                    </a:ext>
                  </a:extLst>
                </a:gridCol>
                <a:gridCol w="1703143">
                  <a:extLst>
                    <a:ext uri="{9D8B030D-6E8A-4147-A177-3AD203B41FA5}">
                      <a16:colId xmlns:a16="http://schemas.microsoft.com/office/drawing/2014/main" val="3104165273"/>
                    </a:ext>
                  </a:extLst>
                </a:gridCol>
              </a:tblGrid>
              <a:tr h="22970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CONSORCIO PARQUEADEROS PATIOS CEIBAS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OFERTA ECONOMICA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DE CALIDAD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PUNTAJE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61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Zona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80 PUNTOS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 PUNTOS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90 PUNTOS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5004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just"/>
                      <a:r>
                        <a:rPr lang="es-CO" dirty="0"/>
                        <a:t>Por lo anterior se recomienda adjudicar la zona 3 al CONSORCIO PARQUEADEROS PATIOS CEIBAS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964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4469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264</Words>
  <Application>Microsoft Office PowerPoint</Application>
  <PresentationFormat>Panorámica</PresentationFormat>
  <Paragraphs>79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74</cp:revision>
  <dcterms:created xsi:type="dcterms:W3CDTF">2015-02-19T23:51:59Z</dcterms:created>
  <dcterms:modified xsi:type="dcterms:W3CDTF">2019-05-08T19:50:11Z</dcterms:modified>
</cp:coreProperties>
</file>