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71" r:id="rId4"/>
    <p:sldId id="272" r:id="rId5"/>
    <p:sldId id="273" r:id="rId6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20/05/2019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PÚBLICO NO. 03 DE 2019 - ALMACENADORAS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DE EVALUACIÓN</a:t>
            </a:r>
          </a:p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DEFINITIVO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FB5DCBF-CE7E-4AC8-AC45-945326BCC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126224"/>
              </p:ext>
            </p:extLst>
          </p:nvPr>
        </p:nvGraphicFramePr>
        <p:xfrm>
          <a:off x="1440473" y="1806956"/>
          <a:ext cx="9175260" cy="324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420">
                  <a:extLst>
                    <a:ext uri="{9D8B030D-6E8A-4147-A177-3AD203B41FA5}">
                      <a16:colId xmlns:a16="http://schemas.microsoft.com/office/drawing/2014/main" val="2397953686"/>
                    </a:ext>
                  </a:extLst>
                </a:gridCol>
                <a:gridCol w="3932930">
                  <a:extLst>
                    <a:ext uri="{9D8B030D-6E8A-4147-A177-3AD203B41FA5}">
                      <a16:colId xmlns:a16="http://schemas.microsoft.com/office/drawing/2014/main" val="2827327135"/>
                    </a:ext>
                  </a:extLst>
                </a:gridCol>
                <a:gridCol w="2183910">
                  <a:extLst>
                    <a:ext uri="{9D8B030D-6E8A-4147-A177-3AD203B41FA5}">
                      <a16:colId xmlns:a16="http://schemas.microsoft.com/office/drawing/2014/main" val="428701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 (4) </a:t>
                      </a:r>
                      <a:endParaRPr lang="es-CO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Jurídica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Financiera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562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ALMAGRARIO LT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/>
                        <a:t>NO 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61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CONSORCIO PARQUEADEROS PATIOS CEIBAS</a:t>
                      </a:r>
                      <a:endParaRPr lang="es-CO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62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ALPOPULAR ALMACEN GENERAL DE DEPOSITO S.A.</a:t>
                      </a:r>
                      <a:endParaRPr lang="es-CO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36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ALMACENADORA SAE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535" marR="895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dirty="0"/>
                        <a:t>NO </a:t>
                      </a: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CUMPLE </a:t>
                      </a:r>
                      <a:r>
                        <a:rPr lang="es-CO" sz="1600" b="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218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84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9DD1C7E-0765-4494-B0D9-DCEE48425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877960"/>
              </p:ext>
            </p:extLst>
          </p:nvPr>
        </p:nvGraphicFramePr>
        <p:xfrm>
          <a:off x="1362808" y="1240574"/>
          <a:ext cx="8885113" cy="442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154">
                  <a:extLst>
                    <a:ext uri="{9D8B030D-6E8A-4147-A177-3AD203B41FA5}">
                      <a16:colId xmlns:a16="http://schemas.microsoft.com/office/drawing/2014/main" val="1110752645"/>
                    </a:ext>
                  </a:extLst>
                </a:gridCol>
                <a:gridCol w="2180687">
                  <a:extLst>
                    <a:ext uri="{9D8B030D-6E8A-4147-A177-3AD203B41FA5}">
                      <a16:colId xmlns:a16="http://schemas.microsoft.com/office/drawing/2014/main" val="1443986748"/>
                    </a:ext>
                  </a:extLst>
                </a:gridCol>
                <a:gridCol w="1912424">
                  <a:extLst>
                    <a:ext uri="{9D8B030D-6E8A-4147-A177-3AD203B41FA5}">
                      <a16:colId xmlns:a16="http://schemas.microsoft.com/office/drawing/2014/main" val="4100548938"/>
                    </a:ext>
                  </a:extLst>
                </a:gridCol>
                <a:gridCol w="1912424">
                  <a:extLst>
                    <a:ext uri="{9D8B030D-6E8A-4147-A177-3AD203B41FA5}">
                      <a16:colId xmlns:a16="http://schemas.microsoft.com/office/drawing/2014/main" val="1004852656"/>
                    </a:ext>
                  </a:extLst>
                </a:gridCol>
                <a:gridCol w="1912424">
                  <a:extLst>
                    <a:ext uri="{9D8B030D-6E8A-4147-A177-3AD203B41FA5}">
                      <a16:colId xmlns:a16="http://schemas.microsoft.com/office/drawing/2014/main" val="11652166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CO" dirty="0"/>
                        <a:t>ZONAS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UNION TEMPORAL ALMAGRARIO LT</a:t>
                      </a:r>
                    </a:p>
                    <a:p>
                      <a:pPr marL="0" algn="ctr" defTabSz="457200" rtl="0" eaLnBrk="1" latinLnBrk="0" hangingPunct="1"/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CONSORCIO PARQUEADEROS PATIOS CEIBAS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ALPOPULAR ALMACEN GENERAL DE DEPOSITO S.A. </a:t>
                      </a:r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UNION TEMPORAL ALMACENADORA SAE</a:t>
                      </a:r>
                    </a:p>
                    <a:p>
                      <a:pPr marL="0" algn="ctr" defTabSz="457200" rtl="0" eaLnBrk="1" latinLnBrk="0" hangingPunct="1"/>
                      <a:endParaRPr lang="es-CO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0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69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0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/>
                        <a:t>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29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1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8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44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1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NO CUMPLE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71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Dependencia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3EC532-305E-489E-97F3-992618418409}"/>
              </a:ext>
            </a:extLst>
          </p:cNvPr>
          <p:cNvSpPr/>
          <p:nvPr/>
        </p:nvSpPr>
        <p:spPr>
          <a:xfrm>
            <a:off x="3993161" y="2564826"/>
            <a:ext cx="4455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740146D-5211-4FFF-91AD-33A579341F98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B1A0E52-8331-417C-AA1B-C968EFC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2AC83F-6ECF-44FE-B624-11FF487F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227C8A5-A999-4183-A51B-4364BD20B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099681"/>
              </p:ext>
            </p:extLst>
          </p:nvPr>
        </p:nvGraphicFramePr>
        <p:xfrm>
          <a:off x="2066192" y="1896265"/>
          <a:ext cx="7367954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547">
                  <a:extLst>
                    <a:ext uri="{9D8B030D-6E8A-4147-A177-3AD203B41FA5}">
                      <a16:colId xmlns:a16="http://schemas.microsoft.com/office/drawing/2014/main" val="2628669906"/>
                    </a:ext>
                  </a:extLst>
                </a:gridCol>
                <a:gridCol w="1729690">
                  <a:extLst>
                    <a:ext uri="{9D8B030D-6E8A-4147-A177-3AD203B41FA5}">
                      <a16:colId xmlns:a16="http://schemas.microsoft.com/office/drawing/2014/main" val="991385889"/>
                    </a:ext>
                  </a:extLst>
                </a:gridCol>
                <a:gridCol w="1859574">
                  <a:extLst>
                    <a:ext uri="{9D8B030D-6E8A-4147-A177-3AD203B41FA5}">
                      <a16:colId xmlns:a16="http://schemas.microsoft.com/office/drawing/2014/main" val="215368126"/>
                    </a:ext>
                  </a:extLst>
                </a:gridCol>
                <a:gridCol w="1703143">
                  <a:extLst>
                    <a:ext uri="{9D8B030D-6E8A-4147-A177-3AD203B41FA5}">
                      <a16:colId xmlns:a16="http://schemas.microsoft.com/office/drawing/2014/main" val="3104165273"/>
                    </a:ext>
                  </a:extLst>
                </a:gridCol>
              </a:tblGrid>
              <a:tr h="22970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CONSORCIO PARQUEADEROS PATIOS CEIBAS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OFERTA ECONOMICA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DE CALIDAD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PUNTAJE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1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Zona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80 PUNTOS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 PUNTOS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90 PUNTOS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004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just"/>
                      <a:r>
                        <a:rPr lang="es-CO" dirty="0"/>
                        <a:t>Por lo anterior se recomienda adjudicar la zona 3 al CONSORCIO PARQUEADEROS PATIOS CEIBAS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964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446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137</Words>
  <Application>Microsoft Office PowerPoint</Application>
  <PresentationFormat>Panorámica</PresentationFormat>
  <Paragraphs>60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78</cp:revision>
  <dcterms:created xsi:type="dcterms:W3CDTF">2015-02-19T23:51:59Z</dcterms:created>
  <dcterms:modified xsi:type="dcterms:W3CDTF">2019-05-20T22:55:17Z</dcterms:modified>
</cp:coreProperties>
</file>