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  <p:sldId id="272" r:id="rId5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Consuelo Cardozo Amaya" initials="CCCA" lastIdx="1" clrIdx="0">
    <p:extLst>
      <p:ext uri="{19B8F6BF-5375-455C-9EA6-DF929625EA0E}">
        <p15:presenceInfo xmlns:p15="http://schemas.microsoft.com/office/powerpoint/2012/main" userId="S-1-5-21-2627206374-3471323397-1792707208-16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  <a:srgbClr val="293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87" d="100"/>
          <a:sy n="87" d="100"/>
        </p:scale>
        <p:origin x="528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11/04/2019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1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50732" y="1744984"/>
            <a:ext cx="91117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DIRECTO 1DE 2019</a:t>
            </a:r>
          </a:p>
          <a:p>
            <a:pPr algn="ctr"/>
            <a:br>
              <a:rPr lang="es-CO" sz="4000" b="1" dirty="0">
                <a:solidFill>
                  <a:srgbClr val="000A8B"/>
                </a:solidFill>
                <a:latin typeface="Arial Narrow" panose="020B0606020202030204" pitchFamily="34" charset="0"/>
              </a:rPr>
            </a:br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 INFORMES DE EVALUACIÓN</a:t>
            </a:r>
            <a:endParaRPr lang="es-ES" sz="4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4000" b="1" dirty="0">
              <a:solidFill>
                <a:srgbClr val="000A8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C268E5D-C7FD-4078-878A-2F54EF75B3CB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C9E2536-A9B9-4C70-B7ED-379689EA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5DD436B-B42C-404E-AD78-56C28FFD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96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606DB2C0-9AEE-4E0C-BE04-BBC908F1E063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64C8433-7ED4-4610-A55C-266327113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8B16BEC-D9BF-46C3-9E8A-C0252D744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12F48F2-20AF-43BF-BC7C-6CE686DB0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796460"/>
              </p:ext>
            </p:extLst>
          </p:nvPr>
        </p:nvGraphicFramePr>
        <p:xfrm>
          <a:off x="1803887" y="1542720"/>
          <a:ext cx="8541728" cy="37725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1366">
                  <a:extLst>
                    <a:ext uri="{9D8B030D-6E8A-4147-A177-3AD203B41FA5}">
                      <a16:colId xmlns:a16="http://schemas.microsoft.com/office/drawing/2014/main" val="3180048852"/>
                    </a:ext>
                  </a:extLst>
                </a:gridCol>
                <a:gridCol w="2042747">
                  <a:extLst>
                    <a:ext uri="{9D8B030D-6E8A-4147-A177-3AD203B41FA5}">
                      <a16:colId xmlns:a16="http://schemas.microsoft.com/office/drawing/2014/main" val="1256287718"/>
                    </a:ext>
                  </a:extLst>
                </a:gridCol>
                <a:gridCol w="1785853">
                  <a:extLst>
                    <a:ext uri="{9D8B030D-6E8A-4147-A177-3AD203B41FA5}">
                      <a16:colId xmlns:a16="http://schemas.microsoft.com/office/drawing/2014/main" val="1553444247"/>
                    </a:ext>
                  </a:extLst>
                </a:gridCol>
                <a:gridCol w="1701762">
                  <a:extLst>
                    <a:ext uri="{9D8B030D-6E8A-4147-A177-3AD203B41FA5}">
                      <a16:colId xmlns:a16="http://schemas.microsoft.com/office/drawing/2014/main" val="311648501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Verificación Jurídica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Verificación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Verificación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4639697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CLEANER S.A.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 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79009351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SERVIESPECIALES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28806469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UNIVERSAL DE LIMPIEZA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34178148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EASYCLEAN G&amp;E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1727445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SERVILIMPIEZA S.A.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31756536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BRILLASEO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99318167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MUNDOLIMPIEZA LTDA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13632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22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606DB2C0-9AEE-4E0C-BE04-BBC908F1E063}"/>
              </a:ext>
            </a:extLst>
          </p:cNvPr>
          <p:cNvGrpSpPr/>
          <p:nvPr/>
        </p:nvGrpSpPr>
        <p:grpSpPr>
          <a:xfrm>
            <a:off x="659423" y="290744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64C8433-7ED4-4610-A55C-266327113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8B16BEC-D9BF-46C3-9E8A-C0252D744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12F48F2-20AF-43BF-BC7C-6CE686DB0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793268"/>
              </p:ext>
            </p:extLst>
          </p:nvPr>
        </p:nvGraphicFramePr>
        <p:xfrm>
          <a:off x="1686412" y="1586682"/>
          <a:ext cx="8541728" cy="39484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1366">
                  <a:extLst>
                    <a:ext uri="{9D8B030D-6E8A-4147-A177-3AD203B41FA5}">
                      <a16:colId xmlns:a16="http://schemas.microsoft.com/office/drawing/2014/main" val="3180048852"/>
                    </a:ext>
                  </a:extLst>
                </a:gridCol>
                <a:gridCol w="1905246">
                  <a:extLst>
                    <a:ext uri="{9D8B030D-6E8A-4147-A177-3AD203B41FA5}">
                      <a16:colId xmlns:a16="http://schemas.microsoft.com/office/drawing/2014/main" val="1256287718"/>
                    </a:ext>
                  </a:extLst>
                </a:gridCol>
                <a:gridCol w="1923354">
                  <a:extLst>
                    <a:ext uri="{9D8B030D-6E8A-4147-A177-3AD203B41FA5}">
                      <a16:colId xmlns:a16="http://schemas.microsoft.com/office/drawing/2014/main" val="1553444247"/>
                    </a:ext>
                  </a:extLst>
                </a:gridCol>
                <a:gridCol w="1701762">
                  <a:extLst>
                    <a:ext uri="{9D8B030D-6E8A-4147-A177-3AD203B41FA5}">
                      <a16:colId xmlns:a16="http://schemas.microsoft.com/office/drawing/2014/main" val="311648501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Ponderación Calidad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 puntos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Ponderación Económica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60 puntos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4639697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CLEANER S.A.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79009351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SERVIESPECIALES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53.38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93.38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28806469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UNIVERSAL DE LIMPIEZA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51.96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91.96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34178148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EASYCLEAN G&amp;E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58.4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98.4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1727445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SERVILIMPIEZA S.A.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58.1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98.1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31756536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BRILLASEO SAS</a:t>
                      </a:r>
                      <a:endParaRPr lang="es-CO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58.8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98.8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99318167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MUNDOLIMPIEZA LTDA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56.5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96.5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13632580"/>
                  </a:ext>
                </a:extLst>
              </a:tr>
            </a:tbl>
          </a:graphicData>
        </a:graphic>
      </p:graphicFrame>
      <p:sp>
        <p:nvSpPr>
          <p:cNvPr id="4" name="Título 3">
            <a:extLst>
              <a:ext uri="{FF2B5EF4-FFF2-40B4-BE49-F238E27FC236}">
                <a16:creationId xmlns:a16="http://schemas.microsoft.com/office/drawing/2014/main" id="{3772BBFF-A51B-40FE-9492-4A8B0AD20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3A4F072-3FB5-4350-8293-16E5186C8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Se recomienda adjudicar al proponente CLEANER S.A. por un </a:t>
            </a:r>
            <a:r>
              <a:rPr lang="es-CO" sz="2000">
                <a:latin typeface="Arial" panose="020B0604020202020204" pitchFamily="34" charset="0"/>
                <a:cs typeface="Arial" panose="020B0604020202020204" pitchFamily="34" charset="0"/>
              </a:rPr>
              <a:t>valor mensual de $58.123.997</a:t>
            </a:r>
          </a:p>
        </p:txBody>
      </p:sp>
    </p:spTree>
    <p:extLst>
      <p:ext uri="{BB962C8B-B14F-4D97-AF65-F5344CB8AC3E}">
        <p14:creationId xmlns:p14="http://schemas.microsoft.com/office/powerpoint/2010/main" val="8152098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127</Words>
  <Application>Microsoft Office PowerPoint</Application>
  <PresentationFormat>Panorámica</PresentationFormat>
  <Paragraphs>80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Arial Narrow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69</cp:revision>
  <dcterms:created xsi:type="dcterms:W3CDTF">2015-02-19T23:51:59Z</dcterms:created>
  <dcterms:modified xsi:type="dcterms:W3CDTF">2019-04-11T15:57:58Z</dcterms:modified>
</cp:coreProperties>
</file>