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Consuelo Cardozo Amaya" initials="CCCA" lastIdx="1" clrIdx="0">
    <p:extLst>
      <p:ext uri="{19B8F6BF-5375-455C-9EA6-DF929625EA0E}">
        <p15:presenceInfo xmlns:p15="http://schemas.microsoft.com/office/powerpoint/2012/main" userId="S-1-5-21-2627206374-3471323397-1792707208-16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  <a:srgbClr val="293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87" d="100"/>
          <a:sy n="87" d="100"/>
        </p:scale>
        <p:origin x="528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1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50732" y="1744984"/>
            <a:ext cx="91117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PÚBLICO NO. 04 DE 2019 - EST</a:t>
            </a:r>
          </a:p>
          <a:p>
            <a:pPr algn="ctr"/>
            <a:br>
              <a:rPr lang="es-CO" sz="4000" b="1" dirty="0">
                <a:solidFill>
                  <a:srgbClr val="000A8B"/>
                </a:solidFill>
                <a:latin typeface="Arial Narrow" panose="020B0606020202030204" pitchFamily="34" charset="0"/>
              </a:rPr>
            </a:br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 INFORMES DE EVALUACIÓN</a:t>
            </a:r>
            <a:endParaRPr lang="es-ES" sz="4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4000" b="1" dirty="0">
              <a:solidFill>
                <a:srgbClr val="000A8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C268E5D-C7FD-4078-878A-2F54EF75B3CB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C9E2536-A9B9-4C70-B7ED-379689EA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5DD436B-B42C-404E-AD78-56C28FFD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96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50732" y="1744984"/>
            <a:ext cx="9111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4000" b="1" dirty="0">
              <a:solidFill>
                <a:srgbClr val="000A8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C268E5D-C7FD-4078-878A-2F54EF75B3CB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C9E2536-A9B9-4C70-B7ED-379689EA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5DD436B-B42C-404E-AD78-56C28FFD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242F8E5-57F2-4CA4-935D-15046DC31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520046"/>
              </p:ext>
            </p:extLst>
          </p:nvPr>
        </p:nvGraphicFramePr>
        <p:xfrm>
          <a:off x="1812192" y="1924749"/>
          <a:ext cx="8128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09015719"/>
                    </a:ext>
                  </a:extLst>
                </a:gridCol>
                <a:gridCol w="2116993">
                  <a:extLst>
                    <a:ext uri="{9D8B030D-6E8A-4147-A177-3AD203B41FA5}">
                      <a16:colId xmlns:a16="http://schemas.microsoft.com/office/drawing/2014/main" val="1014434598"/>
                    </a:ext>
                  </a:extLst>
                </a:gridCol>
                <a:gridCol w="2013438">
                  <a:extLst>
                    <a:ext uri="{9D8B030D-6E8A-4147-A177-3AD203B41FA5}">
                      <a16:colId xmlns:a16="http://schemas.microsoft.com/office/drawing/2014/main" val="3784894569"/>
                    </a:ext>
                  </a:extLst>
                </a:gridCol>
                <a:gridCol w="1965569">
                  <a:extLst>
                    <a:ext uri="{9D8B030D-6E8A-4147-A177-3AD203B41FA5}">
                      <a16:colId xmlns:a16="http://schemas.microsoft.com/office/drawing/2014/main" val="1635765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PROPONENTE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Evaluación</a:t>
                      </a:r>
                    </a:p>
                    <a:p>
                      <a:pPr algn="ctr"/>
                      <a:r>
                        <a:rPr lang="es-CO" dirty="0"/>
                        <a:t>jurídica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Evaluación financiera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Evaluación técnica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50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NASES EST SAS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HABILITADO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HABILITADO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HABILITADO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95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 T A SAS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HABILITADO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HABILITADO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NO HABILITADO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755875"/>
                  </a:ext>
                </a:extLst>
              </a:tr>
            </a:tbl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1F92C931-BC69-4012-9D66-770DC2FE003B}"/>
              </a:ext>
            </a:extLst>
          </p:cNvPr>
          <p:cNvSpPr/>
          <p:nvPr/>
        </p:nvSpPr>
        <p:spPr>
          <a:xfrm>
            <a:off x="987669" y="3753715"/>
            <a:ext cx="1021666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609600" algn="l"/>
              </a:tabLst>
            </a:pPr>
            <a:r>
              <a:rPr lang="es-US" dirty="0">
                <a:latin typeface="Arial" panose="020B0604020202020204" pitchFamily="34" charset="0"/>
                <a:cs typeface="Arial" panose="020B0604020202020204" pitchFamily="34" charset="0"/>
              </a:rPr>
              <a:t>El porcentaje de administración que deberán ofertar debe ser un valor igual o por debajo del establecido en promedio histórico de SAE que corresponde al </a:t>
            </a:r>
            <a:r>
              <a:rPr lang="es-US" b="1" dirty="0">
                <a:latin typeface="Arial" panose="020B0604020202020204" pitchFamily="34" charset="0"/>
                <a:cs typeface="Arial" panose="020B0604020202020204" pitchFamily="34" charset="0"/>
              </a:rPr>
              <a:t>7.83 %</a:t>
            </a:r>
            <a:r>
              <a:rPr lang="es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tabLst>
                <a:tab pos="609600" algn="l"/>
              </a:tabLst>
            </a:pPr>
            <a:endParaRPr lang="es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609600" algn="l"/>
              </a:tabLst>
            </a:pPr>
            <a:r>
              <a:rPr lang="es-CO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NASES EST SAS PRESENTO OFERTA POR </a:t>
            </a:r>
            <a:r>
              <a:rPr lang="es-US" b="1" dirty="0">
                <a:latin typeface="Arial" panose="020B0604020202020204" pitchFamily="34" charset="0"/>
                <a:cs typeface="Arial" panose="020B0604020202020204" pitchFamily="34" charset="0"/>
              </a:rPr>
              <a:t>7.80 %.</a:t>
            </a:r>
            <a:endParaRPr lang="es-C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  <a:tabLst>
                <a:tab pos="609600" algn="l"/>
              </a:tabLst>
            </a:pPr>
            <a:endParaRPr lang="es-CO" sz="2000" b="1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36606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66</Words>
  <Application>Microsoft Office PowerPoint</Application>
  <PresentationFormat>Panorámica</PresentationFormat>
  <Paragraphs>18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MS Mincho</vt:lpstr>
      <vt:lpstr>Arial</vt:lpstr>
      <vt:lpstr>Arial Narrow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79</cp:revision>
  <dcterms:created xsi:type="dcterms:W3CDTF">2015-02-19T23:51:59Z</dcterms:created>
  <dcterms:modified xsi:type="dcterms:W3CDTF">2019-05-20T22:32:27Z</dcterms:modified>
</cp:coreProperties>
</file>