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20/04/2020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cardozo@saesas.gov.co" TargetMode="External"/><Relationship Id="rId4" Type="http://schemas.openxmlformats.org/officeDocument/2006/relationships/hyperlink" Target="http://www.saesas.gov.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319520" y="1687163"/>
            <a:ext cx="914399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DEL INFORME DE EVALUACIÓN 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DIRECTO 2 DE 2020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Contratar la prestación de servicios de un operador logístico, persona jurídica para que dentro de una bolsa de productos preste el servicio integral de apoyo operativo y logístico a nivel nacional, de acuerdo con los requerimientos de la Sociedad de Activos Especiales SAS.</a:t>
            </a:r>
          </a:p>
          <a:p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2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773887"/>
              </p:ext>
            </p:extLst>
          </p:nvPr>
        </p:nvGraphicFramePr>
        <p:xfrm>
          <a:off x="919526" y="982861"/>
          <a:ext cx="10175844" cy="4714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5245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061616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2561383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2487600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UNIÓN TEMPORAL HP - S 1 – 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Integrada por 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HAUTE PROTOCOLE SAS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SINTONIZAR MEDIOS SAS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79313625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MAGIN COMUNICACIONES SAS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70706278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INMOV SAS</a:t>
                      </a:r>
                      <a:endParaRPr lang="es-CO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18510911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A2 MARKETINN PRODUCCION DE EVENTOS Y CONCIERTOS Y PUBLICIDAD SAS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00631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424762"/>
              </p:ext>
            </p:extLst>
          </p:nvPr>
        </p:nvGraphicFramePr>
        <p:xfrm>
          <a:off x="919525" y="1117085"/>
          <a:ext cx="9793215" cy="439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1867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3168682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3262666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EXPERIENCIA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EQUIPO DE TRABAJO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UNIÓN TEMPORAL HP - S 1 – 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Integrada por 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HAUTE PROTOCOLE SAS</a:t>
                      </a:r>
                    </a:p>
                    <a:p>
                      <a:pPr marL="285750" indent="-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SINTONIZAR MEDIOS SAS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79313625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MAGIN COMUNICACIONES SAS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70706278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INMOV SAS</a:t>
                      </a:r>
                      <a:endParaRPr lang="es-CO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18510911"/>
                  </a:ext>
                </a:extLst>
              </a:tr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A2 MARKETINN PRODUCCION DE EVENTOS Y CONCIERTOS Y PUBLICIDAD SAS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00631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73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925671"/>
              </p:ext>
            </p:extLst>
          </p:nvPr>
        </p:nvGraphicFramePr>
        <p:xfrm>
          <a:off x="919525" y="944183"/>
          <a:ext cx="9793215" cy="29235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1867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622746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3808602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</a:tblGrid>
              <a:tr h="2835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FACTOR ECONOMICO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EQUIPO DE TRABAJO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21111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MAGIN COMUNICACIONES SAS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 PUNTOS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 PUNTOS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o más certificaciones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Presentó 11 </a:t>
                      </a: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Certificaciones con las condiciones solicitadas</a:t>
                      </a: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70706278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E01180C-65AA-4AAC-B78E-73E6A5C02716}"/>
              </a:ext>
            </a:extLst>
          </p:cNvPr>
          <p:cNvSpPr/>
          <p:nvPr/>
        </p:nvSpPr>
        <p:spPr>
          <a:xfrm>
            <a:off x="919526" y="4078492"/>
            <a:ext cx="97932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El presupuesto estimado del proceso es la suma de </a:t>
            </a:r>
            <a:r>
              <a:rPr lang="es-CO" b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QUINIENTOS OCHENTA Y SEIS MILLONES DE PESOS (586.000.000 M/CTE)</a:t>
            </a:r>
          </a:p>
          <a:p>
            <a:pPr algn="just"/>
            <a:endParaRPr lang="es-CO" b="1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El plazo de ejecución del contrato será de diez (10) meses </a:t>
            </a:r>
            <a:r>
              <a:rPr lang="es-CO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ó</a:t>
            </a:r>
            <a:r>
              <a:rPr lang="es-CO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hasta agotar el valor del contrato, lo primero que ocurra, término contado a partir de la suscripción del acta de inicio, previa legalización del contrato. </a:t>
            </a: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69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942976"/>
            <a:ext cx="109728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Como conclusión y de acuerdo con el puntaje final la Oficina de Comunicaciones y Atención al Ciudadano recomienda adjudicar el proceso al oferente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MAGIN COMUNICACIONES SAS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la </a:t>
            </a:r>
            <a:r>
              <a:rPr lang="es-CO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suma de </a:t>
            </a:r>
            <a:r>
              <a:rPr lang="es-CO" b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QUINIENTOS OCHENTA Y SEIS MILLONES DE PESOS (586.000.000 M/CTE), </a:t>
            </a:r>
            <a:r>
              <a:rPr lang="es-CO" dirty="0"/>
              <a:t>monto que incluye IVA, impuestos, tasas y contribuciones a los que haya lugar.  </a:t>
            </a:r>
            <a:endParaRPr lang="es-CO" b="1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/>
              <a:t> </a:t>
            </a:r>
            <a:endParaRPr lang="es-CO" dirty="0"/>
          </a:p>
          <a:p>
            <a:pPr algn="just"/>
            <a:endParaRPr lang="es-CO" sz="2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10AF115-B3CF-477D-914E-24F8BBCD5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006430"/>
              </p:ext>
            </p:extLst>
          </p:nvPr>
        </p:nvGraphicFramePr>
        <p:xfrm>
          <a:off x="609600" y="2467663"/>
          <a:ext cx="10972800" cy="3782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48401">
                  <a:extLst>
                    <a:ext uri="{9D8B030D-6E8A-4147-A177-3AD203B41FA5}">
                      <a16:colId xmlns:a16="http://schemas.microsoft.com/office/drawing/2014/main" val="2935156712"/>
                    </a:ext>
                  </a:extLst>
                </a:gridCol>
                <a:gridCol w="2824399">
                  <a:extLst>
                    <a:ext uri="{9D8B030D-6E8A-4147-A177-3AD203B41FA5}">
                      <a16:colId xmlns:a16="http://schemas.microsoft.com/office/drawing/2014/main" val="3354059835"/>
                    </a:ext>
                  </a:extLst>
                </a:gridCol>
              </a:tblGrid>
              <a:tr h="199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ETAPA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b"/>
                </a:tc>
                <a:extLst>
                  <a:ext uri="{0D108BD9-81ED-4DB2-BD59-A6C34878D82A}">
                    <a16:rowId xmlns:a16="http://schemas.microsoft.com/office/drawing/2014/main" val="3542068186"/>
                  </a:ext>
                </a:extLst>
              </a:tr>
              <a:tr h="369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del informe de evaluación y ponderación de las propuestas preliminar en la página web: </a:t>
                      </a:r>
                      <a:r>
                        <a:rPr lang="es-ES" sz="16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www.saesas.gov.co</a:t>
                      </a: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de abril de 2020</a:t>
                      </a:r>
                      <a:endParaRPr lang="es-CO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extLst>
                  <a:ext uri="{0D108BD9-81ED-4DB2-BD59-A6C34878D82A}">
                    <a16:rowId xmlns:a16="http://schemas.microsoft.com/office/drawing/2014/main" val="2290085068"/>
                  </a:ext>
                </a:extLst>
              </a:tr>
              <a:tr h="369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Formulación de observaciones y/o aclaraciones al informe de evaluación de las propuestas por parte de proponentes que participaron, correo electrónico: </a:t>
                      </a:r>
                      <a:r>
                        <a:rPr lang="es-ES" sz="16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ccardozo@saesas.gov.co</a:t>
                      </a: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y 22 de abril de 2020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extLst>
                  <a:ext uri="{0D108BD9-81ED-4DB2-BD59-A6C34878D82A}">
                    <a16:rowId xmlns:a16="http://schemas.microsoft.com/office/drawing/2014/main" val="880520797"/>
                  </a:ext>
                </a:extLst>
              </a:tr>
              <a:tr h="369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de las respuestas a las observaciones presentadas al informe de evaluación y/o informe de evaluación y ponderación de las propuestas definitivo en la página web: </a:t>
                      </a:r>
                      <a:r>
                        <a:rPr lang="es-ES" sz="16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www.saesas.gov.co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de abril de 2020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extLst>
                  <a:ext uri="{0D108BD9-81ED-4DB2-BD59-A6C34878D82A}">
                    <a16:rowId xmlns:a16="http://schemas.microsoft.com/office/drawing/2014/main" val="1530181984"/>
                  </a:ext>
                </a:extLst>
              </a:tr>
              <a:tr h="3777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de la Adjudicación o declaratoria de desierto en la página web: </a:t>
                      </a:r>
                      <a:r>
                        <a:rPr lang="es-ES" sz="16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www.saesas.gov.co</a:t>
                      </a:r>
                      <a:r>
                        <a:rPr lang="es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al 29 de abril de 2020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extLst>
                  <a:ext uri="{0D108BD9-81ED-4DB2-BD59-A6C34878D82A}">
                    <a16:rowId xmlns:a16="http://schemas.microsoft.com/office/drawing/2014/main" val="1057575620"/>
                  </a:ext>
                </a:extLst>
              </a:tr>
              <a:tr h="369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Elaboración y suscripción y legalización de los contratos.  </a:t>
                      </a:r>
                      <a:endParaRPr lang="es-CO" sz="16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de abril al 5 de mayo de 2020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41" marR="44441" marT="0" marB="0" anchor="ctr"/>
                </a:tc>
                <a:extLst>
                  <a:ext uri="{0D108BD9-81ED-4DB2-BD59-A6C34878D82A}">
                    <a16:rowId xmlns:a16="http://schemas.microsoft.com/office/drawing/2014/main" val="3352216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3090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</TotalTime>
  <Words>458</Words>
  <Application>Microsoft Office PowerPoint</Application>
  <PresentationFormat>Panorámica</PresentationFormat>
  <Paragraphs>87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59</cp:revision>
  <dcterms:created xsi:type="dcterms:W3CDTF">2015-02-19T23:51:59Z</dcterms:created>
  <dcterms:modified xsi:type="dcterms:W3CDTF">2020-04-20T16:58:18Z</dcterms:modified>
</cp:coreProperties>
</file>