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9" r:id="rId4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A9A8A9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114" d="100"/>
          <a:sy n="114" d="100"/>
        </p:scale>
        <p:origin x="474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0" y="0"/>
            <a:ext cx="5226342" cy="6858000"/>
          </a:xfrm>
          <a:prstGeom prst="rect">
            <a:avLst/>
          </a:prstGeom>
          <a:solidFill>
            <a:srgbClr val="069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5226342" y="-1"/>
            <a:ext cx="6965658" cy="6858001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E1561C7-A647-475B-88DC-D6656EF9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3153" y="967661"/>
            <a:ext cx="6004455" cy="101341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53221C5-86B2-4714-B9CF-E6115C033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6424" y="5570290"/>
            <a:ext cx="2453955" cy="103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713803" y="1938833"/>
            <a:ext cx="9143999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CONSOLIDADO DE EVALUACIÓN</a:t>
            </a:r>
          </a:p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PUBLICO 2 DE 2020</a:t>
            </a: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OBJETO: Contratar la adquisición y prestación del servicio de la plataforma de escritorios virtuales para la Sociedad de Activos Especiales SAS</a:t>
            </a:r>
            <a:endParaRPr lang="es-CO" sz="20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3D3F40A-DF31-4A3D-9D2C-D29D885B2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B6B4C-B31E-4CB9-A696-B22C40ED1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25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588390"/>
              </p:ext>
            </p:extLst>
          </p:nvPr>
        </p:nvGraphicFramePr>
        <p:xfrm>
          <a:off x="919526" y="1699231"/>
          <a:ext cx="10502284" cy="29393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94120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1544714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  <a:gridCol w="1740024">
                  <a:extLst>
                    <a:ext uri="{9D8B030D-6E8A-4147-A177-3AD203B41FA5}">
                      <a16:colId xmlns:a16="http://schemas.microsoft.com/office/drawing/2014/main" val="3144135007"/>
                    </a:ext>
                  </a:extLst>
                </a:gridCol>
                <a:gridCol w="1614506">
                  <a:extLst>
                    <a:ext uri="{9D8B030D-6E8A-4147-A177-3AD203B41FA5}">
                      <a16:colId xmlns:a16="http://schemas.microsoft.com/office/drawing/2014/main" val="651774687"/>
                    </a:ext>
                  </a:extLst>
                </a:gridCol>
                <a:gridCol w="2708920">
                  <a:extLst>
                    <a:ext uri="{9D8B030D-6E8A-4147-A177-3AD203B41FA5}">
                      <a16:colId xmlns:a16="http://schemas.microsoft.com/office/drawing/2014/main" val="103994892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  Jurídica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Financiera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Criterios de evaluación Calidad y precio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823152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ADSUM SOLUCIONES TECNOLOGICAS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S.A.S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 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Calidad 0 puntos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Precio 600 puntos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75304470"/>
                  </a:ext>
                </a:extLst>
              </a:tr>
              <a:tr h="823152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GAMMA INGENIEROS SAS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15125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3310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868</TotalTime>
  <Words>53</Words>
  <Application>Microsoft Office PowerPoint</Application>
  <PresentationFormat>Panorámica</PresentationFormat>
  <Paragraphs>31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Lato Regular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Claudia Consuelo Cardozo Amaya</cp:lastModifiedBy>
  <cp:revision>60</cp:revision>
  <dcterms:created xsi:type="dcterms:W3CDTF">2015-02-19T23:51:59Z</dcterms:created>
  <dcterms:modified xsi:type="dcterms:W3CDTF">2020-07-01T20:04:15Z</dcterms:modified>
</cp:coreProperties>
</file>