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  <p:sldId id="260" r:id="rId5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A9A8A9"/>
    <a:srgbClr val="000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19/10/2020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713803" y="1938833"/>
            <a:ext cx="91439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CONSOLIDADO DE EVALUACIÓN</a:t>
            </a:r>
          </a:p>
          <a:p>
            <a:pPr algn="ctr"/>
            <a:r>
              <a:rPr lang="es-CO" sz="2200" b="1" dirty="0">
                <a:solidFill>
                  <a:srgbClr val="000A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PUBLICO 5 DE 2020</a:t>
            </a: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OBJETO: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Contratar la prestación del servicio para el estudio y análisis de los Certificados de Tradición y Libertad de los inmuebles que conforman y conformaron el inventario del Fondo para la Rehabilitación Inversión social y Lucha contra el Crimen Organizado - FRISCO administrados por la Sociedad de Activos Especiales SAE S.A.S.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2200" b="1" dirty="0">
              <a:solidFill>
                <a:srgbClr val="000A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150891"/>
              </p:ext>
            </p:extLst>
          </p:nvPr>
        </p:nvGraphicFramePr>
        <p:xfrm>
          <a:off x="1433250" y="1285859"/>
          <a:ext cx="9573105" cy="4262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3132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130804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2499919">
                  <a:extLst>
                    <a:ext uri="{9D8B030D-6E8A-4147-A177-3AD203B41FA5}">
                      <a16:colId xmlns:a16="http://schemas.microsoft.com/office/drawing/2014/main" val="3144135007"/>
                    </a:ext>
                  </a:extLst>
                </a:gridCol>
                <a:gridCol w="2399250">
                  <a:extLst>
                    <a:ext uri="{9D8B030D-6E8A-4147-A177-3AD203B41FA5}">
                      <a16:colId xmlns:a16="http://schemas.microsoft.com/office/drawing/2014/main" val="651774687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  Jurídica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Financiera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Técnica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61556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LITIGAR PUNTO COM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8231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UNIÓN TEMPORAL SYG – ABOGADOSYA 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  <a:endParaRPr lang="es-CO" sz="16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069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GRUPO HISCA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O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HABILITADO</a:t>
                      </a: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28775"/>
                  </a:ext>
                </a:extLst>
              </a:tr>
              <a:tr h="23765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UNION TEMPORAL SAC SAE 2020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algn="ctr"/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HABILITADO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C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720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3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448674" y="6520419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Gerencia de Contratos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7A9C99B-C12F-42EF-8FEF-1787C8815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8" y="122175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8A964D-294D-4920-BA3E-66DA72A6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2585DB5-89C8-43AC-8A02-E015451C9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05661"/>
              </p:ext>
            </p:extLst>
          </p:nvPr>
        </p:nvGraphicFramePr>
        <p:xfrm>
          <a:off x="1454097" y="1677948"/>
          <a:ext cx="9069768" cy="3256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0854">
                  <a:extLst>
                    <a:ext uri="{9D8B030D-6E8A-4147-A177-3AD203B41FA5}">
                      <a16:colId xmlns:a16="http://schemas.microsoft.com/office/drawing/2014/main" val="349112271"/>
                    </a:ext>
                  </a:extLst>
                </a:gridCol>
                <a:gridCol w="2348917">
                  <a:extLst>
                    <a:ext uri="{9D8B030D-6E8A-4147-A177-3AD203B41FA5}">
                      <a16:colId xmlns:a16="http://schemas.microsoft.com/office/drawing/2014/main" val="1292054918"/>
                    </a:ext>
                  </a:extLst>
                </a:gridCol>
                <a:gridCol w="2436167">
                  <a:extLst>
                    <a:ext uri="{9D8B030D-6E8A-4147-A177-3AD203B41FA5}">
                      <a16:colId xmlns:a16="http://schemas.microsoft.com/office/drawing/2014/main" val="1004807285"/>
                    </a:ext>
                  </a:extLst>
                </a:gridCol>
                <a:gridCol w="1833830">
                  <a:extLst>
                    <a:ext uri="{9D8B030D-6E8A-4147-A177-3AD203B41FA5}">
                      <a16:colId xmlns:a16="http://schemas.microsoft.com/office/drawing/2014/main" val="1721302755"/>
                    </a:ext>
                  </a:extLst>
                </a:gridCol>
              </a:tblGrid>
              <a:tr h="743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PROPONENTES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PARA SELECCIONAR LA OFERTA MAS FAVORABLE </a:t>
                      </a: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969557"/>
                  </a:ext>
                </a:extLst>
              </a:tr>
              <a:tr h="421587">
                <a:tc rowSpan="2"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49040" algn="l"/>
                        </a:tabLst>
                      </a:pPr>
                      <a:r>
                        <a:rPr lang="es-CO" sz="1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LITIGAR PUNTO COM SAS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Factor Económico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puntos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Factor de Experiencia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puntos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Resultado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304470"/>
                  </a:ext>
                </a:extLst>
              </a:tr>
              <a:tr h="6262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s-CO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 proponente oferta</a:t>
                      </a:r>
                    </a:p>
                    <a:p>
                      <a:pPr algn="ctr"/>
                      <a:r>
                        <a:rPr lang="es-CO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$17.253 	</a:t>
                      </a:r>
                    </a:p>
                    <a:p>
                      <a:pPr algn="ctr"/>
                      <a:endParaRPr lang="es-CO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 le asignan 70 puntos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56641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79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</TotalTime>
  <Words>155</Words>
  <Application>Microsoft Office PowerPoint</Application>
  <PresentationFormat>Panorámica</PresentationFormat>
  <Paragraphs>50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Lato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Claudia Consuelo Cardozo Amaya</cp:lastModifiedBy>
  <cp:revision>83</cp:revision>
  <dcterms:created xsi:type="dcterms:W3CDTF">2015-02-19T23:51:59Z</dcterms:created>
  <dcterms:modified xsi:type="dcterms:W3CDTF">2020-10-19T13:26:46Z</dcterms:modified>
</cp:coreProperties>
</file>