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9" r:id="rId4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4" d="100"/>
          <a:sy n="114" d="100"/>
        </p:scale>
        <p:origin x="47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713803" y="1938833"/>
            <a:ext cx="914399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CONSOLIDADO DE EVALUACIÓN</a:t>
            </a: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PUBLICO 6 DE 2020</a:t>
            </a: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OBJETO: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Contratar la prestación de los servicios de un tercero especializado para realizar el levantamiento de la composición accionaria y gravámenes de las sociedades administradas por la Sociedad de Activos Especiales S.A.S.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896306"/>
              </p:ext>
            </p:extLst>
          </p:nvPr>
        </p:nvGraphicFramePr>
        <p:xfrm>
          <a:off x="1178042" y="1519939"/>
          <a:ext cx="9573105" cy="2585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51521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644242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2365696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3011646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786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GRUPO EMPRESARIAL SOLUCIONES CUATRO EN UNO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UNIÓN TEMPORAL SYG – ABOGADOSYA 4  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kumimoji="0" lang="es-CO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1054</TotalTime>
  <Words>86</Words>
  <Application>Microsoft Office PowerPoint</Application>
  <PresentationFormat>Panorámica</PresentationFormat>
  <Paragraphs>21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</cp:lastModifiedBy>
  <cp:revision>79</cp:revision>
  <dcterms:created xsi:type="dcterms:W3CDTF">2015-02-19T23:51:59Z</dcterms:created>
  <dcterms:modified xsi:type="dcterms:W3CDTF">2020-10-15T19:49:34Z</dcterms:modified>
</cp:coreProperties>
</file>