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6" r:id="rId3"/>
    <p:sldId id="259" r:id="rId4"/>
  </p:sldIdLst>
  <p:sldSz cx="12192000" cy="6858000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3166"/>
    <a:srgbClr val="A9A8A9"/>
    <a:srgbClr val="000A8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77"/>
  </p:normalViewPr>
  <p:slideViewPr>
    <p:cSldViewPr snapToGrid="0" snapToObjects="1">
      <p:cViewPr varScale="1">
        <p:scale>
          <a:sx n="114" d="100"/>
          <a:sy n="114" d="100"/>
        </p:scale>
        <p:origin x="474" y="8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19/10/2020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1150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19/10/2020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71381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19/10/2020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272798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19/10/2020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703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19/10/2020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102252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19/10/2020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336194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19/10/2020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925548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19/10/2020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219989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19/10/2020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982170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19/10/2020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034980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19/10/2020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692579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FEBEB7-25AB-664A-96B3-95BD3AB0599F}" type="datetimeFigureOut">
              <a:rPr lang="es-ES" smtClean="0"/>
              <a:t>19/10/2020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82176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9E30CA15-771A-482C-BA9E-16FCF3AD6747}"/>
              </a:ext>
            </a:extLst>
          </p:cNvPr>
          <p:cNvSpPr/>
          <p:nvPr/>
        </p:nvSpPr>
        <p:spPr>
          <a:xfrm>
            <a:off x="0" y="0"/>
            <a:ext cx="5226342" cy="6858000"/>
          </a:xfrm>
          <a:prstGeom prst="rect">
            <a:avLst/>
          </a:prstGeom>
          <a:solidFill>
            <a:srgbClr val="0691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1F085610-40FD-42D5-B0E4-193B4CF70415}"/>
              </a:ext>
            </a:extLst>
          </p:cNvPr>
          <p:cNvSpPr/>
          <p:nvPr/>
        </p:nvSpPr>
        <p:spPr>
          <a:xfrm>
            <a:off x="5226342" y="-1"/>
            <a:ext cx="6965658" cy="6858001"/>
          </a:xfrm>
          <a:prstGeom prst="rect">
            <a:avLst/>
          </a:prstGeom>
          <a:solidFill>
            <a:srgbClr val="E4ED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8" name="Gráfico 7">
            <a:extLst>
              <a:ext uri="{FF2B5EF4-FFF2-40B4-BE49-F238E27FC236}">
                <a16:creationId xmlns:a16="http://schemas.microsoft.com/office/drawing/2014/main" id="{FE1561C7-A647-475B-88DC-D6656EF909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33153" y="967661"/>
            <a:ext cx="6004455" cy="1013410"/>
          </a:xfrm>
          <a:prstGeom prst="rect">
            <a:avLst/>
          </a:prstGeom>
        </p:spPr>
      </p:pic>
      <p:pic>
        <p:nvPicPr>
          <p:cNvPr id="10" name="Gráfico 9">
            <a:extLst>
              <a:ext uri="{FF2B5EF4-FFF2-40B4-BE49-F238E27FC236}">
                <a16:creationId xmlns:a16="http://schemas.microsoft.com/office/drawing/2014/main" id="{653221C5-86B2-4714-B9CF-E6115C033E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96424" y="5570290"/>
            <a:ext cx="2453955" cy="1033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9375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1321968" y="1720840"/>
            <a:ext cx="914399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200" b="1" dirty="0">
                <a:solidFill>
                  <a:srgbClr val="000A8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CONSOLIDADO DEL INFORME DE EVALUACIÓN </a:t>
            </a:r>
          </a:p>
          <a:p>
            <a:pPr algn="ctr"/>
            <a:r>
              <a:rPr lang="es-CO" sz="2200" b="1" dirty="0">
                <a:solidFill>
                  <a:srgbClr val="000A8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CONVOCATORIA LISTA DE PROVEEDORES 3 DE 2020</a:t>
            </a:r>
          </a:p>
          <a:p>
            <a:pPr algn="ctr"/>
            <a:endParaRPr lang="es-CO" sz="2200" b="1" dirty="0">
              <a:solidFill>
                <a:srgbClr val="000A8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Conformar el registro de la lista de firmas especializadas para el proceso de estructuración de venta de sociedades y/o establecimientos de comercio y de esta manera adelantar la última etapa de la enajenación de sociedades y/o establecimientos de comercio que se encuentran sujetos a un proceso de extinción del dominio o respecto de los que se declaró la extinción a favor de la nación y en ese sentido se encuentran la bajo administración de la Sociedad de Activos Especiales</a:t>
            </a:r>
            <a:endParaRPr lang="es-CO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CO" sz="2000" b="1" dirty="0">
              <a:solidFill>
                <a:srgbClr val="000A8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s-CO" sz="2200" b="1" dirty="0">
              <a:solidFill>
                <a:srgbClr val="000A8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E3D3F40A-DF31-4A3D-9D2C-D29D885B2F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59" y="48237"/>
            <a:ext cx="1715135" cy="74549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9A5B6B4C-B31E-4CB9-A696-B22C40ED1F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681" y="76812"/>
            <a:ext cx="4150360" cy="713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8254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6540500"/>
            <a:ext cx="12179299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8448674" y="6520419"/>
            <a:ext cx="3365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Gerencia de Contratos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B7A9C99B-C12F-42EF-8FEF-1787C88152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59" y="48237"/>
            <a:ext cx="1715135" cy="74549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2C8A964D-294D-4920-BA3E-66DA72A662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681" y="76812"/>
            <a:ext cx="4150360" cy="713105"/>
          </a:xfrm>
          <a:prstGeom prst="rect">
            <a:avLst/>
          </a:prstGeom>
        </p:spPr>
      </p:pic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92585DB5-89C8-43AC-8A02-E015451C9B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8909428"/>
              </p:ext>
            </p:extLst>
          </p:nvPr>
        </p:nvGraphicFramePr>
        <p:xfrm>
          <a:off x="919526" y="1110391"/>
          <a:ext cx="10175845" cy="490645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660863">
                  <a:extLst>
                    <a:ext uri="{9D8B030D-6E8A-4147-A177-3AD203B41FA5}">
                      <a16:colId xmlns:a16="http://schemas.microsoft.com/office/drawing/2014/main" val="349112271"/>
                    </a:ext>
                  </a:extLst>
                </a:gridCol>
                <a:gridCol w="1728132">
                  <a:extLst>
                    <a:ext uri="{9D8B030D-6E8A-4147-A177-3AD203B41FA5}">
                      <a16:colId xmlns:a16="http://schemas.microsoft.com/office/drawing/2014/main" val="1292054918"/>
                    </a:ext>
                  </a:extLst>
                </a:gridCol>
                <a:gridCol w="1770077">
                  <a:extLst>
                    <a:ext uri="{9D8B030D-6E8A-4147-A177-3AD203B41FA5}">
                      <a16:colId xmlns:a16="http://schemas.microsoft.com/office/drawing/2014/main" val="3144135007"/>
                    </a:ext>
                  </a:extLst>
                </a:gridCol>
                <a:gridCol w="1484852">
                  <a:extLst>
                    <a:ext uri="{9D8B030D-6E8A-4147-A177-3AD203B41FA5}">
                      <a16:colId xmlns:a16="http://schemas.microsoft.com/office/drawing/2014/main" val="28846136"/>
                    </a:ext>
                  </a:extLst>
                </a:gridCol>
                <a:gridCol w="1531921">
                  <a:extLst>
                    <a:ext uri="{9D8B030D-6E8A-4147-A177-3AD203B41FA5}">
                      <a16:colId xmlns:a16="http://schemas.microsoft.com/office/drawing/2014/main" val="651774687"/>
                    </a:ext>
                  </a:extLst>
                </a:gridCol>
              </a:tblGrid>
              <a:tr h="7437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PROPONENTE</a:t>
                      </a:r>
                      <a:endParaRPr lang="es-CO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Evaluación  Jurídica</a:t>
                      </a:r>
                      <a:endParaRPr lang="es-CO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Evaluación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Financiera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CO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Evaluación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Técnica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CO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Resultado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89969557"/>
                  </a:ext>
                </a:extLst>
              </a:tr>
              <a:tr h="48468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600" b="1" kern="1200" dirty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SFAI AUDIT S A S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CUMPLE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CUMPLE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CUMPLE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CUMPLE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4179313625"/>
                  </a:ext>
                </a:extLst>
              </a:tr>
              <a:tr h="52950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600" b="1" kern="1200" dirty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SUGESTIÓN SAS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CUMPLE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 CUMPLE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CUMPLE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 CUMPLE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6598966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600" b="1" kern="1200" dirty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UNIÓN TEMPORAL SILK-SENFUTURO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 CUMPLE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CUMPLE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 CUMPLE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 CUMPLE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070706278"/>
                  </a:ext>
                </a:extLst>
              </a:tr>
              <a:tr h="45675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600" b="1" kern="1200" dirty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GLOBAL CONSULTING GC SAS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600" b="1" kern="1200" dirty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CUMPLE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CUMPLE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CUMPLE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CUMPLE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639897777"/>
                  </a:ext>
                </a:extLst>
              </a:tr>
              <a:tr h="39797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600" b="1" kern="1200" dirty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ESTRUCTURAS EN FINANZAS S.A.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CUMPLE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CUMPLE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CUMPLE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CUMPLE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4218510911"/>
                  </a:ext>
                </a:extLst>
              </a:tr>
              <a:tr h="5788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600" b="1" kern="1200" dirty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CROWE GCA S.A.S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CUMPLE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CUMPLE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CUMPLE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CUMPLE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200631697"/>
                  </a:ext>
                </a:extLst>
              </a:tr>
              <a:tr h="7437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600" b="1" kern="1200" dirty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G&amp;H INVESTMENTS S.A.S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CUMPLE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CUMPLE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CUMPLE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CUMPLE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7001790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9733104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827</TotalTime>
  <Words>180</Words>
  <Application>Microsoft Office PowerPoint</Application>
  <PresentationFormat>Panorámica</PresentationFormat>
  <Paragraphs>49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7" baseType="lpstr">
      <vt:lpstr>Arial</vt:lpstr>
      <vt:lpstr>Calibri</vt:lpstr>
      <vt:lpstr>Lato Regular</vt:lpstr>
      <vt:lpstr>Tema de Office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Oscar Mauricio Fuentes Bonilla</dc:creator>
  <cp:lastModifiedBy>Claudia Consuelo Cardozo Amaya</cp:lastModifiedBy>
  <cp:revision>64</cp:revision>
  <dcterms:created xsi:type="dcterms:W3CDTF">2015-02-19T23:51:59Z</dcterms:created>
  <dcterms:modified xsi:type="dcterms:W3CDTF">2020-10-19T15:22:12Z</dcterms:modified>
</cp:coreProperties>
</file>