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9" r:id="rId4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114" d="100"/>
          <a:sy n="114" d="100"/>
        </p:scale>
        <p:origin x="474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11/12/2020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11/12/2020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11/12/2020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11/12/2020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11/12/2020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11/12/2020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11/12/2020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11/12/2020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11/12/2020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11/12/2020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11/12/2020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11/12/2020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713803" y="1938833"/>
            <a:ext cx="914399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CONSOLIDADO DE EVALUACIÓN</a:t>
            </a: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PUBLICO 9 DE 2020</a:t>
            </a: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OBJETO: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Contratar los servicios de un tercero para realizar la adquisición de las Escrituras Públicas y transcripción de las áreas y linderos de estas de los inmuebles que conforman el Fondo para la Rehabilitación, Inversión Social y Lucha Contra el Crimen Organizado administrados por la Sociedad de Activos Especiales SAE SAS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356114"/>
              </p:ext>
            </p:extLst>
          </p:nvPr>
        </p:nvGraphicFramePr>
        <p:xfrm>
          <a:off x="839663" y="859264"/>
          <a:ext cx="9573105" cy="29451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6208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2701255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459685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3105957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615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ASESORIAS JURIDICAS INTEGRALES Y ABOGADOS ASOCIADOS S.A.S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8231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CONSORCIO APRA-SKAPHE GESTION DOCUMENTAL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algn="ctr"/>
                      <a:endParaRPr lang="es-CO" sz="16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CO" sz="16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kern="1200" noProof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kern="1200" noProof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1069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3310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1228</TotalTime>
  <Words>97</Words>
  <Application>Microsoft Office PowerPoint</Application>
  <PresentationFormat>Panorámica</PresentationFormat>
  <Paragraphs>21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88</cp:revision>
  <dcterms:created xsi:type="dcterms:W3CDTF">2015-02-19T23:51:59Z</dcterms:created>
  <dcterms:modified xsi:type="dcterms:W3CDTF">2020-12-11T19:59:56Z</dcterms:modified>
</cp:coreProperties>
</file>