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5">
  <p:sldMasterIdLst>
    <p:sldMasterId id="2147483648" r:id="rId1"/>
  </p:sldMasterIdLst>
  <p:sldIdLst>
    <p:sldId id="257" r:id="rId2"/>
    <p:sldId id="256" r:id="rId3"/>
    <p:sldId id="259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110" d="100"/>
          <a:sy n="110" d="100"/>
        </p:scale>
        <p:origin x="630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713803" y="1938833"/>
            <a:ext cx="914399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CONSOLIDADO DE EVALUACIÓN</a:t>
            </a: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</a:t>
            </a:r>
            <a:r>
              <a:rPr lang="es-CO" sz="2200" b="1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PUBLICO 1 DE 2021</a:t>
            </a:r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OBJETO: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Contratar los servicios de un tercero para realizar la adquisición de las Escrituras Publicas y transcripción de la áreas y linderos de las mismas de los inmuebles que conforman el FRISCO</a:t>
            </a:r>
          </a:p>
          <a:p>
            <a:pPr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418605"/>
              </p:ext>
            </p:extLst>
          </p:nvPr>
        </p:nvGraphicFramePr>
        <p:xfrm>
          <a:off x="1245326" y="809998"/>
          <a:ext cx="9518471" cy="51879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86447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698171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924594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436914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1872345">
                  <a:extLst>
                    <a:ext uri="{9D8B030D-6E8A-4147-A177-3AD203B41FA5}">
                      <a16:colId xmlns:a16="http://schemas.microsoft.com/office/drawing/2014/main" val="1699990293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PROCAD GÉOMATIQUE S.E.N.C.R.L.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SUCURSAL DE SOCIEDAD EXTRANJERA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231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CÁCERES &amp; FERRO FINCA RAÍZ S A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lang="es-CO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acredita el requisito del personal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UNIÓN TEMPORAL DOCUMENTACIÓN SAE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  <a:tr h="237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LONDOÑO VILLARREAL ABOGADOS S.A.S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acredita la experiencia del proponente 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7208747"/>
                  </a:ext>
                </a:extLst>
              </a:tr>
              <a:tr h="237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FUNDACION FORJANDO FUTUROS F.F.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lang="es-CO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2434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347380"/>
              </p:ext>
            </p:extLst>
          </p:nvPr>
        </p:nvGraphicFramePr>
        <p:xfrm>
          <a:off x="1605054" y="1312212"/>
          <a:ext cx="8981892" cy="42335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9478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748419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733006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1927949">
                  <a:extLst>
                    <a:ext uri="{9D8B030D-6E8A-4147-A177-3AD203B41FA5}">
                      <a16:colId xmlns:a16="http://schemas.microsoft.com/office/drawing/2014/main" val="3548828557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GEOVALORES S.A.S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231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LITIGAR PUNTO COM S.A.S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lang="es-CO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ASSO JURIDICA S.A.S.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  <a:tr h="237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URBANOS &amp; RURALES SAS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7208747"/>
                  </a:ext>
                </a:extLst>
              </a:tr>
              <a:tr h="237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endParaRPr lang="es-E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KONFIRMA S.A.S.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lang="es-CO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2434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7156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255119"/>
              </p:ext>
            </p:extLst>
          </p:nvPr>
        </p:nvGraphicFramePr>
        <p:xfrm>
          <a:off x="1092427" y="1028966"/>
          <a:ext cx="9994444" cy="48000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9993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2056335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720183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476550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1811383">
                  <a:extLst>
                    <a:ext uri="{9D8B030D-6E8A-4147-A177-3AD203B41FA5}">
                      <a16:colId xmlns:a16="http://schemas.microsoft.com/office/drawing/2014/main" val="2805542881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AVALES INGENIERÍA INMOBILIARIA S.A.S.</a:t>
                      </a:r>
                      <a:br>
                        <a:rPr lang="es-E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231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9A-VSG SAE 1-2021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lang="es-CO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  <a:tr h="250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SOLUCIONES GEOESPACIALES S.A.S.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Vigencia de la póliza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endParaRPr lang="es-E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CONSORCIO APRA-SKAPHE GESTIÓN DOCUMENTAL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 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7208747"/>
                  </a:ext>
                </a:extLst>
              </a:tr>
              <a:tr h="237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endParaRPr lang="es-E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INGEPLAN 5G S.A.S.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/>
                      <a:r>
                        <a:rPr lang="es-CO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 los documentos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acredito ni la experiencia ni el personal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2434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0387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53BFCB38-DC77-4A15-9540-B9D7AC90F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333937"/>
              </p:ext>
            </p:extLst>
          </p:nvPr>
        </p:nvGraphicFramePr>
        <p:xfrm>
          <a:off x="1694632" y="965346"/>
          <a:ext cx="8360229" cy="3396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94516">
                  <a:extLst>
                    <a:ext uri="{9D8B030D-6E8A-4147-A177-3AD203B41FA5}">
                      <a16:colId xmlns:a16="http://schemas.microsoft.com/office/drawing/2014/main" val="505994390"/>
                    </a:ext>
                  </a:extLst>
                </a:gridCol>
                <a:gridCol w="3265713">
                  <a:extLst>
                    <a:ext uri="{9D8B030D-6E8A-4147-A177-3AD203B41FA5}">
                      <a16:colId xmlns:a16="http://schemas.microsoft.com/office/drawing/2014/main" val="3716321018"/>
                    </a:ext>
                  </a:extLst>
                </a:gridCol>
              </a:tblGrid>
              <a:tr h="44473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OFERTA ECONOMICA 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1983874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GEOVALORES SAS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275,500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618695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FUNDACION FORJANDO FUTURO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259,193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1406342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UNIÓN TEMPORAL DOCUMENTACIÓN SAE</a:t>
                      </a: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212,000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118406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PROCAD GÉOMATIQUE S.E.N.C.R.L.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235,696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0376020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 JURIDICA SAS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280,000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2120507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LITIGAR PUNTO COM S.A.S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291,757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6348908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URBANOS Y RURALES SAS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218,900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8034801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9A-VSG SAE 1-2021</a:t>
                      </a:r>
                      <a:endParaRPr lang="es-CO" sz="14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250,708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2604813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KONFIRMA SAS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282,763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437062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AVALES INGENIERÍA INMOBILIARIA S.A.S.</a:t>
                      </a:r>
                      <a:endParaRPr lang="es-CO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150,687 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37207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CONSORCIO APRA-SKAPHE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265,621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12" marR="7412" marT="74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79329"/>
                  </a:ext>
                </a:extLst>
              </a:tr>
            </a:tbl>
          </a:graphicData>
        </a:graphic>
      </p:graphicFrame>
      <p:graphicFrame>
        <p:nvGraphicFramePr>
          <p:cNvPr id="10" name="Tabla 6">
            <a:extLst>
              <a:ext uri="{FF2B5EF4-FFF2-40B4-BE49-F238E27FC236}">
                <a16:creationId xmlns:a16="http://schemas.microsoft.com/office/drawing/2014/main" id="{FD4951F4-0036-4F69-8EE3-EC4460AED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153460"/>
              </p:ext>
            </p:extLst>
          </p:nvPr>
        </p:nvGraphicFramePr>
        <p:xfrm>
          <a:off x="774700" y="4524581"/>
          <a:ext cx="1064260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42600">
                  <a:extLst>
                    <a:ext uri="{9D8B030D-6E8A-4147-A177-3AD203B41FA5}">
                      <a16:colId xmlns:a16="http://schemas.microsoft.com/office/drawing/2014/main" val="1728874660"/>
                    </a:ext>
                  </a:extLst>
                </a:gridCol>
              </a:tblGrid>
              <a:tr h="8733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b="1" u="none" strike="noStrike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para desarrollar el objeto del proceso contractual $ 320.612.oo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 comité evaluador recomienda adjudicar al proponente </a:t>
                      </a:r>
                      <a:r>
                        <a:rPr lang="es-ES" sz="1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AVALES INGENIERÍA INMOBILIARIA S.A.S.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447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07990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1327</TotalTime>
  <Words>415</Words>
  <Application>Microsoft Office PowerPoint</Application>
  <PresentationFormat>Panorámica</PresentationFormat>
  <Paragraphs>145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102</cp:revision>
  <dcterms:created xsi:type="dcterms:W3CDTF">2015-02-19T23:51:59Z</dcterms:created>
  <dcterms:modified xsi:type="dcterms:W3CDTF">2021-03-04T20:54:56Z</dcterms:modified>
</cp:coreProperties>
</file>