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</p:sldMasterIdLst>
  <p:sldIdLst>
    <p:sldId id="257" r:id="rId2"/>
    <p:sldId id="256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0" d="100"/>
          <a:sy n="110" d="100"/>
        </p:scale>
        <p:origin x="63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03/06/2021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618009" y="1224730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4 DE 2021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49040" algn="l"/>
              </a:tabLst>
            </a:pP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OBJETO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: Contra</a:t>
            </a:r>
            <a:r>
              <a:rPr lang="es-ES" sz="18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tar la prestación de los servicios de transporte, operación logística necesaria para la recepción, custodia, manutención, cuidado, marcaje, sostenimiento, pesaje y gestiones de intermediación comercial, de los semovientes que le sean asignados y ejercer la administración de los inmuebles en los cuales se ubican estos.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3749040" algn="l"/>
              </a:tabLst>
            </a:pPr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427479"/>
              </p:ext>
            </p:extLst>
          </p:nvPr>
        </p:nvGraphicFramePr>
        <p:xfrm>
          <a:off x="3165579" y="1027713"/>
          <a:ext cx="5152466" cy="4056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250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995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</a:tblGrid>
              <a:tr h="708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Zona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58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ASOCIACIÓN AGROPRODUCTIVA Y FORESTAL DEL META</a:t>
                      </a: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783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ASOCIACION DE GANADEROS DE PUERTO LOPEZ “ASOGAN”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581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LEGAL &amp; TIERRAS CONSULTORES S.A.S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y 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1277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se presento propuesta para la zona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48073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16418"/>
              </p:ext>
            </p:extLst>
          </p:nvPr>
        </p:nvGraphicFramePr>
        <p:xfrm>
          <a:off x="1015114" y="1863067"/>
          <a:ext cx="10149069" cy="1458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9814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345715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3006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917445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ASOCIACIÓN AGROPRODUCTIVA Y FORESTAL DEL META</a:t>
                      </a: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  <a:endParaRPr lang="es-CO" sz="14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Zona 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616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210691"/>
              </p:ext>
            </p:extLst>
          </p:nvPr>
        </p:nvGraphicFramePr>
        <p:xfrm>
          <a:off x="809897" y="1715531"/>
          <a:ext cx="10424161" cy="1949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9228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3082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721601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77354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ASOCIACION DE GANADEROS DE PUERTO LOPEZ “ASOGAN”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 Zona 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2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66565"/>
              </p:ext>
            </p:extLst>
          </p:nvPr>
        </p:nvGraphicFramePr>
        <p:xfrm>
          <a:off x="705394" y="1815721"/>
          <a:ext cx="10424161" cy="1764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9228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3082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721601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77354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803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749040" algn="l"/>
                        </a:tabLs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LEGAL &amp; TIERRAS CONSULTORES S.A.S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Zona 2 y 4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29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BC2279-4F4E-4642-9B53-5A544515A042}"/>
              </a:ext>
            </a:extLst>
          </p:cNvPr>
          <p:cNvSpPr txBox="1"/>
          <p:nvPr/>
        </p:nvSpPr>
        <p:spPr>
          <a:xfrm>
            <a:off x="997131" y="1233107"/>
            <a:ext cx="10424161" cy="3901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US" sz="1600" spc="-15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El proponente incurre en la siguiente causal de rechazo: numeral 1.8 RECHAZO DE LAS PROPUESTAS de los pliegos de condiciones: La SAE SAS rechazará las ofertas antes de la selección del proponente, por las causales que se indican a continuación, así como por las demás causales estipuladas en los presentes pliegos de condiciones</a:t>
            </a:r>
            <a:r>
              <a:rPr lang="es-US" sz="1600" b="1" spc="-15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:  </a:t>
            </a:r>
            <a:r>
              <a:rPr lang="es-US" sz="1600" b="1" i="1" spc="-15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5) </a:t>
            </a:r>
            <a:r>
              <a:rPr lang="es-ES" sz="16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Cuando el oferente no subsane o subsane incorrectamente dentro del término fijado, la información o documentación solicitada por la SAE SAS.</a:t>
            </a:r>
          </a:p>
          <a:p>
            <a:pPr algn="just"/>
            <a:endParaRPr lang="es-ES" sz="1600" b="1" i="1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>
              <a:tabLst>
                <a:tab pos="609600" algn="l"/>
              </a:tabLst>
            </a:pPr>
            <a:r>
              <a:rPr lang="es-ES" sz="1600" spc="-15" dirty="0">
                <a:latin typeface="Arial" panose="020B0604020202020204" pitchFamily="34" charset="0"/>
                <a:ea typeface="MS Mincho" panose="02020609040205080304" pitchFamily="49" charset="-128"/>
              </a:rPr>
              <a:t>Y se declara desierto el proceso de conformidad con el numeral 1.9 CONDICIONES PARA DECLARATORIA DE DESIERTA del pliego de condiciones, el cual indica: </a:t>
            </a:r>
            <a:endParaRPr lang="es-CO" sz="1600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>
              <a:lnSpc>
                <a:spcPts val="1200"/>
              </a:lnSpc>
            </a:pPr>
            <a:r>
              <a:rPr lang="es-ES" sz="1600" spc="-15" dirty="0">
                <a:latin typeface="Arial" panose="020B0604020202020204" pitchFamily="34" charset="0"/>
                <a:ea typeface="MS Mincho" panose="02020609040205080304" pitchFamily="49" charset="-128"/>
              </a:rPr>
              <a:t> </a:t>
            </a:r>
            <a:endParaRPr lang="es-CO" sz="1600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>
              <a:lnSpc>
                <a:spcPct val="100000"/>
              </a:lnSpc>
            </a:pPr>
            <a:r>
              <a:rPr lang="es-ES" sz="1600" spc="-15" dirty="0">
                <a:latin typeface="Arial" panose="020B0604020202020204" pitchFamily="34" charset="0"/>
                <a:ea typeface="MS Mincho" panose="02020609040205080304" pitchFamily="49" charset="-128"/>
              </a:rPr>
              <a:t>El proceso culminará sin adjudicación de alguna de las ofertas presentadas cuando sea imposible elegir entre éstas de manera objetiva y principalmente:</a:t>
            </a:r>
            <a:endParaRPr lang="es-CO" sz="1600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>
              <a:lnSpc>
                <a:spcPct val="100000"/>
              </a:lnSpc>
            </a:pPr>
            <a:r>
              <a:rPr lang="es-ES" sz="1600" spc="-15" dirty="0">
                <a:latin typeface="Arial" panose="020B0604020202020204" pitchFamily="34" charset="0"/>
                <a:ea typeface="MS Mincho" panose="02020609040205080304" pitchFamily="49" charset="-128"/>
              </a:rPr>
              <a:t> </a:t>
            </a:r>
            <a:endParaRPr lang="es-CO" sz="1600" i="1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99000"/>
              </a:lnSpc>
              <a:buFont typeface="+mj-lt"/>
              <a:buAutoNum type="arabicPeriod"/>
            </a:pPr>
            <a:r>
              <a:rPr lang="es-ES" sz="1600" b="1" i="1" spc="-15" dirty="0">
                <a:latin typeface="Arial" panose="020B0604020202020204" pitchFamily="34" charset="0"/>
                <a:ea typeface="MS Mincho" panose="02020609040205080304" pitchFamily="49" charset="-128"/>
              </a:rPr>
              <a:t>Cuando ninguna de las ofertas cumpla los requisitos sustanciales exigidos en el presente proceso</a:t>
            </a:r>
            <a:endParaRPr lang="es-CO" sz="1600" b="1" i="1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342900" lvl="0" indent="-342900" algn="just">
              <a:lnSpc>
                <a:spcPct val="99000"/>
              </a:lnSpc>
              <a:buFont typeface="+mj-lt"/>
              <a:buAutoNum type="arabicPeriod"/>
            </a:pPr>
            <a:r>
              <a:rPr lang="es-ES" sz="1600" b="1" i="1" spc="-15" dirty="0">
                <a:latin typeface="Arial" panose="020B0604020202020204" pitchFamily="34" charset="0"/>
                <a:ea typeface="MS Mincho" panose="02020609040205080304" pitchFamily="49" charset="-128"/>
              </a:rPr>
              <a:t>Cuando todos los oferentes se encuentren inhabilitados, o deban ser rechazadas todas las ofertas por las causales establecidas aquí y las demás señaladas en los presentes pliegos de condiciones.</a:t>
            </a:r>
            <a:endParaRPr lang="es-CO" sz="1600" b="1" i="1" spc="-15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/>
            <a:endParaRPr lang="es-CO" sz="1400" b="1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881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384</Words>
  <Application>Microsoft Office PowerPoint</Application>
  <PresentationFormat>Panorámica</PresentationFormat>
  <Paragraphs>74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130</cp:revision>
  <dcterms:created xsi:type="dcterms:W3CDTF">2015-02-19T23:51:59Z</dcterms:created>
  <dcterms:modified xsi:type="dcterms:W3CDTF">2021-06-03T21:59:27Z</dcterms:modified>
</cp:coreProperties>
</file>