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48" r:id="rId1"/>
  </p:sldMasterIdLst>
  <p:sldIdLst>
    <p:sldId id="257" r:id="rId2"/>
    <p:sldId id="256" r:id="rId3"/>
    <p:sldId id="259" r:id="rId4"/>
    <p:sldId id="261" r:id="rId5"/>
    <p:sldId id="262" r:id="rId6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0" d="100"/>
          <a:sy n="110" d="100"/>
        </p:scale>
        <p:origin x="63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04/03/2021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13803" y="1938833"/>
            <a:ext cx="91439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2 DE 2021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3749040" algn="l"/>
              </a:tabLst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OBJETO: </a:t>
            </a: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Contratar los servicios de un tercero especializado para realizar el levantamiento de la composición accionaria y gravámenes de las sociedades administradas por la SAE.</a:t>
            </a:r>
            <a:endParaRPr lang="es-CO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269613"/>
              </p:ext>
            </p:extLst>
          </p:nvPr>
        </p:nvGraphicFramePr>
        <p:xfrm>
          <a:off x="1093697" y="948543"/>
          <a:ext cx="10149069" cy="49609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2509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749957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30425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633089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633089">
                  <a:extLst>
                    <a:ext uri="{9D8B030D-6E8A-4147-A177-3AD203B41FA5}">
                      <a16:colId xmlns:a16="http://schemas.microsoft.com/office/drawing/2014/main" val="125238939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LONDOÑO VILLAREAL ABOGADOS S.A.S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acredita requisito de personal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POSSE HERRERA &amp; RUIZ S. A.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UNION TEMPORAL PWC Y SERRANO MARTINEZ Integrada por: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3749040" algn="l"/>
                        </a:tabLst>
                        <a:defRPr/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PRICEWATERHOU-ESECOOPERS SERVICIOS LEGALES Y TRIBUTARIOS -</a:t>
                      </a: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SERRANO MARTINEZ SAS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UNIÓN TEMPORAL 9A - VSG SAE 2 – 2021 </a:t>
                      </a: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Integrada por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3749040" algn="l"/>
                        </a:tabLst>
                        <a:defRPr/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9ALLIANCE SAS -  VSG VALKYRIE SOLUTIONS GROUP SAS 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285410"/>
              </p:ext>
            </p:extLst>
          </p:nvPr>
        </p:nvGraphicFramePr>
        <p:xfrm>
          <a:off x="1092427" y="949335"/>
          <a:ext cx="9994444" cy="4822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9604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796063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83163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807940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397674">
                  <a:extLst>
                    <a:ext uri="{9D8B030D-6E8A-4147-A177-3AD203B41FA5}">
                      <a16:colId xmlns:a16="http://schemas.microsoft.com/office/drawing/2014/main" val="3778457800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SOCIEDAD DE HECHO LITICIV SH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Integrada por: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pt-B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LITIGAR PUNTO COM SAS – CIVITAS CONSULTORES SAS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94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INGENIERIAS Y CONSTRUCCIONES NISSI S.A.S.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CROWE CO S.A.S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GIRALDO HERRERA ABOGADOS S.A.S.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acredita requisito de personal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156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ADFB8D9-06DA-4678-96CD-7582EBF8A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791324"/>
              </p:ext>
            </p:extLst>
          </p:nvPr>
        </p:nvGraphicFramePr>
        <p:xfrm>
          <a:off x="774700" y="1211308"/>
          <a:ext cx="10642600" cy="347435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473597">
                  <a:extLst>
                    <a:ext uri="{9D8B030D-6E8A-4147-A177-3AD203B41FA5}">
                      <a16:colId xmlns:a16="http://schemas.microsoft.com/office/drawing/2014/main" val="2346491381"/>
                    </a:ext>
                  </a:extLst>
                </a:gridCol>
                <a:gridCol w="1105989">
                  <a:extLst>
                    <a:ext uri="{9D8B030D-6E8A-4147-A177-3AD203B41FA5}">
                      <a16:colId xmlns:a16="http://schemas.microsoft.com/office/drawing/2014/main" val="937044331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500563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89737904"/>
                    </a:ext>
                  </a:extLst>
                </a:gridCol>
                <a:gridCol w="1184366">
                  <a:extLst>
                    <a:ext uri="{9D8B030D-6E8A-4147-A177-3AD203B41FA5}">
                      <a16:colId xmlns:a16="http://schemas.microsoft.com/office/drawing/2014/main" val="867385336"/>
                    </a:ext>
                  </a:extLst>
                </a:gridCol>
                <a:gridCol w="1093419">
                  <a:extLst>
                    <a:ext uri="{9D8B030D-6E8A-4147-A177-3AD203B41FA5}">
                      <a16:colId xmlns:a16="http://schemas.microsoft.com/office/drawing/2014/main" val="228391296"/>
                    </a:ext>
                  </a:extLst>
                </a:gridCol>
                <a:gridCol w="1162101">
                  <a:extLst>
                    <a:ext uri="{9D8B030D-6E8A-4147-A177-3AD203B41FA5}">
                      <a16:colId xmlns:a16="http://schemas.microsoft.com/office/drawing/2014/main" val="831623140"/>
                    </a:ext>
                  </a:extLst>
                </a:gridCol>
                <a:gridCol w="1315357">
                  <a:extLst>
                    <a:ext uri="{9D8B030D-6E8A-4147-A177-3AD203B41FA5}">
                      <a16:colId xmlns:a16="http://schemas.microsoft.com/office/drawing/2014/main" val="837725917"/>
                    </a:ext>
                  </a:extLst>
                </a:gridCol>
              </a:tblGrid>
              <a:tr h="15160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FASE I 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FASE II 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PONDERACION OFERTA 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REQUISITO PERSONAL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REQUISITO EXPERIENCIA PROPONENTE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PERSONAL ACREDITADO 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PUNTAJE 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449870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LITICIV SH (LITIGAR PUNTO COM SAS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160,000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700,000 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$ 860,000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ACREDITA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ACREDITA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37031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UNION TEMPORAL 9ALLIANCE – VSG SAE 2-2021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163,700 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442,600 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$ 606,300 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ACREDITA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ACREDITA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(OFERTA ECONOMICA)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38393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UNION TEMPORAL PWC SERRANO MARTINEZ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168,000 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734,800 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$ 902,800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ACREDITA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ACREDITA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46954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POSSE HERRERA RUIZ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169,000 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749,000 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918,000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ACREDITA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ACREDITA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(PERSONAL)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3111334"/>
                  </a:ext>
                </a:extLst>
              </a:tr>
            </a:tbl>
          </a:graphicData>
        </a:graphic>
      </p:graphicFrame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201655E3-96F8-4B26-ADCA-3438348A2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370682"/>
              </p:ext>
            </p:extLst>
          </p:nvPr>
        </p:nvGraphicFramePr>
        <p:xfrm>
          <a:off x="774700" y="4943487"/>
          <a:ext cx="10642600" cy="960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42600">
                  <a:extLst>
                    <a:ext uri="{9D8B030D-6E8A-4147-A177-3AD203B41FA5}">
                      <a16:colId xmlns:a16="http://schemas.microsoft.com/office/drawing/2014/main" val="1728874660"/>
                    </a:ext>
                  </a:extLst>
                </a:gridCol>
              </a:tblGrid>
              <a:tr h="96092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 comité evaluador recomienda adjudicar al proponente </a:t>
                      </a:r>
                      <a:r>
                        <a:rPr lang="en-US" sz="18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</a:t>
                      </a: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TEMPORAL 9ALLIANCE – VSG SAE 2-2021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447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168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1374</TotalTime>
  <Words>337</Words>
  <Application>Microsoft Office PowerPoint</Application>
  <PresentationFormat>Panorámica</PresentationFormat>
  <Paragraphs>120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Lato Regular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103</cp:revision>
  <dcterms:created xsi:type="dcterms:W3CDTF">2015-02-19T23:51:59Z</dcterms:created>
  <dcterms:modified xsi:type="dcterms:W3CDTF">2021-03-04T20:49:06Z</dcterms:modified>
</cp:coreProperties>
</file>