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2" r:id="rId2"/>
    <p:sldMasterId id="2147483685" r:id="rId3"/>
  </p:sldMasterIdLst>
  <p:notesMasterIdLst>
    <p:notesMasterId r:id="rId6"/>
  </p:notesMasterIdLst>
  <p:handoutMasterIdLst>
    <p:handoutMasterId r:id="rId7"/>
  </p:handoutMasterIdLst>
  <p:sldIdLst>
    <p:sldId id="468" r:id="rId4"/>
    <p:sldId id="469" r:id="rId5"/>
  </p:sldIdLst>
  <p:sldSz cx="9144000" cy="6858000" type="screen4x3"/>
  <p:notesSz cx="7010400" cy="92964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95DF653F-C03B-4CE8-BF89-FF85B12D9F90}">
          <p14:sldIdLst>
            <p14:sldId id="468"/>
            <p14:sldId id="46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esus Alberto Mateus Bravo" initials="JAMB" lastIdx="2" clrIdx="0">
    <p:extLst>
      <p:ext uri="{19B8F6BF-5375-455C-9EA6-DF929625EA0E}">
        <p15:presenceInfo xmlns:p15="http://schemas.microsoft.com/office/powerpoint/2012/main" userId="Jesus Alberto Mateus Brav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00FFCC"/>
    <a:srgbClr val="00FF99"/>
    <a:srgbClr val="66FFCC"/>
    <a:srgbClr val="FFFF99"/>
    <a:srgbClr val="F3F7FB"/>
    <a:srgbClr val="D1FDE2"/>
    <a:srgbClr val="FFCC66"/>
    <a:srgbClr val="CCCCFF"/>
    <a:srgbClr val="000A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FD4443E-F989-4FC4-A0C8-D5A2AF1F390B}" styleName="Estilo oscuro 1 - Énfasis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Estilo oscuro 1 - Énfasis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778" autoAdjust="0"/>
    <p:restoredTop sz="94280" autoAdjust="0"/>
  </p:normalViewPr>
  <p:slideViewPr>
    <p:cSldViewPr snapToGrid="0" snapToObjects="1">
      <p:cViewPr varScale="1">
        <p:scale>
          <a:sx n="111" d="100"/>
          <a:sy n="111" d="100"/>
        </p:scale>
        <p:origin x="2040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7597C3B-84BF-4EAF-954C-508DADC89969}" type="datetimeFigureOut">
              <a:rPr lang="es-CO" smtClean="0"/>
              <a:t>14/12/2017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ED9D211-8EFC-42F5-96BE-5DF98CD014D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222766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6E06975-7C1A-45E7-B21F-7773B537FD77}" type="datetimeFigureOut">
              <a:rPr lang="es-CO" smtClean="0"/>
              <a:t>14/12/2017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6CD0F50-6CB3-46E1-B0B1-0841C1D9753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645823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CCBE1-1A8E-40A0-B01F-E1CF34DE3444}" type="slidenum">
              <a:rPr lang="es-CO" smtClean="0"/>
              <a:t>1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8444352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CCBE1-1A8E-40A0-B01F-E1CF34DE3444}" type="slidenum">
              <a:rPr lang="es-CO" smtClean="0"/>
              <a:t>2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3495283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14/12/2017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115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14/12/2017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138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14/12/2017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7279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14/12/2017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703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14/12/2017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0225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14/12/2017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3619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14/12/2017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2554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14/12/2017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1998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14/12/2017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8217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14/12/2017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3498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14/12/2017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92579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4283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71511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88224" y="6356351"/>
            <a:ext cx="2133600" cy="365125"/>
          </a:xfrm>
        </p:spPr>
        <p:txBody>
          <a:bodyPr/>
          <a:lstStyle/>
          <a:p>
            <a:fld id="{45E92593-E8D4-4B92-9398-E671CC37EEC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1768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0896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3157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4049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9288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64640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60180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0042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7830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lantillas_21junio-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5364"/>
            <a:ext cx="9144000" cy="6888727"/>
          </a:xfrm>
          <a:prstGeom prst="rect">
            <a:avLst/>
          </a:prstGeom>
        </p:spPr>
      </p:pic>
      <p:pic>
        <p:nvPicPr>
          <p:cNvPr id="3" name="Picture 5" descr="plantillas_21junio-08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-15364"/>
            <a:ext cx="9144000" cy="6888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61462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822243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340098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88224" y="6356351"/>
            <a:ext cx="2133600" cy="365125"/>
          </a:xfrm>
        </p:spPr>
        <p:txBody>
          <a:bodyPr/>
          <a:lstStyle/>
          <a:p>
            <a:fld id="{45E92593-E8D4-4B92-9398-E671CC37EEC4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800264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4133587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145197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2296327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9344197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8264203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538443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6547020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3424131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lantillas_21junio-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5364"/>
            <a:ext cx="9144000" cy="6888727"/>
          </a:xfrm>
          <a:prstGeom prst="rect">
            <a:avLst/>
          </a:prstGeom>
        </p:spPr>
      </p:pic>
      <p:pic>
        <p:nvPicPr>
          <p:cNvPr id="3" name="Picture 5" descr="plantillas_21junio-08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-15364"/>
            <a:ext cx="9144000" cy="6888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337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EBEB7-25AB-664A-96B3-95BD3AB0599F}" type="datetimeFigureOut">
              <a:rPr lang="es-ES" smtClean="0"/>
              <a:t>14/12/2017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2176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plantillas_21junio-08.jpg"/>
          <p:cNvPicPr>
            <a:picLocks noChangeAspect="1"/>
          </p:cNvPicPr>
          <p:nvPr/>
        </p:nvPicPr>
        <p:blipFill>
          <a:blip r:embed="rId15" cstate="print"/>
          <a:srcRect l="24013" t="37456" r="24800" b="42683"/>
          <a:stretch>
            <a:fillRect/>
          </a:stretch>
        </p:blipFill>
        <p:spPr>
          <a:xfrm>
            <a:off x="7668344" y="6252822"/>
            <a:ext cx="1296144" cy="378873"/>
          </a:xfrm>
          <a:prstGeom prst="rect">
            <a:avLst/>
          </a:prstGeom>
        </p:spPr>
      </p:pic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E92593-E8D4-4B92-9398-E671CC37EEC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596336" y="6212493"/>
            <a:ext cx="1512168" cy="606769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7596336" y="6212493"/>
            <a:ext cx="1512168" cy="606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637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plantillas_21junio-08.jpg"/>
          <p:cNvPicPr>
            <a:picLocks noChangeAspect="1"/>
          </p:cNvPicPr>
          <p:nvPr/>
        </p:nvPicPr>
        <p:blipFill>
          <a:blip r:embed="rId15" cstate="print"/>
          <a:srcRect l="24013" t="37456" r="24800" b="42683"/>
          <a:stretch>
            <a:fillRect/>
          </a:stretch>
        </p:blipFill>
        <p:spPr>
          <a:xfrm>
            <a:off x="7668344" y="6252822"/>
            <a:ext cx="1296144" cy="378873"/>
          </a:xfrm>
          <a:prstGeom prst="rect">
            <a:avLst/>
          </a:prstGeom>
        </p:spPr>
      </p:pic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E92593-E8D4-4B92-9398-E671CC37EEC4}" type="slidenum">
              <a:rPr lang="es-ES" smtClean="0"/>
              <a:pPr/>
              <a:t>‹Nº›</a:t>
            </a:fld>
            <a:endParaRPr lang="es-ES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596336" y="6212493"/>
            <a:ext cx="1512168" cy="606769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7596336" y="6212493"/>
            <a:ext cx="1512168" cy="606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038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uadroTexto 20"/>
          <p:cNvSpPr txBox="1"/>
          <p:nvPr/>
        </p:nvSpPr>
        <p:spPr>
          <a:xfrm>
            <a:off x="3985822" y="6631662"/>
            <a:ext cx="506514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050" b="1" dirty="0">
                <a:solidFill>
                  <a:schemeClr val="bg1"/>
                </a:solidFill>
                <a:latin typeface="Lato Regular"/>
                <a:cs typeface="Lato Regular"/>
              </a:rPr>
              <a:t>Gerencia Comercial </a:t>
            </a:r>
          </a:p>
        </p:txBody>
      </p:sp>
      <p:sp>
        <p:nvSpPr>
          <p:cNvPr id="8" name="Rectángulo 7"/>
          <p:cNvSpPr/>
          <p:nvPr/>
        </p:nvSpPr>
        <p:spPr>
          <a:xfrm>
            <a:off x="0" y="6593984"/>
            <a:ext cx="9144000" cy="264016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CO" sz="1350" dirty="0">
                <a:latin typeface="Arial Narrow" panose="020B0606020202030204" pitchFamily="34" charset="0"/>
              </a:rPr>
              <a:t>Gerencia Comercial</a:t>
            </a:r>
          </a:p>
        </p:txBody>
      </p:sp>
      <p:sp>
        <p:nvSpPr>
          <p:cNvPr id="9" name="Rectángulo 8"/>
          <p:cNvSpPr/>
          <p:nvPr/>
        </p:nvSpPr>
        <p:spPr>
          <a:xfrm>
            <a:off x="-3397" y="-15"/>
            <a:ext cx="9144000" cy="748903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CO" sz="1600" b="1" dirty="0">
                <a:latin typeface="Arial Narrow" panose="020B0606020202030204" pitchFamily="34" charset="0"/>
              </a:rPr>
              <a:t>ANALISIS INMUEBLES REPORTADOS POR CISA – JUNTA DIRECTIVA OCT 2017</a:t>
            </a:r>
          </a:p>
        </p:txBody>
      </p:sp>
      <p:pic>
        <p:nvPicPr>
          <p:cNvPr id="10" name="Imagen 8" descr="Fondos oscuros-01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96" y="-30"/>
            <a:ext cx="1378514" cy="755404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601" y="1532965"/>
            <a:ext cx="8936881" cy="4432046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147917" y="1008529"/>
            <a:ext cx="8897565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s-CO" dirty="0">
                <a:latin typeface="Arial Narrow" panose="020B0606020202030204" pitchFamily="34" charset="0"/>
              </a:rPr>
              <a:t>INMUEBLES EN ESTADO DISPONIBLES. (20)</a:t>
            </a:r>
          </a:p>
        </p:txBody>
      </p:sp>
    </p:spTree>
    <p:extLst>
      <p:ext uri="{BB962C8B-B14F-4D97-AF65-F5344CB8AC3E}">
        <p14:creationId xmlns:p14="http://schemas.microsoft.com/office/powerpoint/2010/main" val="611082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uadroTexto 20"/>
          <p:cNvSpPr txBox="1"/>
          <p:nvPr/>
        </p:nvSpPr>
        <p:spPr>
          <a:xfrm>
            <a:off x="3985822" y="6631662"/>
            <a:ext cx="506514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050" b="1" dirty="0">
                <a:solidFill>
                  <a:schemeClr val="bg1"/>
                </a:solidFill>
                <a:latin typeface="Lato Regular"/>
                <a:cs typeface="Lato Regular"/>
              </a:rPr>
              <a:t>Gerencia Comercial </a:t>
            </a:r>
          </a:p>
        </p:txBody>
      </p:sp>
      <p:sp>
        <p:nvSpPr>
          <p:cNvPr id="8" name="Rectángulo 7"/>
          <p:cNvSpPr/>
          <p:nvPr/>
        </p:nvSpPr>
        <p:spPr>
          <a:xfrm>
            <a:off x="0" y="6593984"/>
            <a:ext cx="9144000" cy="264016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CO" sz="1350" dirty="0">
                <a:latin typeface="Arial Narrow" panose="020B0606020202030204" pitchFamily="34" charset="0"/>
              </a:rPr>
              <a:t>Gerencia Comercial</a:t>
            </a:r>
          </a:p>
        </p:txBody>
      </p:sp>
      <p:sp>
        <p:nvSpPr>
          <p:cNvPr id="9" name="Rectángulo 8"/>
          <p:cNvSpPr/>
          <p:nvPr/>
        </p:nvSpPr>
        <p:spPr>
          <a:xfrm>
            <a:off x="-3397" y="-15"/>
            <a:ext cx="9144000" cy="748903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CO" sz="1600" b="1" dirty="0">
                <a:latin typeface="Arial Narrow" panose="020B0606020202030204" pitchFamily="34" charset="0"/>
              </a:rPr>
              <a:t>ANALISIS INMUEBLES REPORTADOS POR CISA – JUNTA DIRECTIVA OCT 2017</a:t>
            </a:r>
          </a:p>
        </p:txBody>
      </p:sp>
      <p:pic>
        <p:nvPicPr>
          <p:cNvPr id="10" name="Imagen 8" descr="Fondos oscuros-01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96" y="-30"/>
            <a:ext cx="1378514" cy="755404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431" y="1546412"/>
            <a:ext cx="8914561" cy="4425085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144431" y="1008529"/>
            <a:ext cx="8906536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INMUEBLES EN ESTADO NO DISPONIBLES. (17)</a:t>
            </a:r>
          </a:p>
        </p:txBody>
      </p:sp>
    </p:spTree>
    <p:extLst>
      <p:ext uri="{BB962C8B-B14F-4D97-AF65-F5344CB8AC3E}">
        <p14:creationId xmlns:p14="http://schemas.microsoft.com/office/powerpoint/2010/main" val="7443259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Tema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a1" id="{39BD48F7-799D-44BD-BD91-49F69E67F12E}" vid="{F76ADF41-36D0-4470-8F54-67E5EE8083C2}"/>
    </a:ext>
  </a:extLst>
</a:theme>
</file>

<file path=ppt/theme/theme3.xml><?xml version="1.0" encoding="utf-8"?>
<a:theme xmlns:a="http://schemas.openxmlformats.org/drawingml/2006/main" name="Tema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a1" id="{39BD48F7-799D-44BD-BD91-49F69E67F12E}" vid="{F76ADF41-36D0-4470-8F54-67E5EE8083C2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12407</TotalTime>
  <Words>47</Words>
  <Application>Microsoft Office PowerPoint</Application>
  <PresentationFormat>Presentación en pantalla (4:3)</PresentationFormat>
  <Paragraphs>10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Arial</vt:lpstr>
      <vt:lpstr>Arial Narrow</vt:lpstr>
      <vt:lpstr>Calibri</vt:lpstr>
      <vt:lpstr>Lato Regular</vt:lpstr>
      <vt:lpstr>Tema de Office</vt:lpstr>
      <vt:lpstr>1_Tema1</vt:lpstr>
      <vt:lpstr>Tema1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Mauricio Fuentes Bonilla</dc:creator>
  <cp:lastModifiedBy>Rosa Salcedo Camelo</cp:lastModifiedBy>
  <cp:revision>508</cp:revision>
  <cp:lastPrinted>2017-01-31T23:46:39Z</cp:lastPrinted>
  <dcterms:created xsi:type="dcterms:W3CDTF">2015-02-19T23:51:59Z</dcterms:created>
  <dcterms:modified xsi:type="dcterms:W3CDTF">2017-12-14T14:42:18Z</dcterms:modified>
</cp:coreProperties>
</file>