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9"/>
  </p:notesMasterIdLst>
  <p:sldIdLst>
    <p:sldId id="257" r:id="rId2"/>
    <p:sldId id="293" r:id="rId3"/>
    <p:sldId id="258" r:id="rId4"/>
    <p:sldId id="294" r:id="rId5"/>
    <p:sldId id="473" r:id="rId6"/>
    <p:sldId id="474" r:id="rId7"/>
    <p:sldId id="475" r:id="rId8"/>
    <p:sldId id="476" r:id="rId9"/>
    <p:sldId id="477" r:id="rId10"/>
    <p:sldId id="478" r:id="rId11"/>
    <p:sldId id="479" r:id="rId12"/>
    <p:sldId id="480" r:id="rId13"/>
    <p:sldId id="481" r:id="rId14"/>
    <p:sldId id="482" r:id="rId15"/>
    <p:sldId id="483" r:id="rId16"/>
    <p:sldId id="484" r:id="rId17"/>
    <p:sldId id="485" r:id="rId18"/>
    <p:sldId id="486" r:id="rId19"/>
    <p:sldId id="487" r:id="rId20"/>
    <p:sldId id="488" r:id="rId21"/>
    <p:sldId id="489" r:id="rId22"/>
    <p:sldId id="490" r:id="rId23"/>
    <p:sldId id="491" r:id="rId24"/>
    <p:sldId id="492" r:id="rId25"/>
    <p:sldId id="493" r:id="rId26"/>
    <p:sldId id="494" r:id="rId27"/>
    <p:sldId id="495" r:id="rId28"/>
    <p:sldId id="496" r:id="rId29"/>
    <p:sldId id="497" r:id="rId30"/>
    <p:sldId id="498" r:id="rId31"/>
    <p:sldId id="499" r:id="rId32"/>
    <p:sldId id="500" r:id="rId33"/>
    <p:sldId id="501" r:id="rId34"/>
    <p:sldId id="502" r:id="rId35"/>
    <p:sldId id="503" r:id="rId36"/>
    <p:sldId id="515" r:id="rId37"/>
    <p:sldId id="516" r:id="rId38"/>
    <p:sldId id="517" r:id="rId39"/>
    <p:sldId id="518" r:id="rId40"/>
    <p:sldId id="519" r:id="rId41"/>
    <p:sldId id="520" r:id="rId42"/>
    <p:sldId id="398" r:id="rId43"/>
    <p:sldId id="521" r:id="rId44"/>
    <p:sldId id="514" r:id="rId45"/>
    <p:sldId id="431" r:id="rId46"/>
    <p:sldId id="435" r:id="rId47"/>
    <p:sldId id="434" r:id="rId48"/>
    <p:sldId id="463" r:id="rId49"/>
    <p:sldId id="470" r:id="rId50"/>
    <p:sldId id="432" r:id="rId51"/>
    <p:sldId id="469" r:id="rId52"/>
    <p:sldId id="436" r:id="rId53"/>
    <p:sldId id="464" r:id="rId54"/>
    <p:sldId id="466" r:id="rId55"/>
    <p:sldId id="468" r:id="rId56"/>
    <p:sldId id="433" r:id="rId57"/>
    <p:sldId id="440" r:id="rId58"/>
    <p:sldId id="439" r:id="rId59"/>
    <p:sldId id="441" r:id="rId60"/>
    <p:sldId id="443" r:id="rId61"/>
    <p:sldId id="444" r:id="rId62"/>
    <p:sldId id="442" r:id="rId63"/>
    <p:sldId id="447" r:id="rId64"/>
    <p:sldId id="446" r:id="rId65"/>
    <p:sldId id="445" r:id="rId66"/>
    <p:sldId id="449" r:id="rId67"/>
    <p:sldId id="457" r:id="rId68"/>
    <p:sldId id="459" r:id="rId69"/>
    <p:sldId id="458" r:id="rId70"/>
    <p:sldId id="460" r:id="rId71"/>
    <p:sldId id="461" r:id="rId72"/>
    <p:sldId id="462" r:id="rId73"/>
    <p:sldId id="399" r:id="rId74"/>
    <p:sldId id="401" r:id="rId75"/>
    <p:sldId id="402" r:id="rId76"/>
    <p:sldId id="471" r:id="rId77"/>
    <p:sldId id="405" r:id="rId78"/>
    <p:sldId id="406" r:id="rId79"/>
    <p:sldId id="407" r:id="rId80"/>
    <p:sldId id="408" r:id="rId81"/>
    <p:sldId id="511" r:id="rId82"/>
    <p:sldId id="411" r:id="rId83"/>
    <p:sldId id="412" r:id="rId84"/>
    <p:sldId id="413" r:id="rId85"/>
    <p:sldId id="414" r:id="rId86"/>
    <p:sldId id="415" r:id="rId87"/>
    <p:sldId id="416" r:id="rId88"/>
    <p:sldId id="417" r:id="rId89"/>
    <p:sldId id="418" r:id="rId90"/>
    <p:sldId id="419" r:id="rId91"/>
    <p:sldId id="420" r:id="rId92"/>
    <p:sldId id="421" r:id="rId93"/>
    <p:sldId id="422" r:id="rId94"/>
    <p:sldId id="423" r:id="rId95"/>
    <p:sldId id="424" r:id="rId96"/>
    <p:sldId id="400" r:id="rId97"/>
    <p:sldId id="396" r:id="rId98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72" d="100"/>
          <a:sy n="72" d="100"/>
        </p:scale>
        <p:origin x="135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evedo\Desktop\PORTAFOLIO%20JUNIO\informe%20de%20Portafolio%20para%20comite%20Dra%20Martha-JUNI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30.80.129\Publica\22-%20Financiera\PORTAFOLIO\2018\MAYO\RESUMEN%20DE%20OPERACIONES%20MENSUAL%20A%20CONTABILIDAD%20MAY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evedo\Desktop\PORTAFOLIO%20JUNIO\RESUMEN%20DE%20OPERACIONES%20MENSUAL%20A%20CONTABILIDAD%20JUNIO%202018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COMPOSICION DEL PORTAFOLIO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9.9993905639476605E-2"/>
          <c:y val="0.21642979067921705"/>
          <c:w val="0.8160810562602262"/>
          <c:h val="0.51807156098918372"/>
        </c:manualLayout>
      </c:layout>
      <c:ofPieChart>
        <c:ofPieType val="bar"/>
        <c:varyColors val="1"/>
        <c:ser>
          <c:idx val="0"/>
          <c:order val="0"/>
          <c:tx>
            <c:strRef>
              <c:f>'Saldos Dic 2017'!$L$17</c:f>
              <c:strCache>
                <c:ptCount val="1"/>
                <c:pt idx="0">
                  <c:v>TOTAL</c:v>
                </c:pt>
              </c:strCache>
            </c:strRef>
          </c:tx>
          <c:explosion val="1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C1E-45D2-8C9B-A0C8091799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C1E-45D2-8C9B-A0C8091799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C1E-45D2-8C9B-A0C8091799E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Extinto $127.152</a:t>
                    </a:r>
                  </a:p>
                  <a:p>
                    <a:r>
                      <a:rPr lang="en-US"/>
                      <a:t>17%</a:t>
                    </a:r>
                  </a:p>
                </c:rich>
              </c:tx>
              <c:dLblPos val="ctr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1E-45D2-8C9B-A0C8091799E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err="1"/>
                      <a:t>Incautado</a:t>
                    </a:r>
                    <a:endParaRPr lang="en-US" dirty="0"/>
                  </a:p>
                  <a:p>
                    <a:r>
                      <a:rPr lang="en-US" dirty="0"/>
                      <a:t>$637.513
83%</a:t>
                    </a:r>
                  </a:p>
                </c:rich>
              </c:tx>
              <c:dLblPos val="ctr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C1E-45D2-8C9B-A0C8091799E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0237746-E963-41AB-B0A8-61CA63A39342}" type="SERIESNAME">
                      <a:rPr lang="en-US"/>
                      <a:pPr/>
                      <a:t>[NOMBRE DE LA SERIE]</a:t>
                    </a:fld>
                    <a:r>
                      <a:rPr lang="en-US" baseline="0"/>
                      <a:t>, INCAUTADOS, </a:t>
                    </a:r>
                    <a:fld id="{1C202164-9706-4046-85C9-79A2F991CE71}" type="VALUE">
                      <a:rPr lang="en-US" baseline="0"/>
                      <a:pPr/>
                      <a:t>[VALOR]</a:t>
                    </a:fld>
                    <a:r>
                      <a:rPr lang="en-US" baseline="0"/>
                      <a:t>, </a:t>
                    </a:r>
                    <a:fld id="{70C59DF4-4336-41B8-861D-9B6CF7C08C4F}" type="PERCENTAGE">
                      <a:rPr lang="en-US" baseline="0"/>
                      <a:pPr/>
                      <a:t>[PORCENTAJE]</a:t>
                    </a:fld>
                    <a:endParaRPr lang="en-US" baseline="0"/>
                  </a:p>
                </c:rich>
              </c:tx>
              <c:dLblPos val="ctr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C1E-45D2-8C9B-A0C8091799E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1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'Saldos Dic 2017'!$M$10:$O$10</c:f>
              <c:strCache>
                <c:ptCount val="2"/>
                <c:pt idx="0">
                  <c:v>EXTINTOS</c:v>
                </c:pt>
                <c:pt idx="1">
                  <c:v>INCAUTADOS</c:v>
                </c:pt>
              </c:strCache>
            </c:strRef>
          </c:cat>
          <c:val>
            <c:numRef>
              <c:f>'Saldos Dic 2017'!$M$17:$O$17</c:f>
              <c:numCache>
                <c:formatCode>#,##0,,</c:formatCode>
                <c:ptCount val="2"/>
                <c:pt idx="0">
                  <c:v>127151919266.37</c:v>
                </c:pt>
                <c:pt idx="1">
                  <c:v>637512910523.79004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1E-45D2-8C9B-A0C8091799E7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0555555555555555E-2"/>
          <c:y val="0.17171296296296298"/>
          <c:w val="0.93888888888888888"/>
          <c:h val="0.60027668416447943"/>
        </c:manualLayout>
      </c:layout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VALORACION JUNIO PORTAFOLIO EXTINTOS</a:t>
            </a:r>
          </a:p>
        </c:rich>
      </c:tx>
      <c:layout>
        <c:manualLayout>
          <c:xMode val="edge"/>
          <c:yMode val="edge"/>
          <c:x val="0.16213888888888889"/>
          <c:y val="3.18588377544787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416666666666669"/>
          <c:y val="0.2650317147856518"/>
          <c:w val="0.81388888888888888"/>
          <c:h val="0.65757545931758532"/>
        </c:manualLayout>
      </c:layout>
      <c:pie3DChart>
        <c:varyColors val="1"/>
        <c:ser>
          <c:idx val="0"/>
          <c:order val="0"/>
          <c:tx>
            <c:strRef>
              <c:f>'JUNIO PRESENTACION'!$N$34</c:f>
              <c:strCache>
                <c:ptCount val="1"/>
                <c:pt idx="0">
                  <c:v>N°   TITULO TES</c:v>
                </c:pt>
              </c:strCache>
            </c:strRef>
          </c:tx>
          <c:explosion val="2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0BA5-42B8-B7AF-153B7730F6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0BA5-42B8-B7AF-153B7730F6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0BA5-42B8-B7AF-153B7730F6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0BA5-42B8-B7AF-153B7730F6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0BA5-42B8-B7AF-153B7730F6E3}"/>
              </c:ext>
            </c:extLst>
          </c:dPt>
          <c:dLbls>
            <c:dLbl>
              <c:idx val="0"/>
              <c:layout>
                <c:manualLayout>
                  <c:x val="0.05"/>
                  <c:y val="1.061961258482624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TES N°48047</a:t>
                    </a:r>
                  </a:p>
                  <a:p>
                    <a:pPr>
                      <a:defRPr/>
                    </a:pPr>
                    <a:r>
                      <a:rPr lang="en-US"/>
                      <a:t>$9.948.469</a:t>
                    </a:r>
                  </a:p>
                  <a:p>
                    <a:pPr>
                      <a:defRPr/>
                    </a:pPr>
                    <a:r>
                      <a:rPr lang="en-US"/>
                      <a:t>2.45%</a:t>
                    </a:r>
                  </a:p>
                </c:rich>
              </c:tx>
              <c:spPr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A5-42B8-B7AF-153B7730F6E3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TES N° 480446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/>
                      <a:t>$38.331.937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/>
                      <a:t>9.44% </a:t>
                    </a:r>
                  </a:p>
                </c:rich>
              </c:tx>
              <c:spPr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BA5-42B8-B7AF-153B7730F6E3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 TES N°</a:t>
                    </a:r>
                    <a:r>
                      <a:rPr lang="en-US" baseline="0"/>
                      <a:t> </a:t>
                    </a:r>
                    <a:r>
                      <a:rPr lang="en-US"/>
                      <a:t>48044</a:t>
                    </a:r>
                    <a:r>
                      <a:rPr lang="en-US" baseline="0"/>
                      <a:t> $200.953.902, 49.51%</a:t>
                    </a:r>
                    <a:endParaRPr lang="en-US"/>
                  </a:p>
                </c:rich>
              </c:tx>
              <c:spPr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BA5-42B8-B7AF-153B7730F6E3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TES N°544236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baseline="0"/>
                      <a:t>$19.688.477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baseline="0"/>
                      <a:t>4.85%</a:t>
                    </a:r>
                    <a:endParaRPr lang="en-US"/>
                  </a:p>
                </c:rich>
              </c:tx>
              <c:spPr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BA5-42B8-B7AF-153B7730F6E3}"/>
                </c:ext>
              </c:extLst>
            </c:dLbl>
            <c:dLbl>
              <c:idx val="4"/>
              <c:layout>
                <c:manualLayout>
                  <c:x val="-2.5000000000000001E-2"/>
                  <c:y val="-5.309806292413122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TES N°</a:t>
                    </a:r>
                    <a:fld id="{2712D78E-0035-45D2-A48F-A6FBA437387A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[NOMBRE DE CATEGORÍA]</a:t>
                    </a:fld>
                    <a:r>
                      <a:rPr lang="en-US" baseline="0"/>
                      <a:t>, $136.980.149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baseline="0"/>
                      <a:t>33.75%</a:t>
                    </a:r>
                  </a:p>
                </c:rich>
              </c:tx>
              <c:spPr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BA5-42B8-B7AF-153B7730F6E3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'JUNIO PRESENTACION'!$N$35:$N$39</c:f>
              <c:numCache>
                <c:formatCode>General</c:formatCode>
                <c:ptCount val="5"/>
                <c:pt idx="0">
                  <c:v>480444</c:v>
                </c:pt>
                <c:pt idx="1">
                  <c:v>480446</c:v>
                </c:pt>
                <c:pt idx="2">
                  <c:v>480447</c:v>
                </c:pt>
                <c:pt idx="3">
                  <c:v>544236</c:v>
                </c:pt>
                <c:pt idx="4">
                  <c:v>480449</c:v>
                </c:pt>
              </c:numCache>
            </c:numRef>
          </c:cat>
          <c:val>
            <c:numRef>
              <c:f>'JUNIO PRESENTACION'!$N$35:$N$39</c:f>
              <c:numCache>
                <c:formatCode>General</c:formatCode>
                <c:ptCount val="5"/>
                <c:pt idx="0">
                  <c:v>480444</c:v>
                </c:pt>
                <c:pt idx="1">
                  <c:v>480446</c:v>
                </c:pt>
                <c:pt idx="2">
                  <c:v>480447</c:v>
                </c:pt>
                <c:pt idx="3">
                  <c:v>544236</c:v>
                </c:pt>
                <c:pt idx="4">
                  <c:v>480449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BA5-42B8-B7AF-153B7730F6E3}"/>
            </c:ext>
          </c:extLst>
        </c:ser>
        <c:ser>
          <c:idx val="1"/>
          <c:order val="1"/>
          <c:tx>
            <c:strRef>
              <c:f>'JUNIO PRESENTACION'!$O$34</c:f>
              <c:strCache>
                <c:ptCount val="1"/>
                <c:pt idx="0">
                  <c:v>VALORACION JUNIO 2018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C-0BA5-42B8-B7AF-153B7730F6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E-0BA5-42B8-B7AF-153B7730F6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0-0BA5-42B8-B7AF-153B7730F6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2-0BA5-42B8-B7AF-153B7730F6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4-0BA5-42B8-B7AF-153B7730F6E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0BA5-42B8-B7AF-153B7730F6E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0BA5-42B8-B7AF-153B7730F6E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0BA5-42B8-B7AF-153B7730F6E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0BA5-42B8-B7AF-153B7730F6E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0BA5-42B8-B7AF-153B7730F6E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'JUNIO PRESENTACION'!$N$35:$N$39</c:f>
              <c:numCache>
                <c:formatCode>General</c:formatCode>
                <c:ptCount val="5"/>
                <c:pt idx="0">
                  <c:v>480444</c:v>
                </c:pt>
                <c:pt idx="1">
                  <c:v>480446</c:v>
                </c:pt>
                <c:pt idx="2">
                  <c:v>480447</c:v>
                </c:pt>
                <c:pt idx="3">
                  <c:v>544236</c:v>
                </c:pt>
                <c:pt idx="4">
                  <c:v>480449</c:v>
                </c:pt>
              </c:numCache>
            </c:numRef>
          </c:cat>
          <c:val>
            <c:numRef>
              <c:f>'JUNIO PRESENTACION'!$O$35:$O$39</c:f>
              <c:numCache>
                <c:formatCode>#,##0.00</c:formatCode>
                <c:ptCount val="5"/>
                <c:pt idx="0">
                  <c:v>200953902</c:v>
                </c:pt>
                <c:pt idx="1">
                  <c:v>38331937</c:v>
                </c:pt>
                <c:pt idx="2">
                  <c:v>9948469</c:v>
                </c:pt>
                <c:pt idx="3">
                  <c:v>19688477</c:v>
                </c:pt>
                <c:pt idx="4">
                  <c:v>136980149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0BA5-42B8-B7AF-153B7730F6E3}"/>
            </c:ext>
          </c:extLst>
        </c:ser>
        <c:ser>
          <c:idx val="2"/>
          <c:order val="2"/>
          <c:tx>
            <c:strRef>
              <c:f>'JUNIO PRESENTACION'!$P$34</c:f>
              <c:strCache>
                <c:ptCount val="1"/>
                <c:pt idx="0">
                  <c:v>PORCENTAJE VALORACIÓN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7-0BA5-42B8-B7AF-153B7730F6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9-0BA5-42B8-B7AF-153B7730F6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B-0BA5-42B8-B7AF-153B7730F6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D-0BA5-42B8-B7AF-153B7730F6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F-0BA5-42B8-B7AF-153B7730F6E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0BA5-42B8-B7AF-153B7730F6E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0BA5-42B8-B7AF-153B7730F6E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0BA5-42B8-B7AF-153B7730F6E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0BA5-42B8-B7AF-153B7730F6E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F-0BA5-42B8-B7AF-153B7730F6E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'JUNIO PRESENTACION'!$N$35:$N$39</c:f>
              <c:numCache>
                <c:formatCode>General</c:formatCode>
                <c:ptCount val="5"/>
                <c:pt idx="0">
                  <c:v>480444</c:v>
                </c:pt>
                <c:pt idx="1">
                  <c:v>480446</c:v>
                </c:pt>
                <c:pt idx="2">
                  <c:v>480447</c:v>
                </c:pt>
                <c:pt idx="3">
                  <c:v>544236</c:v>
                </c:pt>
                <c:pt idx="4">
                  <c:v>480449</c:v>
                </c:pt>
              </c:numCache>
            </c:numRef>
          </c:cat>
          <c:val>
            <c:numRef>
              <c:f>'JUNIO PRESENTACION'!$P$35:$P$39</c:f>
              <c:numCache>
                <c:formatCode>0.00%</c:formatCode>
                <c:ptCount val="5"/>
                <c:pt idx="0">
                  <c:v>0.49507871258698516</c:v>
                </c:pt>
                <c:pt idx="1">
                  <c:v>9.4436215629818535E-2</c:v>
                </c:pt>
                <c:pt idx="2">
                  <c:v>2.4509477923606238E-2</c:v>
                </c:pt>
                <c:pt idx="3">
                  <c:v>4.8505382323745412E-2</c:v>
                </c:pt>
                <c:pt idx="4">
                  <c:v>0.33747021153584467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0BA5-42B8-B7AF-153B7730F6E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E86C2B-5830-442B-A700-6F8C0B4BC3A9}" type="doc">
      <dgm:prSet loTypeId="urn:microsoft.com/office/officeart/2005/8/layout/hierarchy2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98FDCDB2-77B4-47B6-9AFD-286F1017F413}">
      <dgm:prSet phldrT="[Texto]"/>
      <dgm:spPr/>
      <dgm:t>
        <a:bodyPr/>
        <a:lstStyle/>
        <a:p>
          <a:r>
            <a:rPr lang="es-ES">
              <a:cs typeface="Calibri"/>
            </a:rPr>
            <a:t>ACTIVOS</a:t>
          </a:r>
        </a:p>
      </dgm:t>
    </dgm:pt>
    <dgm:pt modelId="{19295162-8413-4363-8438-6DB6B27EB252}" type="parTrans" cxnId="{916F7A22-8402-4B69-9C52-55F54610EA32}">
      <dgm:prSet/>
      <dgm:spPr/>
      <dgm:t>
        <a:bodyPr/>
        <a:lstStyle/>
        <a:p>
          <a:endParaRPr lang="es-ES"/>
        </a:p>
      </dgm:t>
    </dgm:pt>
    <dgm:pt modelId="{ECBCC507-A5C2-4D64-82C2-BB0A0BD6491B}" type="sibTrans" cxnId="{916F7A22-8402-4B69-9C52-55F54610EA32}">
      <dgm:prSet/>
      <dgm:spPr/>
      <dgm:t>
        <a:bodyPr/>
        <a:lstStyle/>
        <a:p>
          <a:endParaRPr lang="es-ES"/>
        </a:p>
      </dgm:t>
    </dgm:pt>
    <dgm:pt modelId="{5CFE6D4C-C841-42F6-A77A-5337744EE9A6}">
      <dgm:prSet phldrT="[Texto]"/>
      <dgm:spPr/>
      <dgm:t>
        <a:bodyPr/>
        <a:lstStyle/>
        <a:p>
          <a:r>
            <a:rPr lang="es-ES">
              <a:cs typeface="Calibri"/>
            </a:rPr>
            <a:t>INMUEBLES</a:t>
          </a:r>
        </a:p>
      </dgm:t>
    </dgm:pt>
    <dgm:pt modelId="{32C896A2-B963-4DF5-93AC-2D43B254DB72}" type="parTrans" cxnId="{B6556F39-9CBA-4B50-BEDB-9E66E266A495}">
      <dgm:prSet/>
      <dgm:spPr/>
      <dgm:t>
        <a:bodyPr/>
        <a:lstStyle/>
        <a:p>
          <a:endParaRPr lang="es-ES"/>
        </a:p>
      </dgm:t>
    </dgm:pt>
    <dgm:pt modelId="{979271C8-78A1-4C1E-A01E-3F74F6E206DA}" type="sibTrans" cxnId="{B6556F39-9CBA-4B50-BEDB-9E66E266A495}">
      <dgm:prSet/>
      <dgm:spPr/>
      <dgm:t>
        <a:bodyPr/>
        <a:lstStyle/>
        <a:p>
          <a:endParaRPr lang="es-ES"/>
        </a:p>
      </dgm:t>
    </dgm:pt>
    <dgm:pt modelId="{706CAA78-1438-49C5-A8FD-593C9E658F3B}">
      <dgm:prSet phldrT="[Texto]"/>
      <dgm:spPr/>
      <dgm:t>
        <a:bodyPr/>
        <a:lstStyle/>
        <a:p>
          <a:r>
            <a:rPr lang="es-ES">
              <a:cs typeface="Calibri"/>
            </a:rPr>
            <a:t>MUEBLES</a:t>
          </a:r>
        </a:p>
      </dgm:t>
    </dgm:pt>
    <dgm:pt modelId="{9A742009-283B-42BF-9576-3ACCEA799BA7}" type="parTrans" cxnId="{D744AA73-E3EB-4D92-A14E-4239E9CA1796}">
      <dgm:prSet/>
      <dgm:spPr/>
      <dgm:t>
        <a:bodyPr/>
        <a:lstStyle/>
        <a:p>
          <a:endParaRPr lang="es-ES"/>
        </a:p>
      </dgm:t>
    </dgm:pt>
    <dgm:pt modelId="{5BC95C9F-86D7-442B-97B6-FC6516A050A2}" type="sibTrans" cxnId="{D744AA73-E3EB-4D92-A14E-4239E9CA1796}">
      <dgm:prSet/>
      <dgm:spPr/>
      <dgm:t>
        <a:bodyPr/>
        <a:lstStyle/>
        <a:p>
          <a:endParaRPr lang="es-ES"/>
        </a:p>
      </dgm:t>
    </dgm:pt>
    <dgm:pt modelId="{781AE37D-6D0E-4F41-8992-1340AFD54B38}">
      <dgm:prSet phldrT="[Texto]"/>
      <dgm:spPr/>
      <dgm:t>
        <a:bodyPr/>
        <a:lstStyle/>
        <a:p>
          <a:r>
            <a:rPr lang="es-ES">
              <a:cs typeface="Calibri"/>
            </a:rPr>
            <a:t>TRANSPORTES</a:t>
          </a:r>
        </a:p>
      </dgm:t>
    </dgm:pt>
    <dgm:pt modelId="{9E43443C-C933-4FE5-B75F-C54D3218BBB0}" type="parTrans" cxnId="{0298FA20-867D-446B-84E1-D644A0BE4782}">
      <dgm:prSet/>
      <dgm:spPr/>
      <dgm:t>
        <a:bodyPr/>
        <a:lstStyle/>
        <a:p>
          <a:endParaRPr lang="es-ES"/>
        </a:p>
      </dgm:t>
    </dgm:pt>
    <dgm:pt modelId="{6CEFF594-A122-4B1D-938B-9314832C64EB}" type="sibTrans" cxnId="{0298FA20-867D-446B-84E1-D644A0BE4782}">
      <dgm:prSet/>
      <dgm:spPr/>
      <dgm:t>
        <a:bodyPr/>
        <a:lstStyle/>
        <a:p>
          <a:endParaRPr lang="es-ES"/>
        </a:p>
      </dgm:t>
    </dgm:pt>
    <dgm:pt modelId="{0552FAF5-AB8A-4B7C-9C53-93B20111E167}">
      <dgm:prSet phldrT="[Texto]"/>
      <dgm:spPr/>
      <dgm:t>
        <a:bodyPr/>
        <a:lstStyle/>
        <a:p>
          <a:r>
            <a:rPr lang="es-ES" sz="3400">
              <a:cs typeface="Calibri"/>
            </a:rPr>
            <a:t>SOCIEDADES ACTIVAS</a:t>
          </a:r>
        </a:p>
      </dgm:t>
    </dgm:pt>
    <dgm:pt modelId="{FCADB879-4E89-4816-9F16-7C39508C4945}" type="parTrans" cxnId="{F095EFA5-F9BC-47C4-B4F9-9EA4D70C388F}">
      <dgm:prSet/>
      <dgm:spPr/>
      <dgm:t>
        <a:bodyPr/>
        <a:lstStyle/>
        <a:p>
          <a:endParaRPr lang="es-ES"/>
        </a:p>
      </dgm:t>
    </dgm:pt>
    <dgm:pt modelId="{4A02DFCB-79BE-4F2E-BC1C-FEDA630F84FC}" type="sibTrans" cxnId="{F095EFA5-F9BC-47C4-B4F9-9EA4D70C388F}">
      <dgm:prSet/>
      <dgm:spPr/>
    </dgm:pt>
    <dgm:pt modelId="{6FF308EF-35E5-4C38-AB37-7DB66B571EDE}">
      <dgm:prSet phldrT="[Texto]"/>
      <dgm:spPr/>
      <dgm:t>
        <a:bodyPr/>
        <a:lstStyle/>
        <a:p>
          <a:r>
            <a:rPr lang="es-ES" sz="3400">
              <a:cs typeface="Calibri"/>
            </a:rPr>
            <a:t>SOCIEDADES EN LIQUIDACIÓN</a:t>
          </a:r>
        </a:p>
      </dgm:t>
    </dgm:pt>
    <dgm:pt modelId="{CAA3743C-D73B-4FEA-AD94-54EC5E4A75A6}" type="parTrans" cxnId="{530CE35D-6E62-4BB6-87DE-6916380CD40C}">
      <dgm:prSet/>
      <dgm:spPr/>
      <dgm:t>
        <a:bodyPr/>
        <a:lstStyle/>
        <a:p>
          <a:endParaRPr lang="es-ES"/>
        </a:p>
      </dgm:t>
    </dgm:pt>
    <dgm:pt modelId="{7E7B1EF5-EA9F-47B5-979F-C7A791F520A6}" type="sibTrans" cxnId="{530CE35D-6E62-4BB6-87DE-6916380CD40C}">
      <dgm:prSet/>
      <dgm:spPr/>
    </dgm:pt>
    <dgm:pt modelId="{B0C2BE64-0D88-4B49-8488-A794196D83A8}">
      <dgm:prSet phldrT="[Texto]"/>
      <dgm:spPr/>
      <dgm:t>
        <a:bodyPr/>
        <a:lstStyle/>
        <a:p>
          <a:r>
            <a:rPr lang="es-ES">
              <a:cs typeface="Calibri"/>
            </a:rPr>
            <a:t>SEMOVIENTES</a:t>
          </a:r>
        </a:p>
      </dgm:t>
    </dgm:pt>
    <dgm:pt modelId="{67276323-B65F-4EFD-82C1-23D136DB3231}" type="parTrans" cxnId="{53F208C7-FDC2-418E-B524-428ADFA0EFB7}">
      <dgm:prSet/>
      <dgm:spPr/>
      <dgm:t>
        <a:bodyPr/>
        <a:lstStyle/>
        <a:p>
          <a:endParaRPr lang="es-ES"/>
        </a:p>
      </dgm:t>
    </dgm:pt>
    <dgm:pt modelId="{3FAC3C61-E117-4E80-9E80-436CDB662872}" type="sibTrans" cxnId="{53F208C7-FDC2-418E-B524-428ADFA0EFB7}">
      <dgm:prSet/>
      <dgm:spPr/>
    </dgm:pt>
    <dgm:pt modelId="{FC7F4ECC-81CE-4912-A0C6-2E3097D81A0A}">
      <dgm:prSet phldrT="[Texto]"/>
      <dgm:spPr/>
      <dgm:t>
        <a:bodyPr/>
        <a:lstStyle/>
        <a:p>
          <a:r>
            <a:rPr lang="es-ES">
              <a:cs typeface="Calibri"/>
            </a:rPr>
            <a:t>DINERO, ARTE Y OTROS</a:t>
          </a:r>
        </a:p>
      </dgm:t>
    </dgm:pt>
    <dgm:pt modelId="{A74A15EB-D56C-42D7-9608-590BBE0A089D}" type="parTrans" cxnId="{65B0607C-EAD1-4B95-9F61-E8154374DB53}">
      <dgm:prSet/>
      <dgm:spPr/>
      <dgm:t>
        <a:bodyPr/>
        <a:lstStyle/>
        <a:p>
          <a:endParaRPr lang="es-ES"/>
        </a:p>
      </dgm:t>
    </dgm:pt>
    <dgm:pt modelId="{44570ACA-0794-4B95-8309-BF90F7FE70AB}" type="sibTrans" cxnId="{65B0607C-EAD1-4B95-9F61-E8154374DB53}">
      <dgm:prSet/>
      <dgm:spPr/>
    </dgm:pt>
    <dgm:pt modelId="{35F9714B-BA68-4D41-9A7E-8D1CF919C96F}">
      <dgm:prSet phldrT="[Texto]"/>
      <dgm:spPr/>
      <dgm:t>
        <a:bodyPr/>
        <a:lstStyle/>
        <a:p>
          <a:r>
            <a:rPr lang="es-ES">
              <a:cs typeface="Calibri"/>
            </a:rPr>
            <a:t>MUEBLES Y ENSERES</a:t>
          </a:r>
        </a:p>
      </dgm:t>
    </dgm:pt>
    <dgm:pt modelId="{69BED4C3-C685-4AB3-B7A5-7EF9312DD558}" type="parTrans" cxnId="{3A4BD0CE-42CD-46B2-8A1F-AD3686A309EF}">
      <dgm:prSet/>
      <dgm:spPr/>
      <dgm:t>
        <a:bodyPr/>
        <a:lstStyle/>
        <a:p>
          <a:endParaRPr lang="es-ES"/>
        </a:p>
      </dgm:t>
    </dgm:pt>
    <dgm:pt modelId="{B1E50A9F-2696-4CE2-B8D9-C4A355AAA474}" type="sibTrans" cxnId="{3A4BD0CE-42CD-46B2-8A1F-AD3686A309EF}">
      <dgm:prSet/>
      <dgm:spPr/>
    </dgm:pt>
    <dgm:pt modelId="{7E617C25-B3C5-414B-ACDB-C4FFEC6187C3}">
      <dgm:prSet phldrT="[Texto]"/>
      <dgm:spPr/>
      <dgm:t>
        <a:bodyPr/>
        <a:lstStyle/>
        <a:p>
          <a:r>
            <a:rPr lang="es-ES">
              <a:cs typeface="Calibri"/>
            </a:rPr>
            <a:t>SUSTANCIAS</a:t>
          </a:r>
        </a:p>
      </dgm:t>
    </dgm:pt>
    <dgm:pt modelId="{3A8D901C-7784-4EC1-B0B1-38B184AE02A8}" type="parTrans" cxnId="{8306B128-2820-4B45-A2C9-E4F86F45DA6D}">
      <dgm:prSet/>
      <dgm:spPr/>
      <dgm:t>
        <a:bodyPr/>
        <a:lstStyle/>
        <a:p>
          <a:endParaRPr lang="es-ES"/>
        </a:p>
      </dgm:t>
    </dgm:pt>
    <dgm:pt modelId="{3E2F3138-1703-43C1-9D71-D8593A975340}" type="sibTrans" cxnId="{8306B128-2820-4B45-A2C9-E4F86F45DA6D}">
      <dgm:prSet/>
      <dgm:spPr/>
    </dgm:pt>
    <dgm:pt modelId="{B96AC1E2-E916-43B5-8BD1-F7BA0031ED62}" type="pres">
      <dgm:prSet presAssocID="{51E86C2B-5830-442B-A700-6F8C0B4BC3A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9BE26BC-8EC6-4E21-BD7F-6A5CAE4EFD07}" type="pres">
      <dgm:prSet presAssocID="{98FDCDB2-77B4-47B6-9AFD-286F1017F413}" presName="root1" presStyleCnt="0"/>
      <dgm:spPr/>
    </dgm:pt>
    <dgm:pt modelId="{E52286FB-44AC-4B63-9F13-E29AC2042C28}" type="pres">
      <dgm:prSet presAssocID="{98FDCDB2-77B4-47B6-9AFD-286F1017F413}" presName="LevelOneTextNode" presStyleLbl="node0" presStyleIdx="0" presStyleCnt="1">
        <dgm:presLayoutVars>
          <dgm:chPref val="3"/>
        </dgm:presLayoutVars>
      </dgm:prSet>
      <dgm:spPr/>
    </dgm:pt>
    <dgm:pt modelId="{98B8A905-2523-4E59-9A32-C79CDE3C925A}" type="pres">
      <dgm:prSet presAssocID="{98FDCDB2-77B4-47B6-9AFD-286F1017F413}" presName="level2hierChild" presStyleCnt="0"/>
      <dgm:spPr/>
    </dgm:pt>
    <dgm:pt modelId="{4D8568A2-8762-4174-B9ED-C1733C3783B1}" type="pres">
      <dgm:prSet presAssocID="{32C896A2-B963-4DF5-93AC-2D43B254DB72}" presName="conn2-1" presStyleLbl="parChTrans1D2" presStyleIdx="0" presStyleCnt="4"/>
      <dgm:spPr/>
    </dgm:pt>
    <dgm:pt modelId="{4EFA54BA-3FBC-4A41-BFDD-4129539B21C1}" type="pres">
      <dgm:prSet presAssocID="{32C896A2-B963-4DF5-93AC-2D43B254DB72}" presName="connTx" presStyleLbl="parChTrans1D2" presStyleIdx="0" presStyleCnt="4"/>
      <dgm:spPr/>
    </dgm:pt>
    <dgm:pt modelId="{A16B0119-0F7E-4D79-83B4-01EC32663C7C}" type="pres">
      <dgm:prSet presAssocID="{5CFE6D4C-C841-42F6-A77A-5337744EE9A6}" presName="root2" presStyleCnt="0"/>
      <dgm:spPr/>
    </dgm:pt>
    <dgm:pt modelId="{E41D0F44-882D-4E8F-8805-302185C526EB}" type="pres">
      <dgm:prSet presAssocID="{5CFE6D4C-C841-42F6-A77A-5337744EE9A6}" presName="LevelTwoTextNode" presStyleLbl="node2" presStyleIdx="0" presStyleCnt="4">
        <dgm:presLayoutVars>
          <dgm:chPref val="3"/>
        </dgm:presLayoutVars>
      </dgm:prSet>
      <dgm:spPr/>
    </dgm:pt>
    <dgm:pt modelId="{998CAC16-BD77-4D83-BD6E-9DEA1E7C35E8}" type="pres">
      <dgm:prSet presAssocID="{5CFE6D4C-C841-42F6-A77A-5337744EE9A6}" presName="level3hierChild" presStyleCnt="0"/>
      <dgm:spPr/>
    </dgm:pt>
    <dgm:pt modelId="{55D5C7EE-5EB5-4D31-8AA5-C4560FC2588A}" type="pres">
      <dgm:prSet presAssocID="{9A742009-283B-42BF-9576-3ACCEA799BA7}" presName="conn2-1" presStyleLbl="parChTrans1D2" presStyleIdx="1" presStyleCnt="4"/>
      <dgm:spPr/>
    </dgm:pt>
    <dgm:pt modelId="{4ECA6B44-91EF-448A-B9BF-BF6863DF24EA}" type="pres">
      <dgm:prSet presAssocID="{9A742009-283B-42BF-9576-3ACCEA799BA7}" presName="connTx" presStyleLbl="parChTrans1D2" presStyleIdx="1" presStyleCnt="4"/>
      <dgm:spPr/>
    </dgm:pt>
    <dgm:pt modelId="{BD380DA0-2952-4120-88E8-057EFEAE851B}" type="pres">
      <dgm:prSet presAssocID="{706CAA78-1438-49C5-A8FD-593C9E658F3B}" presName="root2" presStyleCnt="0"/>
      <dgm:spPr/>
    </dgm:pt>
    <dgm:pt modelId="{B0CC7632-FDB5-4347-85EE-848180953EE9}" type="pres">
      <dgm:prSet presAssocID="{706CAA78-1438-49C5-A8FD-593C9E658F3B}" presName="LevelTwoTextNode" presStyleLbl="node2" presStyleIdx="1" presStyleCnt="4">
        <dgm:presLayoutVars>
          <dgm:chPref val="3"/>
        </dgm:presLayoutVars>
      </dgm:prSet>
      <dgm:spPr/>
    </dgm:pt>
    <dgm:pt modelId="{392EF3C7-B33A-49C4-A9D6-0FA3101DB2D8}" type="pres">
      <dgm:prSet presAssocID="{706CAA78-1438-49C5-A8FD-593C9E658F3B}" presName="level3hierChild" presStyleCnt="0"/>
      <dgm:spPr/>
    </dgm:pt>
    <dgm:pt modelId="{EBFB5F74-CAFA-4361-9EB4-2252FEFC56FE}" type="pres">
      <dgm:prSet presAssocID="{9E43443C-C933-4FE5-B75F-C54D3218BBB0}" presName="conn2-1" presStyleLbl="parChTrans1D3" presStyleIdx="0" presStyleCnt="5"/>
      <dgm:spPr/>
    </dgm:pt>
    <dgm:pt modelId="{8CE95FD2-D59C-40E6-9284-E6E0A0018383}" type="pres">
      <dgm:prSet presAssocID="{9E43443C-C933-4FE5-B75F-C54D3218BBB0}" presName="connTx" presStyleLbl="parChTrans1D3" presStyleIdx="0" presStyleCnt="5"/>
      <dgm:spPr/>
    </dgm:pt>
    <dgm:pt modelId="{B8BAF214-02FF-4F4E-B57C-FCFF66372177}" type="pres">
      <dgm:prSet presAssocID="{781AE37D-6D0E-4F41-8992-1340AFD54B38}" presName="root2" presStyleCnt="0"/>
      <dgm:spPr/>
    </dgm:pt>
    <dgm:pt modelId="{35B0AFD0-4166-42E9-86E5-B5B7EF694A67}" type="pres">
      <dgm:prSet presAssocID="{781AE37D-6D0E-4F41-8992-1340AFD54B38}" presName="LevelTwoTextNode" presStyleLbl="node3" presStyleIdx="0" presStyleCnt="5">
        <dgm:presLayoutVars>
          <dgm:chPref val="3"/>
        </dgm:presLayoutVars>
      </dgm:prSet>
      <dgm:spPr/>
    </dgm:pt>
    <dgm:pt modelId="{CC226954-263F-412F-93E0-FEED9DD8DEB1}" type="pres">
      <dgm:prSet presAssocID="{781AE37D-6D0E-4F41-8992-1340AFD54B38}" presName="level3hierChild" presStyleCnt="0"/>
      <dgm:spPr/>
    </dgm:pt>
    <dgm:pt modelId="{C3620E13-5ED2-4F1D-97E6-D5844C585CCF}" type="pres">
      <dgm:prSet presAssocID="{67276323-B65F-4EFD-82C1-23D136DB3231}" presName="conn2-1" presStyleLbl="parChTrans1D3" presStyleIdx="1" presStyleCnt="5"/>
      <dgm:spPr/>
    </dgm:pt>
    <dgm:pt modelId="{3E6683C0-EB6E-4298-B999-DECA92DE657F}" type="pres">
      <dgm:prSet presAssocID="{67276323-B65F-4EFD-82C1-23D136DB3231}" presName="connTx" presStyleLbl="parChTrans1D3" presStyleIdx="1" presStyleCnt="5"/>
      <dgm:spPr/>
    </dgm:pt>
    <dgm:pt modelId="{332FD470-B94C-44A4-83E5-259CBEA374AE}" type="pres">
      <dgm:prSet presAssocID="{B0C2BE64-0D88-4B49-8488-A794196D83A8}" presName="root2" presStyleCnt="0"/>
      <dgm:spPr/>
    </dgm:pt>
    <dgm:pt modelId="{91C040D3-2E73-4615-AB52-8A3BDA6592C5}" type="pres">
      <dgm:prSet presAssocID="{B0C2BE64-0D88-4B49-8488-A794196D83A8}" presName="LevelTwoTextNode" presStyleLbl="node3" presStyleIdx="1" presStyleCnt="5">
        <dgm:presLayoutVars>
          <dgm:chPref val="3"/>
        </dgm:presLayoutVars>
      </dgm:prSet>
      <dgm:spPr/>
    </dgm:pt>
    <dgm:pt modelId="{661341B1-0E12-43A1-8F26-6AFF93A9F801}" type="pres">
      <dgm:prSet presAssocID="{B0C2BE64-0D88-4B49-8488-A794196D83A8}" presName="level3hierChild" presStyleCnt="0"/>
      <dgm:spPr/>
    </dgm:pt>
    <dgm:pt modelId="{1EEDC9B5-0338-424E-BD99-F43E6C67E1D0}" type="pres">
      <dgm:prSet presAssocID="{A74A15EB-D56C-42D7-9608-590BBE0A089D}" presName="conn2-1" presStyleLbl="parChTrans1D3" presStyleIdx="2" presStyleCnt="5"/>
      <dgm:spPr/>
    </dgm:pt>
    <dgm:pt modelId="{A98D94E5-37B2-48C5-8286-1B41777B55C6}" type="pres">
      <dgm:prSet presAssocID="{A74A15EB-D56C-42D7-9608-590BBE0A089D}" presName="connTx" presStyleLbl="parChTrans1D3" presStyleIdx="2" presStyleCnt="5"/>
      <dgm:spPr/>
    </dgm:pt>
    <dgm:pt modelId="{4070B6B7-4D66-4666-AE77-D3D86AA28331}" type="pres">
      <dgm:prSet presAssocID="{FC7F4ECC-81CE-4912-A0C6-2E3097D81A0A}" presName="root2" presStyleCnt="0"/>
      <dgm:spPr/>
    </dgm:pt>
    <dgm:pt modelId="{1F731C70-5BB8-4385-9089-361F80074C27}" type="pres">
      <dgm:prSet presAssocID="{FC7F4ECC-81CE-4912-A0C6-2E3097D81A0A}" presName="LevelTwoTextNode" presStyleLbl="node3" presStyleIdx="2" presStyleCnt="5">
        <dgm:presLayoutVars>
          <dgm:chPref val="3"/>
        </dgm:presLayoutVars>
      </dgm:prSet>
      <dgm:spPr/>
    </dgm:pt>
    <dgm:pt modelId="{A7246B49-9CCF-4E72-B5EA-2CE40BB59C8E}" type="pres">
      <dgm:prSet presAssocID="{FC7F4ECC-81CE-4912-A0C6-2E3097D81A0A}" presName="level3hierChild" presStyleCnt="0"/>
      <dgm:spPr/>
    </dgm:pt>
    <dgm:pt modelId="{7953123A-D694-4293-B383-1C617D52C66E}" type="pres">
      <dgm:prSet presAssocID="{3A8D901C-7784-4EC1-B0B1-38B184AE02A8}" presName="conn2-1" presStyleLbl="parChTrans1D3" presStyleIdx="3" presStyleCnt="5"/>
      <dgm:spPr/>
    </dgm:pt>
    <dgm:pt modelId="{4781749C-A13D-448E-BE48-5BF76654FF72}" type="pres">
      <dgm:prSet presAssocID="{3A8D901C-7784-4EC1-B0B1-38B184AE02A8}" presName="connTx" presStyleLbl="parChTrans1D3" presStyleIdx="3" presStyleCnt="5"/>
      <dgm:spPr/>
    </dgm:pt>
    <dgm:pt modelId="{BDA3C7B1-1D48-43F2-BF26-5DD0FFAE4733}" type="pres">
      <dgm:prSet presAssocID="{7E617C25-B3C5-414B-ACDB-C4FFEC6187C3}" presName="root2" presStyleCnt="0"/>
      <dgm:spPr/>
    </dgm:pt>
    <dgm:pt modelId="{7C6DB8A4-F6C5-4B1D-8AA4-DFB9180977C7}" type="pres">
      <dgm:prSet presAssocID="{7E617C25-B3C5-414B-ACDB-C4FFEC6187C3}" presName="LevelTwoTextNode" presStyleLbl="node3" presStyleIdx="3" presStyleCnt="5">
        <dgm:presLayoutVars>
          <dgm:chPref val="3"/>
        </dgm:presLayoutVars>
      </dgm:prSet>
      <dgm:spPr/>
    </dgm:pt>
    <dgm:pt modelId="{7134C1F4-1E30-4BE8-ADAD-8E187E0AA920}" type="pres">
      <dgm:prSet presAssocID="{7E617C25-B3C5-414B-ACDB-C4FFEC6187C3}" presName="level3hierChild" presStyleCnt="0"/>
      <dgm:spPr/>
    </dgm:pt>
    <dgm:pt modelId="{3E2A2363-9DD6-41CD-A536-C14C9C3039ED}" type="pres">
      <dgm:prSet presAssocID="{69BED4C3-C685-4AB3-B7A5-7EF9312DD558}" presName="conn2-1" presStyleLbl="parChTrans1D3" presStyleIdx="4" presStyleCnt="5"/>
      <dgm:spPr/>
    </dgm:pt>
    <dgm:pt modelId="{EF5F4621-F3C8-47BC-9AA1-A137AD20C26D}" type="pres">
      <dgm:prSet presAssocID="{69BED4C3-C685-4AB3-B7A5-7EF9312DD558}" presName="connTx" presStyleLbl="parChTrans1D3" presStyleIdx="4" presStyleCnt="5"/>
      <dgm:spPr/>
    </dgm:pt>
    <dgm:pt modelId="{C3A8C191-97CA-461D-ACEC-B8E6F974E88B}" type="pres">
      <dgm:prSet presAssocID="{35F9714B-BA68-4D41-9A7E-8D1CF919C96F}" presName="root2" presStyleCnt="0"/>
      <dgm:spPr/>
    </dgm:pt>
    <dgm:pt modelId="{E624E567-0025-4231-8915-12011141C9BA}" type="pres">
      <dgm:prSet presAssocID="{35F9714B-BA68-4D41-9A7E-8D1CF919C96F}" presName="LevelTwoTextNode" presStyleLbl="node3" presStyleIdx="4" presStyleCnt="5">
        <dgm:presLayoutVars>
          <dgm:chPref val="3"/>
        </dgm:presLayoutVars>
      </dgm:prSet>
      <dgm:spPr/>
    </dgm:pt>
    <dgm:pt modelId="{79E1E7D1-FC20-4F9D-8D9D-2B9ABDAADFCB}" type="pres">
      <dgm:prSet presAssocID="{35F9714B-BA68-4D41-9A7E-8D1CF919C96F}" presName="level3hierChild" presStyleCnt="0"/>
      <dgm:spPr/>
    </dgm:pt>
    <dgm:pt modelId="{78EBDC2D-7FE8-462A-847C-019DD496110F}" type="pres">
      <dgm:prSet presAssocID="{FCADB879-4E89-4816-9F16-7C39508C4945}" presName="conn2-1" presStyleLbl="parChTrans1D2" presStyleIdx="2" presStyleCnt="4"/>
      <dgm:spPr/>
    </dgm:pt>
    <dgm:pt modelId="{C96BF2F6-C044-451B-AAD3-E0F6E31BDF77}" type="pres">
      <dgm:prSet presAssocID="{FCADB879-4E89-4816-9F16-7C39508C4945}" presName="connTx" presStyleLbl="parChTrans1D2" presStyleIdx="2" presStyleCnt="4"/>
      <dgm:spPr/>
    </dgm:pt>
    <dgm:pt modelId="{2293A76E-E4EE-4427-8756-8D7780FDC261}" type="pres">
      <dgm:prSet presAssocID="{0552FAF5-AB8A-4B7C-9C53-93B20111E167}" presName="root2" presStyleCnt="0"/>
      <dgm:spPr/>
    </dgm:pt>
    <dgm:pt modelId="{57A7BBC2-88A9-45E1-8ED5-BE585398EE61}" type="pres">
      <dgm:prSet presAssocID="{0552FAF5-AB8A-4B7C-9C53-93B20111E167}" presName="LevelTwoTextNode" presStyleLbl="node2" presStyleIdx="2" presStyleCnt="4">
        <dgm:presLayoutVars>
          <dgm:chPref val="3"/>
        </dgm:presLayoutVars>
      </dgm:prSet>
      <dgm:spPr/>
    </dgm:pt>
    <dgm:pt modelId="{EF659797-C37D-4678-9D54-34537F41ADC7}" type="pres">
      <dgm:prSet presAssocID="{0552FAF5-AB8A-4B7C-9C53-93B20111E167}" presName="level3hierChild" presStyleCnt="0"/>
      <dgm:spPr/>
    </dgm:pt>
    <dgm:pt modelId="{0E1946AA-88E6-4D94-8B54-7E0F150F7207}" type="pres">
      <dgm:prSet presAssocID="{CAA3743C-D73B-4FEA-AD94-54EC5E4A75A6}" presName="conn2-1" presStyleLbl="parChTrans1D2" presStyleIdx="3" presStyleCnt="4"/>
      <dgm:spPr/>
    </dgm:pt>
    <dgm:pt modelId="{BA61C1DB-1563-4D2C-B139-B1C68AA02CBF}" type="pres">
      <dgm:prSet presAssocID="{CAA3743C-D73B-4FEA-AD94-54EC5E4A75A6}" presName="connTx" presStyleLbl="parChTrans1D2" presStyleIdx="3" presStyleCnt="4"/>
      <dgm:spPr/>
    </dgm:pt>
    <dgm:pt modelId="{FDB49EC9-C756-496F-9449-5DF0A894F264}" type="pres">
      <dgm:prSet presAssocID="{6FF308EF-35E5-4C38-AB37-7DB66B571EDE}" presName="root2" presStyleCnt="0"/>
      <dgm:spPr/>
    </dgm:pt>
    <dgm:pt modelId="{C12572C1-7A06-40FE-AF44-FF3980E50525}" type="pres">
      <dgm:prSet presAssocID="{6FF308EF-35E5-4C38-AB37-7DB66B571EDE}" presName="LevelTwoTextNode" presStyleLbl="node2" presStyleIdx="3" presStyleCnt="4">
        <dgm:presLayoutVars>
          <dgm:chPref val="3"/>
        </dgm:presLayoutVars>
      </dgm:prSet>
      <dgm:spPr/>
    </dgm:pt>
    <dgm:pt modelId="{94B8273F-8342-42A0-9DDB-82C3B71C7AED}" type="pres">
      <dgm:prSet presAssocID="{6FF308EF-35E5-4C38-AB37-7DB66B571EDE}" presName="level3hierChild" presStyleCnt="0"/>
      <dgm:spPr/>
    </dgm:pt>
  </dgm:ptLst>
  <dgm:cxnLst>
    <dgm:cxn modelId="{A5E82309-9506-45C8-925D-F4276032E211}" type="presOf" srcId="{781AE37D-6D0E-4F41-8992-1340AFD54B38}" destId="{35B0AFD0-4166-42E9-86E5-B5B7EF694A67}" srcOrd="0" destOrd="0" presId="urn:microsoft.com/office/officeart/2005/8/layout/hierarchy2"/>
    <dgm:cxn modelId="{0298FA20-867D-446B-84E1-D644A0BE4782}" srcId="{706CAA78-1438-49C5-A8FD-593C9E658F3B}" destId="{781AE37D-6D0E-4F41-8992-1340AFD54B38}" srcOrd="0" destOrd="0" parTransId="{9E43443C-C933-4FE5-B75F-C54D3218BBB0}" sibTransId="{6CEFF594-A122-4B1D-938B-9314832C64EB}"/>
    <dgm:cxn modelId="{916F7A22-8402-4B69-9C52-55F54610EA32}" srcId="{51E86C2B-5830-442B-A700-6F8C0B4BC3A9}" destId="{98FDCDB2-77B4-47B6-9AFD-286F1017F413}" srcOrd="0" destOrd="0" parTransId="{19295162-8413-4363-8438-6DB6B27EB252}" sibTransId="{ECBCC507-A5C2-4D64-82C2-BB0A0BD6491B}"/>
    <dgm:cxn modelId="{8306B128-2820-4B45-A2C9-E4F86F45DA6D}" srcId="{706CAA78-1438-49C5-A8FD-593C9E658F3B}" destId="{7E617C25-B3C5-414B-ACDB-C4FFEC6187C3}" srcOrd="3" destOrd="0" parTransId="{3A8D901C-7784-4EC1-B0B1-38B184AE02A8}" sibTransId="{3E2F3138-1703-43C1-9D71-D8593A975340}"/>
    <dgm:cxn modelId="{B6556F39-9CBA-4B50-BEDB-9E66E266A495}" srcId="{98FDCDB2-77B4-47B6-9AFD-286F1017F413}" destId="{5CFE6D4C-C841-42F6-A77A-5337744EE9A6}" srcOrd="0" destOrd="0" parTransId="{32C896A2-B963-4DF5-93AC-2D43B254DB72}" sibTransId="{979271C8-78A1-4C1E-A01E-3F74F6E206DA}"/>
    <dgm:cxn modelId="{530CE35D-6E62-4BB6-87DE-6916380CD40C}" srcId="{98FDCDB2-77B4-47B6-9AFD-286F1017F413}" destId="{6FF308EF-35E5-4C38-AB37-7DB66B571EDE}" srcOrd="3" destOrd="0" parTransId="{CAA3743C-D73B-4FEA-AD94-54EC5E4A75A6}" sibTransId="{7E7B1EF5-EA9F-47B5-979F-C7A791F520A6}"/>
    <dgm:cxn modelId="{7C5A9D47-F439-4D12-A5A7-FCC6DFF980BE}" type="presOf" srcId="{3A8D901C-7784-4EC1-B0B1-38B184AE02A8}" destId="{4781749C-A13D-448E-BE48-5BF76654FF72}" srcOrd="1" destOrd="0" presId="urn:microsoft.com/office/officeart/2005/8/layout/hierarchy2"/>
    <dgm:cxn modelId="{4AB77A4B-6C01-4A91-82DA-23CF34B549FF}" type="presOf" srcId="{69BED4C3-C685-4AB3-B7A5-7EF9312DD558}" destId="{EF5F4621-F3C8-47BC-9AA1-A137AD20C26D}" srcOrd="1" destOrd="0" presId="urn:microsoft.com/office/officeart/2005/8/layout/hierarchy2"/>
    <dgm:cxn modelId="{9F65044D-2F78-40B9-B58D-6C7187C33B65}" type="presOf" srcId="{32C896A2-B963-4DF5-93AC-2D43B254DB72}" destId="{4D8568A2-8762-4174-B9ED-C1733C3783B1}" srcOrd="0" destOrd="0" presId="urn:microsoft.com/office/officeart/2005/8/layout/hierarchy2"/>
    <dgm:cxn modelId="{D1CB486D-A0B7-4C28-9C50-24FAFDFEC0F1}" type="presOf" srcId="{FC7F4ECC-81CE-4912-A0C6-2E3097D81A0A}" destId="{1F731C70-5BB8-4385-9089-361F80074C27}" srcOrd="0" destOrd="0" presId="urn:microsoft.com/office/officeart/2005/8/layout/hierarchy2"/>
    <dgm:cxn modelId="{21B0784F-5750-401B-8F97-0EF10371FB4B}" type="presOf" srcId="{9A742009-283B-42BF-9576-3ACCEA799BA7}" destId="{4ECA6B44-91EF-448A-B9BF-BF6863DF24EA}" srcOrd="1" destOrd="0" presId="urn:microsoft.com/office/officeart/2005/8/layout/hierarchy2"/>
    <dgm:cxn modelId="{0BF58753-FEFF-469F-BF40-838AAF7D2883}" type="presOf" srcId="{67276323-B65F-4EFD-82C1-23D136DB3231}" destId="{3E6683C0-EB6E-4298-B999-DECA92DE657F}" srcOrd="1" destOrd="0" presId="urn:microsoft.com/office/officeart/2005/8/layout/hierarchy2"/>
    <dgm:cxn modelId="{2D0D9A53-0155-4C94-9A9A-7C8A8F56F4AC}" type="presOf" srcId="{67276323-B65F-4EFD-82C1-23D136DB3231}" destId="{C3620E13-5ED2-4F1D-97E6-D5844C585CCF}" srcOrd="0" destOrd="0" presId="urn:microsoft.com/office/officeart/2005/8/layout/hierarchy2"/>
    <dgm:cxn modelId="{D744AA73-E3EB-4D92-A14E-4239E9CA1796}" srcId="{98FDCDB2-77B4-47B6-9AFD-286F1017F413}" destId="{706CAA78-1438-49C5-A8FD-593C9E658F3B}" srcOrd="1" destOrd="0" parTransId="{9A742009-283B-42BF-9576-3ACCEA799BA7}" sibTransId="{5BC95C9F-86D7-442B-97B6-FC6516A050A2}"/>
    <dgm:cxn modelId="{9F491D54-95E7-4577-A847-C83F67C0ADC7}" type="presOf" srcId="{5CFE6D4C-C841-42F6-A77A-5337744EE9A6}" destId="{E41D0F44-882D-4E8F-8805-302185C526EB}" srcOrd="0" destOrd="0" presId="urn:microsoft.com/office/officeart/2005/8/layout/hierarchy2"/>
    <dgm:cxn modelId="{8A7BD374-D495-47B4-80DC-94D6DC1A265E}" type="presOf" srcId="{7E617C25-B3C5-414B-ACDB-C4FFEC6187C3}" destId="{7C6DB8A4-F6C5-4B1D-8AA4-DFB9180977C7}" srcOrd="0" destOrd="0" presId="urn:microsoft.com/office/officeart/2005/8/layout/hierarchy2"/>
    <dgm:cxn modelId="{FFCA6A75-1441-41FC-A09A-C6AE0018EAFA}" type="presOf" srcId="{6FF308EF-35E5-4C38-AB37-7DB66B571EDE}" destId="{C12572C1-7A06-40FE-AF44-FF3980E50525}" srcOrd="0" destOrd="0" presId="urn:microsoft.com/office/officeart/2005/8/layout/hierarchy2"/>
    <dgm:cxn modelId="{73D39C76-3213-4002-B73F-E2E3FBBB1125}" type="presOf" srcId="{FCADB879-4E89-4816-9F16-7C39508C4945}" destId="{78EBDC2D-7FE8-462A-847C-019DD496110F}" srcOrd="0" destOrd="0" presId="urn:microsoft.com/office/officeart/2005/8/layout/hierarchy2"/>
    <dgm:cxn modelId="{FFB77C78-1AD7-489F-B088-00CDCDCE1625}" type="presOf" srcId="{9E43443C-C933-4FE5-B75F-C54D3218BBB0}" destId="{EBFB5F74-CAFA-4361-9EB4-2252FEFC56FE}" srcOrd="0" destOrd="0" presId="urn:microsoft.com/office/officeart/2005/8/layout/hierarchy2"/>
    <dgm:cxn modelId="{65B0607C-EAD1-4B95-9F61-E8154374DB53}" srcId="{706CAA78-1438-49C5-A8FD-593C9E658F3B}" destId="{FC7F4ECC-81CE-4912-A0C6-2E3097D81A0A}" srcOrd="2" destOrd="0" parTransId="{A74A15EB-D56C-42D7-9608-590BBE0A089D}" sibTransId="{44570ACA-0794-4B95-8309-BF90F7FE70AB}"/>
    <dgm:cxn modelId="{2E88AF82-B9CD-42DC-8E8F-C370B4ED382C}" type="presOf" srcId="{A74A15EB-D56C-42D7-9608-590BBE0A089D}" destId="{1EEDC9B5-0338-424E-BD99-F43E6C67E1D0}" srcOrd="0" destOrd="0" presId="urn:microsoft.com/office/officeart/2005/8/layout/hierarchy2"/>
    <dgm:cxn modelId="{E6B31297-0D20-4C81-B9C0-1AF67CB394CD}" type="presOf" srcId="{0552FAF5-AB8A-4B7C-9C53-93B20111E167}" destId="{57A7BBC2-88A9-45E1-8ED5-BE585398EE61}" srcOrd="0" destOrd="0" presId="urn:microsoft.com/office/officeart/2005/8/layout/hierarchy2"/>
    <dgm:cxn modelId="{54079C9C-FBAC-418B-BB05-89EC3004F77E}" type="presOf" srcId="{35F9714B-BA68-4D41-9A7E-8D1CF919C96F}" destId="{E624E567-0025-4231-8915-12011141C9BA}" srcOrd="0" destOrd="0" presId="urn:microsoft.com/office/officeart/2005/8/layout/hierarchy2"/>
    <dgm:cxn modelId="{28BA1EA1-1160-47D9-99DA-21D1C1F867DC}" type="presOf" srcId="{CAA3743C-D73B-4FEA-AD94-54EC5E4A75A6}" destId="{0E1946AA-88E6-4D94-8B54-7E0F150F7207}" srcOrd="0" destOrd="0" presId="urn:microsoft.com/office/officeart/2005/8/layout/hierarchy2"/>
    <dgm:cxn modelId="{716C46A3-5E5D-4F41-B09D-7862EF34DF23}" type="presOf" srcId="{B0C2BE64-0D88-4B49-8488-A794196D83A8}" destId="{91C040D3-2E73-4615-AB52-8A3BDA6592C5}" srcOrd="0" destOrd="0" presId="urn:microsoft.com/office/officeart/2005/8/layout/hierarchy2"/>
    <dgm:cxn modelId="{7B73A1A3-8AEC-4719-9121-6A46E0CCB907}" type="presOf" srcId="{51E86C2B-5830-442B-A700-6F8C0B4BC3A9}" destId="{B96AC1E2-E916-43B5-8BD1-F7BA0031ED62}" srcOrd="0" destOrd="0" presId="urn:microsoft.com/office/officeart/2005/8/layout/hierarchy2"/>
    <dgm:cxn modelId="{F095EFA5-F9BC-47C4-B4F9-9EA4D70C388F}" srcId="{98FDCDB2-77B4-47B6-9AFD-286F1017F413}" destId="{0552FAF5-AB8A-4B7C-9C53-93B20111E167}" srcOrd="2" destOrd="0" parTransId="{FCADB879-4E89-4816-9F16-7C39508C4945}" sibTransId="{4A02DFCB-79BE-4F2E-BC1C-FEDA630F84FC}"/>
    <dgm:cxn modelId="{7216FDA7-A790-47AB-85D3-C3BC5BE8CA23}" type="presOf" srcId="{9A742009-283B-42BF-9576-3ACCEA799BA7}" destId="{55D5C7EE-5EB5-4D31-8AA5-C4560FC2588A}" srcOrd="0" destOrd="0" presId="urn:microsoft.com/office/officeart/2005/8/layout/hierarchy2"/>
    <dgm:cxn modelId="{E6594AB2-86EE-4DBE-A775-D307B98F5DB6}" type="presOf" srcId="{A74A15EB-D56C-42D7-9608-590BBE0A089D}" destId="{A98D94E5-37B2-48C5-8286-1B41777B55C6}" srcOrd="1" destOrd="0" presId="urn:microsoft.com/office/officeart/2005/8/layout/hierarchy2"/>
    <dgm:cxn modelId="{DC8F0EBA-E7C4-450E-AE8C-AC42C78C52CD}" type="presOf" srcId="{9E43443C-C933-4FE5-B75F-C54D3218BBB0}" destId="{8CE95FD2-D59C-40E6-9284-E6E0A0018383}" srcOrd="1" destOrd="0" presId="urn:microsoft.com/office/officeart/2005/8/layout/hierarchy2"/>
    <dgm:cxn modelId="{CFE0E2C5-6E52-46D2-B0B2-1F02A5C4E38E}" type="presOf" srcId="{69BED4C3-C685-4AB3-B7A5-7EF9312DD558}" destId="{3E2A2363-9DD6-41CD-A536-C14C9C3039ED}" srcOrd="0" destOrd="0" presId="urn:microsoft.com/office/officeart/2005/8/layout/hierarchy2"/>
    <dgm:cxn modelId="{53F208C7-FDC2-418E-B524-428ADFA0EFB7}" srcId="{706CAA78-1438-49C5-A8FD-593C9E658F3B}" destId="{B0C2BE64-0D88-4B49-8488-A794196D83A8}" srcOrd="1" destOrd="0" parTransId="{67276323-B65F-4EFD-82C1-23D136DB3231}" sibTransId="{3FAC3C61-E117-4E80-9E80-436CDB662872}"/>
    <dgm:cxn modelId="{3A4BD0CE-42CD-46B2-8A1F-AD3686A309EF}" srcId="{706CAA78-1438-49C5-A8FD-593C9E658F3B}" destId="{35F9714B-BA68-4D41-9A7E-8D1CF919C96F}" srcOrd="4" destOrd="0" parTransId="{69BED4C3-C685-4AB3-B7A5-7EF9312DD558}" sibTransId="{B1E50A9F-2696-4CE2-B8D9-C4A355AAA474}"/>
    <dgm:cxn modelId="{16ED62CF-DF01-437B-887E-090F1D101C00}" type="presOf" srcId="{FCADB879-4E89-4816-9F16-7C39508C4945}" destId="{C96BF2F6-C044-451B-AAD3-E0F6E31BDF77}" srcOrd="1" destOrd="0" presId="urn:microsoft.com/office/officeart/2005/8/layout/hierarchy2"/>
    <dgm:cxn modelId="{5AADA8D4-B163-43AF-8649-178AA5D10EEF}" type="presOf" srcId="{32C896A2-B963-4DF5-93AC-2D43B254DB72}" destId="{4EFA54BA-3FBC-4A41-BFDD-4129539B21C1}" srcOrd="1" destOrd="0" presId="urn:microsoft.com/office/officeart/2005/8/layout/hierarchy2"/>
    <dgm:cxn modelId="{A8B739E6-038C-4D4E-AC5F-236EAAF609DA}" type="presOf" srcId="{3A8D901C-7784-4EC1-B0B1-38B184AE02A8}" destId="{7953123A-D694-4293-B383-1C617D52C66E}" srcOrd="0" destOrd="0" presId="urn:microsoft.com/office/officeart/2005/8/layout/hierarchy2"/>
    <dgm:cxn modelId="{94A904EE-C6F1-43E8-A820-4DE6AA266037}" type="presOf" srcId="{706CAA78-1438-49C5-A8FD-593C9E658F3B}" destId="{B0CC7632-FDB5-4347-85EE-848180953EE9}" srcOrd="0" destOrd="0" presId="urn:microsoft.com/office/officeart/2005/8/layout/hierarchy2"/>
    <dgm:cxn modelId="{56DF33F2-0B91-4EE7-AC84-41137AEC5609}" type="presOf" srcId="{CAA3743C-D73B-4FEA-AD94-54EC5E4A75A6}" destId="{BA61C1DB-1563-4D2C-B139-B1C68AA02CBF}" srcOrd="1" destOrd="0" presId="urn:microsoft.com/office/officeart/2005/8/layout/hierarchy2"/>
    <dgm:cxn modelId="{CD7827FA-1233-40D8-8B0E-13188BBC81BD}" type="presOf" srcId="{98FDCDB2-77B4-47B6-9AFD-286F1017F413}" destId="{E52286FB-44AC-4B63-9F13-E29AC2042C28}" srcOrd="0" destOrd="0" presId="urn:microsoft.com/office/officeart/2005/8/layout/hierarchy2"/>
    <dgm:cxn modelId="{A3C63051-0013-4913-B45A-96FB8CFD0F9B}" type="presParOf" srcId="{B96AC1E2-E916-43B5-8BD1-F7BA0031ED62}" destId="{C9BE26BC-8EC6-4E21-BD7F-6A5CAE4EFD07}" srcOrd="0" destOrd="0" presId="urn:microsoft.com/office/officeart/2005/8/layout/hierarchy2"/>
    <dgm:cxn modelId="{3FD7401D-12D5-48C4-96B2-8F232237F63F}" type="presParOf" srcId="{C9BE26BC-8EC6-4E21-BD7F-6A5CAE4EFD07}" destId="{E52286FB-44AC-4B63-9F13-E29AC2042C28}" srcOrd="0" destOrd="0" presId="urn:microsoft.com/office/officeart/2005/8/layout/hierarchy2"/>
    <dgm:cxn modelId="{4C2B8CAC-154C-4700-B58D-94B03013F5B3}" type="presParOf" srcId="{C9BE26BC-8EC6-4E21-BD7F-6A5CAE4EFD07}" destId="{98B8A905-2523-4E59-9A32-C79CDE3C925A}" srcOrd="1" destOrd="0" presId="urn:microsoft.com/office/officeart/2005/8/layout/hierarchy2"/>
    <dgm:cxn modelId="{A3665315-71D0-4F0F-B292-0C6A8A956FE0}" type="presParOf" srcId="{98B8A905-2523-4E59-9A32-C79CDE3C925A}" destId="{4D8568A2-8762-4174-B9ED-C1733C3783B1}" srcOrd="0" destOrd="0" presId="urn:microsoft.com/office/officeart/2005/8/layout/hierarchy2"/>
    <dgm:cxn modelId="{62B84544-A683-416B-9803-67ACB7E4F667}" type="presParOf" srcId="{4D8568A2-8762-4174-B9ED-C1733C3783B1}" destId="{4EFA54BA-3FBC-4A41-BFDD-4129539B21C1}" srcOrd="0" destOrd="0" presId="urn:microsoft.com/office/officeart/2005/8/layout/hierarchy2"/>
    <dgm:cxn modelId="{737E0D4D-AEC8-4DB8-9E60-D371B364732A}" type="presParOf" srcId="{98B8A905-2523-4E59-9A32-C79CDE3C925A}" destId="{A16B0119-0F7E-4D79-83B4-01EC32663C7C}" srcOrd="1" destOrd="0" presId="urn:microsoft.com/office/officeart/2005/8/layout/hierarchy2"/>
    <dgm:cxn modelId="{91E80F56-DA99-40F2-A9DF-363583FBC31E}" type="presParOf" srcId="{A16B0119-0F7E-4D79-83B4-01EC32663C7C}" destId="{E41D0F44-882D-4E8F-8805-302185C526EB}" srcOrd="0" destOrd="0" presId="urn:microsoft.com/office/officeart/2005/8/layout/hierarchy2"/>
    <dgm:cxn modelId="{8EB07546-CD68-4338-870E-87AB9F8EC12C}" type="presParOf" srcId="{A16B0119-0F7E-4D79-83B4-01EC32663C7C}" destId="{998CAC16-BD77-4D83-BD6E-9DEA1E7C35E8}" srcOrd="1" destOrd="0" presId="urn:microsoft.com/office/officeart/2005/8/layout/hierarchy2"/>
    <dgm:cxn modelId="{5FB0B37D-9C75-48F7-88ED-C2B838147803}" type="presParOf" srcId="{98B8A905-2523-4E59-9A32-C79CDE3C925A}" destId="{55D5C7EE-5EB5-4D31-8AA5-C4560FC2588A}" srcOrd="2" destOrd="0" presId="urn:microsoft.com/office/officeart/2005/8/layout/hierarchy2"/>
    <dgm:cxn modelId="{28414FF5-55A6-446B-832E-365E2CC6DABD}" type="presParOf" srcId="{55D5C7EE-5EB5-4D31-8AA5-C4560FC2588A}" destId="{4ECA6B44-91EF-448A-B9BF-BF6863DF24EA}" srcOrd="0" destOrd="0" presId="urn:microsoft.com/office/officeart/2005/8/layout/hierarchy2"/>
    <dgm:cxn modelId="{73F77BE6-768C-45D7-A39B-41AFD2669CF0}" type="presParOf" srcId="{98B8A905-2523-4E59-9A32-C79CDE3C925A}" destId="{BD380DA0-2952-4120-88E8-057EFEAE851B}" srcOrd="3" destOrd="0" presId="urn:microsoft.com/office/officeart/2005/8/layout/hierarchy2"/>
    <dgm:cxn modelId="{FF5E35A9-82F5-417F-82A8-2C71910E92A8}" type="presParOf" srcId="{BD380DA0-2952-4120-88E8-057EFEAE851B}" destId="{B0CC7632-FDB5-4347-85EE-848180953EE9}" srcOrd="0" destOrd="0" presId="urn:microsoft.com/office/officeart/2005/8/layout/hierarchy2"/>
    <dgm:cxn modelId="{23B19B31-7D9E-4245-924F-084D8536918B}" type="presParOf" srcId="{BD380DA0-2952-4120-88E8-057EFEAE851B}" destId="{392EF3C7-B33A-49C4-A9D6-0FA3101DB2D8}" srcOrd="1" destOrd="0" presId="urn:microsoft.com/office/officeart/2005/8/layout/hierarchy2"/>
    <dgm:cxn modelId="{FF5D3264-3D57-4040-9621-13946BB82A5F}" type="presParOf" srcId="{392EF3C7-B33A-49C4-A9D6-0FA3101DB2D8}" destId="{EBFB5F74-CAFA-4361-9EB4-2252FEFC56FE}" srcOrd="0" destOrd="0" presId="urn:microsoft.com/office/officeart/2005/8/layout/hierarchy2"/>
    <dgm:cxn modelId="{4C42EB61-9E9B-4B2C-A880-179234927AA1}" type="presParOf" srcId="{EBFB5F74-CAFA-4361-9EB4-2252FEFC56FE}" destId="{8CE95FD2-D59C-40E6-9284-E6E0A0018383}" srcOrd="0" destOrd="0" presId="urn:microsoft.com/office/officeart/2005/8/layout/hierarchy2"/>
    <dgm:cxn modelId="{50ACD9E7-B405-4002-9FF5-D805E45916EB}" type="presParOf" srcId="{392EF3C7-B33A-49C4-A9D6-0FA3101DB2D8}" destId="{B8BAF214-02FF-4F4E-B57C-FCFF66372177}" srcOrd="1" destOrd="0" presId="urn:microsoft.com/office/officeart/2005/8/layout/hierarchy2"/>
    <dgm:cxn modelId="{26F15709-D81F-4D76-96CB-B380A9B0B517}" type="presParOf" srcId="{B8BAF214-02FF-4F4E-B57C-FCFF66372177}" destId="{35B0AFD0-4166-42E9-86E5-B5B7EF694A67}" srcOrd="0" destOrd="0" presId="urn:microsoft.com/office/officeart/2005/8/layout/hierarchy2"/>
    <dgm:cxn modelId="{DA145045-25E1-478E-BDA4-45ABAF696F98}" type="presParOf" srcId="{B8BAF214-02FF-4F4E-B57C-FCFF66372177}" destId="{CC226954-263F-412F-93E0-FEED9DD8DEB1}" srcOrd="1" destOrd="0" presId="urn:microsoft.com/office/officeart/2005/8/layout/hierarchy2"/>
    <dgm:cxn modelId="{DC2E568F-2BBD-41A8-8B01-4E5850D6AA12}" type="presParOf" srcId="{392EF3C7-B33A-49C4-A9D6-0FA3101DB2D8}" destId="{C3620E13-5ED2-4F1D-97E6-D5844C585CCF}" srcOrd="2" destOrd="0" presId="urn:microsoft.com/office/officeart/2005/8/layout/hierarchy2"/>
    <dgm:cxn modelId="{CB934F5E-0A0D-43CA-9C92-A659F52865FF}" type="presParOf" srcId="{C3620E13-5ED2-4F1D-97E6-D5844C585CCF}" destId="{3E6683C0-EB6E-4298-B999-DECA92DE657F}" srcOrd="0" destOrd="0" presId="urn:microsoft.com/office/officeart/2005/8/layout/hierarchy2"/>
    <dgm:cxn modelId="{F3AA34BA-54DD-4F8F-A82C-06C2C92B9354}" type="presParOf" srcId="{392EF3C7-B33A-49C4-A9D6-0FA3101DB2D8}" destId="{332FD470-B94C-44A4-83E5-259CBEA374AE}" srcOrd="3" destOrd="0" presId="urn:microsoft.com/office/officeart/2005/8/layout/hierarchy2"/>
    <dgm:cxn modelId="{539A5BEE-7414-475B-98D3-0D2900C843C0}" type="presParOf" srcId="{332FD470-B94C-44A4-83E5-259CBEA374AE}" destId="{91C040D3-2E73-4615-AB52-8A3BDA6592C5}" srcOrd="0" destOrd="0" presId="urn:microsoft.com/office/officeart/2005/8/layout/hierarchy2"/>
    <dgm:cxn modelId="{1DB96E2D-890E-41BA-BEFB-B172EC4C9BE7}" type="presParOf" srcId="{332FD470-B94C-44A4-83E5-259CBEA374AE}" destId="{661341B1-0E12-43A1-8F26-6AFF93A9F801}" srcOrd="1" destOrd="0" presId="urn:microsoft.com/office/officeart/2005/8/layout/hierarchy2"/>
    <dgm:cxn modelId="{78FFA5F6-56D4-4A40-9B0E-6D655A9835FC}" type="presParOf" srcId="{392EF3C7-B33A-49C4-A9D6-0FA3101DB2D8}" destId="{1EEDC9B5-0338-424E-BD99-F43E6C67E1D0}" srcOrd="4" destOrd="0" presId="urn:microsoft.com/office/officeart/2005/8/layout/hierarchy2"/>
    <dgm:cxn modelId="{B29C0978-D846-4056-8D42-32B5DEE0E24E}" type="presParOf" srcId="{1EEDC9B5-0338-424E-BD99-F43E6C67E1D0}" destId="{A98D94E5-37B2-48C5-8286-1B41777B55C6}" srcOrd="0" destOrd="0" presId="urn:microsoft.com/office/officeart/2005/8/layout/hierarchy2"/>
    <dgm:cxn modelId="{847431A9-B0FB-4FD3-A5FB-4CBA1AAD8B25}" type="presParOf" srcId="{392EF3C7-B33A-49C4-A9D6-0FA3101DB2D8}" destId="{4070B6B7-4D66-4666-AE77-D3D86AA28331}" srcOrd="5" destOrd="0" presId="urn:microsoft.com/office/officeart/2005/8/layout/hierarchy2"/>
    <dgm:cxn modelId="{B65DFE4C-8CDA-49E9-852D-5F5D9CCDECE8}" type="presParOf" srcId="{4070B6B7-4D66-4666-AE77-D3D86AA28331}" destId="{1F731C70-5BB8-4385-9089-361F80074C27}" srcOrd="0" destOrd="0" presId="urn:microsoft.com/office/officeart/2005/8/layout/hierarchy2"/>
    <dgm:cxn modelId="{53EFFC08-08CE-4727-8793-4C17A015E320}" type="presParOf" srcId="{4070B6B7-4D66-4666-AE77-D3D86AA28331}" destId="{A7246B49-9CCF-4E72-B5EA-2CE40BB59C8E}" srcOrd="1" destOrd="0" presId="urn:microsoft.com/office/officeart/2005/8/layout/hierarchy2"/>
    <dgm:cxn modelId="{87610CC9-5743-4421-85D1-90DAA539FAC9}" type="presParOf" srcId="{392EF3C7-B33A-49C4-A9D6-0FA3101DB2D8}" destId="{7953123A-D694-4293-B383-1C617D52C66E}" srcOrd="6" destOrd="0" presId="urn:microsoft.com/office/officeart/2005/8/layout/hierarchy2"/>
    <dgm:cxn modelId="{853AD4E2-ED98-43B7-96B7-A9B26F8CC1D4}" type="presParOf" srcId="{7953123A-D694-4293-B383-1C617D52C66E}" destId="{4781749C-A13D-448E-BE48-5BF76654FF72}" srcOrd="0" destOrd="0" presId="urn:microsoft.com/office/officeart/2005/8/layout/hierarchy2"/>
    <dgm:cxn modelId="{E2A65950-8085-4212-BA7C-592F2FA7414B}" type="presParOf" srcId="{392EF3C7-B33A-49C4-A9D6-0FA3101DB2D8}" destId="{BDA3C7B1-1D48-43F2-BF26-5DD0FFAE4733}" srcOrd="7" destOrd="0" presId="urn:microsoft.com/office/officeart/2005/8/layout/hierarchy2"/>
    <dgm:cxn modelId="{FAE3B019-54A2-406B-A655-B1EF229F013B}" type="presParOf" srcId="{BDA3C7B1-1D48-43F2-BF26-5DD0FFAE4733}" destId="{7C6DB8A4-F6C5-4B1D-8AA4-DFB9180977C7}" srcOrd="0" destOrd="0" presId="urn:microsoft.com/office/officeart/2005/8/layout/hierarchy2"/>
    <dgm:cxn modelId="{0BC194EF-BDB2-4A8E-9E40-550BA88738AC}" type="presParOf" srcId="{BDA3C7B1-1D48-43F2-BF26-5DD0FFAE4733}" destId="{7134C1F4-1E30-4BE8-ADAD-8E187E0AA920}" srcOrd="1" destOrd="0" presId="urn:microsoft.com/office/officeart/2005/8/layout/hierarchy2"/>
    <dgm:cxn modelId="{7AF88258-65C1-4105-8FE3-93515939FEA2}" type="presParOf" srcId="{392EF3C7-B33A-49C4-A9D6-0FA3101DB2D8}" destId="{3E2A2363-9DD6-41CD-A536-C14C9C3039ED}" srcOrd="8" destOrd="0" presId="urn:microsoft.com/office/officeart/2005/8/layout/hierarchy2"/>
    <dgm:cxn modelId="{225AC4F4-17DC-43FC-A9B3-F34C84839C85}" type="presParOf" srcId="{3E2A2363-9DD6-41CD-A536-C14C9C3039ED}" destId="{EF5F4621-F3C8-47BC-9AA1-A137AD20C26D}" srcOrd="0" destOrd="0" presId="urn:microsoft.com/office/officeart/2005/8/layout/hierarchy2"/>
    <dgm:cxn modelId="{8776F09A-ADE1-4EE5-BC69-D5901101CC2B}" type="presParOf" srcId="{392EF3C7-B33A-49C4-A9D6-0FA3101DB2D8}" destId="{C3A8C191-97CA-461D-ACEC-B8E6F974E88B}" srcOrd="9" destOrd="0" presId="urn:microsoft.com/office/officeart/2005/8/layout/hierarchy2"/>
    <dgm:cxn modelId="{FC75FA46-0587-4C75-9CDC-49864A378D94}" type="presParOf" srcId="{C3A8C191-97CA-461D-ACEC-B8E6F974E88B}" destId="{E624E567-0025-4231-8915-12011141C9BA}" srcOrd="0" destOrd="0" presId="urn:microsoft.com/office/officeart/2005/8/layout/hierarchy2"/>
    <dgm:cxn modelId="{08B608E8-7087-4227-86CF-2F35FA3176DD}" type="presParOf" srcId="{C3A8C191-97CA-461D-ACEC-B8E6F974E88B}" destId="{79E1E7D1-FC20-4F9D-8D9D-2B9ABDAADFCB}" srcOrd="1" destOrd="0" presId="urn:microsoft.com/office/officeart/2005/8/layout/hierarchy2"/>
    <dgm:cxn modelId="{34FA705F-6D7F-4137-B089-003180BDB24F}" type="presParOf" srcId="{98B8A905-2523-4E59-9A32-C79CDE3C925A}" destId="{78EBDC2D-7FE8-462A-847C-019DD496110F}" srcOrd="4" destOrd="0" presId="urn:microsoft.com/office/officeart/2005/8/layout/hierarchy2"/>
    <dgm:cxn modelId="{4BEBC61F-F421-44B3-996D-3CF1528612B8}" type="presParOf" srcId="{78EBDC2D-7FE8-462A-847C-019DD496110F}" destId="{C96BF2F6-C044-451B-AAD3-E0F6E31BDF77}" srcOrd="0" destOrd="0" presId="urn:microsoft.com/office/officeart/2005/8/layout/hierarchy2"/>
    <dgm:cxn modelId="{AF77775D-BD2E-4C7B-AC91-E1146C281EC3}" type="presParOf" srcId="{98B8A905-2523-4E59-9A32-C79CDE3C925A}" destId="{2293A76E-E4EE-4427-8756-8D7780FDC261}" srcOrd="5" destOrd="0" presId="urn:microsoft.com/office/officeart/2005/8/layout/hierarchy2"/>
    <dgm:cxn modelId="{9ACCAD6F-F13D-4D04-AF35-FD9EE7140AF1}" type="presParOf" srcId="{2293A76E-E4EE-4427-8756-8D7780FDC261}" destId="{57A7BBC2-88A9-45E1-8ED5-BE585398EE61}" srcOrd="0" destOrd="0" presId="urn:microsoft.com/office/officeart/2005/8/layout/hierarchy2"/>
    <dgm:cxn modelId="{076ACF46-3DB3-4CDF-88E2-544D0BA08F72}" type="presParOf" srcId="{2293A76E-E4EE-4427-8756-8D7780FDC261}" destId="{EF659797-C37D-4678-9D54-34537F41ADC7}" srcOrd="1" destOrd="0" presId="urn:microsoft.com/office/officeart/2005/8/layout/hierarchy2"/>
    <dgm:cxn modelId="{55A2983D-937C-4879-B784-DF6F0818D162}" type="presParOf" srcId="{98B8A905-2523-4E59-9A32-C79CDE3C925A}" destId="{0E1946AA-88E6-4D94-8B54-7E0F150F7207}" srcOrd="6" destOrd="0" presId="urn:microsoft.com/office/officeart/2005/8/layout/hierarchy2"/>
    <dgm:cxn modelId="{3619551C-EDA3-44BA-810D-FE01D0F04B9E}" type="presParOf" srcId="{0E1946AA-88E6-4D94-8B54-7E0F150F7207}" destId="{BA61C1DB-1563-4D2C-B139-B1C68AA02CBF}" srcOrd="0" destOrd="0" presId="urn:microsoft.com/office/officeart/2005/8/layout/hierarchy2"/>
    <dgm:cxn modelId="{B2348ED1-56BE-4D28-A380-CEFE5FC26FC1}" type="presParOf" srcId="{98B8A905-2523-4E59-9A32-C79CDE3C925A}" destId="{FDB49EC9-C756-496F-9449-5DF0A894F264}" srcOrd="7" destOrd="0" presId="urn:microsoft.com/office/officeart/2005/8/layout/hierarchy2"/>
    <dgm:cxn modelId="{F0AA4F11-614C-4B1D-A4E4-7AC614FD1ECC}" type="presParOf" srcId="{FDB49EC9-C756-496F-9449-5DF0A894F264}" destId="{C12572C1-7A06-40FE-AF44-FF3980E50525}" srcOrd="0" destOrd="0" presId="urn:microsoft.com/office/officeart/2005/8/layout/hierarchy2"/>
    <dgm:cxn modelId="{C76468EE-1178-4BDB-800D-C26DCCB2CAC6}" type="presParOf" srcId="{FDB49EC9-C756-496F-9449-5DF0A894F264}" destId="{94B8273F-8342-42A0-9DDB-82C3B71C7AE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B348DB-463D-4FE9-A977-F4979778928B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E4889B2D-BD10-4ED4-8381-005275D563C9}">
      <dgm:prSet phldrT="[Texto]"/>
      <dgm:spPr/>
      <dgm:t>
        <a:bodyPr/>
        <a:lstStyle/>
        <a:p>
          <a:r>
            <a:rPr lang="es-ES"/>
            <a:t>Activos</a:t>
          </a:r>
        </a:p>
      </dgm:t>
    </dgm:pt>
    <dgm:pt modelId="{3AA5D3A8-8187-40EE-8BEA-90E62852F1B6}" type="parTrans" cxnId="{6718955C-50FC-4FDF-A14C-36791B04BDA5}">
      <dgm:prSet/>
      <dgm:spPr/>
      <dgm:t>
        <a:bodyPr/>
        <a:lstStyle/>
        <a:p>
          <a:endParaRPr lang="es-ES"/>
        </a:p>
      </dgm:t>
    </dgm:pt>
    <dgm:pt modelId="{0C355F25-2C69-4064-AEEC-39328698FB7C}" type="sibTrans" cxnId="{6718955C-50FC-4FDF-A14C-36791B04BDA5}">
      <dgm:prSet/>
      <dgm:spPr/>
      <dgm:t>
        <a:bodyPr/>
        <a:lstStyle/>
        <a:p>
          <a:endParaRPr lang="es-ES"/>
        </a:p>
      </dgm:t>
    </dgm:pt>
    <dgm:pt modelId="{2555059B-96B0-4D47-A810-548762E9C017}">
      <dgm:prSet phldrT="[Texto]"/>
      <dgm:spPr/>
      <dgm:t>
        <a:bodyPr/>
        <a:lstStyle/>
        <a:p>
          <a:r>
            <a:rPr lang="es-ES"/>
            <a:t>Muebles</a:t>
          </a:r>
        </a:p>
      </dgm:t>
    </dgm:pt>
    <dgm:pt modelId="{660150A4-D3D3-46C2-B1D2-AFCE2F1CF08D}" type="parTrans" cxnId="{9620688A-80BC-45DE-890F-4C8D241C570C}">
      <dgm:prSet/>
      <dgm:spPr/>
      <dgm:t>
        <a:bodyPr/>
        <a:lstStyle/>
        <a:p>
          <a:endParaRPr lang="es-ES"/>
        </a:p>
      </dgm:t>
    </dgm:pt>
    <dgm:pt modelId="{BB99B725-26C1-4192-90AE-602B0EC0E93D}" type="sibTrans" cxnId="{9620688A-80BC-45DE-890F-4C8D241C570C}">
      <dgm:prSet/>
      <dgm:spPr/>
      <dgm:t>
        <a:bodyPr/>
        <a:lstStyle/>
        <a:p>
          <a:endParaRPr lang="es-ES"/>
        </a:p>
      </dgm:t>
    </dgm:pt>
    <dgm:pt modelId="{8E915C2C-13C5-40A0-8FFA-DFF65C6BEF45}">
      <dgm:prSet phldrT="[Texto]"/>
      <dgm:spPr/>
      <dgm:t>
        <a:bodyPr/>
        <a:lstStyle/>
        <a:p>
          <a:r>
            <a:rPr lang="es-ES"/>
            <a:t>Inmuebles</a:t>
          </a:r>
        </a:p>
      </dgm:t>
    </dgm:pt>
    <dgm:pt modelId="{B39C69BC-F2FB-4D68-BC89-316EC4418ACB}" type="parTrans" cxnId="{CE945945-DE89-4787-8026-2E4F30E92360}">
      <dgm:prSet/>
      <dgm:spPr/>
      <dgm:t>
        <a:bodyPr/>
        <a:lstStyle/>
        <a:p>
          <a:endParaRPr lang="es-ES"/>
        </a:p>
      </dgm:t>
    </dgm:pt>
    <dgm:pt modelId="{1CF67324-A749-4BC0-B41D-C57AD1AB5B95}" type="sibTrans" cxnId="{CE945945-DE89-4787-8026-2E4F30E92360}">
      <dgm:prSet/>
      <dgm:spPr/>
      <dgm:t>
        <a:bodyPr/>
        <a:lstStyle/>
        <a:p>
          <a:endParaRPr lang="es-ES"/>
        </a:p>
      </dgm:t>
    </dgm:pt>
    <dgm:pt modelId="{C8249F29-2975-4710-88B8-3DA9A47919D4}">
      <dgm:prSet phldrT="[Texto]"/>
      <dgm:spPr/>
      <dgm:t>
        <a:bodyPr/>
        <a:lstStyle/>
        <a:p>
          <a:r>
            <a:rPr lang="es-ES"/>
            <a:t>Sociedades en Liquidación</a:t>
          </a:r>
        </a:p>
      </dgm:t>
    </dgm:pt>
    <dgm:pt modelId="{FD23D01C-DA0D-4CF6-85B1-FA74E82B5DA3}" type="parTrans" cxnId="{2BCA2B89-1D9F-401E-867B-DFD7FFB8116B}">
      <dgm:prSet/>
      <dgm:spPr/>
      <dgm:t>
        <a:bodyPr/>
        <a:lstStyle/>
        <a:p>
          <a:endParaRPr lang="es-ES"/>
        </a:p>
      </dgm:t>
    </dgm:pt>
    <dgm:pt modelId="{B9030EA3-2D20-4236-863B-668DFE7B1F7F}" type="sibTrans" cxnId="{2BCA2B89-1D9F-401E-867B-DFD7FFB8116B}">
      <dgm:prSet/>
      <dgm:spPr/>
      <dgm:t>
        <a:bodyPr/>
        <a:lstStyle/>
        <a:p>
          <a:endParaRPr lang="es-ES"/>
        </a:p>
      </dgm:t>
    </dgm:pt>
    <dgm:pt modelId="{C50036CC-4174-4F1C-A646-0FC3253ACB97}">
      <dgm:prSet phldrT="[Texto]"/>
      <dgm:spPr/>
      <dgm:t>
        <a:bodyPr/>
        <a:lstStyle/>
        <a:p>
          <a:r>
            <a:rPr lang="es-ES"/>
            <a:t>Urbano</a:t>
          </a:r>
        </a:p>
      </dgm:t>
    </dgm:pt>
    <dgm:pt modelId="{3305E9EA-8747-45CB-BEA4-73C0F8FD06AA}" type="parTrans" cxnId="{4AA1A624-9DAE-4627-8250-6E87B7A8163B}">
      <dgm:prSet/>
      <dgm:spPr/>
      <dgm:t>
        <a:bodyPr/>
        <a:lstStyle/>
        <a:p>
          <a:endParaRPr lang="es-ES"/>
        </a:p>
      </dgm:t>
    </dgm:pt>
    <dgm:pt modelId="{8273B140-916B-4502-AF31-A691BB357333}" type="sibTrans" cxnId="{4AA1A624-9DAE-4627-8250-6E87B7A8163B}">
      <dgm:prSet/>
      <dgm:spPr/>
      <dgm:t>
        <a:bodyPr/>
        <a:lstStyle/>
        <a:p>
          <a:endParaRPr lang="es-ES"/>
        </a:p>
      </dgm:t>
    </dgm:pt>
    <dgm:pt modelId="{EC8EA988-9C3A-46A7-8A1A-56A3C2386DE6}">
      <dgm:prSet phldrT="[Texto]"/>
      <dgm:spPr/>
      <dgm:t>
        <a:bodyPr/>
        <a:lstStyle/>
        <a:p>
          <a:r>
            <a:rPr lang="es-ES"/>
            <a:t>Rural</a:t>
          </a:r>
        </a:p>
      </dgm:t>
    </dgm:pt>
    <dgm:pt modelId="{B2E888E2-9397-42E7-8E8D-287DCE4158A7}" type="parTrans" cxnId="{987F14EB-4C4C-4428-A742-42A0EB9B0897}">
      <dgm:prSet/>
      <dgm:spPr/>
      <dgm:t>
        <a:bodyPr/>
        <a:lstStyle/>
        <a:p>
          <a:endParaRPr lang="es-ES"/>
        </a:p>
      </dgm:t>
    </dgm:pt>
    <dgm:pt modelId="{28BBB449-4788-4F5A-B91E-91F3FAEA9A76}" type="sibTrans" cxnId="{987F14EB-4C4C-4428-A742-42A0EB9B0897}">
      <dgm:prSet/>
      <dgm:spPr/>
      <dgm:t>
        <a:bodyPr/>
        <a:lstStyle/>
        <a:p>
          <a:endParaRPr lang="es-ES"/>
        </a:p>
      </dgm:t>
    </dgm:pt>
    <dgm:pt modelId="{15430E68-FCD9-4342-A1D1-3938D46E3732}">
      <dgm:prSet phldrT="[Texto]"/>
      <dgm:spPr/>
      <dgm:t>
        <a:bodyPr/>
        <a:lstStyle/>
        <a:p>
          <a:r>
            <a:rPr lang="es-ES"/>
            <a:t>DAO</a:t>
          </a:r>
        </a:p>
      </dgm:t>
    </dgm:pt>
    <dgm:pt modelId="{ACC381DF-0543-4367-9ADD-E18C632337CF}" type="parTrans" cxnId="{FA726FAD-ECEA-4033-9185-AA24589A90C5}">
      <dgm:prSet/>
      <dgm:spPr/>
      <dgm:t>
        <a:bodyPr/>
        <a:lstStyle/>
        <a:p>
          <a:endParaRPr lang="es-ES"/>
        </a:p>
      </dgm:t>
    </dgm:pt>
    <dgm:pt modelId="{2407B385-D44C-46FE-8B55-425A41E3C494}" type="sibTrans" cxnId="{FA726FAD-ECEA-4033-9185-AA24589A90C5}">
      <dgm:prSet/>
      <dgm:spPr/>
      <dgm:t>
        <a:bodyPr/>
        <a:lstStyle/>
        <a:p>
          <a:endParaRPr lang="es-ES"/>
        </a:p>
      </dgm:t>
    </dgm:pt>
    <dgm:pt modelId="{37E1BE04-9B18-4EB1-B28C-4319550C6F56}">
      <dgm:prSet phldrT="[Texto]"/>
      <dgm:spPr/>
      <dgm:t>
        <a:bodyPr/>
        <a:lstStyle/>
        <a:p>
          <a:r>
            <a:rPr lang="es-ES"/>
            <a:t>Transportes</a:t>
          </a:r>
        </a:p>
      </dgm:t>
    </dgm:pt>
    <dgm:pt modelId="{38D0E860-AA2B-4EB4-B425-CF8C8BF5F1D3}" type="parTrans" cxnId="{FC19D570-9633-47A8-899F-C6F54F6580FF}">
      <dgm:prSet/>
      <dgm:spPr/>
      <dgm:t>
        <a:bodyPr/>
        <a:lstStyle/>
        <a:p>
          <a:endParaRPr lang="es-ES"/>
        </a:p>
      </dgm:t>
    </dgm:pt>
    <dgm:pt modelId="{356AF8E2-888E-4703-9DB6-25DA9AECF652}" type="sibTrans" cxnId="{FC19D570-9633-47A8-899F-C6F54F6580FF}">
      <dgm:prSet/>
      <dgm:spPr/>
      <dgm:t>
        <a:bodyPr/>
        <a:lstStyle/>
        <a:p>
          <a:endParaRPr lang="es-ES"/>
        </a:p>
      </dgm:t>
    </dgm:pt>
    <dgm:pt modelId="{73A21463-1914-4E30-96E6-7E464FCBEAC4}">
      <dgm:prSet phldrT="[Texto]"/>
      <dgm:spPr/>
      <dgm:t>
        <a:bodyPr/>
        <a:lstStyle/>
        <a:p>
          <a:r>
            <a:rPr lang="es-ES"/>
            <a:t>Semovientes</a:t>
          </a:r>
        </a:p>
      </dgm:t>
    </dgm:pt>
    <dgm:pt modelId="{AA2EA7A2-5433-4257-A18C-2C2FBABB371F}" type="parTrans" cxnId="{AB9F0DA7-ECB3-4604-95E0-69DA33947258}">
      <dgm:prSet/>
      <dgm:spPr/>
      <dgm:t>
        <a:bodyPr/>
        <a:lstStyle/>
        <a:p>
          <a:endParaRPr lang="es-ES"/>
        </a:p>
      </dgm:t>
    </dgm:pt>
    <dgm:pt modelId="{281C88F5-8A7A-4D74-ADBD-05C8C1F72B17}" type="sibTrans" cxnId="{AB9F0DA7-ECB3-4604-95E0-69DA33947258}">
      <dgm:prSet/>
      <dgm:spPr/>
      <dgm:t>
        <a:bodyPr/>
        <a:lstStyle/>
        <a:p>
          <a:endParaRPr lang="es-ES"/>
        </a:p>
      </dgm:t>
    </dgm:pt>
    <dgm:pt modelId="{08DDB954-16D1-49D7-A457-FC014E46FFCE}">
      <dgm:prSet phldrT="[Texto]"/>
      <dgm:spPr/>
      <dgm:t>
        <a:bodyPr/>
        <a:lstStyle/>
        <a:p>
          <a:r>
            <a:rPr lang="es-ES"/>
            <a:t>Sustancias</a:t>
          </a:r>
        </a:p>
      </dgm:t>
    </dgm:pt>
    <dgm:pt modelId="{2363FBE0-9314-4068-AB12-D8BF2CA6D157}" type="parTrans" cxnId="{88BBA820-3F58-4082-9789-81AD361B779C}">
      <dgm:prSet/>
      <dgm:spPr/>
      <dgm:t>
        <a:bodyPr/>
        <a:lstStyle/>
        <a:p>
          <a:endParaRPr lang="es-ES"/>
        </a:p>
      </dgm:t>
    </dgm:pt>
    <dgm:pt modelId="{4298C541-24C5-44FF-AA6E-83C99742969F}" type="sibTrans" cxnId="{88BBA820-3F58-4082-9789-81AD361B779C}">
      <dgm:prSet/>
      <dgm:spPr/>
      <dgm:t>
        <a:bodyPr/>
        <a:lstStyle/>
        <a:p>
          <a:endParaRPr lang="es-ES"/>
        </a:p>
      </dgm:t>
    </dgm:pt>
    <dgm:pt modelId="{5580197F-763B-4745-9ED8-D06BEB0D6B0A}">
      <dgm:prSet phldrT="[Texto]"/>
      <dgm:spPr/>
      <dgm:t>
        <a:bodyPr/>
        <a:lstStyle/>
        <a:p>
          <a:r>
            <a:rPr lang="es-ES"/>
            <a:t>Muebles y Enseres</a:t>
          </a:r>
        </a:p>
      </dgm:t>
    </dgm:pt>
    <dgm:pt modelId="{26E06910-5B6F-4108-B958-AD004EC8BB25}" type="parTrans" cxnId="{FE8C91A0-C953-4238-B2F5-5A799D8B76C7}">
      <dgm:prSet/>
      <dgm:spPr/>
      <dgm:t>
        <a:bodyPr/>
        <a:lstStyle/>
        <a:p>
          <a:endParaRPr lang="es-ES"/>
        </a:p>
      </dgm:t>
    </dgm:pt>
    <dgm:pt modelId="{B871EC70-7397-4F12-AF4E-35A698C6A103}" type="sibTrans" cxnId="{FE8C91A0-C953-4238-B2F5-5A799D8B76C7}">
      <dgm:prSet/>
      <dgm:spPr/>
      <dgm:t>
        <a:bodyPr/>
        <a:lstStyle/>
        <a:p>
          <a:endParaRPr lang="es-ES"/>
        </a:p>
      </dgm:t>
    </dgm:pt>
    <dgm:pt modelId="{FDFECF7C-44E0-4C89-B8E8-FF8683F94A99}">
      <dgm:prSet/>
      <dgm:spPr/>
      <dgm:t>
        <a:bodyPr/>
        <a:lstStyle/>
        <a:p>
          <a:r>
            <a:rPr lang="es-ES"/>
            <a:t>Sociedades Activas</a:t>
          </a:r>
        </a:p>
      </dgm:t>
    </dgm:pt>
    <dgm:pt modelId="{8221B1CC-9D6B-40D1-B6E4-F8EE13D59A64}" type="parTrans" cxnId="{BD7A0845-BE63-4CA3-9F77-3A8122EC51EB}">
      <dgm:prSet/>
      <dgm:spPr/>
      <dgm:t>
        <a:bodyPr/>
        <a:lstStyle/>
        <a:p>
          <a:endParaRPr lang="es-ES"/>
        </a:p>
      </dgm:t>
    </dgm:pt>
    <dgm:pt modelId="{075CB25F-A23B-4AC7-8881-C9E772AB8AEC}" type="sibTrans" cxnId="{BD7A0845-BE63-4CA3-9F77-3A8122EC51EB}">
      <dgm:prSet/>
      <dgm:spPr/>
      <dgm:t>
        <a:bodyPr/>
        <a:lstStyle/>
        <a:p>
          <a:endParaRPr lang="es-ES"/>
        </a:p>
      </dgm:t>
    </dgm:pt>
    <dgm:pt modelId="{C034037E-61A7-4CAB-A1A9-C8838FF26E56}">
      <dgm:prSet/>
      <dgm:spPr/>
      <dgm:t>
        <a:bodyPr/>
        <a:lstStyle/>
        <a:p>
          <a:r>
            <a:rPr lang="es-ES"/>
            <a:t>Vehículos</a:t>
          </a:r>
        </a:p>
      </dgm:t>
    </dgm:pt>
    <dgm:pt modelId="{15DEC330-32A1-440C-BCF8-7653F71C0420}" type="parTrans" cxnId="{7A4F0C13-9F24-4B37-B961-AFB7AA10BDAC}">
      <dgm:prSet/>
      <dgm:spPr/>
      <dgm:t>
        <a:bodyPr/>
        <a:lstStyle/>
        <a:p>
          <a:endParaRPr lang="es-ES"/>
        </a:p>
      </dgm:t>
    </dgm:pt>
    <dgm:pt modelId="{A41CDE04-0AE6-4107-93E2-63A862890BAC}" type="sibTrans" cxnId="{7A4F0C13-9F24-4B37-B961-AFB7AA10BDAC}">
      <dgm:prSet/>
      <dgm:spPr/>
      <dgm:t>
        <a:bodyPr/>
        <a:lstStyle/>
        <a:p>
          <a:endParaRPr lang="es-ES"/>
        </a:p>
      </dgm:t>
    </dgm:pt>
    <dgm:pt modelId="{D95ECC76-5A0C-424F-B3B0-B4F0042CF605}">
      <dgm:prSet/>
      <dgm:spPr/>
      <dgm:t>
        <a:bodyPr/>
        <a:lstStyle/>
        <a:p>
          <a:r>
            <a:rPr lang="es-ES"/>
            <a:t>Aeronaves</a:t>
          </a:r>
        </a:p>
      </dgm:t>
    </dgm:pt>
    <dgm:pt modelId="{75F6EB32-FC99-44EA-8DEF-5B12D6CA02C9}" type="parTrans" cxnId="{D4EEBE9D-47BD-4562-83EC-0E0AA58108A6}">
      <dgm:prSet/>
      <dgm:spPr/>
      <dgm:t>
        <a:bodyPr/>
        <a:lstStyle/>
        <a:p>
          <a:endParaRPr lang="es-ES"/>
        </a:p>
      </dgm:t>
    </dgm:pt>
    <dgm:pt modelId="{5A59E3AB-E8DB-47C1-97EB-DB3F10B76893}" type="sibTrans" cxnId="{D4EEBE9D-47BD-4562-83EC-0E0AA58108A6}">
      <dgm:prSet/>
      <dgm:spPr/>
      <dgm:t>
        <a:bodyPr/>
        <a:lstStyle/>
        <a:p>
          <a:endParaRPr lang="es-ES"/>
        </a:p>
      </dgm:t>
    </dgm:pt>
    <dgm:pt modelId="{7AF288AD-E198-47A2-A44C-B459218540D1}">
      <dgm:prSet/>
      <dgm:spPr/>
      <dgm:t>
        <a:bodyPr/>
        <a:lstStyle/>
        <a:p>
          <a:r>
            <a:rPr lang="es-ES"/>
            <a:t>Embarcaciones</a:t>
          </a:r>
        </a:p>
      </dgm:t>
    </dgm:pt>
    <dgm:pt modelId="{6C68D7AB-E9F7-414B-B118-000783B557C3}" type="parTrans" cxnId="{2B4DC6F9-1EB0-423A-AF73-B0AE5F284DBC}">
      <dgm:prSet/>
      <dgm:spPr/>
      <dgm:t>
        <a:bodyPr/>
        <a:lstStyle/>
        <a:p>
          <a:endParaRPr lang="es-ES"/>
        </a:p>
      </dgm:t>
    </dgm:pt>
    <dgm:pt modelId="{11E40D86-370D-463F-B439-4F0593D8D3A5}" type="sibTrans" cxnId="{2B4DC6F9-1EB0-423A-AF73-B0AE5F284DBC}">
      <dgm:prSet/>
      <dgm:spPr/>
      <dgm:t>
        <a:bodyPr/>
        <a:lstStyle/>
        <a:p>
          <a:endParaRPr lang="es-ES"/>
        </a:p>
      </dgm:t>
    </dgm:pt>
    <dgm:pt modelId="{C1E72FEC-5594-45AF-9BB1-1A309B333291}">
      <dgm:prSet/>
      <dgm:spPr/>
      <dgm:t>
        <a:bodyPr/>
        <a:lstStyle/>
        <a:p>
          <a:r>
            <a:rPr lang="es-ES" err="1"/>
            <a:t>Maq.Pesada</a:t>
          </a:r>
          <a:endParaRPr lang="es-ES"/>
        </a:p>
      </dgm:t>
    </dgm:pt>
    <dgm:pt modelId="{2E5D25DA-ABB5-4195-B7E4-31958FFF8705}" type="parTrans" cxnId="{D03D0F9E-BECC-4F89-8F97-6F1F6B0BBA7E}">
      <dgm:prSet/>
      <dgm:spPr/>
      <dgm:t>
        <a:bodyPr/>
        <a:lstStyle/>
        <a:p>
          <a:endParaRPr lang="es-ES"/>
        </a:p>
      </dgm:t>
    </dgm:pt>
    <dgm:pt modelId="{5A3A1010-386E-4F62-BB83-E20BB025BDAD}" type="sibTrans" cxnId="{D03D0F9E-BECC-4F89-8F97-6F1F6B0BBA7E}">
      <dgm:prSet/>
      <dgm:spPr/>
      <dgm:t>
        <a:bodyPr/>
        <a:lstStyle/>
        <a:p>
          <a:endParaRPr lang="es-ES"/>
        </a:p>
      </dgm:t>
    </dgm:pt>
    <dgm:pt modelId="{9EB035ED-012A-44CD-B825-C95650B62284}" type="pres">
      <dgm:prSet presAssocID="{0DB348DB-463D-4FE9-A977-F4979778928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F16E23D-4000-4219-A52F-DDE9088516E2}" type="pres">
      <dgm:prSet presAssocID="{E4889B2D-BD10-4ED4-8381-005275D563C9}" presName="hierRoot1" presStyleCnt="0">
        <dgm:presLayoutVars>
          <dgm:hierBranch val="init"/>
        </dgm:presLayoutVars>
      </dgm:prSet>
      <dgm:spPr/>
    </dgm:pt>
    <dgm:pt modelId="{33DDBD37-C693-4CCC-8737-849633809B5B}" type="pres">
      <dgm:prSet presAssocID="{E4889B2D-BD10-4ED4-8381-005275D563C9}" presName="rootComposite1" presStyleCnt="0"/>
      <dgm:spPr/>
    </dgm:pt>
    <dgm:pt modelId="{B40936D3-749A-45CD-BDAB-7563073F14D8}" type="pres">
      <dgm:prSet presAssocID="{E4889B2D-BD10-4ED4-8381-005275D563C9}" presName="rootText1" presStyleLbl="node0" presStyleIdx="0" presStyleCnt="1">
        <dgm:presLayoutVars>
          <dgm:chPref val="3"/>
        </dgm:presLayoutVars>
      </dgm:prSet>
      <dgm:spPr/>
    </dgm:pt>
    <dgm:pt modelId="{EDCB9137-F982-4AC5-B2B0-8D1D83EEBCA6}" type="pres">
      <dgm:prSet presAssocID="{E4889B2D-BD10-4ED4-8381-005275D563C9}" presName="rootConnector1" presStyleLbl="node1" presStyleIdx="0" presStyleCnt="0"/>
      <dgm:spPr/>
    </dgm:pt>
    <dgm:pt modelId="{77A6CAFE-2764-4742-B2A9-7A45FDCBD106}" type="pres">
      <dgm:prSet presAssocID="{E4889B2D-BD10-4ED4-8381-005275D563C9}" presName="hierChild2" presStyleCnt="0"/>
      <dgm:spPr/>
    </dgm:pt>
    <dgm:pt modelId="{DFCF4CE5-377F-4047-878C-BE9F5B2CA0E9}" type="pres">
      <dgm:prSet presAssocID="{B39C69BC-F2FB-4D68-BC89-316EC4418ACB}" presName="Name37" presStyleLbl="parChTrans1D2" presStyleIdx="0" presStyleCnt="4"/>
      <dgm:spPr/>
    </dgm:pt>
    <dgm:pt modelId="{74D0DF4F-CEF2-4CB0-A820-6FAC6588D017}" type="pres">
      <dgm:prSet presAssocID="{8E915C2C-13C5-40A0-8FFA-DFF65C6BEF45}" presName="hierRoot2" presStyleCnt="0">
        <dgm:presLayoutVars>
          <dgm:hierBranch val="init"/>
        </dgm:presLayoutVars>
      </dgm:prSet>
      <dgm:spPr/>
    </dgm:pt>
    <dgm:pt modelId="{C55D09E4-1D09-43FF-B9CC-5E3DF568A200}" type="pres">
      <dgm:prSet presAssocID="{8E915C2C-13C5-40A0-8FFA-DFF65C6BEF45}" presName="rootComposite" presStyleCnt="0"/>
      <dgm:spPr/>
    </dgm:pt>
    <dgm:pt modelId="{F7643FB4-4DB5-4C82-8F8E-2A13EC536EBD}" type="pres">
      <dgm:prSet presAssocID="{8E915C2C-13C5-40A0-8FFA-DFF65C6BEF45}" presName="rootText" presStyleLbl="node2" presStyleIdx="0" presStyleCnt="4">
        <dgm:presLayoutVars>
          <dgm:chPref val="3"/>
        </dgm:presLayoutVars>
      </dgm:prSet>
      <dgm:spPr/>
    </dgm:pt>
    <dgm:pt modelId="{BA07D7F4-58B8-423C-8B31-1CC65A5C5C98}" type="pres">
      <dgm:prSet presAssocID="{8E915C2C-13C5-40A0-8FFA-DFF65C6BEF45}" presName="rootConnector" presStyleLbl="node2" presStyleIdx="0" presStyleCnt="4"/>
      <dgm:spPr/>
    </dgm:pt>
    <dgm:pt modelId="{90B40494-0D2E-48CF-91E0-534858311F59}" type="pres">
      <dgm:prSet presAssocID="{8E915C2C-13C5-40A0-8FFA-DFF65C6BEF45}" presName="hierChild4" presStyleCnt="0"/>
      <dgm:spPr/>
    </dgm:pt>
    <dgm:pt modelId="{2C838394-61C9-4678-9877-2C2B38533E56}" type="pres">
      <dgm:prSet presAssocID="{3305E9EA-8747-45CB-BEA4-73C0F8FD06AA}" presName="Name37" presStyleLbl="parChTrans1D3" presStyleIdx="0" presStyleCnt="7"/>
      <dgm:spPr/>
    </dgm:pt>
    <dgm:pt modelId="{88B8B2D3-F9DA-4D10-846F-F299CA438E64}" type="pres">
      <dgm:prSet presAssocID="{C50036CC-4174-4F1C-A646-0FC3253ACB97}" presName="hierRoot2" presStyleCnt="0">
        <dgm:presLayoutVars>
          <dgm:hierBranch val="init"/>
        </dgm:presLayoutVars>
      </dgm:prSet>
      <dgm:spPr/>
    </dgm:pt>
    <dgm:pt modelId="{4428C091-3000-4D85-BDEF-607322393D03}" type="pres">
      <dgm:prSet presAssocID="{C50036CC-4174-4F1C-A646-0FC3253ACB97}" presName="rootComposite" presStyleCnt="0"/>
      <dgm:spPr/>
    </dgm:pt>
    <dgm:pt modelId="{B67D6054-9E75-4B0C-9032-E18E34D05D77}" type="pres">
      <dgm:prSet presAssocID="{C50036CC-4174-4F1C-A646-0FC3253ACB97}" presName="rootText" presStyleLbl="node3" presStyleIdx="0" presStyleCnt="7">
        <dgm:presLayoutVars>
          <dgm:chPref val="3"/>
        </dgm:presLayoutVars>
      </dgm:prSet>
      <dgm:spPr/>
    </dgm:pt>
    <dgm:pt modelId="{A4BE159D-8008-4510-A6AE-D17B099C907B}" type="pres">
      <dgm:prSet presAssocID="{C50036CC-4174-4F1C-A646-0FC3253ACB97}" presName="rootConnector" presStyleLbl="node3" presStyleIdx="0" presStyleCnt="7"/>
      <dgm:spPr/>
    </dgm:pt>
    <dgm:pt modelId="{B8A7D18E-4D23-4D1B-BB66-6B7DC2E233D6}" type="pres">
      <dgm:prSet presAssocID="{C50036CC-4174-4F1C-A646-0FC3253ACB97}" presName="hierChild4" presStyleCnt="0"/>
      <dgm:spPr/>
    </dgm:pt>
    <dgm:pt modelId="{CEC4C2A4-DB16-4923-BB06-FCD0F19D67A4}" type="pres">
      <dgm:prSet presAssocID="{C50036CC-4174-4F1C-A646-0FC3253ACB97}" presName="hierChild5" presStyleCnt="0"/>
      <dgm:spPr/>
    </dgm:pt>
    <dgm:pt modelId="{33B1327E-9606-4712-903A-3ECC03FC8DE9}" type="pres">
      <dgm:prSet presAssocID="{B2E888E2-9397-42E7-8E8D-287DCE4158A7}" presName="Name37" presStyleLbl="parChTrans1D3" presStyleIdx="1" presStyleCnt="7"/>
      <dgm:spPr/>
    </dgm:pt>
    <dgm:pt modelId="{36C1F3F2-83D4-4E48-BC34-D8A17A99DA38}" type="pres">
      <dgm:prSet presAssocID="{EC8EA988-9C3A-46A7-8A1A-56A3C2386DE6}" presName="hierRoot2" presStyleCnt="0">
        <dgm:presLayoutVars>
          <dgm:hierBranch val="init"/>
        </dgm:presLayoutVars>
      </dgm:prSet>
      <dgm:spPr/>
    </dgm:pt>
    <dgm:pt modelId="{5880EB29-A3AC-43E8-B9BB-BCDEC49B7B2F}" type="pres">
      <dgm:prSet presAssocID="{EC8EA988-9C3A-46A7-8A1A-56A3C2386DE6}" presName="rootComposite" presStyleCnt="0"/>
      <dgm:spPr/>
    </dgm:pt>
    <dgm:pt modelId="{104A8889-575A-4670-97F2-45B2C94F2C57}" type="pres">
      <dgm:prSet presAssocID="{EC8EA988-9C3A-46A7-8A1A-56A3C2386DE6}" presName="rootText" presStyleLbl="node3" presStyleIdx="1" presStyleCnt="7">
        <dgm:presLayoutVars>
          <dgm:chPref val="3"/>
        </dgm:presLayoutVars>
      </dgm:prSet>
      <dgm:spPr/>
    </dgm:pt>
    <dgm:pt modelId="{87699D59-AB7A-4D12-A6A8-B8705A566915}" type="pres">
      <dgm:prSet presAssocID="{EC8EA988-9C3A-46A7-8A1A-56A3C2386DE6}" presName="rootConnector" presStyleLbl="node3" presStyleIdx="1" presStyleCnt="7"/>
      <dgm:spPr/>
    </dgm:pt>
    <dgm:pt modelId="{80E90C5F-679A-4632-9455-2291FD993DD9}" type="pres">
      <dgm:prSet presAssocID="{EC8EA988-9C3A-46A7-8A1A-56A3C2386DE6}" presName="hierChild4" presStyleCnt="0"/>
      <dgm:spPr/>
    </dgm:pt>
    <dgm:pt modelId="{E5A59200-C986-40B3-BEB3-5417A378D34F}" type="pres">
      <dgm:prSet presAssocID="{EC8EA988-9C3A-46A7-8A1A-56A3C2386DE6}" presName="hierChild5" presStyleCnt="0"/>
      <dgm:spPr/>
    </dgm:pt>
    <dgm:pt modelId="{962C4A26-CA3A-43D5-8F56-B28436362603}" type="pres">
      <dgm:prSet presAssocID="{8E915C2C-13C5-40A0-8FFA-DFF65C6BEF45}" presName="hierChild5" presStyleCnt="0"/>
      <dgm:spPr/>
    </dgm:pt>
    <dgm:pt modelId="{A5B17525-CE4B-41E1-8642-B468F4BAF9DC}" type="pres">
      <dgm:prSet presAssocID="{660150A4-D3D3-46C2-B1D2-AFCE2F1CF08D}" presName="Name37" presStyleLbl="parChTrans1D2" presStyleIdx="1" presStyleCnt="4"/>
      <dgm:spPr/>
    </dgm:pt>
    <dgm:pt modelId="{B8A57FCD-F56E-4F0B-A49F-D3A9885B4274}" type="pres">
      <dgm:prSet presAssocID="{2555059B-96B0-4D47-A810-548762E9C017}" presName="hierRoot2" presStyleCnt="0">
        <dgm:presLayoutVars>
          <dgm:hierBranch val="init"/>
        </dgm:presLayoutVars>
      </dgm:prSet>
      <dgm:spPr/>
    </dgm:pt>
    <dgm:pt modelId="{7CEE2931-31A5-4F74-8F55-E1F027303ED2}" type="pres">
      <dgm:prSet presAssocID="{2555059B-96B0-4D47-A810-548762E9C017}" presName="rootComposite" presStyleCnt="0"/>
      <dgm:spPr/>
    </dgm:pt>
    <dgm:pt modelId="{C2BA02BE-F44D-477E-982F-15C3FDD9A649}" type="pres">
      <dgm:prSet presAssocID="{2555059B-96B0-4D47-A810-548762E9C017}" presName="rootText" presStyleLbl="node2" presStyleIdx="1" presStyleCnt="4">
        <dgm:presLayoutVars>
          <dgm:chPref val="3"/>
        </dgm:presLayoutVars>
      </dgm:prSet>
      <dgm:spPr/>
    </dgm:pt>
    <dgm:pt modelId="{4E6339A4-3074-4DED-9D24-6C1E54A09BDE}" type="pres">
      <dgm:prSet presAssocID="{2555059B-96B0-4D47-A810-548762E9C017}" presName="rootConnector" presStyleLbl="node2" presStyleIdx="1" presStyleCnt="4"/>
      <dgm:spPr/>
    </dgm:pt>
    <dgm:pt modelId="{2BCB70F2-46D9-4ABF-8D66-372A7B0DE8B5}" type="pres">
      <dgm:prSet presAssocID="{2555059B-96B0-4D47-A810-548762E9C017}" presName="hierChild4" presStyleCnt="0"/>
      <dgm:spPr/>
    </dgm:pt>
    <dgm:pt modelId="{39CCE2D6-D30C-4EE8-90B7-537F09F50B20}" type="pres">
      <dgm:prSet presAssocID="{ACC381DF-0543-4367-9ADD-E18C632337CF}" presName="Name37" presStyleLbl="parChTrans1D3" presStyleIdx="2" presStyleCnt="7"/>
      <dgm:spPr/>
    </dgm:pt>
    <dgm:pt modelId="{1DA9EA2C-8937-451D-8DFB-393F3F13CACD}" type="pres">
      <dgm:prSet presAssocID="{15430E68-FCD9-4342-A1D1-3938D46E3732}" presName="hierRoot2" presStyleCnt="0">
        <dgm:presLayoutVars>
          <dgm:hierBranch val="init"/>
        </dgm:presLayoutVars>
      </dgm:prSet>
      <dgm:spPr/>
    </dgm:pt>
    <dgm:pt modelId="{4D2EA4C8-BCFD-4707-8278-91484628AD2A}" type="pres">
      <dgm:prSet presAssocID="{15430E68-FCD9-4342-A1D1-3938D46E3732}" presName="rootComposite" presStyleCnt="0"/>
      <dgm:spPr/>
    </dgm:pt>
    <dgm:pt modelId="{35F8DDD0-9417-48A2-85B4-A36B5E596969}" type="pres">
      <dgm:prSet presAssocID="{15430E68-FCD9-4342-A1D1-3938D46E3732}" presName="rootText" presStyleLbl="node3" presStyleIdx="2" presStyleCnt="7">
        <dgm:presLayoutVars>
          <dgm:chPref val="3"/>
        </dgm:presLayoutVars>
      </dgm:prSet>
      <dgm:spPr/>
    </dgm:pt>
    <dgm:pt modelId="{71B80FFB-3272-4DCD-8FDA-2BCC15A61B2B}" type="pres">
      <dgm:prSet presAssocID="{15430E68-FCD9-4342-A1D1-3938D46E3732}" presName="rootConnector" presStyleLbl="node3" presStyleIdx="2" presStyleCnt="7"/>
      <dgm:spPr/>
    </dgm:pt>
    <dgm:pt modelId="{C7B3B6DA-2887-448C-8F9B-4249F92F8345}" type="pres">
      <dgm:prSet presAssocID="{15430E68-FCD9-4342-A1D1-3938D46E3732}" presName="hierChild4" presStyleCnt="0"/>
      <dgm:spPr/>
    </dgm:pt>
    <dgm:pt modelId="{BA0B517A-7DD3-40B7-8B9B-B784BAEBEF20}" type="pres">
      <dgm:prSet presAssocID="{15430E68-FCD9-4342-A1D1-3938D46E3732}" presName="hierChild5" presStyleCnt="0"/>
      <dgm:spPr/>
    </dgm:pt>
    <dgm:pt modelId="{075C544A-F48D-4BE6-86D9-B012F6EA4D56}" type="pres">
      <dgm:prSet presAssocID="{38D0E860-AA2B-4EB4-B425-CF8C8BF5F1D3}" presName="Name37" presStyleLbl="parChTrans1D3" presStyleIdx="3" presStyleCnt="7"/>
      <dgm:spPr/>
    </dgm:pt>
    <dgm:pt modelId="{3D394B93-8CF8-46BC-B560-A8E0ADAE0DA5}" type="pres">
      <dgm:prSet presAssocID="{37E1BE04-9B18-4EB1-B28C-4319550C6F56}" presName="hierRoot2" presStyleCnt="0">
        <dgm:presLayoutVars>
          <dgm:hierBranch val="init"/>
        </dgm:presLayoutVars>
      </dgm:prSet>
      <dgm:spPr/>
    </dgm:pt>
    <dgm:pt modelId="{016119F8-B652-473F-A736-BCC69F6E6AC6}" type="pres">
      <dgm:prSet presAssocID="{37E1BE04-9B18-4EB1-B28C-4319550C6F56}" presName="rootComposite" presStyleCnt="0"/>
      <dgm:spPr/>
    </dgm:pt>
    <dgm:pt modelId="{7709F6AA-0251-4604-90BD-623AEC3FFE28}" type="pres">
      <dgm:prSet presAssocID="{37E1BE04-9B18-4EB1-B28C-4319550C6F56}" presName="rootText" presStyleLbl="node3" presStyleIdx="3" presStyleCnt="7">
        <dgm:presLayoutVars>
          <dgm:chPref val="3"/>
        </dgm:presLayoutVars>
      </dgm:prSet>
      <dgm:spPr/>
    </dgm:pt>
    <dgm:pt modelId="{A90BE0F1-168C-4CB6-8883-037E52E7F050}" type="pres">
      <dgm:prSet presAssocID="{37E1BE04-9B18-4EB1-B28C-4319550C6F56}" presName="rootConnector" presStyleLbl="node3" presStyleIdx="3" presStyleCnt="7"/>
      <dgm:spPr/>
    </dgm:pt>
    <dgm:pt modelId="{2F639028-85D3-4261-8A81-459D3413266D}" type="pres">
      <dgm:prSet presAssocID="{37E1BE04-9B18-4EB1-B28C-4319550C6F56}" presName="hierChild4" presStyleCnt="0"/>
      <dgm:spPr/>
    </dgm:pt>
    <dgm:pt modelId="{67BB8BF8-A0B3-475A-807C-BE02CBEDAEDD}" type="pres">
      <dgm:prSet presAssocID="{15DEC330-32A1-440C-BCF8-7653F71C0420}" presName="Name37" presStyleLbl="parChTrans1D4" presStyleIdx="0" presStyleCnt="4"/>
      <dgm:spPr/>
    </dgm:pt>
    <dgm:pt modelId="{25996364-607A-42CF-8164-82552F475382}" type="pres">
      <dgm:prSet presAssocID="{C034037E-61A7-4CAB-A1A9-C8838FF26E56}" presName="hierRoot2" presStyleCnt="0">
        <dgm:presLayoutVars>
          <dgm:hierBranch val="init"/>
        </dgm:presLayoutVars>
      </dgm:prSet>
      <dgm:spPr/>
    </dgm:pt>
    <dgm:pt modelId="{9A21DB4B-E2F3-4F5F-B28D-F9108D00D53C}" type="pres">
      <dgm:prSet presAssocID="{C034037E-61A7-4CAB-A1A9-C8838FF26E56}" presName="rootComposite" presStyleCnt="0"/>
      <dgm:spPr/>
    </dgm:pt>
    <dgm:pt modelId="{E5A86ADB-82F7-4253-87B0-4E14D58E666B}" type="pres">
      <dgm:prSet presAssocID="{C034037E-61A7-4CAB-A1A9-C8838FF26E56}" presName="rootText" presStyleLbl="node4" presStyleIdx="0" presStyleCnt="4">
        <dgm:presLayoutVars>
          <dgm:chPref val="3"/>
        </dgm:presLayoutVars>
      </dgm:prSet>
      <dgm:spPr/>
    </dgm:pt>
    <dgm:pt modelId="{383D8774-9FE0-465B-A0ED-1D66B17BFF72}" type="pres">
      <dgm:prSet presAssocID="{C034037E-61A7-4CAB-A1A9-C8838FF26E56}" presName="rootConnector" presStyleLbl="node4" presStyleIdx="0" presStyleCnt="4"/>
      <dgm:spPr/>
    </dgm:pt>
    <dgm:pt modelId="{843771AC-E40B-4A56-A4EF-C5DAB1AA7105}" type="pres">
      <dgm:prSet presAssocID="{C034037E-61A7-4CAB-A1A9-C8838FF26E56}" presName="hierChild4" presStyleCnt="0"/>
      <dgm:spPr/>
    </dgm:pt>
    <dgm:pt modelId="{6C9A37DC-D917-430E-A84C-2FDE7E97840F}" type="pres">
      <dgm:prSet presAssocID="{C034037E-61A7-4CAB-A1A9-C8838FF26E56}" presName="hierChild5" presStyleCnt="0"/>
      <dgm:spPr/>
    </dgm:pt>
    <dgm:pt modelId="{872FB111-C906-4352-9AA8-2028072E123D}" type="pres">
      <dgm:prSet presAssocID="{2E5D25DA-ABB5-4195-B7E4-31958FFF8705}" presName="Name37" presStyleLbl="parChTrans1D4" presStyleIdx="1" presStyleCnt="4"/>
      <dgm:spPr/>
    </dgm:pt>
    <dgm:pt modelId="{D567B569-8250-4387-ACAA-5C3BD485B133}" type="pres">
      <dgm:prSet presAssocID="{C1E72FEC-5594-45AF-9BB1-1A309B333291}" presName="hierRoot2" presStyleCnt="0">
        <dgm:presLayoutVars>
          <dgm:hierBranch val="init"/>
        </dgm:presLayoutVars>
      </dgm:prSet>
      <dgm:spPr/>
    </dgm:pt>
    <dgm:pt modelId="{96B55A44-2ED7-4E0A-96BA-8465EE46B558}" type="pres">
      <dgm:prSet presAssocID="{C1E72FEC-5594-45AF-9BB1-1A309B333291}" presName="rootComposite" presStyleCnt="0"/>
      <dgm:spPr/>
    </dgm:pt>
    <dgm:pt modelId="{70ABB169-2FAE-423A-BB51-9954F38BCDFE}" type="pres">
      <dgm:prSet presAssocID="{C1E72FEC-5594-45AF-9BB1-1A309B333291}" presName="rootText" presStyleLbl="node4" presStyleIdx="1" presStyleCnt="4">
        <dgm:presLayoutVars>
          <dgm:chPref val="3"/>
        </dgm:presLayoutVars>
      </dgm:prSet>
      <dgm:spPr/>
    </dgm:pt>
    <dgm:pt modelId="{6265737F-57B2-4A6D-B990-AD607F6F7F35}" type="pres">
      <dgm:prSet presAssocID="{C1E72FEC-5594-45AF-9BB1-1A309B333291}" presName="rootConnector" presStyleLbl="node4" presStyleIdx="1" presStyleCnt="4"/>
      <dgm:spPr/>
    </dgm:pt>
    <dgm:pt modelId="{6E2C8F59-A234-4B63-BBE0-2F9B1D390C57}" type="pres">
      <dgm:prSet presAssocID="{C1E72FEC-5594-45AF-9BB1-1A309B333291}" presName="hierChild4" presStyleCnt="0"/>
      <dgm:spPr/>
    </dgm:pt>
    <dgm:pt modelId="{FBF65DAC-47D6-4BC0-9718-96EB65A1F494}" type="pres">
      <dgm:prSet presAssocID="{C1E72FEC-5594-45AF-9BB1-1A309B333291}" presName="hierChild5" presStyleCnt="0"/>
      <dgm:spPr/>
    </dgm:pt>
    <dgm:pt modelId="{69CBCE49-7C60-4885-8230-DFB3AC364632}" type="pres">
      <dgm:prSet presAssocID="{75F6EB32-FC99-44EA-8DEF-5B12D6CA02C9}" presName="Name37" presStyleLbl="parChTrans1D4" presStyleIdx="2" presStyleCnt="4"/>
      <dgm:spPr/>
    </dgm:pt>
    <dgm:pt modelId="{90413724-0F7F-4D30-B1A5-B6A2C8B080C4}" type="pres">
      <dgm:prSet presAssocID="{D95ECC76-5A0C-424F-B3B0-B4F0042CF605}" presName="hierRoot2" presStyleCnt="0">
        <dgm:presLayoutVars>
          <dgm:hierBranch val="init"/>
        </dgm:presLayoutVars>
      </dgm:prSet>
      <dgm:spPr/>
    </dgm:pt>
    <dgm:pt modelId="{7BD4F5E0-FD57-442B-9DB5-4C5BE638E4B7}" type="pres">
      <dgm:prSet presAssocID="{D95ECC76-5A0C-424F-B3B0-B4F0042CF605}" presName="rootComposite" presStyleCnt="0"/>
      <dgm:spPr/>
    </dgm:pt>
    <dgm:pt modelId="{C967A502-DF86-4722-AB43-26FF125025DA}" type="pres">
      <dgm:prSet presAssocID="{D95ECC76-5A0C-424F-B3B0-B4F0042CF605}" presName="rootText" presStyleLbl="node4" presStyleIdx="2" presStyleCnt="4">
        <dgm:presLayoutVars>
          <dgm:chPref val="3"/>
        </dgm:presLayoutVars>
      </dgm:prSet>
      <dgm:spPr/>
    </dgm:pt>
    <dgm:pt modelId="{957D7172-5EB5-496A-A8AE-A27CE383F34E}" type="pres">
      <dgm:prSet presAssocID="{D95ECC76-5A0C-424F-B3B0-B4F0042CF605}" presName="rootConnector" presStyleLbl="node4" presStyleIdx="2" presStyleCnt="4"/>
      <dgm:spPr/>
    </dgm:pt>
    <dgm:pt modelId="{183F9652-B957-475B-91DC-7801C8B0FF9A}" type="pres">
      <dgm:prSet presAssocID="{D95ECC76-5A0C-424F-B3B0-B4F0042CF605}" presName="hierChild4" presStyleCnt="0"/>
      <dgm:spPr/>
    </dgm:pt>
    <dgm:pt modelId="{7F37194F-F359-4FC6-9093-48382B59967B}" type="pres">
      <dgm:prSet presAssocID="{D95ECC76-5A0C-424F-B3B0-B4F0042CF605}" presName="hierChild5" presStyleCnt="0"/>
      <dgm:spPr/>
    </dgm:pt>
    <dgm:pt modelId="{F7FBCE35-D026-4898-A1C7-5A3E271258E5}" type="pres">
      <dgm:prSet presAssocID="{6C68D7AB-E9F7-414B-B118-000783B557C3}" presName="Name37" presStyleLbl="parChTrans1D4" presStyleIdx="3" presStyleCnt="4"/>
      <dgm:spPr/>
    </dgm:pt>
    <dgm:pt modelId="{D58D58D1-7691-47F0-98D7-95FCB1A86245}" type="pres">
      <dgm:prSet presAssocID="{7AF288AD-E198-47A2-A44C-B459218540D1}" presName="hierRoot2" presStyleCnt="0">
        <dgm:presLayoutVars>
          <dgm:hierBranch val="init"/>
        </dgm:presLayoutVars>
      </dgm:prSet>
      <dgm:spPr/>
    </dgm:pt>
    <dgm:pt modelId="{40C00C8C-5A16-490D-999B-A6C9E5891B07}" type="pres">
      <dgm:prSet presAssocID="{7AF288AD-E198-47A2-A44C-B459218540D1}" presName="rootComposite" presStyleCnt="0"/>
      <dgm:spPr/>
    </dgm:pt>
    <dgm:pt modelId="{88B2D224-9729-45CF-8CF2-D82D08F08963}" type="pres">
      <dgm:prSet presAssocID="{7AF288AD-E198-47A2-A44C-B459218540D1}" presName="rootText" presStyleLbl="node4" presStyleIdx="3" presStyleCnt="4">
        <dgm:presLayoutVars>
          <dgm:chPref val="3"/>
        </dgm:presLayoutVars>
      </dgm:prSet>
      <dgm:spPr/>
    </dgm:pt>
    <dgm:pt modelId="{AC70E1AE-8B37-41CA-A441-5B379C4C8E6A}" type="pres">
      <dgm:prSet presAssocID="{7AF288AD-E198-47A2-A44C-B459218540D1}" presName="rootConnector" presStyleLbl="node4" presStyleIdx="3" presStyleCnt="4"/>
      <dgm:spPr/>
    </dgm:pt>
    <dgm:pt modelId="{8A3F5395-4A29-45CC-93AD-2F89A7FFA8B3}" type="pres">
      <dgm:prSet presAssocID="{7AF288AD-E198-47A2-A44C-B459218540D1}" presName="hierChild4" presStyleCnt="0"/>
      <dgm:spPr/>
    </dgm:pt>
    <dgm:pt modelId="{EF56C748-B0DE-44CF-8CEA-B82DA67F8BB2}" type="pres">
      <dgm:prSet presAssocID="{7AF288AD-E198-47A2-A44C-B459218540D1}" presName="hierChild5" presStyleCnt="0"/>
      <dgm:spPr/>
    </dgm:pt>
    <dgm:pt modelId="{4915BAAF-E24B-436D-BE37-D171BED86BE2}" type="pres">
      <dgm:prSet presAssocID="{37E1BE04-9B18-4EB1-B28C-4319550C6F56}" presName="hierChild5" presStyleCnt="0"/>
      <dgm:spPr/>
    </dgm:pt>
    <dgm:pt modelId="{3356F242-115F-4B43-9D08-0C6E93D88E9A}" type="pres">
      <dgm:prSet presAssocID="{AA2EA7A2-5433-4257-A18C-2C2FBABB371F}" presName="Name37" presStyleLbl="parChTrans1D3" presStyleIdx="4" presStyleCnt="7"/>
      <dgm:spPr/>
    </dgm:pt>
    <dgm:pt modelId="{8F3CC8B9-BA7A-416C-9049-AEBD779B9F79}" type="pres">
      <dgm:prSet presAssocID="{73A21463-1914-4E30-96E6-7E464FCBEAC4}" presName="hierRoot2" presStyleCnt="0">
        <dgm:presLayoutVars>
          <dgm:hierBranch val="init"/>
        </dgm:presLayoutVars>
      </dgm:prSet>
      <dgm:spPr/>
    </dgm:pt>
    <dgm:pt modelId="{61D8DD6C-EFA2-4E19-BF77-C03B895C00C9}" type="pres">
      <dgm:prSet presAssocID="{73A21463-1914-4E30-96E6-7E464FCBEAC4}" presName="rootComposite" presStyleCnt="0"/>
      <dgm:spPr/>
    </dgm:pt>
    <dgm:pt modelId="{5C403453-25F4-43AC-9F26-60DC97534090}" type="pres">
      <dgm:prSet presAssocID="{73A21463-1914-4E30-96E6-7E464FCBEAC4}" presName="rootText" presStyleLbl="node3" presStyleIdx="4" presStyleCnt="7">
        <dgm:presLayoutVars>
          <dgm:chPref val="3"/>
        </dgm:presLayoutVars>
      </dgm:prSet>
      <dgm:spPr/>
    </dgm:pt>
    <dgm:pt modelId="{83335405-1660-49E9-A1DD-16A598F2BF61}" type="pres">
      <dgm:prSet presAssocID="{73A21463-1914-4E30-96E6-7E464FCBEAC4}" presName="rootConnector" presStyleLbl="node3" presStyleIdx="4" presStyleCnt="7"/>
      <dgm:spPr/>
    </dgm:pt>
    <dgm:pt modelId="{736E3C31-9F76-45D4-8ECC-700E5BA2AFCD}" type="pres">
      <dgm:prSet presAssocID="{73A21463-1914-4E30-96E6-7E464FCBEAC4}" presName="hierChild4" presStyleCnt="0"/>
      <dgm:spPr/>
    </dgm:pt>
    <dgm:pt modelId="{9D2C0D5A-3974-4400-9F2B-73F81FA5D9F4}" type="pres">
      <dgm:prSet presAssocID="{73A21463-1914-4E30-96E6-7E464FCBEAC4}" presName="hierChild5" presStyleCnt="0"/>
      <dgm:spPr/>
    </dgm:pt>
    <dgm:pt modelId="{3BE1B40D-CB3D-4602-8581-4A677C03F1B6}" type="pres">
      <dgm:prSet presAssocID="{2363FBE0-9314-4068-AB12-D8BF2CA6D157}" presName="Name37" presStyleLbl="parChTrans1D3" presStyleIdx="5" presStyleCnt="7"/>
      <dgm:spPr/>
    </dgm:pt>
    <dgm:pt modelId="{8A02DF1B-1EEF-4AC8-A86F-7CEF6B55D349}" type="pres">
      <dgm:prSet presAssocID="{08DDB954-16D1-49D7-A457-FC014E46FFCE}" presName="hierRoot2" presStyleCnt="0">
        <dgm:presLayoutVars>
          <dgm:hierBranch val="init"/>
        </dgm:presLayoutVars>
      </dgm:prSet>
      <dgm:spPr/>
    </dgm:pt>
    <dgm:pt modelId="{1271B92F-C781-431D-B65B-9332ABB91ACF}" type="pres">
      <dgm:prSet presAssocID="{08DDB954-16D1-49D7-A457-FC014E46FFCE}" presName="rootComposite" presStyleCnt="0"/>
      <dgm:spPr/>
    </dgm:pt>
    <dgm:pt modelId="{7EEE21BC-11C6-4900-9F5B-A66809629C77}" type="pres">
      <dgm:prSet presAssocID="{08DDB954-16D1-49D7-A457-FC014E46FFCE}" presName="rootText" presStyleLbl="node3" presStyleIdx="5" presStyleCnt="7">
        <dgm:presLayoutVars>
          <dgm:chPref val="3"/>
        </dgm:presLayoutVars>
      </dgm:prSet>
      <dgm:spPr/>
    </dgm:pt>
    <dgm:pt modelId="{A9EB99ED-50C6-4E1F-899E-FC8A8A4C01A3}" type="pres">
      <dgm:prSet presAssocID="{08DDB954-16D1-49D7-A457-FC014E46FFCE}" presName="rootConnector" presStyleLbl="node3" presStyleIdx="5" presStyleCnt="7"/>
      <dgm:spPr/>
    </dgm:pt>
    <dgm:pt modelId="{ED28F2D0-01E6-42A3-9303-EA951E8C6D87}" type="pres">
      <dgm:prSet presAssocID="{08DDB954-16D1-49D7-A457-FC014E46FFCE}" presName="hierChild4" presStyleCnt="0"/>
      <dgm:spPr/>
    </dgm:pt>
    <dgm:pt modelId="{B0B5B5BA-6BFA-4E00-820A-4E4651B47D1D}" type="pres">
      <dgm:prSet presAssocID="{08DDB954-16D1-49D7-A457-FC014E46FFCE}" presName="hierChild5" presStyleCnt="0"/>
      <dgm:spPr/>
    </dgm:pt>
    <dgm:pt modelId="{B148F47A-087F-413F-BE2C-7F938C54E6F4}" type="pres">
      <dgm:prSet presAssocID="{26E06910-5B6F-4108-B958-AD004EC8BB25}" presName="Name37" presStyleLbl="parChTrans1D3" presStyleIdx="6" presStyleCnt="7"/>
      <dgm:spPr/>
    </dgm:pt>
    <dgm:pt modelId="{1D84B43D-8A68-4A04-9DA0-465AB0B850B0}" type="pres">
      <dgm:prSet presAssocID="{5580197F-763B-4745-9ED8-D06BEB0D6B0A}" presName="hierRoot2" presStyleCnt="0">
        <dgm:presLayoutVars>
          <dgm:hierBranch val="init"/>
        </dgm:presLayoutVars>
      </dgm:prSet>
      <dgm:spPr/>
    </dgm:pt>
    <dgm:pt modelId="{D68162AF-9780-42CE-A438-ECF0E5C287A3}" type="pres">
      <dgm:prSet presAssocID="{5580197F-763B-4745-9ED8-D06BEB0D6B0A}" presName="rootComposite" presStyleCnt="0"/>
      <dgm:spPr/>
    </dgm:pt>
    <dgm:pt modelId="{4F258251-894E-4499-9307-129024624E1F}" type="pres">
      <dgm:prSet presAssocID="{5580197F-763B-4745-9ED8-D06BEB0D6B0A}" presName="rootText" presStyleLbl="node3" presStyleIdx="6" presStyleCnt="7">
        <dgm:presLayoutVars>
          <dgm:chPref val="3"/>
        </dgm:presLayoutVars>
      </dgm:prSet>
      <dgm:spPr/>
    </dgm:pt>
    <dgm:pt modelId="{9EABBF36-16A0-48D9-BFA0-DA250BFD52CD}" type="pres">
      <dgm:prSet presAssocID="{5580197F-763B-4745-9ED8-D06BEB0D6B0A}" presName="rootConnector" presStyleLbl="node3" presStyleIdx="6" presStyleCnt="7"/>
      <dgm:spPr/>
    </dgm:pt>
    <dgm:pt modelId="{2F048CD3-22FF-48D1-8E1B-054C6146EB59}" type="pres">
      <dgm:prSet presAssocID="{5580197F-763B-4745-9ED8-D06BEB0D6B0A}" presName="hierChild4" presStyleCnt="0"/>
      <dgm:spPr/>
    </dgm:pt>
    <dgm:pt modelId="{FF9605E3-8326-4B72-8D76-7D3642C52BB1}" type="pres">
      <dgm:prSet presAssocID="{5580197F-763B-4745-9ED8-D06BEB0D6B0A}" presName="hierChild5" presStyleCnt="0"/>
      <dgm:spPr/>
    </dgm:pt>
    <dgm:pt modelId="{6E5F24CF-9617-4508-BD6A-3970F4759ADF}" type="pres">
      <dgm:prSet presAssocID="{2555059B-96B0-4D47-A810-548762E9C017}" presName="hierChild5" presStyleCnt="0"/>
      <dgm:spPr/>
    </dgm:pt>
    <dgm:pt modelId="{F0BEB7F8-E972-4C4A-9C99-616FEBADAFDC}" type="pres">
      <dgm:prSet presAssocID="{8221B1CC-9D6B-40D1-B6E4-F8EE13D59A64}" presName="Name37" presStyleLbl="parChTrans1D2" presStyleIdx="2" presStyleCnt="4"/>
      <dgm:spPr/>
    </dgm:pt>
    <dgm:pt modelId="{F92945BE-6C1D-4E39-8A90-577DDDEE9D9C}" type="pres">
      <dgm:prSet presAssocID="{FDFECF7C-44E0-4C89-B8E8-FF8683F94A99}" presName="hierRoot2" presStyleCnt="0">
        <dgm:presLayoutVars>
          <dgm:hierBranch val="init"/>
        </dgm:presLayoutVars>
      </dgm:prSet>
      <dgm:spPr/>
    </dgm:pt>
    <dgm:pt modelId="{A0EF2A01-F282-41B5-9042-F8E8BE68B960}" type="pres">
      <dgm:prSet presAssocID="{FDFECF7C-44E0-4C89-B8E8-FF8683F94A99}" presName="rootComposite" presStyleCnt="0"/>
      <dgm:spPr/>
    </dgm:pt>
    <dgm:pt modelId="{46AA701A-6009-480F-A09F-A69C7B836513}" type="pres">
      <dgm:prSet presAssocID="{FDFECF7C-44E0-4C89-B8E8-FF8683F94A99}" presName="rootText" presStyleLbl="node2" presStyleIdx="2" presStyleCnt="4">
        <dgm:presLayoutVars>
          <dgm:chPref val="3"/>
        </dgm:presLayoutVars>
      </dgm:prSet>
      <dgm:spPr/>
    </dgm:pt>
    <dgm:pt modelId="{B1EE8452-2B9D-4582-AE19-8F476A14CB24}" type="pres">
      <dgm:prSet presAssocID="{FDFECF7C-44E0-4C89-B8E8-FF8683F94A99}" presName="rootConnector" presStyleLbl="node2" presStyleIdx="2" presStyleCnt="4"/>
      <dgm:spPr/>
    </dgm:pt>
    <dgm:pt modelId="{9BA44154-0DDF-4892-A69D-F6BEF0CA22CC}" type="pres">
      <dgm:prSet presAssocID="{FDFECF7C-44E0-4C89-B8E8-FF8683F94A99}" presName="hierChild4" presStyleCnt="0"/>
      <dgm:spPr/>
    </dgm:pt>
    <dgm:pt modelId="{83F91247-E960-47F7-A1E6-8AC840783CA5}" type="pres">
      <dgm:prSet presAssocID="{FDFECF7C-44E0-4C89-B8E8-FF8683F94A99}" presName="hierChild5" presStyleCnt="0"/>
      <dgm:spPr/>
    </dgm:pt>
    <dgm:pt modelId="{5E67C18E-87A4-47FF-BA10-146B441804E3}" type="pres">
      <dgm:prSet presAssocID="{FD23D01C-DA0D-4CF6-85B1-FA74E82B5DA3}" presName="Name37" presStyleLbl="parChTrans1D2" presStyleIdx="3" presStyleCnt="4"/>
      <dgm:spPr/>
    </dgm:pt>
    <dgm:pt modelId="{B33B6388-6C71-4A69-B200-D78CCFEF11E5}" type="pres">
      <dgm:prSet presAssocID="{C8249F29-2975-4710-88B8-3DA9A47919D4}" presName="hierRoot2" presStyleCnt="0">
        <dgm:presLayoutVars>
          <dgm:hierBranch val="init"/>
        </dgm:presLayoutVars>
      </dgm:prSet>
      <dgm:spPr/>
    </dgm:pt>
    <dgm:pt modelId="{DD7C5537-ACEB-47B0-8642-0C8BEBEDF62A}" type="pres">
      <dgm:prSet presAssocID="{C8249F29-2975-4710-88B8-3DA9A47919D4}" presName="rootComposite" presStyleCnt="0"/>
      <dgm:spPr/>
    </dgm:pt>
    <dgm:pt modelId="{265BB055-6007-4F15-A17A-5A62C0A50B16}" type="pres">
      <dgm:prSet presAssocID="{C8249F29-2975-4710-88B8-3DA9A47919D4}" presName="rootText" presStyleLbl="node2" presStyleIdx="3" presStyleCnt="4">
        <dgm:presLayoutVars>
          <dgm:chPref val="3"/>
        </dgm:presLayoutVars>
      </dgm:prSet>
      <dgm:spPr/>
    </dgm:pt>
    <dgm:pt modelId="{67272F70-B5A6-4209-A037-59F775A715E0}" type="pres">
      <dgm:prSet presAssocID="{C8249F29-2975-4710-88B8-3DA9A47919D4}" presName="rootConnector" presStyleLbl="node2" presStyleIdx="3" presStyleCnt="4"/>
      <dgm:spPr/>
    </dgm:pt>
    <dgm:pt modelId="{89147C60-E2F0-4570-B329-16C214AE6B6A}" type="pres">
      <dgm:prSet presAssocID="{C8249F29-2975-4710-88B8-3DA9A47919D4}" presName="hierChild4" presStyleCnt="0"/>
      <dgm:spPr/>
    </dgm:pt>
    <dgm:pt modelId="{F4C0D257-DF42-4A38-81C0-C29D402AC7FC}" type="pres">
      <dgm:prSet presAssocID="{C8249F29-2975-4710-88B8-3DA9A47919D4}" presName="hierChild5" presStyleCnt="0"/>
      <dgm:spPr/>
    </dgm:pt>
    <dgm:pt modelId="{792A340A-21FB-4230-ACC0-0E247CC04A7A}" type="pres">
      <dgm:prSet presAssocID="{E4889B2D-BD10-4ED4-8381-005275D563C9}" presName="hierChild3" presStyleCnt="0"/>
      <dgm:spPr/>
    </dgm:pt>
  </dgm:ptLst>
  <dgm:cxnLst>
    <dgm:cxn modelId="{5A990402-A65D-4F8C-A7B2-BE261FEFF1E1}" type="presOf" srcId="{26E06910-5B6F-4108-B958-AD004EC8BB25}" destId="{B148F47A-087F-413F-BE2C-7F938C54E6F4}" srcOrd="0" destOrd="0" presId="urn:microsoft.com/office/officeart/2005/8/layout/orgChart1"/>
    <dgm:cxn modelId="{194D1204-32A7-4E44-941C-5A5F15A0DFCE}" type="presOf" srcId="{8221B1CC-9D6B-40D1-B6E4-F8EE13D59A64}" destId="{F0BEB7F8-E972-4C4A-9C99-616FEBADAFDC}" srcOrd="0" destOrd="0" presId="urn:microsoft.com/office/officeart/2005/8/layout/orgChart1"/>
    <dgm:cxn modelId="{58C2050C-7EE8-44A5-BE9A-CA60955638D1}" type="presOf" srcId="{C8249F29-2975-4710-88B8-3DA9A47919D4}" destId="{67272F70-B5A6-4209-A037-59F775A715E0}" srcOrd="1" destOrd="0" presId="urn:microsoft.com/office/officeart/2005/8/layout/orgChart1"/>
    <dgm:cxn modelId="{F7A7CF0F-E6C5-4594-8B95-3E049313322D}" type="presOf" srcId="{B39C69BC-F2FB-4D68-BC89-316EC4418ACB}" destId="{DFCF4CE5-377F-4047-878C-BE9F5B2CA0E9}" srcOrd="0" destOrd="0" presId="urn:microsoft.com/office/officeart/2005/8/layout/orgChart1"/>
    <dgm:cxn modelId="{7A4F0C13-9F24-4B37-B961-AFB7AA10BDAC}" srcId="{37E1BE04-9B18-4EB1-B28C-4319550C6F56}" destId="{C034037E-61A7-4CAB-A1A9-C8838FF26E56}" srcOrd="0" destOrd="0" parTransId="{15DEC330-32A1-440C-BCF8-7653F71C0420}" sibTransId="{A41CDE04-0AE6-4107-93E2-63A862890BAC}"/>
    <dgm:cxn modelId="{62BC9D14-06FB-434F-AB88-BD99467C59FB}" type="presOf" srcId="{5580197F-763B-4745-9ED8-D06BEB0D6B0A}" destId="{4F258251-894E-4499-9307-129024624E1F}" srcOrd="0" destOrd="0" presId="urn:microsoft.com/office/officeart/2005/8/layout/orgChart1"/>
    <dgm:cxn modelId="{88BBA820-3F58-4082-9789-81AD361B779C}" srcId="{2555059B-96B0-4D47-A810-548762E9C017}" destId="{08DDB954-16D1-49D7-A457-FC014E46FFCE}" srcOrd="3" destOrd="0" parTransId="{2363FBE0-9314-4068-AB12-D8BF2CA6D157}" sibTransId="{4298C541-24C5-44FF-AA6E-83C99742969F}"/>
    <dgm:cxn modelId="{3FD9AF21-B808-4B89-ACE3-9F1EF70B6FF1}" type="presOf" srcId="{08DDB954-16D1-49D7-A457-FC014E46FFCE}" destId="{7EEE21BC-11C6-4900-9F5B-A66809629C77}" srcOrd="0" destOrd="0" presId="urn:microsoft.com/office/officeart/2005/8/layout/orgChart1"/>
    <dgm:cxn modelId="{4AA1A624-9DAE-4627-8250-6E87B7A8163B}" srcId="{8E915C2C-13C5-40A0-8FFA-DFF65C6BEF45}" destId="{C50036CC-4174-4F1C-A646-0FC3253ACB97}" srcOrd="0" destOrd="0" parTransId="{3305E9EA-8747-45CB-BEA4-73C0F8FD06AA}" sibTransId="{8273B140-916B-4502-AF31-A691BB357333}"/>
    <dgm:cxn modelId="{86FF1829-1CE1-431C-AEF0-467ECE503369}" type="presOf" srcId="{38D0E860-AA2B-4EB4-B425-CF8C8BF5F1D3}" destId="{075C544A-F48D-4BE6-86D9-B012F6EA4D56}" srcOrd="0" destOrd="0" presId="urn:microsoft.com/office/officeart/2005/8/layout/orgChart1"/>
    <dgm:cxn modelId="{AE73E22F-49A7-4CA3-9BB6-3D6819818471}" type="presOf" srcId="{6C68D7AB-E9F7-414B-B118-000783B557C3}" destId="{F7FBCE35-D026-4898-A1C7-5A3E271258E5}" srcOrd="0" destOrd="0" presId="urn:microsoft.com/office/officeart/2005/8/layout/orgChart1"/>
    <dgm:cxn modelId="{54B16935-9A75-4797-8BEA-D45CB20C5FCD}" type="presOf" srcId="{AA2EA7A2-5433-4257-A18C-2C2FBABB371F}" destId="{3356F242-115F-4B43-9D08-0C6E93D88E9A}" srcOrd="0" destOrd="0" presId="urn:microsoft.com/office/officeart/2005/8/layout/orgChart1"/>
    <dgm:cxn modelId="{6B5BAD37-225F-4021-82BC-9F90872BD10A}" type="presOf" srcId="{EC8EA988-9C3A-46A7-8A1A-56A3C2386DE6}" destId="{87699D59-AB7A-4D12-A6A8-B8705A566915}" srcOrd="1" destOrd="0" presId="urn:microsoft.com/office/officeart/2005/8/layout/orgChart1"/>
    <dgm:cxn modelId="{F53FEF3D-6295-4284-9E16-7003DD8B21AB}" type="presOf" srcId="{D95ECC76-5A0C-424F-B3B0-B4F0042CF605}" destId="{C967A502-DF86-4722-AB43-26FF125025DA}" srcOrd="0" destOrd="0" presId="urn:microsoft.com/office/officeart/2005/8/layout/orgChart1"/>
    <dgm:cxn modelId="{6718955C-50FC-4FDF-A14C-36791B04BDA5}" srcId="{0DB348DB-463D-4FE9-A977-F4979778928B}" destId="{E4889B2D-BD10-4ED4-8381-005275D563C9}" srcOrd="0" destOrd="0" parTransId="{3AA5D3A8-8187-40EE-8BEA-90E62852F1B6}" sibTransId="{0C355F25-2C69-4064-AEEC-39328698FB7C}"/>
    <dgm:cxn modelId="{03DBAB5D-5045-41FA-A385-5D1722BF1234}" type="presOf" srcId="{FDFECF7C-44E0-4C89-B8E8-FF8683F94A99}" destId="{B1EE8452-2B9D-4582-AE19-8F476A14CB24}" srcOrd="1" destOrd="0" presId="urn:microsoft.com/office/officeart/2005/8/layout/orgChart1"/>
    <dgm:cxn modelId="{43862D60-5A06-4EF5-875B-1DD67E21E85D}" type="presOf" srcId="{C8249F29-2975-4710-88B8-3DA9A47919D4}" destId="{265BB055-6007-4F15-A17A-5A62C0A50B16}" srcOrd="0" destOrd="0" presId="urn:microsoft.com/office/officeart/2005/8/layout/orgChart1"/>
    <dgm:cxn modelId="{01E0F961-59BB-48EE-9582-52756501CC63}" type="presOf" srcId="{660150A4-D3D3-46C2-B1D2-AFCE2F1CF08D}" destId="{A5B17525-CE4B-41E1-8642-B468F4BAF9DC}" srcOrd="0" destOrd="0" presId="urn:microsoft.com/office/officeart/2005/8/layout/orgChart1"/>
    <dgm:cxn modelId="{BD7A0845-BE63-4CA3-9F77-3A8122EC51EB}" srcId="{E4889B2D-BD10-4ED4-8381-005275D563C9}" destId="{FDFECF7C-44E0-4C89-B8E8-FF8683F94A99}" srcOrd="2" destOrd="0" parTransId="{8221B1CC-9D6B-40D1-B6E4-F8EE13D59A64}" sibTransId="{075CB25F-A23B-4AC7-8881-C9E772AB8AEC}"/>
    <dgm:cxn modelId="{CE945945-DE89-4787-8026-2E4F30E92360}" srcId="{E4889B2D-BD10-4ED4-8381-005275D563C9}" destId="{8E915C2C-13C5-40A0-8FFA-DFF65C6BEF45}" srcOrd="0" destOrd="0" parTransId="{B39C69BC-F2FB-4D68-BC89-316EC4418ACB}" sibTransId="{1CF67324-A749-4BC0-B41D-C57AD1AB5B95}"/>
    <dgm:cxn modelId="{AF66C446-CB68-43AD-B813-13029F1F4A79}" type="presOf" srcId="{37E1BE04-9B18-4EB1-B28C-4319550C6F56}" destId="{7709F6AA-0251-4604-90BD-623AEC3FFE28}" srcOrd="0" destOrd="0" presId="urn:microsoft.com/office/officeart/2005/8/layout/orgChart1"/>
    <dgm:cxn modelId="{44E6064B-60FE-4DBE-BC43-CD2B6730A413}" type="presOf" srcId="{C034037E-61A7-4CAB-A1A9-C8838FF26E56}" destId="{E5A86ADB-82F7-4253-87B0-4E14D58E666B}" srcOrd="0" destOrd="0" presId="urn:microsoft.com/office/officeart/2005/8/layout/orgChart1"/>
    <dgm:cxn modelId="{191B156F-0CF9-4C29-A859-6B1F25B67079}" type="presOf" srcId="{73A21463-1914-4E30-96E6-7E464FCBEAC4}" destId="{5C403453-25F4-43AC-9F26-60DC97534090}" srcOrd="0" destOrd="0" presId="urn:microsoft.com/office/officeart/2005/8/layout/orgChart1"/>
    <dgm:cxn modelId="{FC19D570-9633-47A8-899F-C6F54F6580FF}" srcId="{2555059B-96B0-4D47-A810-548762E9C017}" destId="{37E1BE04-9B18-4EB1-B28C-4319550C6F56}" srcOrd="1" destOrd="0" parTransId="{38D0E860-AA2B-4EB4-B425-CF8C8BF5F1D3}" sibTransId="{356AF8E2-888E-4703-9DB6-25DA9AECF652}"/>
    <dgm:cxn modelId="{120C9577-DE66-48DF-8CCF-0D0530ACE07E}" type="presOf" srcId="{8E915C2C-13C5-40A0-8FFA-DFF65C6BEF45}" destId="{BA07D7F4-58B8-423C-8B31-1CC65A5C5C98}" srcOrd="1" destOrd="0" presId="urn:microsoft.com/office/officeart/2005/8/layout/orgChart1"/>
    <dgm:cxn modelId="{EA13A758-C52D-4330-B70E-545B29B48890}" type="presOf" srcId="{D95ECC76-5A0C-424F-B3B0-B4F0042CF605}" destId="{957D7172-5EB5-496A-A8AE-A27CE383F34E}" srcOrd="1" destOrd="0" presId="urn:microsoft.com/office/officeart/2005/8/layout/orgChart1"/>
    <dgm:cxn modelId="{09ECD47B-F988-4BDB-B1B9-774AADAD5BB4}" type="presOf" srcId="{2555059B-96B0-4D47-A810-548762E9C017}" destId="{4E6339A4-3074-4DED-9D24-6C1E54A09BDE}" srcOrd="1" destOrd="0" presId="urn:microsoft.com/office/officeart/2005/8/layout/orgChart1"/>
    <dgm:cxn modelId="{1AF1FB7C-AE4F-4264-A108-293B4D2109B8}" type="presOf" srcId="{C50036CC-4174-4F1C-A646-0FC3253ACB97}" destId="{B67D6054-9E75-4B0C-9032-E18E34D05D77}" srcOrd="0" destOrd="0" presId="urn:microsoft.com/office/officeart/2005/8/layout/orgChart1"/>
    <dgm:cxn modelId="{ED139181-529E-4857-9D73-424CE4E777D3}" type="presOf" srcId="{7AF288AD-E198-47A2-A44C-B459218540D1}" destId="{AC70E1AE-8B37-41CA-A441-5B379C4C8E6A}" srcOrd="1" destOrd="0" presId="urn:microsoft.com/office/officeart/2005/8/layout/orgChart1"/>
    <dgm:cxn modelId="{2BCA2B89-1D9F-401E-867B-DFD7FFB8116B}" srcId="{E4889B2D-BD10-4ED4-8381-005275D563C9}" destId="{C8249F29-2975-4710-88B8-3DA9A47919D4}" srcOrd="3" destOrd="0" parTransId="{FD23D01C-DA0D-4CF6-85B1-FA74E82B5DA3}" sibTransId="{B9030EA3-2D20-4236-863B-668DFE7B1F7F}"/>
    <dgm:cxn modelId="{9620688A-80BC-45DE-890F-4C8D241C570C}" srcId="{E4889B2D-BD10-4ED4-8381-005275D563C9}" destId="{2555059B-96B0-4D47-A810-548762E9C017}" srcOrd="1" destOrd="0" parTransId="{660150A4-D3D3-46C2-B1D2-AFCE2F1CF08D}" sibTransId="{BB99B725-26C1-4192-90AE-602B0EC0E93D}"/>
    <dgm:cxn modelId="{19A6B18F-1E40-48AD-A377-8F4FA5160A2E}" type="presOf" srcId="{C034037E-61A7-4CAB-A1A9-C8838FF26E56}" destId="{383D8774-9FE0-465B-A0ED-1D66B17BFF72}" srcOrd="1" destOrd="0" presId="urn:microsoft.com/office/officeart/2005/8/layout/orgChart1"/>
    <dgm:cxn modelId="{99D01C94-B484-47F6-8B43-40DE05C34407}" type="presOf" srcId="{2E5D25DA-ABB5-4195-B7E4-31958FFF8705}" destId="{872FB111-C906-4352-9AA8-2028072E123D}" srcOrd="0" destOrd="0" presId="urn:microsoft.com/office/officeart/2005/8/layout/orgChart1"/>
    <dgm:cxn modelId="{2F616B95-4DEF-4AA7-939D-E19478F0DD2F}" type="presOf" srcId="{C50036CC-4174-4F1C-A646-0FC3253ACB97}" destId="{A4BE159D-8008-4510-A6AE-D17B099C907B}" srcOrd="1" destOrd="0" presId="urn:microsoft.com/office/officeart/2005/8/layout/orgChart1"/>
    <dgm:cxn modelId="{340CB199-9276-43C7-AA6E-94187789F6DC}" type="presOf" srcId="{5580197F-763B-4745-9ED8-D06BEB0D6B0A}" destId="{9EABBF36-16A0-48D9-BFA0-DA250BFD52CD}" srcOrd="1" destOrd="0" presId="urn:microsoft.com/office/officeart/2005/8/layout/orgChart1"/>
    <dgm:cxn modelId="{D4EEBE9D-47BD-4562-83EC-0E0AA58108A6}" srcId="{37E1BE04-9B18-4EB1-B28C-4319550C6F56}" destId="{D95ECC76-5A0C-424F-B3B0-B4F0042CF605}" srcOrd="2" destOrd="0" parTransId="{75F6EB32-FC99-44EA-8DEF-5B12D6CA02C9}" sibTransId="{5A59E3AB-E8DB-47C1-97EB-DB3F10B76893}"/>
    <dgm:cxn modelId="{4C58F69D-2912-4B75-8A0F-8EDA9B0EFD86}" type="presOf" srcId="{EC8EA988-9C3A-46A7-8A1A-56A3C2386DE6}" destId="{104A8889-575A-4670-97F2-45B2C94F2C57}" srcOrd="0" destOrd="0" presId="urn:microsoft.com/office/officeart/2005/8/layout/orgChart1"/>
    <dgm:cxn modelId="{D03D0F9E-BECC-4F89-8F97-6F1F6B0BBA7E}" srcId="{37E1BE04-9B18-4EB1-B28C-4319550C6F56}" destId="{C1E72FEC-5594-45AF-9BB1-1A309B333291}" srcOrd="1" destOrd="0" parTransId="{2E5D25DA-ABB5-4195-B7E4-31958FFF8705}" sibTransId="{5A3A1010-386E-4F62-BB83-E20BB025BDAD}"/>
    <dgm:cxn modelId="{8B05829F-BC4D-4A79-AA96-2F2FA9ABCF08}" type="presOf" srcId="{FDFECF7C-44E0-4C89-B8E8-FF8683F94A99}" destId="{46AA701A-6009-480F-A09F-A69C7B836513}" srcOrd="0" destOrd="0" presId="urn:microsoft.com/office/officeart/2005/8/layout/orgChart1"/>
    <dgm:cxn modelId="{FE8C91A0-C953-4238-B2F5-5A799D8B76C7}" srcId="{2555059B-96B0-4D47-A810-548762E9C017}" destId="{5580197F-763B-4745-9ED8-D06BEB0D6B0A}" srcOrd="4" destOrd="0" parTransId="{26E06910-5B6F-4108-B958-AD004EC8BB25}" sibTransId="{B871EC70-7397-4F12-AF4E-35A698C6A103}"/>
    <dgm:cxn modelId="{ABF31AA1-0D97-402D-A796-6FF817972D4C}" type="presOf" srcId="{2363FBE0-9314-4068-AB12-D8BF2CA6D157}" destId="{3BE1B40D-CB3D-4602-8581-4A677C03F1B6}" srcOrd="0" destOrd="0" presId="urn:microsoft.com/office/officeart/2005/8/layout/orgChart1"/>
    <dgm:cxn modelId="{AB9F0DA7-ECB3-4604-95E0-69DA33947258}" srcId="{2555059B-96B0-4D47-A810-548762E9C017}" destId="{73A21463-1914-4E30-96E6-7E464FCBEAC4}" srcOrd="2" destOrd="0" parTransId="{AA2EA7A2-5433-4257-A18C-2C2FBABB371F}" sibTransId="{281C88F5-8A7A-4D74-ADBD-05C8C1F72B17}"/>
    <dgm:cxn modelId="{FA726FAD-ECEA-4033-9185-AA24589A90C5}" srcId="{2555059B-96B0-4D47-A810-548762E9C017}" destId="{15430E68-FCD9-4342-A1D1-3938D46E3732}" srcOrd="0" destOrd="0" parTransId="{ACC381DF-0543-4367-9ADD-E18C632337CF}" sibTransId="{2407B385-D44C-46FE-8B55-425A41E3C494}"/>
    <dgm:cxn modelId="{5B4AA7B1-34BD-4B60-8944-0838E3D7FE62}" type="presOf" srcId="{E4889B2D-BD10-4ED4-8381-005275D563C9}" destId="{B40936D3-749A-45CD-BDAB-7563073F14D8}" srcOrd="0" destOrd="0" presId="urn:microsoft.com/office/officeart/2005/8/layout/orgChart1"/>
    <dgm:cxn modelId="{17F054B2-F329-428E-8904-DD8438A55854}" type="presOf" srcId="{E4889B2D-BD10-4ED4-8381-005275D563C9}" destId="{EDCB9137-F982-4AC5-B2B0-8D1D83EEBCA6}" srcOrd="1" destOrd="0" presId="urn:microsoft.com/office/officeart/2005/8/layout/orgChart1"/>
    <dgm:cxn modelId="{03F5ECB5-E1DE-4A75-8E56-4419CB0D400B}" type="presOf" srcId="{2555059B-96B0-4D47-A810-548762E9C017}" destId="{C2BA02BE-F44D-477E-982F-15C3FDD9A649}" srcOrd="0" destOrd="0" presId="urn:microsoft.com/office/officeart/2005/8/layout/orgChart1"/>
    <dgm:cxn modelId="{D9CBCBB6-DCDA-4F10-A8D4-3ABB04E0AC87}" type="presOf" srcId="{C1E72FEC-5594-45AF-9BB1-1A309B333291}" destId="{6265737F-57B2-4A6D-B990-AD607F6F7F35}" srcOrd="1" destOrd="0" presId="urn:microsoft.com/office/officeart/2005/8/layout/orgChart1"/>
    <dgm:cxn modelId="{C42164B9-9324-44F0-AF7D-E7D9213B7905}" type="presOf" srcId="{7AF288AD-E198-47A2-A44C-B459218540D1}" destId="{88B2D224-9729-45CF-8CF2-D82D08F08963}" srcOrd="0" destOrd="0" presId="urn:microsoft.com/office/officeart/2005/8/layout/orgChart1"/>
    <dgm:cxn modelId="{0C62BCC3-B6E9-4227-8223-EE977CAB7C8C}" type="presOf" srcId="{75F6EB32-FC99-44EA-8DEF-5B12D6CA02C9}" destId="{69CBCE49-7C60-4885-8230-DFB3AC364632}" srcOrd="0" destOrd="0" presId="urn:microsoft.com/office/officeart/2005/8/layout/orgChart1"/>
    <dgm:cxn modelId="{D1232DC5-AC6C-44C2-B781-459D1FDCBE62}" type="presOf" srcId="{3305E9EA-8747-45CB-BEA4-73C0F8FD06AA}" destId="{2C838394-61C9-4678-9877-2C2B38533E56}" srcOrd="0" destOrd="0" presId="urn:microsoft.com/office/officeart/2005/8/layout/orgChart1"/>
    <dgm:cxn modelId="{6DF186CC-84AC-43E1-A954-580358C7509F}" type="presOf" srcId="{15430E68-FCD9-4342-A1D1-3938D46E3732}" destId="{71B80FFB-3272-4DCD-8FDA-2BCC15A61B2B}" srcOrd="1" destOrd="0" presId="urn:microsoft.com/office/officeart/2005/8/layout/orgChart1"/>
    <dgm:cxn modelId="{DE4FD8D1-CC56-41C6-8D38-3919268D172C}" type="presOf" srcId="{FD23D01C-DA0D-4CF6-85B1-FA74E82B5DA3}" destId="{5E67C18E-87A4-47FF-BA10-146B441804E3}" srcOrd="0" destOrd="0" presId="urn:microsoft.com/office/officeart/2005/8/layout/orgChart1"/>
    <dgm:cxn modelId="{8289D6D6-AFC5-40DA-8039-E2A93DF9BE5A}" type="presOf" srcId="{ACC381DF-0543-4367-9ADD-E18C632337CF}" destId="{39CCE2D6-D30C-4EE8-90B7-537F09F50B20}" srcOrd="0" destOrd="0" presId="urn:microsoft.com/office/officeart/2005/8/layout/orgChart1"/>
    <dgm:cxn modelId="{39FF9FDC-D1BD-4383-8A0D-5BFEAA278836}" type="presOf" srcId="{0DB348DB-463D-4FE9-A977-F4979778928B}" destId="{9EB035ED-012A-44CD-B825-C95650B62284}" srcOrd="0" destOrd="0" presId="urn:microsoft.com/office/officeart/2005/8/layout/orgChart1"/>
    <dgm:cxn modelId="{FADBE0DE-C10D-40F2-82E0-3662CB8ED0B0}" type="presOf" srcId="{08DDB954-16D1-49D7-A457-FC014E46FFCE}" destId="{A9EB99ED-50C6-4E1F-899E-FC8A8A4C01A3}" srcOrd="1" destOrd="0" presId="urn:microsoft.com/office/officeart/2005/8/layout/orgChart1"/>
    <dgm:cxn modelId="{3F8FC4DF-C9B3-4738-9AF0-2D69EEEEF29A}" type="presOf" srcId="{8E915C2C-13C5-40A0-8FFA-DFF65C6BEF45}" destId="{F7643FB4-4DB5-4C82-8F8E-2A13EC536EBD}" srcOrd="0" destOrd="0" presId="urn:microsoft.com/office/officeart/2005/8/layout/orgChart1"/>
    <dgm:cxn modelId="{8F8CA7E1-B3E2-429F-ACB4-18D3D9CC0E00}" type="presOf" srcId="{37E1BE04-9B18-4EB1-B28C-4319550C6F56}" destId="{A90BE0F1-168C-4CB6-8883-037E52E7F050}" srcOrd="1" destOrd="0" presId="urn:microsoft.com/office/officeart/2005/8/layout/orgChart1"/>
    <dgm:cxn modelId="{14AD08E4-D4CA-4C0D-91BC-F1ABE44B07DD}" type="presOf" srcId="{73A21463-1914-4E30-96E6-7E464FCBEAC4}" destId="{83335405-1660-49E9-A1DD-16A598F2BF61}" srcOrd="1" destOrd="0" presId="urn:microsoft.com/office/officeart/2005/8/layout/orgChart1"/>
    <dgm:cxn modelId="{6CD306E8-39F7-46AE-ABF0-6542CBA5AD67}" type="presOf" srcId="{15430E68-FCD9-4342-A1D1-3938D46E3732}" destId="{35F8DDD0-9417-48A2-85B4-A36B5E596969}" srcOrd="0" destOrd="0" presId="urn:microsoft.com/office/officeart/2005/8/layout/orgChart1"/>
    <dgm:cxn modelId="{987F14EB-4C4C-4428-A742-42A0EB9B0897}" srcId="{8E915C2C-13C5-40A0-8FFA-DFF65C6BEF45}" destId="{EC8EA988-9C3A-46A7-8A1A-56A3C2386DE6}" srcOrd="1" destOrd="0" parTransId="{B2E888E2-9397-42E7-8E8D-287DCE4158A7}" sibTransId="{28BBB449-4788-4F5A-B91E-91F3FAEA9A76}"/>
    <dgm:cxn modelId="{C05B5FEB-E13E-4A70-BF95-389EC919D8EB}" type="presOf" srcId="{15DEC330-32A1-440C-BCF8-7653F71C0420}" destId="{67BB8BF8-A0B3-475A-807C-BE02CBEDAEDD}" srcOrd="0" destOrd="0" presId="urn:microsoft.com/office/officeart/2005/8/layout/orgChart1"/>
    <dgm:cxn modelId="{F9C76EEF-339E-4F1B-B769-6CA79E028C77}" type="presOf" srcId="{B2E888E2-9397-42E7-8E8D-287DCE4158A7}" destId="{33B1327E-9606-4712-903A-3ECC03FC8DE9}" srcOrd="0" destOrd="0" presId="urn:microsoft.com/office/officeart/2005/8/layout/orgChart1"/>
    <dgm:cxn modelId="{70F387F5-F3FF-4724-AD9B-D4379A7A32E4}" type="presOf" srcId="{C1E72FEC-5594-45AF-9BB1-1A309B333291}" destId="{70ABB169-2FAE-423A-BB51-9954F38BCDFE}" srcOrd="0" destOrd="0" presId="urn:microsoft.com/office/officeart/2005/8/layout/orgChart1"/>
    <dgm:cxn modelId="{2B4DC6F9-1EB0-423A-AF73-B0AE5F284DBC}" srcId="{37E1BE04-9B18-4EB1-B28C-4319550C6F56}" destId="{7AF288AD-E198-47A2-A44C-B459218540D1}" srcOrd="3" destOrd="0" parTransId="{6C68D7AB-E9F7-414B-B118-000783B557C3}" sibTransId="{11E40D86-370D-463F-B439-4F0593D8D3A5}"/>
    <dgm:cxn modelId="{026CDC54-6C11-4367-BD2D-B203E226F262}" type="presParOf" srcId="{9EB035ED-012A-44CD-B825-C95650B62284}" destId="{FF16E23D-4000-4219-A52F-DDE9088516E2}" srcOrd="0" destOrd="0" presId="urn:microsoft.com/office/officeart/2005/8/layout/orgChart1"/>
    <dgm:cxn modelId="{A4D48F13-3D9E-485D-8C8B-10C7EF6ACCA8}" type="presParOf" srcId="{FF16E23D-4000-4219-A52F-DDE9088516E2}" destId="{33DDBD37-C693-4CCC-8737-849633809B5B}" srcOrd="0" destOrd="0" presId="urn:microsoft.com/office/officeart/2005/8/layout/orgChart1"/>
    <dgm:cxn modelId="{D20D97AF-8D2F-4431-BEAA-BC1183A84E9C}" type="presParOf" srcId="{33DDBD37-C693-4CCC-8737-849633809B5B}" destId="{B40936D3-749A-45CD-BDAB-7563073F14D8}" srcOrd="0" destOrd="0" presId="urn:microsoft.com/office/officeart/2005/8/layout/orgChart1"/>
    <dgm:cxn modelId="{3A12EB9C-80E5-41BD-BC43-0A65A4C5268F}" type="presParOf" srcId="{33DDBD37-C693-4CCC-8737-849633809B5B}" destId="{EDCB9137-F982-4AC5-B2B0-8D1D83EEBCA6}" srcOrd="1" destOrd="0" presId="urn:microsoft.com/office/officeart/2005/8/layout/orgChart1"/>
    <dgm:cxn modelId="{3048F2D5-24FE-4FE3-8BB8-D3CDD7DE6F2B}" type="presParOf" srcId="{FF16E23D-4000-4219-A52F-DDE9088516E2}" destId="{77A6CAFE-2764-4742-B2A9-7A45FDCBD106}" srcOrd="1" destOrd="0" presId="urn:microsoft.com/office/officeart/2005/8/layout/orgChart1"/>
    <dgm:cxn modelId="{3B387362-DBE3-4E95-A16E-D96761A04A24}" type="presParOf" srcId="{77A6CAFE-2764-4742-B2A9-7A45FDCBD106}" destId="{DFCF4CE5-377F-4047-878C-BE9F5B2CA0E9}" srcOrd="0" destOrd="0" presId="urn:microsoft.com/office/officeart/2005/8/layout/orgChart1"/>
    <dgm:cxn modelId="{549D71B2-2F22-4E59-82F3-DBDD9ED8F98D}" type="presParOf" srcId="{77A6CAFE-2764-4742-B2A9-7A45FDCBD106}" destId="{74D0DF4F-CEF2-4CB0-A820-6FAC6588D017}" srcOrd="1" destOrd="0" presId="urn:microsoft.com/office/officeart/2005/8/layout/orgChart1"/>
    <dgm:cxn modelId="{ADEEF0F4-8A45-494C-83D7-E8AB6DA639C8}" type="presParOf" srcId="{74D0DF4F-CEF2-4CB0-A820-6FAC6588D017}" destId="{C55D09E4-1D09-43FF-B9CC-5E3DF568A200}" srcOrd="0" destOrd="0" presId="urn:microsoft.com/office/officeart/2005/8/layout/orgChart1"/>
    <dgm:cxn modelId="{B21D2E4D-867C-4BF1-A565-10FD7F5DACC8}" type="presParOf" srcId="{C55D09E4-1D09-43FF-B9CC-5E3DF568A200}" destId="{F7643FB4-4DB5-4C82-8F8E-2A13EC536EBD}" srcOrd="0" destOrd="0" presId="urn:microsoft.com/office/officeart/2005/8/layout/orgChart1"/>
    <dgm:cxn modelId="{0536BC7C-D505-4CA8-933B-98424A06DF75}" type="presParOf" srcId="{C55D09E4-1D09-43FF-B9CC-5E3DF568A200}" destId="{BA07D7F4-58B8-423C-8B31-1CC65A5C5C98}" srcOrd="1" destOrd="0" presId="urn:microsoft.com/office/officeart/2005/8/layout/orgChart1"/>
    <dgm:cxn modelId="{1E8263E2-A35A-42FE-9346-CBCCFBCBAEC6}" type="presParOf" srcId="{74D0DF4F-CEF2-4CB0-A820-6FAC6588D017}" destId="{90B40494-0D2E-48CF-91E0-534858311F59}" srcOrd="1" destOrd="0" presId="urn:microsoft.com/office/officeart/2005/8/layout/orgChart1"/>
    <dgm:cxn modelId="{DDB00E70-1D1F-447E-9C0D-A0BDF54725EB}" type="presParOf" srcId="{90B40494-0D2E-48CF-91E0-534858311F59}" destId="{2C838394-61C9-4678-9877-2C2B38533E56}" srcOrd="0" destOrd="0" presId="urn:microsoft.com/office/officeart/2005/8/layout/orgChart1"/>
    <dgm:cxn modelId="{A769A59F-CA65-49D1-A61C-C84B923BBB38}" type="presParOf" srcId="{90B40494-0D2E-48CF-91E0-534858311F59}" destId="{88B8B2D3-F9DA-4D10-846F-F299CA438E64}" srcOrd="1" destOrd="0" presId="urn:microsoft.com/office/officeart/2005/8/layout/orgChart1"/>
    <dgm:cxn modelId="{FD6550F8-65AB-4359-9C91-F832567A5E55}" type="presParOf" srcId="{88B8B2D3-F9DA-4D10-846F-F299CA438E64}" destId="{4428C091-3000-4D85-BDEF-607322393D03}" srcOrd="0" destOrd="0" presId="urn:microsoft.com/office/officeart/2005/8/layout/orgChart1"/>
    <dgm:cxn modelId="{6EB25F4B-69E8-435B-BBA4-6175CCA8161E}" type="presParOf" srcId="{4428C091-3000-4D85-BDEF-607322393D03}" destId="{B67D6054-9E75-4B0C-9032-E18E34D05D77}" srcOrd="0" destOrd="0" presId="urn:microsoft.com/office/officeart/2005/8/layout/orgChart1"/>
    <dgm:cxn modelId="{DE5B05E4-0EE6-4C55-A181-A0E7053FB1F6}" type="presParOf" srcId="{4428C091-3000-4D85-BDEF-607322393D03}" destId="{A4BE159D-8008-4510-A6AE-D17B099C907B}" srcOrd="1" destOrd="0" presId="urn:microsoft.com/office/officeart/2005/8/layout/orgChart1"/>
    <dgm:cxn modelId="{2B523D33-7284-4690-87B4-65DE01D44E34}" type="presParOf" srcId="{88B8B2D3-F9DA-4D10-846F-F299CA438E64}" destId="{B8A7D18E-4D23-4D1B-BB66-6B7DC2E233D6}" srcOrd="1" destOrd="0" presId="urn:microsoft.com/office/officeart/2005/8/layout/orgChart1"/>
    <dgm:cxn modelId="{B5A7B8A0-2DB6-422B-859D-E0B83F8D1176}" type="presParOf" srcId="{88B8B2D3-F9DA-4D10-846F-F299CA438E64}" destId="{CEC4C2A4-DB16-4923-BB06-FCD0F19D67A4}" srcOrd="2" destOrd="0" presId="urn:microsoft.com/office/officeart/2005/8/layout/orgChart1"/>
    <dgm:cxn modelId="{B94CB549-8912-472C-A828-460250793FD2}" type="presParOf" srcId="{90B40494-0D2E-48CF-91E0-534858311F59}" destId="{33B1327E-9606-4712-903A-3ECC03FC8DE9}" srcOrd="2" destOrd="0" presId="urn:microsoft.com/office/officeart/2005/8/layout/orgChart1"/>
    <dgm:cxn modelId="{9E7C4079-6EA4-409F-B168-3726169DB67D}" type="presParOf" srcId="{90B40494-0D2E-48CF-91E0-534858311F59}" destId="{36C1F3F2-83D4-4E48-BC34-D8A17A99DA38}" srcOrd="3" destOrd="0" presId="urn:microsoft.com/office/officeart/2005/8/layout/orgChart1"/>
    <dgm:cxn modelId="{57887964-7723-4A27-853C-5B97A27B5172}" type="presParOf" srcId="{36C1F3F2-83D4-4E48-BC34-D8A17A99DA38}" destId="{5880EB29-A3AC-43E8-B9BB-BCDEC49B7B2F}" srcOrd="0" destOrd="0" presId="urn:microsoft.com/office/officeart/2005/8/layout/orgChart1"/>
    <dgm:cxn modelId="{2141E478-BE4A-44E5-AF30-99A53A2D4661}" type="presParOf" srcId="{5880EB29-A3AC-43E8-B9BB-BCDEC49B7B2F}" destId="{104A8889-575A-4670-97F2-45B2C94F2C57}" srcOrd="0" destOrd="0" presId="urn:microsoft.com/office/officeart/2005/8/layout/orgChart1"/>
    <dgm:cxn modelId="{BBD805BE-750B-44CA-84B4-F8E79E2B16A6}" type="presParOf" srcId="{5880EB29-A3AC-43E8-B9BB-BCDEC49B7B2F}" destId="{87699D59-AB7A-4D12-A6A8-B8705A566915}" srcOrd="1" destOrd="0" presId="urn:microsoft.com/office/officeart/2005/8/layout/orgChart1"/>
    <dgm:cxn modelId="{45D0B517-5EC7-400A-9054-783BDA0C8562}" type="presParOf" srcId="{36C1F3F2-83D4-4E48-BC34-D8A17A99DA38}" destId="{80E90C5F-679A-4632-9455-2291FD993DD9}" srcOrd="1" destOrd="0" presId="urn:microsoft.com/office/officeart/2005/8/layout/orgChart1"/>
    <dgm:cxn modelId="{AEBC2CA2-911B-4877-B162-D532D6A4AA2F}" type="presParOf" srcId="{36C1F3F2-83D4-4E48-BC34-D8A17A99DA38}" destId="{E5A59200-C986-40B3-BEB3-5417A378D34F}" srcOrd="2" destOrd="0" presId="urn:microsoft.com/office/officeart/2005/8/layout/orgChart1"/>
    <dgm:cxn modelId="{752F3647-EBCA-4CDF-9458-C79E82DB1EA1}" type="presParOf" srcId="{74D0DF4F-CEF2-4CB0-A820-6FAC6588D017}" destId="{962C4A26-CA3A-43D5-8F56-B28436362603}" srcOrd="2" destOrd="0" presId="urn:microsoft.com/office/officeart/2005/8/layout/orgChart1"/>
    <dgm:cxn modelId="{B9F9B8C4-BC21-4854-B34E-BFD5C17190A2}" type="presParOf" srcId="{77A6CAFE-2764-4742-B2A9-7A45FDCBD106}" destId="{A5B17525-CE4B-41E1-8642-B468F4BAF9DC}" srcOrd="2" destOrd="0" presId="urn:microsoft.com/office/officeart/2005/8/layout/orgChart1"/>
    <dgm:cxn modelId="{68A5A517-840A-4CD7-BC66-5E462A81413C}" type="presParOf" srcId="{77A6CAFE-2764-4742-B2A9-7A45FDCBD106}" destId="{B8A57FCD-F56E-4F0B-A49F-D3A9885B4274}" srcOrd="3" destOrd="0" presId="urn:microsoft.com/office/officeart/2005/8/layout/orgChart1"/>
    <dgm:cxn modelId="{AA2523D1-DB46-47E2-8D51-14AF19564D0D}" type="presParOf" srcId="{B8A57FCD-F56E-4F0B-A49F-D3A9885B4274}" destId="{7CEE2931-31A5-4F74-8F55-E1F027303ED2}" srcOrd="0" destOrd="0" presId="urn:microsoft.com/office/officeart/2005/8/layout/orgChart1"/>
    <dgm:cxn modelId="{091A1010-9EF4-4179-B43D-E6F93F0B4A24}" type="presParOf" srcId="{7CEE2931-31A5-4F74-8F55-E1F027303ED2}" destId="{C2BA02BE-F44D-477E-982F-15C3FDD9A649}" srcOrd="0" destOrd="0" presId="urn:microsoft.com/office/officeart/2005/8/layout/orgChart1"/>
    <dgm:cxn modelId="{38388855-293D-43BF-9341-78A1CCBDF5D6}" type="presParOf" srcId="{7CEE2931-31A5-4F74-8F55-E1F027303ED2}" destId="{4E6339A4-3074-4DED-9D24-6C1E54A09BDE}" srcOrd="1" destOrd="0" presId="urn:microsoft.com/office/officeart/2005/8/layout/orgChart1"/>
    <dgm:cxn modelId="{035B4242-29DA-4467-B605-A9DB97E87667}" type="presParOf" srcId="{B8A57FCD-F56E-4F0B-A49F-D3A9885B4274}" destId="{2BCB70F2-46D9-4ABF-8D66-372A7B0DE8B5}" srcOrd="1" destOrd="0" presId="urn:microsoft.com/office/officeart/2005/8/layout/orgChart1"/>
    <dgm:cxn modelId="{43272403-2408-44A9-B10F-2E43F1361605}" type="presParOf" srcId="{2BCB70F2-46D9-4ABF-8D66-372A7B0DE8B5}" destId="{39CCE2D6-D30C-4EE8-90B7-537F09F50B20}" srcOrd="0" destOrd="0" presId="urn:microsoft.com/office/officeart/2005/8/layout/orgChart1"/>
    <dgm:cxn modelId="{8C0DCC2A-A4D9-4197-BAF2-925F2654EF46}" type="presParOf" srcId="{2BCB70F2-46D9-4ABF-8D66-372A7B0DE8B5}" destId="{1DA9EA2C-8937-451D-8DFB-393F3F13CACD}" srcOrd="1" destOrd="0" presId="urn:microsoft.com/office/officeart/2005/8/layout/orgChart1"/>
    <dgm:cxn modelId="{EACFE729-A7BB-4C6F-A2B6-3F39055CB62E}" type="presParOf" srcId="{1DA9EA2C-8937-451D-8DFB-393F3F13CACD}" destId="{4D2EA4C8-BCFD-4707-8278-91484628AD2A}" srcOrd="0" destOrd="0" presId="urn:microsoft.com/office/officeart/2005/8/layout/orgChart1"/>
    <dgm:cxn modelId="{F125DDB1-B72A-48FA-8242-4984F0B69210}" type="presParOf" srcId="{4D2EA4C8-BCFD-4707-8278-91484628AD2A}" destId="{35F8DDD0-9417-48A2-85B4-A36B5E596969}" srcOrd="0" destOrd="0" presId="urn:microsoft.com/office/officeart/2005/8/layout/orgChart1"/>
    <dgm:cxn modelId="{992E3BA9-9050-4AD2-8AA3-7EB3A15ADC70}" type="presParOf" srcId="{4D2EA4C8-BCFD-4707-8278-91484628AD2A}" destId="{71B80FFB-3272-4DCD-8FDA-2BCC15A61B2B}" srcOrd="1" destOrd="0" presId="urn:microsoft.com/office/officeart/2005/8/layout/orgChart1"/>
    <dgm:cxn modelId="{1A183110-E888-479E-8531-AEE811433B2A}" type="presParOf" srcId="{1DA9EA2C-8937-451D-8DFB-393F3F13CACD}" destId="{C7B3B6DA-2887-448C-8F9B-4249F92F8345}" srcOrd="1" destOrd="0" presId="urn:microsoft.com/office/officeart/2005/8/layout/orgChart1"/>
    <dgm:cxn modelId="{41157E9B-B5A2-4EE6-9BCD-5C5397EE62B0}" type="presParOf" srcId="{1DA9EA2C-8937-451D-8DFB-393F3F13CACD}" destId="{BA0B517A-7DD3-40B7-8B9B-B784BAEBEF20}" srcOrd="2" destOrd="0" presId="urn:microsoft.com/office/officeart/2005/8/layout/orgChart1"/>
    <dgm:cxn modelId="{ED5007EE-9A4E-452E-B531-6737774B0884}" type="presParOf" srcId="{2BCB70F2-46D9-4ABF-8D66-372A7B0DE8B5}" destId="{075C544A-F48D-4BE6-86D9-B012F6EA4D56}" srcOrd="2" destOrd="0" presId="urn:microsoft.com/office/officeart/2005/8/layout/orgChart1"/>
    <dgm:cxn modelId="{55782F0D-94DE-4B88-87BC-84C37232FA7A}" type="presParOf" srcId="{2BCB70F2-46D9-4ABF-8D66-372A7B0DE8B5}" destId="{3D394B93-8CF8-46BC-B560-A8E0ADAE0DA5}" srcOrd="3" destOrd="0" presId="urn:microsoft.com/office/officeart/2005/8/layout/orgChart1"/>
    <dgm:cxn modelId="{A498CA1D-07BA-4E2A-A214-0BADE14BDF22}" type="presParOf" srcId="{3D394B93-8CF8-46BC-B560-A8E0ADAE0DA5}" destId="{016119F8-B652-473F-A736-BCC69F6E6AC6}" srcOrd="0" destOrd="0" presId="urn:microsoft.com/office/officeart/2005/8/layout/orgChart1"/>
    <dgm:cxn modelId="{73DD2994-8A89-40FE-8354-557FBB159EBD}" type="presParOf" srcId="{016119F8-B652-473F-A736-BCC69F6E6AC6}" destId="{7709F6AA-0251-4604-90BD-623AEC3FFE28}" srcOrd="0" destOrd="0" presId="urn:microsoft.com/office/officeart/2005/8/layout/orgChart1"/>
    <dgm:cxn modelId="{D06B3C66-0571-48DB-8354-1EF4851B9756}" type="presParOf" srcId="{016119F8-B652-473F-A736-BCC69F6E6AC6}" destId="{A90BE0F1-168C-4CB6-8883-037E52E7F050}" srcOrd="1" destOrd="0" presId="urn:microsoft.com/office/officeart/2005/8/layout/orgChart1"/>
    <dgm:cxn modelId="{BB6C4D22-3A34-4078-8BB5-D2D2E8AFA4F3}" type="presParOf" srcId="{3D394B93-8CF8-46BC-B560-A8E0ADAE0DA5}" destId="{2F639028-85D3-4261-8A81-459D3413266D}" srcOrd="1" destOrd="0" presId="urn:microsoft.com/office/officeart/2005/8/layout/orgChart1"/>
    <dgm:cxn modelId="{1278041F-D56A-4214-9914-4B207A33C10B}" type="presParOf" srcId="{2F639028-85D3-4261-8A81-459D3413266D}" destId="{67BB8BF8-A0B3-475A-807C-BE02CBEDAEDD}" srcOrd="0" destOrd="0" presId="urn:microsoft.com/office/officeart/2005/8/layout/orgChart1"/>
    <dgm:cxn modelId="{868F7E1C-BDCE-43BA-8ED0-8110D03996FB}" type="presParOf" srcId="{2F639028-85D3-4261-8A81-459D3413266D}" destId="{25996364-607A-42CF-8164-82552F475382}" srcOrd="1" destOrd="0" presId="urn:microsoft.com/office/officeart/2005/8/layout/orgChart1"/>
    <dgm:cxn modelId="{0828B6F8-95D7-4760-95DF-CB5C0F6DBBA4}" type="presParOf" srcId="{25996364-607A-42CF-8164-82552F475382}" destId="{9A21DB4B-E2F3-4F5F-B28D-F9108D00D53C}" srcOrd="0" destOrd="0" presId="urn:microsoft.com/office/officeart/2005/8/layout/orgChart1"/>
    <dgm:cxn modelId="{2F868927-2607-4AEE-8DE9-0302F2CCA7A2}" type="presParOf" srcId="{9A21DB4B-E2F3-4F5F-B28D-F9108D00D53C}" destId="{E5A86ADB-82F7-4253-87B0-4E14D58E666B}" srcOrd="0" destOrd="0" presId="urn:microsoft.com/office/officeart/2005/8/layout/orgChart1"/>
    <dgm:cxn modelId="{E1CE8837-E0EC-42E6-B536-3ACD3F683D14}" type="presParOf" srcId="{9A21DB4B-E2F3-4F5F-B28D-F9108D00D53C}" destId="{383D8774-9FE0-465B-A0ED-1D66B17BFF72}" srcOrd="1" destOrd="0" presId="urn:microsoft.com/office/officeart/2005/8/layout/orgChart1"/>
    <dgm:cxn modelId="{F702137E-AD88-49C7-A167-7D8B3082CF9C}" type="presParOf" srcId="{25996364-607A-42CF-8164-82552F475382}" destId="{843771AC-E40B-4A56-A4EF-C5DAB1AA7105}" srcOrd="1" destOrd="0" presId="urn:microsoft.com/office/officeart/2005/8/layout/orgChart1"/>
    <dgm:cxn modelId="{019B6C64-6750-4733-9A56-F649954DF90F}" type="presParOf" srcId="{25996364-607A-42CF-8164-82552F475382}" destId="{6C9A37DC-D917-430E-A84C-2FDE7E97840F}" srcOrd="2" destOrd="0" presId="urn:microsoft.com/office/officeart/2005/8/layout/orgChart1"/>
    <dgm:cxn modelId="{F58808AE-A6BB-49AC-A2F7-CB2B0274F9DB}" type="presParOf" srcId="{2F639028-85D3-4261-8A81-459D3413266D}" destId="{872FB111-C906-4352-9AA8-2028072E123D}" srcOrd="2" destOrd="0" presId="urn:microsoft.com/office/officeart/2005/8/layout/orgChart1"/>
    <dgm:cxn modelId="{A0BE7966-8C4E-4702-95C0-E02FCC6A028D}" type="presParOf" srcId="{2F639028-85D3-4261-8A81-459D3413266D}" destId="{D567B569-8250-4387-ACAA-5C3BD485B133}" srcOrd="3" destOrd="0" presId="urn:microsoft.com/office/officeart/2005/8/layout/orgChart1"/>
    <dgm:cxn modelId="{820A0C36-9DD3-48EA-A5EB-B50368063639}" type="presParOf" srcId="{D567B569-8250-4387-ACAA-5C3BD485B133}" destId="{96B55A44-2ED7-4E0A-96BA-8465EE46B558}" srcOrd="0" destOrd="0" presId="urn:microsoft.com/office/officeart/2005/8/layout/orgChart1"/>
    <dgm:cxn modelId="{6B1BA344-FCCE-4FB7-8F70-94070AAF6ED8}" type="presParOf" srcId="{96B55A44-2ED7-4E0A-96BA-8465EE46B558}" destId="{70ABB169-2FAE-423A-BB51-9954F38BCDFE}" srcOrd="0" destOrd="0" presId="urn:microsoft.com/office/officeart/2005/8/layout/orgChart1"/>
    <dgm:cxn modelId="{600EFC10-013B-443A-9A0D-D3CA0A4EFC71}" type="presParOf" srcId="{96B55A44-2ED7-4E0A-96BA-8465EE46B558}" destId="{6265737F-57B2-4A6D-B990-AD607F6F7F35}" srcOrd="1" destOrd="0" presId="urn:microsoft.com/office/officeart/2005/8/layout/orgChart1"/>
    <dgm:cxn modelId="{FB4ABC1D-7A1E-4119-846F-63D99D130A04}" type="presParOf" srcId="{D567B569-8250-4387-ACAA-5C3BD485B133}" destId="{6E2C8F59-A234-4B63-BBE0-2F9B1D390C57}" srcOrd="1" destOrd="0" presId="urn:microsoft.com/office/officeart/2005/8/layout/orgChart1"/>
    <dgm:cxn modelId="{BDF06B9E-3FFA-4F87-8CE5-214B93F68887}" type="presParOf" srcId="{D567B569-8250-4387-ACAA-5C3BD485B133}" destId="{FBF65DAC-47D6-4BC0-9718-96EB65A1F494}" srcOrd="2" destOrd="0" presId="urn:microsoft.com/office/officeart/2005/8/layout/orgChart1"/>
    <dgm:cxn modelId="{CAB926EE-8461-41A5-8F62-9FA12E1BE4C1}" type="presParOf" srcId="{2F639028-85D3-4261-8A81-459D3413266D}" destId="{69CBCE49-7C60-4885-8230-DFB3AC364632}" srcOrd="4" destOrd="0" presId="urn:microsoft.com/office/officeart/2005/8/layout/orgChart1"/>
    <dgm:cxn modelId="{BB8B8A9C-9110-4D22-AAC5-E2E23B05737A}" type="presParOf" srcId="{2F639028-85D3-4261-8A81-459D3413266D}" destId="{90413724-0F7F-4D30-B1A5-B6A2C8B080C4}" srcOrd="5" destOrd="0" presId="urn:microsoft.com/office/officeart/2005/8/layout/orgChart1"/>
    <dgm:cxn modelId="{115A9147-2441-4377-A982-9D15903BE0BC}" type="presParOf" srcId="{90413724-0F7F-4D30-B1A5-B6A2C8B080C4}" destId="{7BD4F5E0-FD57-442B-9DB5-4C5BE638E4B7}" srcOrd="0" destOrd="0" presId="urn:microsoft.com/office/officeart/2005/8/layout/orgChart1"/>
    <dgm:cxn modelId="{1FE1E5E8-C38F-4C21-926F-770E26BA5383}" type="presParOf" srcId="{7BD4F5E0-FD57-442B-9DB5-4C5BE638E4B7}" destId="{C967A502-DF86-4722-AB43-26FF125025DA}" srcOrd="0" destOrd="0" presId="urn:microsoft.com/office/officeart/2005/8/layout/orgChart1"/>
    <dgm:cxn modelId="{8CD9BD7A-C575-4644-8671-3692C45A34CC}" type="presParOf" srcId="{7BD4F5E0-FD57-442B-9DB5-4C5BE638E4B7}" destId="{957D7172-5EB5-496A-A8AE-A27CE383F34E}" srcOrd="1" destOrd="0" presId="urn:microsoft.com/office/officeart/2005/8/layout/orgChart1"/>
    <dgm:cxn modelId="{30E5A513-6501-4D08-AE3C-518291235A33}" type="presParOf" srcId="{90413724-0F7F-4D30-B1A5-B6A2C8B080C4}" destId="{183F9652-B957-475B-91DC-7801C8B0FF9A}" srcOrd="1" destOrd="0" presId="urn:microsoft.com/office/officeart/2005/8/layout/orgChart1"/>
    <dgm:cxn modelId="{FAA8BE66-387D-4DF0-B33A-B6C6DCE37168}" type="presParOf" srcId="{90413724-0F7F-4D30-B1A5-B6A2C8B080C4}" destId="{7F37194F-F359-4FC6-9093-48382B59967B}" srcOrd="2" destOrd="0" presId="urn:microsoft.com/office/officeart/2005/8/layout/orgChart1"/>
    <dgm:cxn modelId="{428BF1E8-2214-4C01-844F-6BFF8515A44C}" type="presParOf" srcId="{2F639028-85D3-4261-8A81-459D3413266D}" destId="{F7FBCE35-D026-4898-A1C7-5A3E271258E5}" srcOrd="6" destOrd="0" presId="urn:microsoft.com/office/officeart/2005/8/layout/orgChart1"/>
    <dgm:cxn modelId="{6E538B5F-B799-4057-80F1-CDCBFD44B564}" type="presParOf" srcId="{2F639028-85D3-4261-8A81-459D3413266D}" destId="{D58D58D1-7691-47F0-98D7-95FCB1A86245}" srcOrd="7" destOrd="0" presId="urn:microsoft.com/office/officeart/2005/8/layout/orgChart1"/>
    <dgm:cxn modelId="{ABBE3EFB-4D23-46AA-A5D8-EB9B445C6410}" type="presParOf" srcId="{D58D58D1-7691-47F0-98D7-95FCB1A86245}" destId="{40C00C8C-5A16-490D-999B-A6C9E5891B07}" srcOrd="0" destOrd="0" presId="urn:microsoft.com/office/officeart/2005/8/layout/orgChart1"/>
    <dgm:cxn modelId="{B09EB302-FFC3-4EBA-A49C-40A81925541E}" type="presParOf" srcId="{40C00C8C-5A16-490D-999B-A6C9E5891B07}" destId="{88B2D224-9729-45CF-8CF2-D82D08F08963}" srcOrd="0" destOrd="0" presId="urn:microsoft.com/office/officeart/2005/8/layout/orgChart1"/>
    <dgm:cxn modelId="{BDD0134D-FA99-420C-85DA-18B16E5FB594}" type="presParOf" srcId="{40C00C8C-5A16-490D-999B-A6C9E5891B07}" destId="{AC70E1AE-8B37-41CA-A441-5B379C4C8E6A}" srcOrd="1" destOrd="0" presId="urn:microsoft.com/office/officeart/2005/8/layout/orgChart1"/>
    <dgm:cxn modelId="{C86FDCF8-8830-485E-B7E5-682066520914}" type="presParOf" srcId="{D58D58D1-7691-47F0-98D7-95FCB1A86245}" destId="{8A3F5395-4A29-45CC-93AD-2F89A7FFA8B3}" srcOrd="1" destOrd="0" presId="urn:microsoft.com/office/officeart/2005/8/layout/orgChart1"/>
    <dgm:cxn modelId="{C5AF0117-EACD-4BB1-9675-EE852395AF73}" type="presParOf" srcId="{D58D58D1-7691-47F0-98D7-95FCB1A86245}" destId="{EF56C748-B0DE-44CF-8CEA-B82DA67F8BB2}" srcOrd="2" destOrd="0" presId="urn:microsoft.com/office/officeart/2005/8/layout/orgChart1"/>
    <dgm:cxn modelId="{F68B0735-A925-43DF-B396-972EE957BFC0}" type="presParOf" srcId="{3D394B93-8CF8-46BC-B560-A8E0ADAE0DA5}" destId="{4915BAAF-E24B-436D-BE37-D171BED86BE2}" srcOrd="2" destOrd="0" presId="urn:microsoft.com/office/officeart/2005/8/layout/orgChart1"/>
    <dgm:cxn modelId="{F5A731FC-3AF3-49AD-8A8C-8C5B07EE2310}" type="presParOf" srcId="{2BCB70F2-46D9-4ABF-8D66-372A7B0DE8B5}" destId="{3356F242-115F-4B43-9D08-0C6E93D88E9A}" srcOrd="4" destOrd="0" presId="urn:microsoft.com/office/officeart/2005/8/layout/orgChart1"/>
    <dgm:cxn modelId="{8EF1FAE2-F9AA-40AD-B484-B4F6B86A5C25}" type="presParOf" srcId="{2BCB70F2-46D9-4ABF-8D66-372A7B0DE8B5}" destId="{8F3CC8B9-BA7A-416C-9049-AEBD779B9F79}" srcOrd="5" destOrd="0" presId="urn:microsoft.com/office/officeart/2005/8/layout/orgChart1"/>
    <dgm:cxn modelId="{85F8D34B-F683-47DE-BA0A-6F30D87D8185}" type="presParOf" srcId="{8F3CC8B9-BA7A-416C-9049-AEBD779B9F79}" destId="{61D8DD6C-EFA2-4E19-BF77-C03B895C00C9}" srcOrd="0" destOrd="0" presId="urn:microsoft.com/office/officeart/2005/8/layout/orgChart1"/>
    <dgm:cxn modelId="{E18B39D3-E551-4667-A2B5-B56CFC183FF4}" type="presParOf" srcId="{61D8DD6C-EFA2-4E19-BF77-C03B895C00C9}" destId="{5C403453-25F4-43AC-9F26-60DC97534090}" srcOrd="0" destOrd="0" presId="urn:microsoft.com/office/officeart/2005/8/layout/orgChart1"/>
    <dgm:cxn modelId="{7B2CD41D-6A07-4E2B-BF1B-CBFF0ECB74E9}" type="presParOf" srcId="{61D8DD6C-EFA2-4E19-BF77-C03B895C00C9}" destId="{83335405-1660-49E9-A1DD-16A598F2BF61}" srcOrd="1" destOrd="0" presId="urn:microsoft.com/office/officeart/2005/8/layout/orgChart1"/>
    <dgm:cxn modelId="{92968D8D-6D09-42F5-BF51-AC65915F740C}" type="presParOf" srcId="{8F3CC8B9-BA7A-416C-9049-AEBD779B9F79}" destId="{736E3C31-9F76-45D4-8ECC-700E5BA2AFCD}" srcOrd="1" destOrd="0" presId="urn:microsoft.com/office/officeart/2005/8/layout/orgChart1"/>
    <dgm:cxn modelId="{82718726-E361-4833-AE20-1698DDEB5CEA}" type="presParOf" srcId="{8F3CC8B9-BA7A-416C-9049-AEBD779B9F79}" destId="{9D2C0D5A-3974-4400-9F2B-73F81FA5D9F4}" srcOrd="2" destOrd="0" presId="urn:microsoft.com/office/officeart/2005/8/layout/orgChart1"/>
    <dgm:cxn modelId="{35ED95A7-AF11-47A6-AFB5-86E697B12D01}" type="presParOf" srcId="{2BCB70F2-46D9-4ABF-8D66-372A7B0DE8B5}" destId="{3BE1B40D-CB3D-4602-8581-4A677C03F1B6}" srcOrd="6" destOrd="0" presId="urn:microsoft.com/office/officeart/2005/8/layout/orgChart1"/>
    <dgm:cxn modelId="{E0E5B9B1-0E50-42C7-BA50-78D36D309E1D}" type="presParOf" srcId="{2BCB70F2-46D9-4ABF-8D66-372A7B0DE8B5}" destId="{8A02DF1B-1EEF-4AC8-A86F-7CEF6B55D349}" srcOrd="7" destOrd="0" presId="urn:microsoft.com/office/officeart/2005/8/layout/orgChart1"/>
    <dgm:cxn modelId="{689A166C-AB3A-4787-AB59-80DAE9841E25}" type="presParOf" srcId="{8A02DF1B-1EEF-4AC8-A86F-7CEF6B55D349}" destId="{1271B92F-C781-431D-B65B-9332ABB91ACF}" srcOrd="0" destOrd="0" presId="urn:microsoft.com/office/officeart/2005/8/layout/orgChart1"/>
    <dgm:cxn modelId="{7EDCA7A8-CE59-4E23-B193-69AD08881DEC}" type="presParOf" srcId="{1271B92F-C781-431D-B65B-9332ABB91ACF}" destId="{7EEE21BC-11C6-4900-9F5B-A66809629C77}" srcOrd="0" destOrd="0" presId="urn:microsoft.com/office/officeart/2005/8/layout/orgChart1"/>
    <dgm:cxn modelId="{A9439685-ED69-48F6-89D5-0CD3A0A51BE6}" type="presParOf" srcId="{1271B92F-C781-431D-B65B-9332ABB91ACF}" destId="{A9EB99ED-50C6-4E1F-899E-FC8A8A4C01A3}" srcOrd="1" destOrd="0" presId="urn:microsoft.com/office/officeart/2005/8/layout/orgChart1"/>
    <dgm:cxn modelId="{749BF308-52BC-4535-A5C2-5E28CB325E1A}" type="presParOf" srcId="{8A02DF1B-1EEF-4AC8-A86F-7CEF6B55D349}" destId="{ED28F2D0-01E6-42A3-9303-EA951E8C6D87}" srcOrd="1" destOrd="0" presId="urn:microsoft.com/office/officeart/2005/8/layout/orgChart1"/>
    <dgm:cxn modelId="{2A5C0521-F0E3-41DC-BBEA-9831EF674F86}" type="presParOf" srcId="{8A02DF1B-1EEF-4AC8-A86F-7CEF6B55D349}" destId="{B0B5B5BA-6BFA-4E00-820A-4E4651B47D1D}" srcOrd="2" destOrd="0" presId="urn:microsoft.com/office/officeart/2005/8/layout/orgChart1"/>
    <dgm:cxn modelId="{11AF534F-D2ED-419B-9557-B4985FC87E50}" type="presParOf" srcId="{2BCB70F2-46D9-4ABF-8D66-372A7B0DE8B5}" destId="{B148F47A-087F-413F-BE2C-7F938C54E6F4}" srcOrd="8" destOrd="0" presId="urn:microsoft.com/office/officeart/2005/8/layout/orgChart1"/>
    <dgm:cxn modelId="{7A22F614-EBB5-47D6-99EF-114F179DA9EA}" type="presParOf" srcId="{2BCB70F2-46D9-4ABF-8D66-372A7B0DE8B5}" destId="{1D84B43D-8A68-4A04-9DA0-465AB0B850B0}" srcOrd="9" destOrd="0" presId="urn:microsoft.com/office/officeart/2005/8/layout/orgChart1"/>
    <dgm:cxn modelId="{1D71E0CA-8413-4977-B225-F3C70CCA64BE}" type="presParOf" srcId="{1D84B43D-8A68-4A04-9DA0-465AB0B850B0}" destId="{D68162AF-9780-42CE-A438-ECF0E5C287A3}" srcOrd="0" destOrd="0" presId="urn:microsoft.com/office/officeart/2005/8/layout/orgChart1"/>
    <dgm:cxn modelId="{694E25B8-93AE-4B24-83C0-6BD006739B9B}" type="presParOf" srcId="{D68162AF-9780-42CE-A438-ECF0E5C287A3}" destId="{4F258251-894E-4499-9307-129024624E1F}" srcOrd="0" destOrd="0" presId="urn:microsoft.com/office/officeart/2005/8/layout/orgChart1"/>
    <dgm:cxn modelId="{88CBCA4D-82F6-424E-8213-561ECB7056EC}" type="presParOf" srcId="{D68162AF-9780-42CE-A438-ECF0E5C287A3}" destId="{9EABBF36-16A0-48D9-BFA0-DA250BFD52CD}" srcOrd="1" destOrd="0" presId="urn:microsoft.com/office/officeart/2005/8/layout/orgChart1"/>
    <dgm:cxn modelId="{2567C166-2962-4974-8648-3389A7CCD364}" type="presParOf" srcId="{1D84B43D-8A68-4A04-9DA0-465AB0B850B0}" destId="{2F048CD3-22FF-48D1-8E1B-054C6146EB59}" srcOrd="1" destOrd="0" presId="urn:microsoft.com/office/officeart/2005/8/layout/orgChart1"/>
    <dgm:cxn modelId="{C0661F23-8C4B-4B90-BB8F-B84E52E76827}" type="presParOf" srcId="{1D84B43D-8A68-4A04-9DA0-465AB0B850B0}" destId="{FF9605E3-8326-4B72-8D76-7D3642C52BB1}" srcOrd="2" destOrd="0" presId="urn:microsoft.com/office/officeart/2005/8/layout/orgChart1"/>
    <dgm:cxn modelId="{E959B339-1E6B-4523-A5FF-9F1E319088DB}" type="presParOf" srcId="{B8A57FCD-F56E-4F0B-A49F-D3A9885B4274}" destId="{6E5F24CF-9617-4508-BD6A-3970F4759ADF}" srcOrd="2" destOrd="0" presId="urn:microsoft.com/office/officeart/2005/8/layout/orgChart1"/>
    <dgm:cxn modelId="{AF313C43-79BF-485C-882E-9BE00D7DA0D8}" type="presParOf" srcId="{77A6CAFE-2764-4742-B2A9-7A45FDCBD106}" destId="{F0BEB7F8-E972-4C4A-9C99-616FEBADAFDC}" srcOrd="4" destOrd="0" presId="urn:microsoft.com/office/officeart/2005/8/layout/orgChart1"/>
    <dgm:cxn modelId="{C8D0E574-BAAC-4037-9C25-83221710376C}" type="presParOf" srcId="{77A6CAFE-2764-4742-B2A9-7A45FDCBD106}" destId="{F92945BE-6C1D-4E39-8A90-577DDDEE9D9C}" srcOrd="5" destOrd="0" presId="urn:microsoft.com/office/officeart/2005/8/layout/orgChart1"/>
    <dgm:cxn modelId="{6424D76C-714E-4741-8E9B-EDFFEDCAD937}" type="presParOf" srcId="{F92945BE-6C1D-4E39-8A90-577DDDEE9D9C}" destId="{A0EF2A01-F282-41B5-9042-F8E8BE68B960}" srcOrd="0" destOrd="0" presId="urn:microsoft.com/office/officeart/2005/8/layout/orgChart1"/>
    <dgm:cxn modelId="{EDF06F76-6F73-4930-B295-527E25D11E01}" type="presParOf" srcId="{A0EF2A01-F282-41B5-9042-F8E8BE68B960}" destId="{46AA701A-6009-480F-A09F-A69C7B836513}" srcOrd="0" destOrd="0" presId="urn:microsoft.com/office/officeart/2005/8/layout/orgChart1"/>
    <dgm:cxn modelId="{6D806F00-CDA7-408B-B4D2-C015A2F070B7}" type="presParOf" srcId="{A0EF2A01-F282-41B5-9042-F8E8BE68B960}" destId="{B1EE8452-2B9D-4582-AE19-8F476A14CB24}" srcOrd="1" destOrd="0" presId="urn:microsoft.com/office/officeart/2005/8/layout/orgChart1"/>
    <dgm:cxn modelId="{DACAC88E-8ACB-4FA0-8502-45B846DFF309}" type="presParOf" srcId="{F92945BE-6C1D-4E39-8A90-577DDDEE9D9C}" destId="{9BA44154-0DDF-4892-A69D-F6BEF0CA22CC}" srcOrd="1" destOrd="0" presId="urn:microsoft.com/office/officeart/2005/8/layout/orgChart1"/>
    <dgm:cxn modelId="{E093AADF-1362-4B6A-AB4D-B5CCA582A117}" type="presParOf" srcId="{F92945BE-6C1D-4E39-8A90-577DDDEE9D9C}" destId="{83F91247-E960-47F7-A1E6-8AC840783CA5}" srcOrd="2" destOrd="0" presId="urn:microsoft.com/office/officeart/2005/8/layout/orgChart1"/>
    <dgm:cxn modelId="{8C388EF3-D9D6-4978-84F4-F9E95A1C5F8D}" type="presParOf" srcId="{77A6CAFE-2764-4742-B2A9-7A45FDCBD106}" destId="{5E67C18E-87A4-47FF-BA10-146B441804E3}" srcOrd="6" destOrd="0" presId="urn:microsoft.com/office/officeart/2005/8/layout/orgChart1"/>
    <dgm:cxn modelId="{0C1C3D5D-EBDE-48EE-B5E7-781CA0906F63}" type="presParOf" srcId="{77A6CAFE-2764-4742-B2A9-7A45FDCBD106}" destId="{B33B6388-6C71-4A69-B200-D78CCFEF11E5}" srcOrd="7" destOrd="0" presId="urn:microsoft.com/office/officeart/2005/8/layout/orgChart1"/>
    <dgm:cxn modelId="{A4AA4936-2449-41D0-A7C4-74DEB0303A1F}" type="presParOf" srcId="{B33B6388-6C71-4A69-B200-D78CCFEF11E5}" destId="{DD7C5537-ACEB-47B0-8642-0C8BEBEDF62A}" srcOrd="0" destOrd="0" presId="urn:microsoft.com/office/officeart/2005/8/layout/orgChart1"/>
    <dgm:cxn modelId="{A6CDC500-D4E5-4A73-B70F-9DA123D86DA3}" type="presParOf" srcId="{DD7C5537-ACEB-47B0-8642-0C8BEBEDF62A}" destId="{265BB055-6007-4F15-A17A-5A62C0A50B16}" srcOrd="0" destOrd="0" presId="urn:microsoft.com/office/officeart/2005/8/layout/orgChart1"/>
    <dgm:cxn modelId="{E9B348AE-42FE-4DA7-9575-8DA3CE00FB26}" type="presParOf" srcId="{DD7C5537-ACEB-47B0-8642-0C8BEBEDF62A}" destId="{67272F70-B5A6-4209-A037-59F775A715E0}" srcOrd="1" destOrd="0" presId="urn:microsoft.com/office/officeart/2005/8/layout/orgChart1"/>
    <dgm:cxn modelId="{8A0E4CE1-F4B5-49B0-B1D2-541EBC596B99}" type="presParOf" srcId="{B33B6388-6C71-4A69-B200-D78CCFEF11E5}" destId="{89147C60-E2F0-4570-B329-16C214AE6B6A}" srcOrd="1" destOrd="0" presId="urn:microsoft.com/office/officeart/2005/8/layout/orgChart1"/>
    <dgm:cxn modelId="{17747892-B3BD-49BC-9E82-A8EE67050499}" type="presParOf" srcId="{B33B6388-6C71-4A69-B200-D78CCFEF11E5}" destId="{F4C0D257-DF42-4A38-81C0-C29D402AC7FC}" srcOrd="2" destOrd="0" presId="urn:microsoft.com/office/officeart/2005/8/layout/orgChart1"/>
    <dgm:cxn modelId="{AF084DE5-BB41-4EB5-97EC-411F96E66E37}" type="presParOf" srcId="{FF16E23D-4000-4219-A52F-DDE9088516E2}" destId="{792A340A-21FB-4230-ACC0-0E247CC04A7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E86C2B-5830-442B-A700-6F8C0B4BC3A9}" type="doc">
      <dgm:prSet loTypeId="urn:microsoft.com/office/officeart/2005/8/layout/hierarchy2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98FDCDB2-77B4-47B6-9AFD-286F1017F413}">
      <dgm:prSet phldrT="[Texto]"/>
      <dgm:spPr/>
      <dgm:t>
        <a:bodyPr/>
        <a:lstStyle/>
        <a:p>
          <a:r>
            <a:rPr lang="es-ES" dirty="0">
              <a:cs typeface="Calibri"/>
            </a:rPr>
            <a:t>ACTIVOS</a:t>
          </a:r>
        </a:p>
      </dgm:t>
    </dgm:pt>
    <dgm:pt modelId="{19295162-8413-4363-8438-6DB6B27EB252}" type="parTrans" cxnId="{916F7A22-8402-4B69-9C52-55F54610EA32}">
      <dgm:prSet/>
      <dgm:spPr/>
      <dgm:t>
        <a:bodyPr/>
        <a:lstStyle/>
        <a:p>
          <a:endParaRPr lang="es-ES"/>
        </a:p>
      </dgm:t>
    </dgm:pt>
    <dgm:pt modelId="{ECBCC507-A5C2-4D64-82C2-BB0A0BD6491B}" type="sibTrans" cxnId="{916F7A22-8402-4B69-9C52-55F54610EA32}">
      <dgm:prSet/>
      <dgm:spPr/>
      <dgm:t>
        <a:bodyPr/>
        <a:lstStyle/>
        <a:p>
          <a:endParaRPr lang="es-ES"/>
        </a:p>
      </dgm:t>
    </dgm:pt>
    <dgm:pt modelId="{5CFE6D4C-C841-42F6-A77A-5337744EE9A6}">
      <dgm:prSet phldrT="[Texto]"/>
      <dgm:spPr/>
      <dgm:t>
        <a:bodyPr/>
        <a:lstStyle/>
        <a:p>
          <a:r>
            <a:rPr lang="es-ES" dirty="0">
              <a:cs typeface="Calibri"/>
            </a:rPr>
            <a:t>INMUEBLES</a:t>
          </a:r>
        </a:p>
      </dgm:t>
    </dgm:pt>
    <dgm:pt modelId="{32C896A2-B963-4DF5-93AC-2D43B254DB72}" type="parTrans" cxnId="{B6556F39-9CBA-4B50-BEDB-9E66E266A495}">
      <dgm:prSet/>
      <dgm:spPr/>
      <dgm:t>
        <a:bodyPr/>
        <a:lstStyle/>
        <a:p>
          <a:endParaRPr lang="es-ES"/>
        </a:p>
      </dgm:t>
    </dgm:pt>
    <dgm:pt modelId="{979271C8-78A1-4C1E-A01E-3F74F6E206DA}" type="sibTrans" cxnId="{B6556F39-9CBA-4B50-BEDB-9E66E266A495}">
      <dgm:prSet/>
      <dgm:spPr/>
      <dgm:t>
        <a:bodyPr/>
        <a:lstStyle/>
        <a:p>
          <a:endParaRPr lang="es-ES"/>
        </a:p>
      </dgm:t>
    </dgm:pt>
    <dgm:pt modelId="{706CAA78-1438-49C5-A8FD-593C9E658F3B}">
      <dgm:prSet phldrT="[Texto]"/>
      <dgm:spPr/>
      <dgm:t>
        <a:bodyPr/>
        <a:lstStyle/>
        <a:p>
          <a:r>
            <a:rPr lang="es-ES" dirty="0">
              <a:cs typeface="Calibri"/>
            </a:rPr>
            <a:t>MUEBLES</a:t>
          </a:r>
        </a:p>
      </dgm:t>
    </dgm:pt>
    <dgm:pt modelId="{9A742009-283B-42BF-9576-3ACCEA799BA7}" type="parTrans" cxnId="{D744AA73-E3EB-4D92-A14E-4239E9CA1796}">
      <dgm:prSet/>
      <dgm:spPr/>
      <dgm:t>
        <a:bodyPr/>
        <a:lstStyle/>
        <a:p>
          <a:endParaRPr lang="es-ES"/>
        </a:p>
      </dgm:t>
    </dgm:pt>
    <dgm:pt modelId="{5BC95C9F-86D7-442B-97B6-FC6516A050A2}" type="sibTrans" cxnId="{D744AA73-E3EB-4D92-A14E-4239E9CA1796}">
      <dgm:prSet/>
      <dgm:spPr/>
      <dgm:t>
        <a:bodyPr/>
        <a:lstStyle/>
        <a:p>
          <a:endParaRPr lang="es-ES"/>
        </a:p>
      </dgm:t>
    </dgm:pt>
    <dgm:pt modelId="{781AE37D-6D0E-4F41-8992-1340AFD54B38}">
      <dgm:prSet phldrT="[Texto]"/>
      <dgm:spPr/>
      <dgm:t>
        <a:bodyPr/>
        <a:lstStyle/>
        <a:p>
          <a:r>
            <a:rPr lang="es-ES" sz="3400" dirty="0">
              <a:cs typeface="Calibri"/>
            </a:rPr>
            <a:t>SOCIEDADES ACTIVAS</a:t>
          </a:r>
          <a:endParaRPr lang="es-ES" dirty="0">
            <a:cs typeface="Calibri"/>
          </a:endParaRPr>
        </a:p>
      </dgm:t>
    </dgm:pt>
    <dgm:pt modelId="{9E43443C-C933-4FE5-B75F-C54D3218BBB0}" type="parTrans" cxnId="{0298FA20-867D-446B-84E1-D644A0BE4782}">
      <dgm:prSet/>
      <dgm:spPr/>
      <dgm:t>
        <a:bodyPr/>
        <a:lstStyle/>
        <a:p>
          <a:endParaRPr lang="es-ES"/>
        </a:p>
      </dgm:t>
    </dgm:pt>
    <dgm:pt modelId="{6CEFF594-A122-4B1D-938B-9314832C64EB}" type="sibTrans" cxnId="{0298FA20-867D-446B-84E1-D644A0BE4782}">
      <dgm:prSet/>
      <dgm:spPr/>
      <dgm:t>
        <a:bodyPr/>
        <a:lstStyle/>
        <a:p>
          <a:endParaRPr lang="es-ES"/>
        </a:p>
      </dgm:t>
    </dgm:pt>
    <dgm:pt modelId="{6FF308EF-35E5-4C38-AB37-7DB66B571EDE}">
      <dgm:prSet phldrT="[Texto]"/>
      <dgm:spPr/>
      <dgm:t>
        <a:bodyPr/>
        <a:lstStyle/>
        <a:p>
          <a:r>
            <a:rPr lang="es-ES" sz="3400" dirty="0">
              <a:cs typeface="Calibri"/>
            </a:rPr>
            <a:t>SOCIEDADES EN LIQUIDACIÓN</a:t>
          </a:r>
        </a:p>
      </dgm:t>
    </dgm:pt>
    <dgm:pt modelId="{CAA3743C-D73B-4FEA-AD94-54EC5E4A75A6}" type="parTrans" cxnId="{530CE35D-6E62-4BB6-87DE-6916380CD40C}">
      <dgm:prSet/>
      <dgm:spPr/>
      <dgm:t>
        <a:bodyPr/>
        <a:lstStyle/>
        <a:p>
          <a:endParaRPr lang="es-ES"/>
        </a:p>
      </dgm:t>
    </dgm:pt>
    <dgm:pt modelId="{7E7B1EF5-EA9F-47B5-979F-C7A791F520A6}" type="sibTrans" cxnId="{530CE35D-6E62-4BB6-87DE-6916380CD40C}">
      <dgm:prSet/>
      <dgm:spPr/>
      <dgm:t>
        <a:bodyPr/>
        <a:lstStyle/>
        <a:p>
          <a:endParaRPr lang="es-ES"/>
        </a:p>
      </dgm:t>
    </dgm:pt>
    <dgm:pt modelId="{3CBDD111-C193-4466-8B5E-E5A14F662031}">
      <dgm:prSet phldrT="[Texto]"/>
      <dgm:spPr/>
      <dgm:t>
        <a:bodyPr/>
        <a:lstStyle/>
        <a:p>
          <a:r>
            <a:rPr lang="es-ES" sz="2600" dirty="0">
              <a:cs typeface="Calibri"/>
            </a:rPr>
            <a:t>SOCIEDAD CON ACTIVOS</a:t>
          </a:r>
        </a:p>
      </dgm:t>
    </dgm:pt>
    <dgm:pt modelId="{493BBACB-8825-4C77-A935-BBA6978806A4}" type="parTrans" cxnId="{308D82E7-0B0B-466B-9BD3-ADD81590C7BC}">
      <dgm:prSet/>
      <dgm:spPr/>
      <dgm:t>
        <a:bodyPr/>
        <a:lstStyle/>
        <a:p>
          <a:endParaRPr lang="es-ES"/>
        </a:p>
      </dgm:t>
    </dgm:pt>
    <dgm:pt modelId="{19B172AF-A5AC-466A-AF70-B62A70A68E3C}" type="sibTrans" cxnId="{308D82E7-0B0B-466B-9BD3-ADD81590C7BC}">
      <dgm:prSet/>
      <dgm:spPr/>
      <dgm:t>
        <a:bodyPr/>
        <a:lstStyle/>
        <a:p>
          <a:endParaRPr lang="es-ES"/>
        </a:p>
      </dgm:t>
    </dgm:pt>
    <dgm:pt modelId="{6E35DF74-D1FA-4C3A-AAEF-803AF9909D4C}">
      <dgm:prSet phldrT="[Texto]"/>
      <dgm:spPr/>
      <dgm:t>
        <a:bodyPr/>
        <a:lstStyle/>
        <a:p>
          <a:r>
            <a:rPr lang="es-ES" sz="2600" dirty="0">
              <a:cs typeface="Calibri"/>
            </a:rPr>
            <a:t>ESTABLECIMIENTOS DE COMERCIO ACTIVOS</a:t>
          </a:r>
        </a:p>
      </dgm:t>
    </dgm:pt>
    <dgm:pt modelId="{E1BE33F6-C6EA-43CD-96EB-604CAB2518C2}" type="parTrans" cxnId="{E9BB6677-62DB-44A7-8D16-4BA3E04E9B93}">
      <dgm:prSet/>
      <dgm:spPr/>
      <dgm:t>
        <a:bodyPr/>
        <a:lstStyle/>
        <a:p>
          <a:endParaRPr lang="es-ES"/>
        </a:p>
      </dgm:t>
    </dgm:pt>
    <dgm:pt modelId="{D02DBDC1-7958-4DBB-A245-F4BD93907DE6}" type="sibTrans" cxnId="{E9BB6677-62DB-44A7-8D16-4BA3E04E9B93}">
      <dgm:prSet/>
      <dgm:spPr/>
      <dgm:t>
        <a:bodyPr/>
        <a:lstStyle/>
        <a:p>
          <a:endParaRPr lang="es-ES"/>
        </a:p>
      </dgm:t>
    </dgm:pt>
    <dgm:pt modelId="{75DD17F7-AB5F-4B3A-A438-3AF9BEC7AA7C}">
      <dgm:prSet phldrT="[Texto]"/>
      <dgm:spPr/>
      <dgm:t>
        <a:bodyPr/>
        <a:lstStyle/>
        <a:p>
          <a:r>
            <a:rPr lang="es-ES" sz="2600" dirty="0">
              <a:cs typeface="Calibri"/>
            </a:rPr>
            <a:t>ACCIONES </a:t>
          </a:r>
        </a:p>
      </dgm:t>
    </dgm:pt>
    <dgm:pt modelId="{94E111D4-5B93-4025-BE8C-848997849E4F}" type="parTrans" cxnId="{90AECB3E-7E21-4BEF-B0BB-93FF2E9AEF2B}">
      <dgm:prSet/>
      <dgm:spPr/>
      <dgm:t>
        <a:bodyPr/>
        <a:lstStyle/>
        <a:p>
          <a:endParaRPr lang="es-ES"/>
        </a:p>
      </dgm:t>
    </dgm:pt>
    <dgm:pt modelId="{E5C357D3-BAA2-4277-A308-BA301182E8EA}" type="sibTrans" cxnId="{90AECB3E-7E21-4BEF-B0BB-93FF2E9AEF2B}">
      <dgm:prSet/>
      <dgm:spPr/>
      <dgm:t>
        <a:bodyPr/>
        <a:lstStyle/>
        <a:p>
          <a:endParaRPr lang="es-ES"/>
        </a:p>
      </dgm:t>
    </dgm:pt>
    <dgm:pt modelId="{4294F740-252E-4AF7-98A2-9488885D0E59}">
      <dgm:prSet phldrT="[Texto]"/>
      <dgm:spPr/>
      <dgm:t>
        <a:bodyPr/>
        <a:lstStyle/>
        <a:p>
          <a:r>
            <a:rPr lang="es-ES" sz="2600" dirty="0">
              <a:cs typeface="Calibri"/>
            </a:rPr>
            <a:t>DERECHO FIDUCIARIO</a:t>
          </a:r>
        </a:p>
      </dgm:t>
    </dgm:pt>
    <dgm:pt modelId="{225C8242-023B-4838-9253-6BD236A9CCA5}" type="parTrans" cxnId="{1CA6102A-47A1-48A5-8F63-78B52ABD5E85}">
      <dgm:prSet/>
      <dgm:spPr/>
      <dgm:t>
        <a:bodyPr/>
        <a:lstStyle/>
        <a:p>
          <a:endParaRPr lang="es-ES"/>
        </a:p>
      </dgm:t>
    </dgm:pt>
    <dgm:pt modelId="{65D9957B-BD70-4189-A42A-F55A6B0BA381}" type="sibTrans" cxnId="{1CA6102A-47A1-48A5-8F63-78B52ABD5E85}">
      <dgm:prSet/>
      <dgm:spPr/>
      <dgm:t>
        <a:bodyPr/>
        <a:lstStyle/>
        <a:p>
          <a:endParaRPr lang="es-ES"/>
        </a:p>
      </dgm:t>
    </dgm:pt>
    <dgm:pt modelId="{A3A0CC0B-57E2-4ED3-90B0-25B7D47543BB}">
      <dgm:prSet phldrT="[Texto]"/>
      <dgm:spPr/>
      <dgm:t>
        <a:bodyPr/>
        <a:lstStyle/>
        <a:p>
          <a:r>
            <a:rPr lang="es-ES" sz="2600" dirty="0">
              <a:cs typeface="Calibri"/>
            </a:rPr>
            <a:t>SOCIEDAD ACTIVA DE PAPEL</a:t>
          </a:r>
        </a:p>
      </dgm:t>
    </dgm:pt>
    <dgm:pt modelId="{C7BBA92E-002D-4074-A85A-C34695DCD3AB}" type="parTrans" cxnId="{1742B411-A681-4D3E-ADB6-CF51C00DFDCA}">
      <dgm:prSet/>
      <dgm:spPr/>
      <dgm:t>
        <a:bodyPr/>
        <a:lstStyle/>
        <a:p>
          <a:endParaRPr lang="es-ES"/>
        </a:p>
      </dgm:t>
    </dgm:pt>
    <dgm:pt modelId="{42986C05-D39B-47F4-9949-D6F13B24481F}" type="sibTrans" cxnId="{1742B411-A681-4D3E-ADB6-CF51C00DFDCA}">
      <dgm:prSet/>
      <dgm:spPr/>
      <dgm:t>
        <a:bodyPr/>
        <a:lstStyle/>
        <a:p>
          <a:endParaRPr lang="es-ES"/>
        </a:p>
      </dgm:t>
    </dgm:pt>
    <dgm:pt modelId="{92BAF7F6-F5C0-4539-94F2-0DBA2D59BE7C}">
      <dgm:prSet phldrT="[Texto]"/>
      <dgm:spPr/>
      <dgm:t>
        <a:bodyPr/>
        <a:lstStyle/>
        <a:p>
          <a:r>
            <a:rPr lang="es-ES" sz="2600" dirty="0">
              <a:cs typeface="Calibri"/>
            </a:rPr>
            <a:t>ESTABLECIMIENTO DE COM.ACTIVO DE PAPEL</a:t>
          </a:r>
        </a:p>
      </dgm:t>
    </dgm:pt>
    <dgm:pt modelId="{4B0E3C23-DDBE-4CAE-954F-9E5C2F8D00A5}" type="parTrans" cxnId="{D3A91E3D-AA5F-4290-A333-17CD0BE686D4}">
      <dgm:prSet/>
      <dgm:spPr/>
      <dgm:t>
        <a:bodyPr/>
        <a:lstStyle/>
        <a:p>
          <a:endParaRPr lang="es-ES"/>
        </a:p>
      </dgm:t>
    </dgm:pt>
    <dgm:pt modelId="{FF63D41F-939E-4118-8E56-21185F3DDA06}" type="sibTrans" cxnId="{D3A91E3D-AA5F-4290-A333-17CD0BE686D4}">
      <dgm:prSet/>
      <dgm:spPr/>
      <dgm:t>
        <a:bodyPr/>
        <a:lstStyle/>
        <a:p>
          <a:endParaRPr lang="es-ES"/>
        </a:p>
      </dgm:t>
    </dgm:pt>
    <dgm:pt modelId="{B96AC1E2-E916-43B5-8BD1-F7BA0031ED62}" type="pres">
      <dgm:prSet presAssocID="{51E86C2B-5830-442B-A700-6F8C0B4BC3A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9BE26BC-8EC6-4E21-BD7F-6A5CAE4EFD07}" type="pres">
      <dgm:prSet presAssocID="{98FDCDB2-77B4-47B6-9AFD-286F1017F413}" presName="root1" presStyleCnt="0"/>
      <dgm:spPr/>
    </dgm:pt>
    <dgm:pt modelId="{E52286FB-44AC-4B63-9F13-E29AC2042C28}" type="pres">
      <dgm:prSet presAssocID="{98FDCDB2-77B4-47B6-9AFD-286F1017F413}" presName="LevelOneTextNode" presStyleLbl="node0" presStyleIdx="0" presStyleCnt="1">
        <dgm:presLayoutVars>
          <dgm:chPref val="3"/>
        </dgm:presLayoutVars>
      </dgm:prSet>
      <dgm:spPr/>
    </dgm:pt>
    <dgm:pt modelId="{98B8A905-2523-4E59-9A32-C79CDE3C925A}" type="pres">
      <dgm:prSet presAssocID="{98FDCDB2-77B4-47B6-9AFD-286F1017F413}" presName="level2hierChild" presStyleCnt="0"/>
      <dgm:spPr/>
    </dgm:pt>
    <dgm:pt modelId="{4D8568A2-8762-4174-B9ED-C1733C3783B1}" type="pres">
      <dgm:prSet presAssocID="{32C896A2-B963-4DF5-93AC-2D43B254DB72}" presName="conn2-1" presStyleLbl="parChTrans1D2" presStyleIdx="0" presStyleCnt="4"/>
      <dgm:spPr/>
    </dgm:pt>
    <dgm:pt modelId="{4EFA54BA-3FBC-4A41-BFDD-4129539B21C1}" type="pres">
      <dgm:prSet presAssocID="{32C896A2-B963-4DF5-93AC-2D43B254DB72}" presName="connTx" presStyleLbl="parChTrans1D2" presStyleIdx="0" presStyleCnt="4"/>
      <dgm:spPr/>
    </dgm:pt>
    <dgm:pt modelId="{A16B0119-0F7E-4D79-83B4-01EC32663C7C}" type="pres">
      <dgm:prSet presAssocID="{5CFE6D4C-C841-42F6-A77A-5337744EE9A6}" presName="root2" presStyleCnt="0"/>
      <dgm:spPr/>
    </dgm:pt>
    <dgm:pt modelId="{E41D0F44-882D-4E8F-8805-302185C526EB}" type="pres">
      <dgm:prSet presAssocID="{5CFE6D4C-C841-42F6-A77A-5337744EE9A6}" presName="LevelTwoTextNode" presStyleLbl="node2" presStyleIdx="0" presStyleCnt="4">
        <dgm:presLayoutVars>
          <dgm:chPref val="3"/>
        </dgm:presLayoutVars>
      </dgm:prSet>
      <dgm:spPr/>
    </dgm:pt>
    <dgm:pt modelId="{998CAC16-BD77-4D83-BD6E-9DEA1E7C35E8}" type="pres">
      <dgm:prSet presAssocID="{5CFE6D4C-C841-42F6-A77A-5337744EE9A6}" presName="level3hierChild" presStyleCnt="0"/>
      <dgm:spPr/>
    </dgm:pt>
    <dgm:pt modelId="{55D5C7EE-5EB5-4D31-8AA5-C4560FC2588A}" type="pres">
      <dgm:prSet presAssocID="{9A742009-283B-42BF-9576-3ACCEA799BA7}" presName="conn2-1" presStyleLbl="parChTrans1D2" presStyleIdx="1" presStyleCnt="4"/>
      <dgm:spPr/>
    </dgm:pt>
    <dgm:pt modelId="{4ECA6B44-91EF-448A-B9BF-BF6863DF24EA}" type="pres">
      <dgm:prSet presAssocID="{9A742009-283B-42BF-9576-3ACCEA799BA7}" presName="connTx" presStyleLbl="parChTrans1D2" presStyleIdx="1" presStyleCnt="4"/>
      <dgm:spPr/>
    </dgm:pt>
    <dgm:pt modelId="{BD380DA0-2952-4120-88E8-057EFEAE851B}" type="pres">
      <dgm:prSet presAssocID="{706CAA78-1438-49C5-A8FD-593C9E658F3B}" presName="root2" presStyleCnt="0"/>
      <dgm:spPr/>
    </dgm:pt>
    <dgm:pt modelId="{B0CC7632-FDB5-4347-85EE-848180953EE9}" type="pres">
      <dgm:prSet presAssocID="{706CAA78-1438-49C5-A8FD-593C9E658F3B}" presName="LevelTwoTextNode" presStyleLbl="node2" presStyleIdx="1" presStyleCnt="4">
        <dgm:presLayoutVars>
          <dgm:chPref val="3"/>
        </dgm:presLayoutVars>
      </dgm:prSet>
      <dgm:spPr/>
    </dgm:pt>
    <dgm:pt modelId="{392EF3C7-B33A-49C4-A9D6-0FA3101DB2D8}" type="pres">
      <dgm:prSet presAssocID="{706CAA78-1438-49C5-A8FD-593C9E658F3B}" presName="level3hierChild" presStyleCnt="0"/>
      <dgm:spPr/>
    </dgm:pt>
    <dgm:pt modelId="{EBFB5F74-CAFA-4361-9EB4-2252FEFC56FE}" type="pres">
      <dgm:prSet presAssocID="{9E43443C-C933-4FE5-B75F-C54D3218BBB0}" presName="conn2-1" presStyleLbl="parChTrans1D2" presStyleIdx="2" presStyleCnt="4"/>
      <dgm:spPr/>
    </dgm:pt>
    <dgm:pt modelId="{8CE95FD2-D59C-40E6-9284-E6E0A0018383}" type="pres">
      <dgm:prSet presAssocID="{9E43443C-C933-4FE5-B75F-C54D3218BBB0}" presName="connTx" presStyleLbl="parChTrans1D2" presStyleIdx="2" presStyleCnt="4"/>
      <dgm:spPr/>
    </dgm:pt>
    <dgm:pt modelId="{B8BAF214-02FF-4F4E-B57C-FCFF66372177}" type="pres">
      <dgm:prSet presAssocID="{781AE37D-6D0E-4F41-8992-1340AFD54B38}" presName="root2" presStyleCnt="0"/>
      <dgm:spPr/>
    </dgm:pt>
    <dgm:pt modelId="{35B0AFD0-4166-42E9-86E5-B5B7EF694A67}" type="pres">
      <dgm:prSet presAssocID="{781AE37D-6D0E-4F41-8992-1340AFD54B38}" presName="LevelTwoTextNode" presStyleLbl="node2" presStyleIdx="2" presStyleCnt="4">
        <dgm:presLayoutVars>
          <dgm:chPref val="3"/>
        </dgm:presLayoutVars>
      </dgm:prSet>
      <dgm:spPr/>
    </dgm:pt>
    <dgm:pt modelId="{CC226954-263F-412F-93E0-FEED9DD8DEB1}" type="pres">
      <dgm:prSet presAssocID="{781AE37D-6D0E-4F41-8992-1340AFD54B38}" presName="level3hierChild" presStyleCnt="0"/>
      <dgm:spPr/>
    </dgm:pt>
    <dgm:pt modelId="{920638B7-2FB5-4EB6-B60C-C393121E6791}" type="pres">
      <dgm:prSet presAssocID="{493BBACB-8825-4C77-A935-BBA6978806A4}" presName="conn2-1" presStyleLbl="parChTrans1D3" presStyleIdx="0" presStyleCnt="6"/>
      <dgm:spPr/>
    </dgm:pt>
    <dgm:pt modelId="{F70170C7-C40E-45A6-AE7C-61E759B45CF6}" type="pres">
      <dgm:prSet presAssocID="{493BBACB-8825-4C77-A935-BBA6978806A4}" presName="connTx" presStyleLbl="parChTrans1D3" presStyleIdx="0" presStyleCnt="6"/>
      <dgm:spPr/>
    </dgm:pt>
    <dgm:pt modelId="{01F83B24-00FB-4A4E-9E09-9BBADDF2CBFC}" type="pres">
      <dgm:prSet presAssocID="{3CBDD111-C193-4466-8B5E-E5A14F662031}" presName="root2" presStyleCnt="0"/>
      <dgm:spPr/>
    </dgm:pt>
    <dgm:pt modelId="{18153468-3FC9-4683-897B-7C608A26B023}" type="pres">
      <dgm:prSet presAssocID="{3CBDD111-C193-4466-8B5E-E5A14F662031}" presName="LevelTwoTextNode" presStyleLbl="node3" presStyleIdx="0" presStyleCnt="6">
        <dgm:presLayoutVars>
          <dgm:chPref val="3"/>
        </dgm:presLayoutVars>
      </dgm:prSet>
      <dgm:spPr/>
    </dgm:pt>
    <dgm:pt modelId="{9DE90A4A-19B5-4396-86B8-26B2CBEAE075}" type="pres">
      <dgm:prSet presAssocID="{3CBDD111-C193-4466-8B5E-E5A14F662031}" presName="level3hierChild" presStyleCnt="0"/>
      <dgm:spPr/>
    </dgm:pt>
    <dgm:pt modelId="{13A56CF1-A278-4861-AEB3-80A122377509}" type="pres">
      <dgm:prSet presAssocID="{94E111D4-5B93-4025-BE8C-848997849E4F}" presName="conn2-1" presStyleLbl="parChTrans1D3" presStyleIdx="1" presStyleCnt="6"/>
      <dgm:spPr/>
    </dgm:pt>
    <dgm:pt modelId="{7BA162D6-A620-4BB9-8C4A-912E101D4257}" type="pres">
      <dgm:prSet presAssocID="{94E111D4-5B93-4025-BE8C-848997849E4F}" presName="connTx" presStyleLbl="parChTrans1D3" presStyleIdx="1" presStyleCnt="6"/>
      <dgm:spPr/>
    </dgm:pt>
    <dgm:pt modelId="{1C38D625-BB8D-4CE3-B423-105E95BF82A7}" type="pres">
      <dgm:prSet presAssocID="{75DD17F7-AB5F-4B3A-A438-3AF9BEC7AA7C}" presName="root2" presStyleCnt="0"/>
      <dgm:spPr/>
    </dgm:pt>
    <dgm:pt modelId="{9656E483-C842-4CFD-9B47-B488614C3E0E}" type="pres">
      <dgm:prSet presAssocID="{75DD17F7-AB5F-4B3A-A438-3AF9BEC7AA7C}" presName="LevelTwoTextNode" presStyleLbl="node3" presStyleIdx="1" presStyleCnt="6">
        <dgm:presLayoutVars>
          <dgm:chPref val="3"/>
        </dgm:presLayoutVars>
      </dgm:prSet>
      <dgm:spPr/>
    </dgm:pt>
    <dgm:pt modelId="{E7077DEF-763C-436A-9430-310F09E7A910}" type="pres">
      <dgm:prSet presAssocID="{75DD17F7-AB5F-4B3A-A438-3AF9BEC7AA7C}" presName="level3hierChild" presStyleCnt="0"/>
      <dgm:spPr/>
    </dgm:pt>
    <dgm:pt modelId="{38480A07-8FEA-4F97-854A-A6CEE0BE9FD4}" type="pres">
      <dgm:prSet presAssocID="{E1BE33F6-C6EA-43CD-96EB-604CAB2518C2}" presName="conn2-1" presStyleLbl="parChTrans1D3" presStyleIdx="2" presStyleCnt="6"/>
      <dgm:spPr/>
    </dgm:pt>
    <dgm:pt modelId="{178168FE-72DC-4CEB-87AA-76E96C5C28E8}" type="pres">
      <dgm:prSet presAssocID="{E1BE33F6-C6EA-43CD-96EB-604CAB2518C2}" presName="connTx" presStyleLbl="parChTrans1D3" presStyleIdx="2" presStyleCnt="6"/>
      <dgm:spPr/>
    </dgm:pt>
    <dgm:pt modelId="{28033570-2D50-41C5-9179-89FDA0FB169D}" type="pres">
      <dgm:prSet presAssocID="{6E35DF74-D1FA-4C3A-AAEF-803AF9909D4C}" presName="root2" presStyleCnt="0"/>
      <dgm:spPr/>
    </dgm:pt>
    <dgm:pt modelId="{38921C6F-B9CD-49FD-9F25-FEEE70F3E47B}" type="pres">
      <dgm:prSet presAssocID="{6E35DF74-D1FA-4C3A-AAEF-803AF9909D4C}" presName="LevelTwoTextNode" presStyleLbl="node3" presStyleIdx="2" presStyleCnt="6">
        <dgm:presLayoutVars>
          <dgm:chPref val="3"/>
        </dgm:presLayoutVars>
      </dgm:prSet>
      <dgm:spPr/>
    </dgm:pt>
    <dgm:pt modelId="{F088B85D-B252-498B-9F24-B87B08064A05}" type="pres">
      <dgm:prSet presAssocID="{6E35DF74-D1FA-4C3A-AAEF-803AF9909D4C}" presName="level3hierChild" presStyleCnt="0"/>
      <dgm:spPr/>
    </dgm:pt>
    <dgm:pt modelId="{65195C79-4D0A-43AF-A460-DAE91A897985}" type="pres">
      <dgm:prSet presAssocID="{225C8242-023B-4838-9253-6BD236A9CCA5}" presName="conn2-1" presStyleLbl="parChTrans1D3" presStyleIdx="3" presStyleCnt="6"/>
      <dgm:spPr/>
    </dgm:pt>
    <dgm:pt modelId="{2FFD2FA7-8073-4288-BFA2-005AD1F34A9F}" type="pres">
      <dgm:prSet presAssocID="{225C8242-023B-4838-9253-6BD236A9CCA5}" presName="connTx" presStyleLbl="parChTrans1D3" presStyleIdx="3" presStyleCnt="6"/>
      <dgm:spPr/>
    </dgm:pt>
    <dgm:pt modelId="{AFB4C800-81F4-4396-8039-BD4A1C894453}" type="pres">
      <dgm:prSet presAssocID="{4294F740-252E-4AF7-98A2-9488885D0E59}" presName="root2" presStyleCnt="0"/>
      <dgm:spPr/>
    </dgm:pt>
    <dgm:pt modelId="{09815E85-458F-4B9E-9CE4-564B6CFD4915}" type="pres">
      <dgm:prSet presAssocID="{4294F740-252E-4AF7-98A2-9488885D0E59}" presName="LevelTwoTextNode" presStyleLbl="node3" presStyleIdx="3" presStyleCnt="6">
        <dgm:presLayoutVars>
          <dgm:chPref val="3"/>
        </dgm:presLayoutVars>
      </dgm:prSet>
      <dgm:spPr/>
    </dgm:pt>
    <dgm:pt modelId="{9EF649A0-C766-48AA-838A-A094097B3D37}" type="pres">
      <dgm:prSet presAssocID="{4294F740-252E-4AF7-98A2-9488885D0E59}" presName="level3hierChild" presStyleCnt="0"/>
      <dgm:spPr/>
    </dgm:pt>
    <dgm:pt modelId="{77B3B957-4596-47B6-9972-A39C838CE7D5}" type="pres">
      <dgm:prSet presAssocID="{C7BBA92E-002D-4074-A85A-C34695DCD3AB}" presName="conn2-1" presStyleLbl="parChTrans1D3" presStyleIdx="4" presStyleCnt="6"/>
      <dgm:spPr/>
    </dgm:pt>
    <dgm:pt modelId="{E3F1BA1E-9BFB-4AF2-A88E-8830D1EDFA4A}" type="pres">
      <dgm:prSet presAssocID="{C7BBA92E-002D-4074-A85A-C34695DCD3AB}" presName="connTx" presStyleLbl="parChTrans1D3" presStyleIdx="4" presStyleCnt="6"/>
      <dgm:spPr/>
    </dgm:pt>
    <dgm:pt modelId="{B7F9D138-5C60-484E-B389-D1525B701C8F}" type="pres">
      <dgm:prSet presAssocID="{A3A0CC0B-57E2-4ED3-90B0-25B7D47543BB}" presName="root2" presStyleCnt="0"/>
      <dgm:spPr/>
    </dgm:pt>
    <dgm:pt modelId="{13A9178E-6A38-4D2B-B842-659BAFFA1B38}" type="pres">
      <dgm:prSet presAssocID="{A3A0CC0B-57E2-4ED3-90B0-25B7D47543BB}" presName="LevelTwoTextNode" presStyleLbl="node3" presStyleIdx="4" presStyleCnt="6">
        <dgm:presLayoutVars>
          <dgm:chPref val="3"/>
        </dgm:presLayoutVars>
      </dgm:prSet>
      <dgm:spPr/>
    </dgm:pt>
    <dgm:pt modelId="{9C86BB22-D2B2-4CAE-B378-E9B5555C52AE}" type="pres">
      <dgm:prSet presAssocID="{A3A0CC0B-57E2-4ED3-90B0-25B7D47543BB}" presName="level3hierChild" presStyleCnt="0"/>
      <dgm:spPr/>
    </dgm:pt>
    <dgm:pt modelId="{C43529D4-1A68-4B7E-A83E-518E474E7B74}" type="pres">
      <dgm:prSet presAssocID="{4B0E3C23-DDBE-4CAE-954F-9E5C2F8D00A5}" presName="conn2-1" presStyleLbl="parChTrans1D3" presStyleIdx="5" presStyleCnt="6"/>
      <dgm:spPr/>
    </dgm:pt>
    <dgm:pt modelId="{D87A0655-97CA-44D3-BEC4-A4847B107B72}" type="pres">
      <dgm:prSet presAssocID="{4B0E3C23-DDBE-4CAE-954F-9E5C2F8D00A5}" presName="connTx" presStyleLbl="parChTrans1D3" presStyleIdx="5" presStyleCnt="6"/>
      <dgm:spPr/>
    </dgm:pt>
    <dgm:pt modelId="{16B68F3C-B6BE-4D24-A573-963B3A3B385F}" type="pres">
      <dgm:prSet presAssocID="{92BAF7F6-F5C0-4539-94F2-0DBA2D59BE7C}" presName="root2" presStyleCnt="0"/>
      <dgm:spPr/>
    </dgm:pt>
    <dgm:pt modelId="{0620F598-E7B4-4947-9B82-2297637CBCFD}" type="pres">
      <dgm:prSet presAssocID="{92BAF7F6-F5C0-4539-94F2-0DBA2D59BE7C}" presName="LevelTwoTextNode" presStyleLbl="node3" presStyleIdx="5" presStyleCnt="6">
        <dgm:presLayoutVars>
          <dgm:chPref val="3"/>
        </dgm:presLayoutVars>
      </dgm:prSet>
      <dgm:spPr/>
    </dgm:pt>
    <dgm:pt modelId="{63EB14E1-DD57-4D91-8E4A-B7C13CD6A6B9}" type="pres">
      <dgm:prSet presAssocID="{92BAF7F6-F5C0-4539-94F2-0DBA2D59BE7C}" presName="level3hierChild" presStyleCnt="0"/>
      <dgm:spPr/>
    </dgm:pt>
    <dgm:pt modelId="{0E1946AA-88E6-4D94-8B54-7E0F150F7207}" type="pres">
      <dgm:prSet presAssocID="{CAA3743C-D73B-4FEA-AD94-54EC5E4A75A6}" presName="conn2-1" presStyleLbl="parChTrans1D2" presStyleIdx="3" presStyleCnt="4"/>
      <dgm:spPr/>
    </dgm:pt>
    <dgm:pt modelId="{BA61C1DB-1563-4D2C-B139-B1C68AA02CBF}" type="pres">
      <dgm:prSet presAssocID="{CAA3743C-D73B-4FEA-AD94-54EC5E4A75A6}" presName="connTx" presStyleLbl="parChTrans1D2" presStyleIdx="3" presStyleCnt="4"/>
      <dgm:spPr/>
    </dgm:pt>
    <dgm:pt modelId="{FDB49EC9-C756-496F-9449-5DF0A894F264}" type="pres">
      <dgm:prSet presAssocID="{6FF308EF-35E5-4C38-AB37-7DB66B571EDE}" presName="root2" presStyleCnt="0"/>
      <dgm:spPr/>
    </dgm:pt>
    <dgm:pt modelId="{C12572C1-7A06-40FE-AF44-FF3980E50525}" type="pres">
      <dgm:prSet presAssocID="{6FF308EF-35E5-4C38-AB37-7DB66B571EDE}" presName="LevelTwoTextNode" presStyleLbl="node2" presStyleIdx="3" presStyleCnt="4">
        <dgm:presLayoutVars>
          <dgm:chPref val="3"/>
        </dgm:presLayoutVars>
      </dgm:prSet>
      <dgm:spPr/>
    </dgm:pt>
    <dgm:pt modelId="{94B8273F-8342-42A0-9DDB-82C3B71C7AED}" type="pres">
      <dgm:prSet presAssocID="{6FF308EF-35E5-4C38-AB37-7DB66B571EDE}" presName="level3hierChild" presStyleCnt="0"/>
      <dgm:spPr/>
    </dgm:pt>
  </dgm:ptLst>
  <dgm:cxnLst>
    <dgm:cxn modelId="{1742B411-A681-4D3E-ADB6-CF51C00DFDCA}" srcId="{781AE37D-6D0E-4F41-8992-1340AFD54B38}" destId="{A3A0CC0B-57E2-4ED3-90B0-25B7D47543BB}" srcOrd="4" destOrd="0" parTransId="{C7BBA92E-002D-4074-A85A-C34695DCD3AB}" sibTransId="{42986C05-D39B-47F4-9949-D6F13B24481F}"/>
    <dgm:cxn modelId="{33690D13-825B-4263-83B7-7CAC305BDD18}" type="presOf" srcId="{4294F740-252E-4AF7-98A2-9488885D0E59}" destId="{09815E85-458F-4B9E-9CE4-564B6CFD4915}" srcOrd="0" destOrd="0" presId="urn:microsoft.com/office/officeart/2005/8/layout/hierarchy2"/>
    <dgm:cxn modelId="{47FCAC1B-0582-40DB-A285-2BFB1086D468}" type="presOf" srcId="{225C8242-023B-4838-9253-6BD236A9CCA5}" destId="{65195C79-4D0A-43AF-A460-DAE91A897985}" srcOrd="0" destOrd="0" presId="urn:microsoft.com/office/officeart/2005/8/layout/hierarchy2"/>
    <dgm:cxn modelId="{0298FA20-867D-446B-84E1-D644A0BE4782}" srcId="{98FDCDB2-77B4-47B6-9AFD-286F1017F413}" destId="{781AE37D-6D0E-4F41-8992-1340AFD54B38}" srcOrd="2" destOrd="0" parTransId="{9E43443C-C933-4FE5-B75F-C54D3218BBB0}" sibTransId="{6CEFF594-A122-4B1D-938B-9314832C64EB}"/>
    <dgm:cxn modelId="{598F4922-0E67-4899-AC5D-20527B01D02C}" type="presOf" srcId="{E1BE33F6-C6EA-43CD-96EB-604CAB2518C2}" destId="{178168FE-72DC-4CEB-87AA-76E96C5C28E8}" srcOrd="1" destOrd="0" presId="urn:microsoft.com/office/officeart/2005/8/layout/hierarchy2"/>
    <dgm:cxn modelId="{916F7A22-8402-4B69-9C52-55F54610EA32}" srcId="{51E86C2B-5830-442B-A700-6F8C0B4BC3A9}" destId="{98FDCDB2-77B4-47B6-9AFD-286F1017F413}" srcOrd="0" destOrd="0" parTransId="{19295162-8413-4363-8438-6DB6B27EB252}" sibTransId="{ECBCC507-A5C2-4D64-82C2-BB0A0BD6491B}"/>
    <dgm:cxn modelId="{FF923A23-39B8-4C52-9CD3-1C8442B687C0}" type="presOf" srcId="{9E43443C-C933-4FE5-B75F-C54D3218BBB0}" destId="{EBFB5F74-CAFA-4361-9EB4-2252FEFC56FE}" srcOrd="0" destOrd="0" presId="urn:microsoft.com/office/officeart/2005/8/layout/hierarchy2"/>
    <dgm:cxn modelId="{72CAE124-587E-46CD-8D5C-EDA1CE71F2A3}" type="presOf" srcId="{92BAF7F6-F5C0-4539-94F2-0DBA2D59BE7C}" destId="{0620F598-E7B4-4947-9B82-2297637CBCFD}" srcOrd="0" destOrd="0" presId="urn:microsoft.com/office/officeart/2005/8/layout/hierarchy2"/>
    <dgm:cxn modelId="{56E67D26-DCF1-458B-98F7-B00C8683853B}" type="presOf" srcId="{A3A0CC0B-57E2-4ED3-90B0-25B7D47543BB}" destId="{13A9178E-6A38-4D2B-B842-659BAFFA1B38}" srcOrd="0" destOrd="0" presId="urn:microsoft.com/office/officeart/2005/8/layout/hierarchy2"/>
    <dgm:cxn modelId="{1CA6102A-47A1-48A5-8F63-78B52ABD5E85}" srcId="{781AE37D-6D0E-4F41-8992-1340AFD54B38}" destId="{4294F740-252E-4AF7-98A2-9488885D0E59}" srcOrd="3" destOrd="0" parTransId="{225C8242-023B-4838-9253-6BD236A9CCA5}" sibTransId="{65D9957B-BD70-4189-A42A-F55A6B0BA381}"/>
    <dgm:cxn modelId="{5C717330-9447-49B7-AAFD-D312C7708B42}" type="presOf" srcId="{9E43443C-C933-4FE5-B75F-C54D3218BBB0}" destId="{8CE95FD2-D59C-40E6-9284-E6E0A0018383}" srcOrd="1" destOrd="0" presId="urn:microsoft.com/office/officeart/2005/8/layout/hierarchy2"/>
    <dgm:cxn modelId="{2F5D3035-3CC8-4995-AD62-C5B0A3E7D0F9}" type="presOf" srcId="{4B0E3C23-DDBE-4CAE-954F-9E5C2F8D00A5}" destId="{C43529D4-1A68-4B7E-A83E-518E474E7B74}" srcOrd="0" destOrd="0" presId="urn:microsoft.com/office/officeart/2005/8/layout/hierarchy2"/>
    <dgm:cxn modelId="{1C10D138-2094-48DA-AC07-DBD23C699FE2}" type="presOf" srcId="{493BBACB-8825-4C77-A935-BBA6978806A4}" destId="{F70170C7-C40E-45A6-AE7C-61E759B45CF6}" srcOrd="1" destOrd="0" presId="urn:microsoft.com/office/officeart/2005/8/layout/hierarchy2"/>
    <dgm:cxn modelId="{B6556F39-9CBA-4B50-BEDB-9E66E266A495}" srcId="{98FDCDB2-77B4-47B6-9AFD-286F1017F413}" destId="{5CFE6D4C-C841-42F6-A77A-5337744EE9A6}" srcOrd="0" destOrd="0" parTransId="{32C896A2-B963-4DF5-93AC-2D43B254DB72}" sibTransId="{979271C8-78A1-4C1E-A01E-3F74F6E206DA}"/>
    <dgm:cxn modelId="{4D42103A-F616-44D4-A2EC-253B9C05D07F}" type="presOf" srcId="{C7BBA92E-002D-4074-A85A-C34695DCD3AB}" destId="{E3F1BA1E-9BFB-4AF2-A88E-8830D1EDFA4A}" srcOrd="1" destOrd="0" presId="urn:microsoft.com/office/officeart/2005/8/layout/hierarchy2"/>
    <dgm:cxn modelId="{D3A91E3D-AA5F-4290-A333-17CD0BE686D4}" srcId="{781AE37D-6D0E-4F41-8992-1340AFD54B38}" destId="{92BAF7F6-F5C0-4539-94F2-0DBA2D59BE7C}" srcOrd="5" destOrd="0" parTransId="{4B0E3C23-DDBE-4CAE-954F-9E5C2F8D00A5}" sibTransId="{FF63D41F-939E-4118-8E56-21185F3DDA06}"/>
    <dgm:cxn modelId="{90AECB3E-7E21-4BEF-B0BB-93FF2E9AEF2B}" srcId="{781AE37D-6D0E-4F41-8992-1340AFD54B38}" destId="{75DD17F7-AB5F-4B3A-A438-3AF9BEC7AA7C}" srcOrd="1" destOrd="0" parTransId="{94E111D4-5B93-4025-BE8C-848997849E4F}" sibTransId="{E5C357D3-BAA2-4277-A308-BA301182E8EA}"/>
    <dgm:cxn modelId="{530CE35D-6E62-4BB6-87DE-6916380CD40C}" srcId="{98FDCDB2-77B4-47B6-9AFD-286F1017F413}" destId="{6FF308EF-35E5-4C38-AB37-7DB66B571EDE}" srcOrd="3" destOrd="0" parTransId="{CAA3743C-D73B-4FEA-AD94-54EC5E4A75A6}" sibTransId="{7E7B1EF5-EA9F-47B5-979F-C7A791F520A6}"/>
    <dgm:cxn modelId="{41F7A84A-626A-4415-9875-29F5FBDB8138}" type="presOf" srcId="{225C8242-023B-4838-9253-6BD236A9CCA5}" destId="{2FFD2FA7-8073-4288-BFA2-005AD1F34A9F}" srcOrd="1" destOrd="0" presId="urn:microsoft.com/office/officeart/2005/8/layout/hierarchy2"/>
    <dgm:cxn modelId="{9F65044D-2F78-40B9-B58D-6C7187C33B65}" type="presOf" srcId="{32C896A2-B963-4DF5-93AC-2D43B254DB72}" destId="{4D8568A2-8762-4174-B9ED-C1733C3783B1}" srcOrd="0" destOrd="0" presId="urn:microsoft.com/office/officeart/2005/8/layout/hierarchy2"/>
    <dgm:cxn modelId="{978E614E-2D91-425C-BEAA-3AEEB54A336D}" type="presOf" srcId="{781AE37D-6D0E-4F41-8992-1340AFD54B38}" destId="{35B0AFD0-4166-42E9-86E5-B5B7EF694A67}" srcOrd="0" destOrd="0" presId="urn:microsoft.com/office/officeart/2005/8/layout/hierarchy2"/>
    <dgm:cxn modelId="{A67C444F-FB40-4CD9-AF81-615994043381}" type="presOf" srcId="{E1BE33F6-C6EA-43CD-96EB-604CAB2518C2}" destId="{38480A07-8FEA-4F97-854A-A6CEE0BE9FD4}" srcOrd="0" destOrd="0" presId="urn:microsoft.com/office/officeart/2005/8/layout/hierarchy2"/>
    <dgm:cxn modelId="{21B0784F-5750-401B-8F97-0EF10371FB4B}" type="presOf" srcId="{9A742009-283B-42BF-9576-3ACCEA799BA7}" destId="{4ECA6B44-91EF-448A-B9BF-BF6863DF24EA}" srcOrd="1" destOrd="0" presId="urn:microsoft.com/office/officeart/2005/8/layout/hierarchy2"/>
    <dgm:cxn modelId="{26980673-7A18-4ED6-9626-94920EA945FF}" type="presOf" srcId="{493BBACB-8825-4C77-A935-BBA6978806A4}" destId="{920638B7-2FB5-4EB6-B60C-C393121E6791}" srcOrd="0" destOrd="0" presId="urn:microsoft.com/office/officeart/2005/8/layout/hierarchy2"/>
    <dgm:cxn modelId="{D744AA73-E3EB-4D92-A14E-4239E9CA1796}" srcId="{98FDCDB2-77B4-47B6-9AFD-286F1017F413}" destId="{706CAA78-1438-49C5-A8FD-593C9E658F3B}" srcOrd="1" destOrd="0" parTransId="{9A742009-283B-42BF-9576-3ACCEA799BA7}" sibTransId="{5BC95C9F-86D7-442B-97B6-FC6516A050A2}"/>
    <dgm:cxn modelId="{9F491D54-95E7-4577-A847-C83F67C0ADC7}" type="presOf" srcId="{5CFE6D4C-C841-42F6-A77A-5337744EE9A6}" destId="{E41D0F44-882D-4E8F-8805-302185C526EB}" srcOrd="0" destOrd="0" presId="urn:microsoft.com/office/officeart/2005/8/layout/hierarchy2"/>
    <dgm:cxn modelId="{FFCA6A75-1441-41FC-A09A-C6AE0018EAFA}" type="presOf" srcId="{6FF308EF-35E5-4C38-AB37-7DB66B571EDE}" destId="{C12572C1-7A06-40FE-AF44-FF3980E50525}" srcOrd="0" destOrd="0" presId="urn:microsoft.com/office/officeart/2005/8/layout/hierarchy2"/>
    <dgm:cxn modelId="{E9BB6677-62DB-44A7-8D16-4BA3E04E9B93}" srcId="{781AE37D-6D0E-4F41-8992-1340AFD54B38}" destId="{6E35DF74-D1FA-4C3A-AAEF-803AF9909D4C}" srcOrd="2" destOrd="0" parTransId="{E1BE33F6-C6EA-43CD-96EB-604CAB2518C2}" sibTransId="{D02DBDC1-7958-4DBB-A245-F4BD93907DE6}"/>
    <dgm:cxn modelId="{91A99F96-8E69-404A-8536-760B11E9041E}" type="presOf" srcId="{75DD17F7-AB5F-4B3A-A438-3AF9BEC7AA7C}" destId="{9656E483-C842-4CFD-9B47-B488614C3E0E}" srcOrd="0" destOrd="0" presId="urn:microsoft.com/office/officeart/2005/8/layout/hierarchy2"/>
    <dgm:cxn modelId="{FF351E97-3500-44B1-8F5F-DC2E3339435C}" type="presOf" srcId="{6E35DF74-D1FA-4C3A-AAEF-803AF9909D4C}" destId="{38921C6F-B9CD-49FD-9F25-FEEE70F3E47B}" srcOrd="0" destOrd="0" presId="urn:microsoft.com/office/officeart/2005/8/layout/hierarchy2"/>
    <dgm:cxn modelId="{28BA1EA1-1160-47D9-99DA-21D1C1F867DC}" type="presOf" srcId="{CAA3743C-D73B-4FEA-AD94-54EC5E4A75A6}" destId="{0E1946AA-88E6-4D94-8B54-7E0F150F7207}" srcOrd="0" destOrd="0" presId="urn:microsoft.com/office/officeart/2005/8/layout/hierarchy2"/>
    <dgm:cxn modelId="{7B73A1A3-8AEC-4719-9121-6A46E0CCB907}" type="presOf" srcId="{51E86C2B-5830-442B-A700-6F8C0B4BC3A9}" destId="{B96AC1E2-E916-43B5-8BD1-F7BA0031ED62}" srcOrd="0" destOrd="0" presId="urn:microsoft.com/office/officeart/2005/8/layout/hierarchy2"/>
    <dgm:cxn modelId="{7216FDA7-A790-47AB-85D3-C3BC5BE8CA23}" type="presOf" srcId="{9A742009-283B-42BF-9576-3ACCEA799BA7}" destId="{55D5C7EE-5EB5-4D31-8AA5-C4560FC2588A}" srcOrd="0" destOrd="0" presId="urn:microsoft.com/office/officeart/2005/8/layout/hierarchy2"/>
    <dgm:cxn modelId="{F060FFB0-0757-4247-B057-4678AA82DC85}" type="presOf" srcId="{3CBDD111-C193-4466-8B5E-E5A14F662031}" destId="{18153468-3FC9-4683-897B-7C608A26B023}" srcOrd="0" destOrd="0" presId="urn:microsoft.com/office/officeart/2005/8/layout/hierarchy2"/>
    <dgm:cxn modelId="{1D79FAC7-72A3-48AA-B125-FCB597872D45}" type="presOf" srcId="{94E111D4-5B93-4025-BE8C-848997849E4F}" destId="{7BA162D6-A620-4BB9-8C4A-912E101D4257}" srcOrd="1" destOrd="0" presId="urn:microsoft.com/office/officeart/2005/8/layout/hierarchy2"/>
    <dgm:cxn modelId="{7C3CDFCC-3E10-4E76-AEAE-2E6944133641}" type="presOf" srcId="{C7BBA92E-002D-4074-A85A-C34695DCD3AB}" destId="{77B3B957-4596-47B6-9972-A39C838CE7D5}" srcOrd="0" destOrd="0" presId="urn:microsoft.com/office/officeart/2005/8/layout/hierarchy2"/>
    <dgm:cxn modelId="{5AADA8D4-B163-43AF-8649-178AA5D10EEF}" type="presOf" srcId="{32C896A2-B963-4DF5-93AC-2D43B254DB72}" destId="{4EFA54BA-3FBC-4A41-BFDD-4129539B21C1}" srcOrd="1" destOrd="0" presId="urn:microsoft.com/office/officeart/2005/8/layout/hierarchy2"/>
    <dgm:cxn modelId="{226802E1-E849-464A-A601-E6F3CC931556}" type="presOf" srcId="{4B0E3C23-DDBE-4CAE-954F-9E5C2F8D00A5}" destId="{D87A0655-97CA-44D3-BEC4-A4847B107B72}" srcOrd="1" destOrd="0" presId="urn:microsoft.com/office/officeart/2005/8/layout/hierarchy2"/>
    <dgm:cxn modelId="{308D82E7-0B0B-466B-9BD3-ADD81590C7BC}" srcId="{781AE37D-6D0E-4F41-8992-1340AFD54B38}" destId="{3CBDD111-C193-4466-8B5E-E5A14F662031}" srcOrd="0" destOrd="0" parTransId="{493BBACB-8825-4C77-A935-BBA6978806A4}" sibTransId="{19B172AF-A5AC-466A-AF70-B62A70A68E3C}"/>
    <dgm:cxn modelId="{F4EFD6E9-53C6-4783-8FED-71811485C18B}" type="presOf" srcId="{94E111D4-5B93-4025-BE8C-848997849E4F}" destId="{13A56CF1-A278-4861-AEB3-80A122377509}" srcOrd="0" destOrd="0" presId="urn:microsoft.com/office/officeart/2005/8/layout/hierarchy2"/>
    <dgm:cxn modelId="{94A904EE-C6F1-43E8-A820-4DE6AA266037}" type="presOf" srcId="{706CAA78-1438-49C5-A8FD-593C9E658F3B}" destId="{B0CC7632-FDB5-4347-85EE-848180953EE9}" srcOrd="0" destOrd="0" presId="urn:microsoft.com/office/officeart/2005/8/layout/hierarchy2"/>
    <dgm:cxn modelId="{56DF33F2-0B91-4EE7-AC84-41137AEC5609}" type="presOf" srcId="{CAA3743C-D73B-4FEA-AD94-54EC5E4A75A6}" destId="{BA61C1DB-1563-4D2C-B139-B1C68AA02CBF}" srcOrd="1" destOrd="0" presId="urn:microsoft.com/office/officeart/2005/8/layout/hierarchy2"/>
    <dgm:cxn modelId="{CD7827FA-1233-40D8-8B0E-13188BBC81BD}" type="presOf" srcId="{98FDCDB2-77B4-47B6-9AFD-286F1017F413}" destId="{E52286FB-44AC-4B63-9F13-E29AC2042C28}" srcOrd="0" destOrd="0" presId="urn:microsoft.com/office/officeart/2005/8/layout/hierarchy2"/>
    <dgm:cxn modelId="{A3C63051-0013-4913-B45A-96FB8CFD0F9B}" type="presParOf" srcId="{B96AC1E2-E916-43B5-8BD1-F7BA0031ED62}" destId="{C9BE26BC-8EC6-4E21-BD7F-6A5CAE4EFD07}" srcOrd="0" destOrd="0" presId="urn:microsoft.com/office/officeart/2005/8/layout/hierarchy2"/>
    <dgm:cxn modelId="{3FD7401D-12D5-48C4-96B2-8F232237F63F}" type="presParOf" srcId="{C9BE26BC-8EC6-4E21-BD7F-6A5CAE4EFD07}" destId="{E52286FB-44AC-4B63-9F13-E29AC2042C28}" srcOrd="0" destOrd="0" presId="urn:microsoft.com/office/officeart/2005/8/layout/hierarchy2"/>
    <dgm:cxn modelId="{4C2B8CAC-154C-4700-B58D-94B03013F5B3}" type="presParOf" srcId="{C9BE26BC-8EC6-4E21-BD7F-6A5CAE4EFD07}" destId="{98B8A905-2523-4E59-9A32-C79CDE3C925A}" srcOrd="1" destOrd="0" presId="urn:microsoft.com/office/officeart/2005/8/layout/hierarchy2"/>
    <dgm:cxn modelId="{A3665315-71D0-4F0F-B292-0C6A8A956FE0}" type="presParOf" srcId="{98B8A905-2523-4E59-9A32-C79CDE3C925A}" destId="{4D8568A2-8762-4174-B9ED-C1733C3783B1}" srcOrd="0" destOrd="0" presId="urn:microsoft.com/office/officeart/2005/8/layout/hierarchy2"/>
    <dgm:cxn modelId="{62B84544-A683-416B-9803-67ACB7E4F667}" type="presParOf" srcId="{4D8568A2-8762-4174-B9ED-C1733C3783B1}" destId="{4EFA54BA-3FBC-4A41-BFDD-4129539B21C1}" srcOrd="0" destOrd="0" presId="urn:microsoft.com/office/officeart/2005/8/layout/hierarchy2"/>
    <dgm:cxn modelId="{737E0D4D-AEC8-4DB8-9E60-D371B364732A}" type="presParOf" srcId="{98B8A905-2523-4E59-9A32-C79CDE3C925A}" destId="{A16B0119-0F7E-4D79-83B4-01EC32663C7C}" srcOrd="1" destOrd="0" presId="urn:microsoft.com/office/officeart/2005/8/layout/hierarchy2"/>
    <dgm:cxn modelId="{91E80F56-DA99-40F2-A9DF-363583FBC31E}" type="presParOf" srcId="{A16B0119-0F7E-4D79-83B4-01EC32663C7C}" destId="{E41D0F44-882D-4E8F-8805-302185C526EB}" srcOrd="0" destOrd="0" presId="urn:microsoft.com/office/officeart/2005/8/layout/hierarchy2"/>
    <dgm:cxn modelId="{8EB07546-CD68-4338-870E-87AB9F8EC12C}" type="presParOf" srcId="{A16B0119-0F7E-4D79-83B4-01EC32663C7C}" destId="{998CAC16-BD77-4D83-BD6E-9DEA1E7C35E8}" srcOrd="1" destOrd="0" presId="urn:microsoft.com/office/officeart/2005/8/layout/hierarchy2"/>
    <dgm:cxn modelId="{5FB0B37D-9C75-48F7-88ED-C2B838147803}" type="presParOf" srcId="{98B8A905-2523-4E59-9A32-C79CDE3C925A}" destId="{55D5C7EE-5EB5-4D31-8AA5-C4560FC2588A}" srcOrd="2" destOrd="0" presId="urn:microsoft.com/office/officeart/2005/8/layout/hierarchy2"/>
    <dgm:cxn modelId="{28414FF5-55A6-446B-832E-365E2CC6DABD}" type="presParOf" srcId="{55D5C7EE-5EB5-4D31-8AA5-C4560FC2588A}" destId="{4ECA6B44-91EF-448A-B9BF-BF6863DF24EA}" srcOrd="0" destOrd="0" presId="urn:microsoft.com/office/officeart/2005/8/layout/hierarchy2"/>
    <dgm:cxn modelId="{73F77BE6-768C-45D7-A39B-41AFD2669CF0}" type="presParOf" srcId="{98B8A905-2523-4E59-9A32-C79CDE3C925A}" destId="{BD380DA0-2952-4120-88E8-057EFEAE851B}" srcOrd="3" destOrd="0" presId="urn:microsoft.com/office/officeart/2005/8/layout/hierarchy2"/>
    <dgm:cxn modelId="{FF5E35A9-82F5-417F-82A8-2C71910E92A8}" type="presParOf" srcId="{BD380DA0-2952-4120-88E8-057EFEAE851B}" destId="{B0CC7632-FDB5-4347-85EE-848180953EE9}" srcOrd="0" destOrd="0" presId="urn:microsoft.com/office/officeart/2005/8/layout/hierarchy2"/>
    <dgm:cxn modelId="{23B19B31-7D9E-4245-924F-084D8536918B}" type="presParOf" srcId="{BD380DA0-2952-4120-88E8-057EFEAE851B}" destId="{392EF3C7-B33A-49C4-A9D6-0FA3101DB2D8}" srcOrd="1" destOrd="0" presId="urn:microsoft.com/office/officeart/2005/8/layout/hierarchy2"/>
    <dgm:cxn modelId="{D969E13C-C686-4B14-99DC-53BBA1A83FD6}" type="presParOf" srcId="{98B8A905-2523-4E59-9A32-C79CDE3C925A}" destId="{EBFB5F74-CAFA-4361-9EB4-2252FEFC56FE}" srcOrd="4" destOrd="0" presId="urn:microsoft.com/office/officeart/2005/8/layout/hierarchy2"/>
    <dgm:cxn modelId="{42294BE6-295A-4B6B-9393-127F3CEA023F}" type="presParOf" srcId="{EBFB5F74-CAFA-4361-9EB4-2252FEFC56FE}" destId="{8CE95FD2-D59C-40E6-9284-E6E0A0018383}" srcOrd="0" destOrd="0" presId="urn:microsoft.com/office/officeart/2005/8/layout/hierarchy2"/>
    <dgm:cxn modelId="{26D580B2-AF28-4F3F-9B89-0E4EDAD24824}" type="presParOf" srcId="{98B8A905-2523-4E59-9A32-C79CDE3C925A}" destId="{B8BAF214-02FF-4F4E-B57C-FCFF66372177}" srcOrd="5" destOrd="0" presId="urn:microsoft.com/office/officeart/2005/8/layout/hierarchy2"/>
    <dgm:cxn modelId="{B0D73BEE-E95D-4C5A-A8C1-EFF0356858F7}" type="presParOf" srcId="{B8BAF214-02FF-4F4E-B57C-FCFF66372177}" destId="{35B0AFD0-4166-42E9-86E5-B5B7EF694A67}" srcOrd="0" destOrd="0" presId="urn:microsoft.com/office/officeart/2005/8/layout/hierarchy2"/>
    <dgm:cxn modelId="{B761C1B7-4F9B-4E6C-B0E4-71A6C898FC4D}" type="presParOf" srcId="{B8BAF214-02FF-4F4E-B57C-FCFF66372177}" destId="{CC226954-263F-412F-93E0-FEED9DD8DEB1}" srcOrd="1" destOrd="0" presId="urn:microsoft.com/office/officeart/2005/8/layout/hierarchy2"/>
    <dgm:cxn modelId="{2A6D4B36-412A-490B-9FEA-BAB7E257FE78}" type="presParOf" srcId="{CC226954-263F-412F-93E0-FEED9DD8DEB1}" destId="{920638B7-2FB5-4EB6-B60C-C393121E6791}" srcOrd="0" destOrd="0" presId="urn:microsoft.com/office/officeart/2005/8/layout/hierarchy2"/>
    <dgm:cxn modelId="{2859EE87-BA15-4662-A3AB-A83C1FFAF33E}" type="presParOf" srcId="{920638B7-2FB5-4EB6-B60C-C393121E6791}" destId="{F70170C7-C40E-45A6-AE7C-61E759B45CF6}" srcOrd="0" destOrd="0" presId="urn:microsoft.com/office/officeart/2005/8/layout/hierarchy2"/>
    <dgm:cxn modelId="{54A30AD5-8C95-49F7-92C1-B0573B5E53D3}" type="presParOf" srcId="{CC226954-263F-412F-93E0-FEED9DD8DEB1}" destId="{01F83B24-00FB-4A4E-9E09-9BBADDF2CBFC}" srcOrd="1" destOrd="0" presId="urn:microsoft.com/office/officeart/2005/8/layout/hierarchy2"/>
    <dgm:cxn modelId="{99B96310-C96C-42A4-A52A-9D013DF7BFC8}" type="presParOf" srcId="{01F83B24-00FB-4A4E-9E09-9BBADDF2CBFC}" destId="{18153468-3FC9-4683-897B-7C608A26B023}" srcOrd="0" destOrd="0" presId="urn:microsoft.com/office/officeart/2005/8/layout/hierarchy2"/>
    <dgm:cxn modelId="{02F61D31-6BEF-4996-9713-5C8FE58F0EEC}" type="presParOf" srcId="{01F83B24-00FB-4A4E-9E09-9BBADDF2CBFC}" destId="{9DE90A4A-19B5-4396-86B8-26B2CBEAE075}" srcOrd="1" destOrd="0" presId="urn:microsoft.com/office/officeart/2005/8/layout/hierarchy2"/>
    <dgm:cxn modelId="{F7BD84E7-CAD3-4334-97BA-DFB60FF40245}" type="presParOf" srcId="{CC226954-263F-412F-93E0-FEED9DD8DEB1}" destId="{13A56CF1-A278-4861-AEB3-80A122377509}" srcOrd="2" destOrd="0" presId="urn:microsoft.com/office/officeart/2005/8/layout/hierarchy2"/>
    <dgm:cxn modelId="{07F063E7-C293-44BC-9313-0FBF1A1D5652}" type="presParOf" srcId="{13A56CF1-A278-4861-AEB3-80A122377509}" destId="{7BA162D6-A620-4BB9-8C4A-912E101D4257}" srcOrd="0" destOrd="0" presId="urn:microsoft.com/office/officeart/2005/8/layout/hierarchy2"/>
    <dgm:cxn modelId="{4B2EAC4E-C182-4ED2-A3BB-FE51DC9CDDD2}" type="presParOf" srcId="{CC226954-263F-412F-93E0-FEED9DD8DEB1}" destId="{1C38D625-BB8D-4CE3-B423-105E95BF82A7}" srcOrd="3" destOrd="0" presId="urn:microsoft.com/office/officeart/2005/8/layout/hierarchy2"/>
    <dgm:cxn modelId="{F7A6F1CC-3206-4607-94BA-E0F888084C0E}" type="presParOf" srcId="{1C38D625-BB8D-4CE3-B423-105E95BF82A7}" destId="{9656E483-C842-4CFD-9B47-B488614C3E0E}" srcOrd="0" destOrd="0" presId="urn:microsoft.com/office/officeart/2005/8/layout/hierarchy2"/>
    <dgm:cxn modelId="{06FBF953-18DA-45CB-8643-172487C31A75}" type="presParOf" srcId="{1C38D625-BB8D-4CE3-B423-105E95BF82A7}" destId="{E7077DEF-763C-436A-9430-310F09E7A910}" srcOrd="1" destOrd="0" presId="urn:microsoft.com/office/officeart/2005/8/layout/hierarchy2"/>
    <dgm:cxn modelId="{B7D159F4-03D9-4861-ADDB-E9CFAC2F2FFF}" type="presParOf" srcId="{CC226954-263F-412F-93E0-FEED9DD8DEB1}" destId="{38480A07-8FEA-4F97-854A-A6CEE0BE9FD4}" srcOrd="4" destOrd="0" presId="urn:microsoft.com/office/officeart/2005/8/layout/hierarchy2"/>
    <dgm:cxn modelId="{B3576628-A356-4374-A9B3-CAF8A64BB3D8}" type="presParOf" srcId="{38480A07-8FEA-4F97-854A-A6CEE0BE9FD4}" destId="{178168FE-72DC-4CEB-87AA-76E96C5C28E8}" srcOrd="0" destOrd="0" presId="urn:microsoft.com/office/officeart/2005/8/layout/hierarchy2"/>
    <dgm:cxn modelId="{C7F5D24F-07C7-4891-8425-A9230672A754}" type="presParOf" srcId="{CC226954-263F-412F-93E0-FEED9DD8DEB1}" destId="{28033570-2D50-41C5-9179-89FDA0FB169D}" srcOrd="5" destOrd="0" presId="urn:microsoft.com/office/officeart/2005/8/layout/hierarchy2"/>
    <dgm:cxn modelId="{674A9F42-3BDD-44BA-B08C-44DBCC4A0361}" type="presParOf" srcId="{28033570-2D50-41C5-9179-89FDA0FB169D}" destId="{38921C6F-B9CD-49FD-9F25-FEEE70F3E47B}" srcOrd="0" destOrd="0" presId="urn:microsoft.com/office/officeart/2005/8/layout/hierarchy2"/>
    <dgm:cxn modelId="{F1C80E77-4B09-40B9-BBBE-B16B84F3110E}" type="presParOf" srcId="{28033570-2D50-41C5-9179-89FDA0FB169D}" destId="{F088B85D-B252-498B-9F24-B87B08064A05}" srcOrd="1" destOrd="0" presId="urn:microsoft.com/office/officeart/2005/8/layout/hierarchy2"/>
    <dgm:cxn modelId="{18E11988-24C4-46FE-B2BC-0352860DF683}" type="presParOf" srcId="{CC226954-263F-412F-93E0-FEED9DD8DEB1}" destId="{65195C79-4D0A-43AF-A460-DAE91A897985}" srcOrd="6" destOrd="0" presId="urn:microsoft.com/office/officeart/2005/8/layout/hierarchy2"/>
    <dgm:cxn modelId="{1BA174DC-790B-4012-928C-919E1604C00C}" type="presParOf" srcId="{65195C79-4D0A-43AF-A460-DAE91A897985}" destId="{2FFD2FA7-8073-4288-BFA2-005AD1F34A9F}" srcOrd="0" destOrd="0" presId="urn:microsoft.com/office/officeart/2005/8/layout/hierarchy2"/>
    <dgm:cxn modelId="{46E98041-B948-4F62-83BF-33B49FC0794E}" type="presParOf" srcId="{CC226954-263F-412F-93E0-FEED9DD8DEB1}" destId="{AFB4C800-81F4-4396-8039-BD4A1C894453}" srcOrd="7" destOrd="0" presId="urn:microsoft.com/office/officeart/2005/8/layout/hierarchy2"/>
    <dgm:cxn modelId="{B95B97B1-CC8A-447D-9E7B-430F7A209B02}" type="presParOf" srcId="{AFB4C800-81F4-4396-8039-BD4A1C894453}" destId="{09815E85-458F-4B9E-9CE4-564B6CFD4915}" srcOrd="0" destOrd="0" presId="urn:microsoft.com/office/officeart/2005/8/layout/hierarchy2"/>
    <dgm:cxn modelId="{A3F41CC8-18E7-4387-B5C1-07FA5C010C92}" type="presParOf" srcId="{AFB4C800-81F4-4396-8039-BD4A1C894453}" destId="{9EF649A0-C766-48AA-838A-A094097B3D37}" srcOrd="1" destOrd="0" presId="urn:microsoft.com/office/officeart/2005/8/layout/hierarchy2"/>
    <dgm:cxn modelId="{31A47D10-11D2-436A-B4DF-069A9AAF3858}" type="presParOf" srcId="{CC226954-263F-412F-93E0-FEED9DD8DEB1}" destId="{77B3B957-4596-47B6-9972-A39C838CE7D5}" srcOrd="8" destOrd="0" presId="urn:microsoft.com/office/officeart/2005/8/layout/hierarchy2"/>
    <dgm:cxn modelId="{90B3A047-E0B4-41C5-9CEC-4DD43790F647}" type="presParOf" srcId="{77B3B957-4596-47B6-9972-A39C838CE7D5}" destId="{E3F1BA1E-9BFB-4AF2-A88E-8830D1EDFA4A}" srcOrd="0" destOrd="0" presId="urn:microsoft.com/office/officeart/2005/8/layout/hierarchy2"/>
    <dgm:cxn modelId="{56170385-5E62-4D00-9227-08E2FAD40925}" type="presParOf" srcId="{CC226954-263F-412F-93E0-FEED9DD8DEB1}" destId="{B7F9D138-5C60-484E-B389-D1525B701C8F}" srcOrd="9" destOrd="0" presId="urn:microsoft.com/office/officeart/2005/8/layout/hierarchy2"/>
    <dgm:cxn modelId="{973E9014-054E-4A05-BCE3-3C8FB4CCD64D}" type="presParOf" srcId="{B7F9D138-5C60-484E-B389-D1525B701C8F}" destId="{13A9178E-6A38-4D2B-B842-659BAFFA1B38}" srcOrd="0" destOrd="0" presId="urn:microsoft.com/office/officeart/2005/8/layout/hierarchy2"/>
    <dgm:cxn modelId="{9641E954-AA2B-475A-80FC-902B0B282669}" type="presParOf" srcId="{B7F9D138-5C60-484E-B389-D1525B701C8F}" destId="{9C86BB22-D2B2-4CAE-B378-E9B5555C52AE}" srcOrd="1" destOrd="0" presId="urn:microsoft.com/office/officeart/2005/8/layout/hierarchy2"/>
    <dgm:cxn modelId="{FBF4DF32-1754-4950-B914-872AEBE26FCF}" type="presParOf" srcId="{CC226954-263F-412F-93E0-FEED9DD8DEB1}" destId="{C43529D4-1A68-4B7E-A83E-518E474E7B74}" srcOrd="10" destOrd="0" presId="urn:microsoft.com/office/officeart/2005/8/layout/hierarchy2"/>
    <dgm:cxn modelId="{AAB8B982-5000-4FCF-8D51-5443DF3256A7}" type="presParOf" srcId="{C43529D4-1A68-4B7E-A83E-518E474E7B74}" destId="{D87A0655-97CA-44D3-BEC4-A4847B107B72}" srcOrd="0" destOrd="0" presId="urn:microsoft.com/office/officeart/2005/8/layout/hierarchy2"/>
    <dgm:cxn modelId="{770A26C3-8514-482B-8708-8B92494A717E}" type="presParOf" srcId="{CC226954-263F-412F-93E0-FEED9DD8DEB1}" destId="{16B68F3C-B6BE-4D24-A573-963B3A3B385F}" srcOrd="11" destOrd="0" presId="urn:microsoft.com/office/officeart/2005/8/layout/hierarchy2"/>
    <dgm:cxn modelId="{2639BB93-C33D-449A-A9D9-73CD7077438F}" type="presParOf" srcId="{16B68F3C-B6BE-4D24-A573-963B3A3B385F}" destId="{0620F598-E7B4-4947-9B82-2297637CBCFD}" srcOrd="0" destOrd="0" presId="urn:microsoft.com/office/officeart/2005/8/layout/hierarchy2"/>
    <dgm:cxn modelId="{F375AE15-F7AB-4CDD-8617-AB0ED68336F3}" type="presParOf" srcId="{16B68F3C-B6BE-4D24-A573-963B3A3B385F}" destId="{63EB14E1-DD57-4D91-8E4A-B7C13CD6A6B9}" srcOrd="1" destOrd="0" presId="urn:microsoft.com/office/officeart/2005/8/layout/hierarchy2"/>
    <dgm:cxn modelId="{55A2983D-937C-4879-B784-DF6F0818D162}" type="presParOf" srcId="{98B8A905-2523-4E59-9A32-C79CDE3C925A}" destId="{0E1946AA-88E6-4D94-8B54-7E0F150F7207}" srcOrd="6" destOrd="0" presId="urn:microsoft.com/office/officeart/2005/8/layout/hierarchy2"/>
    <dgm:cxn modelId="{3619551C-EDA3-44BA-810D-FE01D0F04B9E}" type="presParOf" srcId="{0E1946AA-88E6-4D94-8B54-7E0F150F7207}" destId="{BA61C1DB-1563-4D2C-B139-B1C68AA02CBF}" srcOrd="0" destOrd="0" presId="urn:microsoft.com/office/officeart/2005/8/layout/hierarchy2"/>
    <dgm:cxn modelId="{B2348ED1-56BE-4D28-A380-CEFE5FC26FC1}" type="presParOf" srcId="{98B8A905-2523-4E59-9A32-C79CDE3C925A}" destId="{FDB49EC9-C756-496F-9449-5DF0A894F264}" srcOrd="7" destOrd="0" presId="urn:microsoft.com/office/officeart/2005/8/layout/hierarchy2"/>
    <dgm:cxn modelId="{F0AA4F11-614C-4B1D-A4E4-7AC614FD1ECC}" type="presParOf" srcId="{FDB49EC9-C756-496F-9449-5DF0A894F264}" destId="{C12572C1-7A06-40FE-AF44-FF3980E50525}" srcOrd="0" destOrd="0" presId="urn:microsoft.com/office/officeart/2005/8/layout/hierarchy2"/>
    <dgm:cxn modelId="{C76468EE-1178-4BDB-800D-C26DCCB2CAC6}" type="presParOf" srcId="{FDB49EC9-C756-496F-9449-5DF0A894F264}" destId="{94B8273F-8342-42A0-9DDB-82C3B71C7AE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E86C2B-5830-442B-A700-6F8C0B4BC3A9}" type="doc">
      <dgm:prSet loTypeId="urn:microsoft.com/office/officeart/2005/8/layout/hierarchy2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98FDCDB2-77B4-47B6-9AFD-286F1017F413}">
      <dgm:prSet phldrT="[Texto]"/>
      <dgm:spPr/>
      <dgm:t>
        <a:bodyPr/>
        <a:lstStyle/>
        <a:p>
          <a:r>
            <a:rPr lang="es-ES">
              <a:cs typeface="Calibri"/>
            </a:rPr>
            <a:t>ACTIVOS</a:t>
          </a:r>
        </a:p>
      </dgm:t>
    </dgm:pt>
    <dgm:pt modelId="{19295162-8413-4363-8438-6DB6B27EB252}" type="parTrans" cxnId="{916F7A22-8402-4B69-9C52-55F54610EA32}">
      <dgm:prSet/>
      <dgm:spPr/>
      <dgm:t>
        <a:bodyPr/>
        <a:lstStyle/>
        <a:p>
          <a:endParaRPr lang="es-ES"/>
        </a:p>
      </dgm:t>
    </dgm:pt>
    <dgm:pt modelId="{ECBCC507-A5C2-4D64-82C2-BB0A0BD6491B}" type="sibTrans" cxnId="{916F7A22-8402-4B69-9C52-55F54610EA32}">
      <dgm:prSet/>
      <dgm:spPr/>
      <dgm:t>
        <a:bodyPr/>
        <a:lstStyle/>
        <a:p>
          <a:endParaRPr lang="es-ES"/>
        </a:p>
      </dgm:t>
    </dgm:pt>
    <dgm:pt modelId="{5CFE6D4C-C841-42F6-A77A-5337744EE9A6}">
      <dgm:prSet phldrT="[Texto]"/>
      <dgm:spPr/>
      <dgm:t>
        <a:bodyPr/>
        <a:lstStyle/>
        <a:p>
          <a:r>
            <a:rPr lang="es-ES">
              <a:cs typeface="Calibri"/>
            </a:rPr>
            <a:t>INMUEBLES</a:t>
          </a:r>
        </a:p>
      </dgm:t>
    </dgm:pt>
    <dgm:pt modelId="{32C896A2-B963-4DF5-93AC-2D43B254DB72}" type="parTrans" cxnId="{B6556F39-9CBA-4B50-BEDB-9E66E266A495}">
      <dgm:prSet/>
      <dgm:spPr/>
      <dgm:t>
        <a:bodyPr/>
        <a:lstStyle/>
        <a:p>
          <a:endParaRPr lang="es-ES"/>
        </a:p>
      </dgm:t>
    </dgm:pt>
    <dgm:pt modelId="{979271C8-78A1-4C1E-A01E-3F74F6E206DA}" type="sibTrans" cxnId="{B6556F39-9CBA-4B50-BEDB-9E66E266A495}">
      <dgm:prSet/>
      <dgm:spPr/>
      <dgm:t>
        <a:bodyPr/>
        <a:lstStyle/>
        <a:p>
          <a:endParaRPr lang="es-ES"/>
        </a:p>
      </dgm:t>
    </dgm:pt>
    <dgm:pt modelId="{706CAA78-1438-49C5-A8FD-593C9E658F3B}">
      <dgm:prSet phldrT="[Texto]"/>
      <dgm:spPr/>
      <dgm:t>
        <a:bodyPr/>
        <a:lstStyle/>
        <a:p>
          <a:r>
            <a:rPr lang="es-ES">
              <a:cs typeface="Calibri"/>
            </a:rPr>
            <a:t>MUEBLES</a:t>
          </a:r>
        </a:p>
      </dgm:t>
    </dgm:pt>
    <dgm:pt modelId="{9A742009-283B-42BF-9576-3ACCEA799BA7}" type="parTrans" cxnId="{D744AA73-E3EB-4D92-A14E-4239E9CA1796}">
      <dgm:prSet/>
      <dgm:spPr/>
      <dgm:t>
        <a:bodyPr/>
        <a:lstStyle/>
        <a:p>
          <a:endParaRPr lang="es-ES"/>
        </a:p>
      </dgm:t>
    </dgm:pt>
    <dgm:pt modelId="{5BC95C9F-86D7-442B-97B6-FC6516A050A2}" type="sibTrans" cxnId="{D744AA73-E3EB-4D92-A14E-4239E9CA1796}">
      <dgm:prSet/>
      <dgm:spPr/>
      <dgm:t>
        <a:bodyPr/>
        <a:lstStyle/>
        <a:p>
          <a:endParaRPr lang="es-ES"/>
        </a:p>
      </dgm:t>
    </dgm:pt>
    <dgm:pt modelId="{781AE37D-6D0E-4F41-8992-1340AFD54B38}">
      <dgm:prSet phldrT="[Texto]"/>
      <dgm:spPr/>
      <dgm:t>
        <a:bodyPr/>
        <a:lstStyle/>
        <a:p>
          <a:r>
            <a:rPr lang="es-ES" sz="3400">
              <a:cs typeface="Calibri"/>
            </a:rPr>
            <a:t>SOCIEDADES ACTIVAS</a:t>
          </a:r>
          <a:endParaRPr lang="es-ES">
            <a:cs typeface="Calibri"/>
          </a:endParaRPr>
        </a:p>
      </dgm:t>
    </dgm:pt>
    <dgm:pt modelId="{9E43443C-C933-4FE5-B75F-C54D3218BBB0}" type="parTrans" cxnId="{0298FA20-867D-446B-84E1-D644A0BE4782}">
      <dgm:prSet/>
      <dgm:spPr/>
      <dgm:t>
        <a:bodyPr/>
        <a:lstStyle/>
        <a:p>
          <a:endParaRPr lang="es-ES"/>
        </a:p>
      </dgm:t>
    </dgm:pt>
    <dgm:pt modelId="{6CEFF594-A122-4B1D-938B-9314832C64EB}" type="sibTrans" cxnId="{0298FA20-867D-446B-84E1-D644A0BE4782}">
      <dgm:prSet/>
      <dgm:spPr/>
      <dgm:t>
        <a:bodyPr/>
        <a:lstStyle/>
        <a:p>
          <a:endParaRPr lang="es-ES"/>
        </a:p>
      </dgm:t>
    </dgm:pt>
    <dgm:pt modelId="{3CBDD111-C193-4466-8B5E-E5A14F662031}">
      <dgm:prSet phldrT="[Texto]"/>
      <dgm:spPr/>
      <dgm:t>
        <a:bodyPr/>
        <a:lstStyle/>
        <a:p>
          <a:r>
            <a:rPr lang="es-ES" sz="3400">
              <a:cs typeface="Calibri"/>
            </a:rPr>
            <a:t>SOCIEDADES EN LIQUIDACIÓN</a:t>
          </a:r>
          <a:endParaRPr lang="es-ES" sz="2600">
            <a:cs typeface="Calibri"/>
          </a:endParaRPr>
        </a:p>
      </dgm:t>
    </dgm:pt>
    <dgm:pt modelId="{493BBACB-8825-4C77-A935-BBA6978806A4}" type="parTrans" cxnId="{308D82E7-0B0B-466B-9BD3-ADD81590C7BC}">
      <dgm:prSet/>
      <dgm:spPr/>
      <dgm:t>
        <a:bodyPr/>
        <a:lstStyle/>
        <a:p>
          <a:endParaRPr lang="es-ES"/>
        </a:p>
      </dgm:t>
    </dgm:pt>
    <dgm:pt modelId="{19B172AF-A5AC-466A-AF70-B62A70A68E3C}" type="sibTrans" cxnId="{308D82E7-0B0B-466B-9BD3-ADD81590C7BC}">
      <dgm:prSet/>
      <dgm:spPr/>
      <dgm:t>
        <a:bodyPr/>
        <a:lstStyle/>
        <a:p>
          <a:endParaRPr lang="es-ES"/>
        </a:p>
      </dgm:t>
    </dgm:pt>
    <dgm:pt modelId="{9414A728-9DF5-47A4-B305-637763DD1835}">
      <dgm:prSet phldrT="[Texto]"/>
      <dgm:spPr/>
      <dgm:t>
        <a:bodyPr/>
        <a:lstStyle/>
        <a:p>
          <a:r>
            <a:rPr lang="es-ES" sz="2600">
              <a:cs typeface="Calibri"/>
            </a:rPr>
            <a:t>ESTABLECIMIENTOS DE COMERCIO DE PAPEL</a:t>
          </a:r>
          <a:endParaRPr lang="en-US" sz="2600">
            <a:cs typeface="Calibri"/>
          </a:endParaRPr>
        </a:p>
      </dgm:t>
    </dgm:pt>
    <dgm:pt modelId="{D23B39EF-FAEE-48F8-9CFE-121833089947}" type="parTrans" cxnId="{83C3CBB0-7C8A-4C19-AC6E-DA5C01E59449}">
      <dgm:prSet/>
      <dgm:spPr/>
      <dgm:t>
        <a:bodyPr/>
        <a:lstStyle/>
        <a:p>
          <a:endParaRPr lang="es-ES"/>
        </a:p>
      </dgm:t>
    </dgm:pt>
    <dgm:pt modelId="{7197834A-FA7B-4CE5-ADCD-F84AE125D88C}" type="sibTrans" cxnId="{83C3CBB0-7C8A-4C19-AC6E-DA5C01E59449}">
      <dgm:prSet/>
      <dgm:spPr/>
      <dgm:t>
        <a:bodyPr/>
        <a:lstStyle/>
        <a:p>
          <a:endParaRPr lang="es-ES"/>
        </a:p>
      </dgm:t>
    </dgm:pt>
    <dgm:pt modelId="{0642FBBB-1366-4DDA-84CB-5D976C58B0A4}">
      <dgm:prSet phldrT="[Texto]"/>
      <dgm:spPr/>
      <dgm:t>
        <a:bodyPr/>
        <a:lstStyle/>
        <a:p>
          <a:r>
            <a:rPr lang="es-ES" sz="2600">
              <a:cs typeface="Calibri"/>
            </a:rPr>
            <a:t>SOCIEDAD DE PAPEL</a:t>
          </a:r>
          <a:endParaRPr lang="en-US" sz="2600">
            <a:cs typeface="Calibri"/>
          </a:endParaRPr>
        </a:p>
      </dgm:t>
    </dgm:pt>
    <dgm:pt modelId="{7B878E43-9423-4630-B64F-F12236D8E228}" type="parTrans" cxnId="{1836253E-C430-47E1-B1CF-23D9E5DA87E1}">
      <dgm:prSet/>
      <dgm:spPr/>
      <dgm:t>
        <a:bodyPr/>
        <a:lstStyle/>
        <a:p>
          <a:endParaRPr lang="es-ES"/>
        </a:p>
      </dgm:t>
    </dgm:pt>
    <dgm:pt modelId="{BB51344A-8916-4A5F-B3EA-23F6BB209DF0}" type="sibTrans" cxnId="{1836253E-C430-47E1-B1CF-23D9E5DA87E1}">
      <dgm:prSet/>
      <dgm:spPr/>
      <dgm:t>
        <a:bodyPr/>
        <a:lstStyle/>
        <a:p>
          <a:endParaRPr lang="es-ES"/>
        </a:p>
      </dgm:t>
    </dgm:pt>
    <dgm:pt modelId="{3FEB8513-CFC7-46DF-A282-1061ACF48682}">
      <dgm:prSet phldrT="[Texto]"/>
      <dgm:spPr/>
      <dgm:t>
        <a:bodyPr/>
        <a:lstStyle/>
        <a:p>
          <a:r>
            <a:rPr lang="es-ES" sz="2600">
              <a:cs typeface="Calibri"/>
            </a:rPr>
            <a:t>SOCIEDAD CON ACTIVOS</a:t>
          </a:r>
          <a:endParaRPr lang="en-US" sz="2600">
            <a:cs typeface="Calibri"/>
          </a:endParaRPr>
        </a:p>
      </dgm:t>
    </dgm:pt>
    <dgm:pt modelId="{3868DAE0-27A8-458C-9087-6EDE733E2966}" type="parTrans" cxnId="{86436DFE-6827-4957-BE11-CE00459021D4}">
      <dgm:prSet/>
      <dgm:spPr/>
      <dgm:t>
        <a:bodyPr/>
        <a:lstStyle/>
        <a:p>
          <a:endParaRPr lang="es-ES"/>
        </a:p>
      </dgm:t>
    </dgm:pt>
    <dgm:pt modelId="{969BF1D5-8E4B-41F6-9F84-742C163C2A98}" type="sibTrans" cxnId="{86436DFE-6827-4957-BE11-CE00459021D4}">
      <dgm:prSet/>
      <dgm:spPr/>
      <dgm:t>
        <a:bodyPr/>
        <a:lstStyle/>
        <a:p>
          <a:endParaRPr lang="es-ES"/>
        </a:p>
      </dgm:t>
    </dgm:pt>
    <dgm:pt modelId="{B96AC1E2-E916-43B5-8BD1-F7BA0031ED62}" type="pres">
      <dgm:prSet presAssocID="{51E86C2B-5830-442B-A700-6F8C0B4BC3A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9BE26BC-8EC6-4E21-BD7F-6A5CAE4EFD07}" type="pres">
      <dgm:prSet presAssocID="{98FDCDB2-77B4-47B6-9AFD-286F1017F413}" presName="root1" presStyleCnt="0"/>
      <dgm:spPr/>
    </dgm:pt>
    <dgm:pt modelId="{E52286FB-44AC-4B63-9F13-E29AC2042C28}" type="pres">
      <dgm:prSet presAssocID="{98FDCDB2-77B4-47B6-9AFD-286F1017F413}" presName="LevelOneTextNode" presStyleLbl="node0" presStyleIdx="0" presStyleCnt="1">
        <dgm:presLayoutVars>
          <dgm:chPref val="3"/>
        </dgm:presLayoutVars>
      </dgm:prSet>
      <dgm:spPr/>
    </dgm:pt>
    <dgm:pt modelId="{98B8A905-2523-4E59-9A32-C79CDE3C925A}" type="pres">
      <dgm:prSet presAssocID="{98FDCDB2-77B4-47B6-9AFD-286F1017F413}" presName="level2hierChild" presStyleCnt="0"/>
      <dgm:spPr/>
    </dgm:pt>
    <dgm:pt modelId="{4D8568A2-8762-4174-B9ED-C1733C3783B1}" type="pres">
      <dgm:prSet presAssocID="{32C896A2-B963-4DF5-93AC-2D43B254DB72}" presName="conn2-1" presStyleLbl="parChTrans1D2" presStyleIdx="0" presStyleCnt="4"/>
      <dgm:spPr/>
    </dgm:pt>
    <dgm:pt modelId="{4EFA54BA-3FBC-4A41-BFDD-4129539B21C1}" type="pres">
      <dgm:prSet presAssocID="{32C896A2-B963-4DF5-93AC-2D43B254DB72}" presName="connTx" presStyleLbl="parChTrans1D2" presStyleIdx="0" presStyleCnt="4"/>
      <dgm:spPr/>
    </dgm:pt>
    <dgm:pt modelId="{A16B0119-0F7E-4D79-83B4-01EC32663C7C}" type="pres">
      <dgm:prSet presAssocID="{5CFE6D4C-C841-42F6-A77A-5337744EE9A6}" presName="root2" presStyleCnt="0"/>
      <dgm:spPr/>
    </dgm:pt>
    <dgm:pt modelId="{E41D0F44-882D-4E8F-8805-302185C526EB}" type="pres">
      <dgm:prSet presAssocID="{5CFE6D4C-C841-42F6-A77A-5337744EE9A6}" presName="LevelTwoTextNode" presStyleLbl="node2" presStyleIdx="0" presStyleCnt="4">
        <dgm:presLayoutVars>
          <dgm:chPref val="3"/>
        </dgm:presLayoutVars>
      </dgm:prSet>
      <dgm:spPr/>
    </dgm:pt>
    <dgm:pt modelId="{998CAC16-BD77-4D83-BD6E-9DEA1E7C35E8}" type="pres">
      <dgm:prSet presAssocID="{5CFE6D4C-C841-42F6-A77A-5337744EE9A6}" presName="level3hierChild" presStyleCnt="0"/>
      <dgm:spPr/>
    </dgm:pt>
    <dgm:pt modelId="{55D5C7EE-5EB5-4D31-8AA5-C4560FC2588A}" type="pres">
      <dgm:prSet presAssocID="{9A742009-283B-42BF-9576-3ACCEA799BA7}" presName="conn2-1" presStyleLbl="parChTrans1D2" presStyleIdx="1" presStyleCnt="4"/>
      <dgm:spPr/>
    </dgm:pt>
    <dgm:pt modelId="{4ECA6B44-91EF-448A-B9BF-BF6863DF24EA}" type="pres">
      <dgm:prSet presAssocID="{9A742009-283B-42BF-9576-3ACCEA799BA7}" presName="connTx" presStyleLbl="parChTrans1D2" presStyleIdx="1" presStyleCnt="4"/>
      <dgm:spPr/>
    </dgm:pt>
    <dgm:pt modelId="{BD380DA0-2952-4120-88E8-057EFEAE851B}" type="pres">
      <dgm:prSet presAssocID="{706CAA78-1438-49C5-A8FD-593C9E658F3B}" presName="root2" presStyleCnt="0"/>
      <dgm:spPr/>
    </dgm:pt>
    <dgm:pt modelId="{B0CC7632-FDB5-4347-85EE-848180953EE9}" type="pres">
      <dgm:prSet presAssocID="{706CAA78-1438-49C5-A8FD-593C9E658F3B}" presName="LevelTwoTextNode" presStyleLbl="node2" presStyleIdx="1" presStyleCnt="4">
        <dgm:presLayoutVars>
          <dgm:chPref val="3"/>
        </dgm:presLayoutVars>
      </dgm:prSet>
      <dgm:spPr/>
    </dgm:pt>
    <dgm:pt modelId="{392EF3C7-B33A-49C4-A9D6-0FA3101DB2D8}" type="pres">
      <dgm:prSet presAssocID="{706CAA78-1438-49C5-A8FD-593C9E658F3B}" presName="level3hierChild" presStyleCnt="0"/>
      <dgm:spPr/>
    </dgm:pt>
    <dgm:pt modelId="{EBFB5F74-CAFA-4361-9EB4-2252FEFC56FE}" type="pres">
      <dgm:prSet presAssocID="{9E43443C-C933-4FE5-B75F-C54D3218BBB0}" presName="conn2-1" presStyleLbl="parChTrans1D2" presStyleIdx="2" presStyleCnt="4"/>
      <dgm:spPr/>
    </dgm:pt>
    <dgm:pt modelId="{8CE95FD2-D59C-40E6-9284-E6E0A0018383}" type="pres">
      <dgm:prSet presAssocID="{9E43443C-C933-4FE5-B75F-C54D3218BBB0}" presName="connTx" presStyleLbl="parChTrans1D2" presStyleIdx="2" presStyleCnt="4"/>
      <dgm:spPr/>
    </dgm:pt>
    <dgm:pt modelId="{B8BAF214-02FF-4F4E-B57C-FCFF66372177}" type="pres">
      <dgm:prSet presAssocID="{781AE37D-6D0E-4F41-8992-1340AFD54B38}" presName="root2" presStyleCnt="0"/>
      <dgm:spPr/>
    </dgm:pt>
    <dgm:pt modelId="{35B0AFD0-4166-42E9-86E5-B5B7EF694A67}" type="pres">
      <dgm:prSet presAssocID="{781AE37D-6D0E-4F41-8992-1340AFD54B38}" presName="LevelTwoTextNode" presStyleLbl="node2" presStyleIdx="2" presStyleCnt="4">
        <dgm:presLayoutVars>
          <dgm:chPref val="3"/>
        </dgm:presLayoutVars>
      </dgm:prSet>
      <dgm:spPr/>
    </dgm:pt>
    <dgm:pt modelId="{CC226954-263F-412F-93E0-FEED9DD8DEB1}" type="pres">
      <dgm:prSet presAssocID="{781AE37D-6D0E-4F41-8992-1340AFD54B38}" presName="level3hierChild" presStyleCnt="0"/>
      <dgm:spPr/>
    </dgm:pt>
    <dgm:pt modelId="{920638B7-2FB5-4EB6-B60C-C393121E6791}" type="pres">
      <dgm:prSet presAssocID="{493BBACB-8825-4C77-A935-BBA6978806A4}" presName="conn2-1" presStyleLbl="parChTrans1D2" presStyleIdx="3" presStyleCnt="4"/>
      <dgm:spPr/>
    </dgm:pt>
    <dgm:pt modelId="{F70170C7-C40E-45A6-AE7C-61E759B45CF6}" type="pres">
      <dgm:prSet presAssocID="{493BBACB-8825-4C77-A935-BBA6978806A4}" presName="connTx" presStyleLbl="parChTrans1D2" presStyleIdx="3" presStyleCnt="4"/>
      <dgm:spPr/>
    </dgm:pt>
    <dgm:pt modelId="{01F83B24-00FB-4A4E-9E09-9BBADDF2CBFC}" type="pres">
      <dgm:prSet presAssocID="{3CBDD111-C193-4466-8B5E-E5A14F662031}" presName="root2" presStyleCnt="0"/>
      <dgm:spPr/>
    </dgm:pt>
    <dgm:pt modelId="{18153468-3FC9-4683-897B-7C608A26B023}" type="pres">
      <dgm:prSet presAssocID="{3CBDD111-C193-4466-8B5E-E5A14F662031}" presName="LevelTwoTextNode" presStyleLbl="node2" presStyleIdx="3" presStyleCnt="4">
        <dgm:presLayoutVars>
          <dgm:chPref val="3"/>
        </dgm:presLayoutVars>
      </dgm:prSet>
      <dgm:spPr/>
    </dgm:pt>
    <dgm:pt modelId="{9DE90A4A-19B5-4396-86B8-26B2CBEAE075}" type="pres">
      <dgm:prSet presAssocID="{3CBDD111-C193-4466-8B5E-E5A14F662031}" presName="level3hierChild" presStyleCnt="0"/>
      <dgm:spPr/>
    </dgm:pt>
    <dgm:pt modelId="{BAB39E46-C5A6-44D2-B9BB-550839F4F1F6}" type="pres">
      <dgm:prSet presAssocID="{3868DAE0-27A8-458C-9087-6EDE733E2966}" presName="conn2-1" presStyleLbl="parChTrans1D3" presStyleIdx="0" presStyleCnt="3"/>
      <dgm:spPr/>
    </dgm:pt>
    <dgm:pt modelId="{80275C18-BDDB-461D-B6D4-BCA9242850FC}" type="pres">
      <dgm:prSet presAssocID="{3868DAE0-27A8-458C-9087-6EDE733E2966}" presName="connTx" presStyleLbl="parChTrans1D3" presStyleIdx="0" presStyleCnt="3"/>
      <dgm:spPr/>
    </dgm:pt>
    <dgm:pt modelId="{4D4CF639-F97D-4854-8A50-77FB263D77F0}" type="pres">
      <dgm:prSet presAssocID="{3FEB8513-CFC7-46DF-A282-1061ACF48682}" presName="root2" presStyleCnt="0"/>
      <dgm:spPr/>
    </dgm:pt>
    <dgm:pt modelId="{94F2A627-36C9-4C3F-BAD4-5BF972D93044}" type="pres">
      <dgm:prSet presAssocID="{3FEB8513-CFC7-46DF-A282-1061ACF48682}" presName="LevelTwoTextNode" presStyleLbl="node3" presStyleIdx="0" presStyleCnt="3">
        <dgm:presLayoutVars>
          <dgm:chPref val="3"/>
        </dgm:presLayoutVars>
      </dgm:prSet>
      <dgm:spPr/>
    </dgm:pt>
    <dgm:pt modelId="{24EBCCA1-283E-491B-8089-DC7D91DEF10B}" type="pres">
      <dgm:prSet presAssocID="{3FEB8513-CFC7-46DF-A282-1061ACF48682}" presName="level3hierChild" presStyleCnt="0"/>
      <dgm:spPr/>
    </dgm:pt>
    <dgm:pt modelId="{3FD51577-DF93-4AE6-9821-622FAFF64A60}" type="pres">
      <dgm:prSet presAssocID="{7B878E43-9423-4630-B64F-F12236D8E228}" presName="conn2-1" presStyleLbl="parChTrans1D3" presStyleIdx="1" presStyleCnt="3"/>
      <dgm:spPr/>
    </dgm:pt>
    <dgm:pt modelId="{90DF8A6B-F397-497D-BC23-7DBC95B22FC0}" type="pres">
      <dgm:prSet presAssocID="{7B878E43-9423-4630-B64F-F12236D8E228}" presName="connTx" presStyleLbl="parChTrans1D3" presStyleIdx="1" presStyleCnt="3"/>
      <dgm:spPr/>
    </dgm:pt>
    <dgm:pt modelId="{6F7422E8-868F-4A73-B92A-EEFAF32AA8E6}" type="pres">
      <dgm:prSet presAssocID="{0642FBBB-1366-4DDA-84CB-5D976C58B0A4}" presName="root2" presStyleCnt="0"/>
      <dgm:spPr/>
    </dgm:pt>
    <dgm:pt modelId="{503AE7D3-BBC1-4753-8B0A-49D045ADFE51}" type="pres">
      <dgm:prSet presAssocID="{0642FBBB-1366-4DDA-84CB-5D976C58B0A4}" presName="LevelTwoTextNode" presStyleLbl="node3" presStyleIdx="1" presStyleCnt="3">
        <dgm:presLayoutVars>
          <dgm:chPref val="3"/>
        </dgm:presLayoutVars>
      </dgm:prSet>
      <dgm:spPr/>
    </dgm:pt>
    <dgm:pt modelId="{79732B65-0A4A-4ED4-AB71-EB529AB94870}" type="pres">
      <dgm:prSet presAssocID="{0642FBBB-1366-4DDA-84CB-5D976C58B0A4}" presName="level3hierChild" presStyleCnt="0"/>
      <dgm:spPr/>
    </dgm:pt>
    <dgm:pt modelId="{DD991214-1AE7-446D-849F-9A6BB0821DE3}" type="pres">
      <dgm:prSet presAssocID="{D23B39EF-FAEE-48F8-9CFE-121833089947}" presName="conn2-1" presStyleLbl="parChTrans1D3" presStyleIdx="2" presStyleCnt="3"/>
      <dgm:spPr/>
    </dgm:pt>
    <dgm:pt modelId="{51C9975C-4ED0-46C1-8B7F-DCB7EB3AE927}" type="pres">
      <dgm:prSet presAssocID="{D23B39EF-FAEE-48F8-9CFE-121833089947}" presName="connTx" presStyleLbl="parChTrans1D3" presStyleIdx="2" presStyleCnt="3"/>
      <dgm:spPr/>
    </dgm:pt>
    <dgm:pt modelId="{EA43603E-902F-4899-9062-C67ED1C6EF3F}" type="pres">
      <dgm:prSet presAssocID="{9414A728-9DF5-47A4-B305-637763DD1835}" presName="root2" presStyleCnt="0"/>
      <dgm:spPr/>
    </dgm:pt>
    <dgm:pt modelId="{0AEC996B-6168-4582-BB9B-B7213B32FE8A}" type="pres">
      <dgm:prSet presAssocID="{9414A728-9DF5-47A4-B305-637763DD1835}" presName="LevelTwoTextNode" presStyleLbl="node3" presStyleIdx="2" presStyleCnt="3">
        <dgm:presLayoutVars>
          <dgm:chPref val="3"/>
        </dgm:presLayoutVars>
      </dgm:prSet>
      <dgm:spPr/>
    </dgm:pt>
    <dgm:pt modelId="{8A1E4BCF-71E1-43B0-BC6F-7BA9C1487C2B}" type="pres">
      <dgm:prSet presAssocID="{9414A728-9DF5-47A4-B305-637763DD1835}" presName="level3hierChild" presStyleCnt="0"/>
      <dgm:spPr/>
    </dgm:pt>
  </dgm:ptLst>
  <dgm:cxnLst>
    <dgm:cxn modelId="{F8B8E616-4EB6-48E7-AF14-C2B06A0FA060}" type="presOf" srcId="{7B878E43-9423-4630-B64F-F12236D8E228}" destId="{3FD51577-DF93-4AE6-9821-622FAFF64A60}" srcOrd="0" destOrd="0" presId="urn:microsoft.com/office/officeart/2005/8/layout/hierarchy2"/>
    <dgm:cxn modelId="{A0CD4319-76F7-459D-980C-A09BB8AB0322}" type="presOf" srcId="{9414A728-9DF5-47A4-B305-637763DD1835}" destId="{0AEC996B-6168-4582-BB9B-B7213B32FE8A}" srcOrd="0" destOrd="0" presId="urn:microsoft.com/office/officeart/2005/8/layout/hierarchy2"/>
    <dgm:cxn modelId="{0298FA20-867D-446B-84E1-D644A0BE4782}" srcId="{98FDCDB2-77B4-47B6-9AFD-286F1017F413}" destId="{781AE37D-6D0E-4F41-8992-1340AFD54B38}" srcOrd="2" destOrd="0" parTransId="{9E43443C-C933-4FE5-B75F-C54D3218BBB0}" sibTransId="{6CEFF594-A122-4B1D-938B-9314832C64EB}"/>
    <dgm:cxn modelId="{916F7A22-8402-4B69-9C52-55F54610EA32}" srcId="{51E86C2B-5830-442B-A700-6F8C0B4BC3A9}" destId="{98FDCDB2-77B4-47B6-9AFD-286F1017F413}" srcOrd="0" destOrd="0" parTransId="{19295162-8413-4363-8438-6DB6B27EB252}" sibTransId="{ECBCC507-A5C2-4D64-82C2-BB0A0BD6491B}"/>
    <dgm:cxn modelId="{FF923A23-39B8-4C52-9CD3-1C8442B687C0}" type="presOf" srcId="{9E43443C-C933-4FE5-B75F-C54D3218BBB0}" destId="{EBFB5F74-CAFA-4361-9EB4-2252FEFC56FE}" srcOrd="0" destOrd="0" presId="urn:microsoft.com/office/officeart/2005/8/layout/hierarchy2"/>
    <dgm:cxn modelId="{5C717330-9447-49B7-AAFD-D312C7708B42}" type="presOf" srcId="{9E43443C-C933-4FE5-B75F-C54D3218BBB0}" destId="{8CE95FD2-D59C-40E6-9284-E6E0A0018383}" srcOrd="1" destOrd="0" presId="urn:microsoft.com/office/officeart/2005/8/layout/hierarchy2"/>
    <dgm:cxn modelId="{A169A331-AD49-42B1-9260-85BBD270E4E0}" type="presOf" srcId="{D23B39EF-FAEE-48F8-9CFE-121833089947}" destId="{DD991214-1AE7-446D-849F-9A6BB0821DE3}" srcOrd="0" destOrd="0" presId="urn:microsoft.com/office/officeart/2005/8/layout/hierarchy2"/>
    <dgm:cxn modelId="{B6556F39-9CBA-4B50-BEDB-9E66E266A495}" srcId="{98FDCDB2-77B4-47B6-9AFD-286F1017F413}" destId="{5CFE6D4C-C841-42F6-A77A-5337744EE9A6}" srcOrd="0" destOrd="0" parTransId="{32C896A2-B963-4DF5-93AC-2D43B254DB72}" sibTransId="{979271C8-78A1-4C1E-A01E-3F74F6E206DA}"/>
    <dgm:cxn modelId="{1836253E-C430-47E1-B1CF-23D9E5DA87E1}" srcId="{3CBDD111-C193-4466-8B5E-E5A14F662031}" destId="{0642FBBB-1366-4DDA-84CB-5D976C58B0A4}" srcOrd="1" destOrd="0" parTransId="{7B878E43-9423-4630-B64F-F12236D8E228}" sibTransId="{BB51344A-8916-4A5F-B3EA-23F6BB209DF0}"/>
    <dgm:cxn modelId="{3C33F940-14E6-4F6E-8ABA-F9A9ABE87B14}" type="presOf" srcId="{3FEB8513-CFC7-46DF-A282-1061ACF48682}" destId="{94F2A627-36C9-4C3F-BAD4-5BF972D93044}" srcOrd="0" destOrd="0" presId="urn:microsoft.com/office/officeart/2005/8/layout/hierarchy2"/>
    <dgm:cxn modelId="{3CCD466C-6342-4E0E-A951-68308F730726}" type="presOf" srcId="{0642FBBB-1366-4DDA-84CB-5D976C58B0A4}" destId="{503AE7D3-BBC1-4753-8B0A-49D045ADFE51}" srcOrd="0" destOrd="0" presId="urn:microsoft.com/office/officeart/2005/8/layout/hierarchy2"/>
    <dgm:cxn modelId="{9F65044D-2F78-40B9-B58D-6C7187C33B65}" type="presOf" srcId="{32C896A2-B963-4DF5-93AC-2D43B254DB72}" destId="{4D8568A2-8762-4174-B9ED-C1733C3783B1}" srcOrd="0" destOrd="0" presId="urn:microsoft.com/office/officeart/2005/8/layout/hierarchy2"/>
    <dgm:cxn modelId="{CFD5284D-19A0-4F1B-986E-090767DFDD7A}" type="presOf" srcId="{D23B39EF-FAEE-48F8-9CFE-121833089947}" destId="{51C9975C-4ED0-46C1-8B7F-DCB7EB3AE927}" srcOrd="1" destOrd="0" presId="urn:microsoft.com/office/officeart/2005/8/layout/hierarchy2"/>
    <dgm:cxn modelId="{978E614E-2D91-425C-BEAA-3AEEB54A336D}" type="presOf" srcId="{781AE37D-6D0E-4F41-8992-1340AFD54B38}" destId="{35B0AFD0-4166-42E9-86E5-B5B7EF694A67}" srcOrd="0" destOrd="0" presId="urn:microsoft.com/office/officeart/2005/8/layout/hierarchy2"/>
    <dgm:cxn modelId="{21B0784F-5750-401B-8F97-0EF10371FB4B}" type="presOf" srcId="{9A742009-283B-42BF-9576-3ACCEA799BA7}" destId="{4ECA6B44-91EF-448A-B9BF-BF6863DF24EA}" srcOrd="1" destOrd="0" presId="urn:microsoft.com/office/officeart/2005/8/layout/hierarchy2"/>
    <dgm:cxn modelId="{0AC99553-A748-4033-932A-099858456EC9}" type="presOf" srcId="{493BBACB-8825-4C77-A935-BBA6978806A4}" destId="{920638B7-2FB5-4EB6-B60C-C393121E6791}" srcOrd="0" destOrd="0" presId="urn:microsoft.com/office/officeart/2005/8/layout/hierarchy2"/>
    <dgm:cxn modelId="{D744AA73-E3EB-4D92-A14E-4239E9CA1796}" srcId="{98FDCDB2-77B4-47B6-9AFD-286F1017F413}" destId="{706CAA78-1438-49C5-A8FD-593C9E658F3B}" srcOrd="1" destOrd="0" parTransId="{9A742009-283B-42BF-9576-3ACCEA799BA7}" sibTransId="{5BC95C9F-86D7-442B-97B6-FC6516A050A2}"/>
    <dgm:cxn modelId="{9F491D54-95E7-4577-A847-C83F67C0ADC7}" type="presOf" srcId="{5CFE6D4C-C841-42F6-A77A-5337744EE9A6}" destId="{E41D0F44-882D-4E8F-8805-302185C526EB}" srcOrd="0" destOrd="0" presId="urn:microsoft.com/office/officeart/2005/8/layout/hierarchy2"/>
    <dgm:cxn modelId="{B7BAEE8A-B3A2-44C0-B60D-0B4386FEE8E7}" type="presOf" srcId="{3868DAE0-27A8-458C-9087-6EDE733E2966}" destId="{80275C18-BDDB-461D-B6D4-BCA9242850FC}" srcOrd="1" destOrd="0" presId="urn:microsoft.com/office/officeart/2005/8/layout/hierarchy2"/>
    <dgm:cxn modelId="{7B73A1A3-8AEC-4719-9121-6A46E0CCB907}" type="presOf" srcId="{51E86C2B-5830-442B-A700-6F8C0B4BC3A9}" destId="{B96AC1E2-E916-43B5-8BD1-F7BA0031ED62}" srcOrd="0" destOrd="0" presId="urn:microsoft.com/office/officeart/2005/8/layout/hierarchy2"/>
    <dgm:cxn modelId="{D8D7C7A5-6521-4DF8-9493-5B5CC1C29653}" type="presOf" srcId="{7B878E43-9423-4630-B64F-F12236D8E228}" destId="{90DF8A6B-F397-497D-BC23-7DBC95B22FC0}" srcOrd="1" destOrd="0" presId="urn:microsoft.com/office/officeart/2005/8/layout/hierarchy2"/>
    <dgm:cxn modelId="{CF3143A6-D297-490A-B705-A282B8F1BC74}" type="presOf" srcId="{3CBDD111-C193-4466-8B5E-E5A14F662031}" destId="{18153468-3FC9-4683-897B-7C608A26B023}" srcOrd="0" destOrd="0" presId="urn:microsoft.com/office/officeart/2005/8/layout/hierarchy2"/>
    <dgm:cxn modelId="{7216FDA7-A790-47AB-85D3-C3BC5BE8CA23}" type="presOf" srcId="{9A742009-283B-42BF-9576-3ACCEA799BA7}" destId="{55D5C7EE-5EB5-4D31-8AA5-C4560FC2588A}" srcOrd="0" destOrd="0" presId="urn:microsoft.com/office/officeart/2005/8/layout/hierarchy2"/>
    <dgm:cxn modelId="{83C3CBB0-7C8A-4C19-AC6E-DA5C01E59449}" srcId="{3CBDD111-C193-4466-8B5E-E5A14F662031}" destId="{9414A728-9DF5-47A4-B305-637763DD1835}" srcOrd="2" destOrd="0" parTransId="{D23B39EF-FAEE-48F8-9CFE-121833089947}" sibTransId="{7197834A-FA7B-4CE5-ADCD-F84AE125D88C}"/>
    <dgm:cxn modelId="{5AADA8D4-B163-43AF-8649-178AA5D10EEF}" type="presOf" srcId="{32C896A2-B963-4DF5-93AC-2D43B254DB72}" destId="{4EFA54BA-3FBC-4A41-BFDD-4129539B21C1}" srcOrd="1" destOrd="0" presId="urn:microsoft.com/office/officeart/2005/8/layout/hierarchy2"/>
    <dgm:cxn modelId="{308D82E7-0B0B-466B-9BD3-ADD81590C7BC}" srcId="{98FDCDB2-77B4-47B6-9AFD-286F1017F413}" destId="{3CBDD111-C193-4466-8B5E-E5A14F662031}" srcOrd="3" destOrd="0" parTransId="{493BBACB-8825-4C77-A935-BBA6978806A4}" sibTransId="{19B172AF-A5AC-466A-AF70-B62A70A68E3C}"/>
    <dgm:cxn modelId="{34FADAE7-1CD0-417B-973B-6C0D919A6643}" type="presOf" srcId="{493BBACB-8825-4C77-A935-BBA6978806A4}" destId="{F70170C7-C40E-45A6-AE7C-61E759B45CF6}" srcOrd="1" destOrd="0" presId="urn:microsoft.com/office/officeart/2005/8/layout/hierarchy2"/>
    <dgm:cxn modelId="{94A904EE-C6F1-43E8-A820-4DE6AA266037}" type="presOf" srcId="{706CAA78-1438-49C5-A8FD-593C9E658F3B}" destId="{B0CC7632-FDB5-4347-85EE-848180953EE9}" srcOrd="0" destOrd="0" presId="urn:microsoft.com/office/officeart/2005/8/layout/hierarchy2"/>
    <dgm:cxn modelId="{4917B7F0-DA7E-4887-A8FB-F1A4745B4D8C}" type="presOf" srcId="{3868DAE0-27A8-458C-9087-6EDE733E2966}" destId="{BAB39E46-C5A6-44D2-B9BB-550839F4F1F6}" srcOrd="0" destOrd="0" presId="urn:microsoft.com/office/officeart/2005/8/layout/hierarchy2"/>
    <dgm:cxn modelId="{CD7827FA-1233-40D8-8B0E-13188BBC81BD}" type="presOf" srcId="{98FDCDB2-77B4-47B6-9AFD-286F1017F413}" destId="{E52286FB-44AC-4B63-9F13-E29AC2042C28}" srcOrd="0" destOrd="0" presId="urn:microsoft.com/office/officeart/2005/8/layout/hierarchy2"/>
    <dgm:cxn modelId="{86436DFE-6827-4957-BE11-CE00459021D4}" srcId="{3CBDD111-C193-4466-8B5E-E5A14F662031}" destId="{3FEB8513-CFC7-46DF-A282-1061ACF48682}" srcOrd="0" destOrd="0" parTransId="{3868DAE0-27A8-458C-9087-6EDE733E2966}" sibTransId="{969BF1D5-8E4B-41F6-9F84-742C163C2A98}"/>
    <dgm:cxn modelId="{A3C63051-0013-4913-B45A-96FB8CFD0F9B}" type="presParOf" srcId="{B96AC1E2-E916-43B5-8BD1-F7BA0031ED62}" destId="{C9BE26BC-8EC6-4E21-BD7F-6A5CAE4EFD07}" srcOrd="0" destOrd="0" presId="urn:microsoft.com/office/officeart/2005/8/layout/hierarchy2"/>
    <dgm:cxn modelId="{3FD7401D-12D5-48C4-96B2-8F232237F63F}" type="presParOf" srcId="{C9BE26BC-8EC6-4E21-BD7F-6A5CAE4EFD07}" destId="{E52286FB-44AC-4B63-9F13-E29AC2042C28}" srcOrd="0" destOrd="0" presId="urn:microsoft.com/office/officeart/2005/8/layout/hierarchy2"/>
    <dgm:cxn modelId="{4C2B8CAC-154C-4700-B58D-94B03013F5B3}" type="presParOf" srcId="{C9BE26BC-8EC6-4E21-BD7F-6A5CAE4EFD07}" destId="{98B8A905-2523-4E59-9A32-C79CDE3C925A}" srcOrd="1" destOrd="0" presId="urn:microsoft.com/office/officeart/2005/8/layout/hierarchy2"/>
    <dgm:cxn modelId="{A3665315-71D0-4F0F-B292-0C6A8A956FE0}" type="presParOf" srcId="{98B8A905-2523-4E59-9A32-C79CDE3C925A}" destId="{4D8568A2-8762-4174-B9ED-C1733C3783B1}" srcOrd="0" destOrd="0" presId="urn:microsoft.com/office/officeart/2005/8/layout/hierarchy2"/>
    <dgm:cxn modelId="{62B84544-A683-416B-9803-67ACB7E4F667}" type="presParOf" srcId="{4D8568A2-8762-4174-B9ED-C1733C3783B1}" destId="{4EFA54BA-3FBC-4A41-BFDD-4129539B21C1}" srcOrd="0" destOrd="0" presId="urn:microsoft.com/office/officeart/2005/8/layout/hierarchy2"/>
    <dgm:cxn modelId="{737E0D4D-AEC8-4DB8-9E60-D371B364732A}" type="presParOf" srcId="{98B8A905-2523-4E59-9A32-C79CDE3C925A}" destId="{A16B0119-0F7E-4D79-83B4-01EC32663C7C}" srcOrd="1" destOrd="0" presId="urn:microsoft.com/office/officeart/2005/8/layout/hierarchy2"/>
    <dgm:cxn modelId="{91E80F56-DA99-40F2-A9DF-363583FBC31E}" type="presParOf" srcId="{A16B0119-0F7E-4D79-83B4-01EC32663C7C}" destId="{E41D0F44-882D-4E8F-8805-302185C526EB}" srcOrd="0" destOrd="0" presId="urn:microsoft.com/office/officeart/2005/8/layout/hierarchy2"/>
    <dgm:cxn modelId="{8EB07546-CD68-4338-870E-87AB9F8EC12C}" type="presParOf" srcId="{A16B0119-0F7E-4D79-83B4-01EC32663C7C}" destId="{998CAC16-BD77-4D83-BD6E-9DEA1E7C35E8}" srcOrd="1" destOrd="0" presId="urn:microsoft.com/office/officeart/2005/8/layout/hierarchy2"/>
    <dgm:cxn modelId="{5FB0B37D-9C75-48F7-88ED-C2B838147803}" type="presParOf" srcId="{98B8A905-2523-4E59-9A32-C79CDE3C925A}" destId="{55D5C7EE-5EB5-4D31-8AA5-C4560FC2588A}" srcOrd="2" destOrd="0" presId="urn:microsoft.com/office/officeart/2005/8/layout/hierarchy2"/>
    <dgm:cxn modelId="{28414FF5-55A6-446B-832E-365E2CC6DABD}" type="presParOf" srcId="{55D5C7EE-5EB5-4D31-8AA5-C4560FC2588A}" destId="{4ECA6B44-91EF-448A-B9BF-BF6863DF24EA}" srcOrd="0" destOrd="0" presId="urn:microsoft.com/office/officeart/2005/8/layout/hierarchy2"/>
    <dgm:cxn modelId="{73F77BE6-768C-45D7-A39B-41AFD2669CF0}" type="presParOf" srcId="{98B8A905-2523-4E59-9A32-C79CDE3C925A}" destId="{BD380DA0-2952-4120-88E8-057EFEAE851B}" srcOrd="3" destOrd="0" presId="urn:microsoft.com/office/officeart/2005/8/layout/hierarchy2"/>
    <dgm:cxn modelId="{FF5E35A9-82F5-417F-82A8-2C71910E92A8}" type="presParOf" srcId="{BD380DA0-2952-4120-88E8-057EFEAE851B}" destId="{B0CC7632-FDB5-4347-85EE-848180953EE9}" srcOrd="0" destOrd="0" presId="urn:microsoft.com/office/officeart/2005/8/layout/hierarchy2"/>
    <dgm:cxn modelId="{23B19B31-7D9E-4245-924F-084D8536918B}" type="presParOf" srcId="{BD380DA0-2952-4120-88E8-057EFEAE851B}" destId="{392EF3C7-B33A-49C4-A9D6-0FA3101DB2D8}" srcOrd="1" destOrd="0" presId="urn:microsoft.com/office/officeart/2005/8/layout/hierarchy2"/>
    <dgm:cxn modelId="{D969E13C-C686-4B14-99DC-53BBA1A83FD6}" type="presParOf" srcId="{98B8A905-2523-4E59-9A32-C79CDE3C925A}" destId="{EBFB5F74-CAFA-4361-9EB4-2252FEFC56FE}" srcOrd="4" destOrd="0" presId="urn:microsoft.com/office/officeart/2005/8/layout/hierarchy2"/>
    <dgm:cxn modelId="{42294BE6-295A-4B6B-9393-127F3CEA023F}" type="presParOf" srcId="{EBFB5F74-CAFA-4361-9EB4-2252FEFC56FE}" destId="{8CE95FD2-D59C-40E6-9284-E6E0A0018383}" srcOrd="0" destOrd="0" presId="urn:microsoft.com/office/officeart/2005/8/layout/hierarchy2"/>
    <dgm:cxn modelId="{26D580B2-AF28-4F3F-9B89-0E4EDAD24824}" type="presParOf" srcId="{98B8A905-2523-4E59-9A32-C79CDE3C925A}" destId="{B8BAF214-02FF-4F4E-B57C-FCFF66372177}" srcOrd="5" destOrd="0" presId="urn:microsoft.com/office/officeart/2005/8/layout/hierarchy2"/>
    <dgm:cxn modelId="{B0D73BEE-E95D-4C5A-A8C1-EFF0356858F7}" type="presParOf" srcId="{B8BAF214-02FF-4F4E-B57C-FCFF66372177}" destId="{35B0AFD0-4166-42E9-86E5-B5B7EF694A67}" srcOrd="0" destOrd="0" presId="urn:microsoft.com/office/officeart/2005/8/layout/hierarchy2"/>
    <dgm:cxn modelId="{B761C1B7-4F9B-4E6C-B0E4-71A6C898FC4D}" type="presParOf" srcId="{B8BAF214-02FF-4F4E-B57C-FCFF66372177}" destId="{CC226954-263F-412F-93E0-FEED9DD8DEB1}" srcOrd="1" destOrd="0" presId="urn:microsoft.com/office/officeart/2005/8/layout/hierarchy2"/>
    <dgm:cxn modelId="{386B03F9-4922-4AC9-A003-F917394E012A}" type="presParOf" srcId="{98B8A905-2523-4E59-9A32-C79CDE3C925A}" destId="{920638B7-2FB5-4EB6-B60C-C393121E6791}" srcOrd="6" destOrd="0" presId="urn:microsoft.com/office/officeart/2005/8/layout/hierarchy2"/>
    <dgm:cxn modelId="{A772FA59-C8FB-4B04-A1D5-79BAA0A43653}" type="presParOf" srcId="{920638B7-2FB5-4EB6-B60C-C393121E6791}" destId="{F70170C7-C40E-45A6-AE7C-61E759B45CF6}" srcOrd="0" destOrd="0" presId="urn:microsoft.com/office/officeart/2005/8/layout/hierarchy2"/>
    <dgm:cxn modelId="{C99F2F2D-9396-457A-91FE-1BCB80231B57}" type="presParOf" srcId="{98B8A905-2523-4E59-9A32-C79CDE3C925A}" destId="{01F83B24-00FB-4A4E-9E09-9BBADDF2CBFC}" srcOrd="7" destOrd="0" presId="urn:microsoft.com/office/officeart/2005/8/layout/hierarchy2"/>
    <dgm:cxn modelId="{E69F38C7-11FA-4A05-BD8C-230727D313FD}" type="presParOf" srcId="{01F83B24-00FB-4A4E-9E09-9BBADDF2CBFC}" destId="{18153468-3FC9-4683-897B-7C608A26B023}" srcOrd="0" destOrd="0" presId="urn:microsoft.com/office/officeart/2005/8/layout/hierarchy2"/>
    <dgm:cxn modelId="{578BA93D-0CA8-4A48-8970-D22F5B2C6BA3}" type="presParOf" srcId="{01F83B24-00FB-4A4E-9E09-9BBADDF2CBFC}" destId="{9DE90A4A-19B5-4396-86B8-26B2CBEAE075}" srcOrd="1" destOrd="0" presId="urn:microsoft.com/office/officeart/2005/8/layout/hierarchy2"/>
    <dgm:cxn modelId="{E9E1AAB2-DD5E-42CB-857C-F09FEF9E2B5C}" type="presParOf" srcId="{9DE90A4A-19B5-4396-86B8-26B2CBEAE075}" destId="{BAB39E46-C5A6-44D2-B9BB-550839F4F1F6}" srcOrd="0" destOrd="0" presId="urn:microsoft.com/office/officeart/2005/8/layout/hierarchy2"/>
    <dgm:cxn modelId="{4CE580BA-48F2-4F0C-8E1F-062C88E88AC1}" type="presParOf" srcId="{BAB39E46-C5A6-44D2-B9BB-550839F4F1F6}" destId="{80275C18-BDDB-461D-B6D4-BCA9242850FC}" srcOrd="0" destOrd="0" presId="urn:microsoft.com/office/officeart/2005/8/layout/hierarchy2"/>
    <dgm:cxn modelId="{803874AE-CF99-4926-AC6B-F5397B41BB9D}" type="presParOf" srcId="{9DE90A4A-19B5-4396-86B8-26B2CBEAE075}" destId="{4D4CF639-F97D-4854-8A50-77FB263D77F0}" srcOrd="1" destOrd="0" presId="urn:microsoft.com/office/officeart/2005/8/layout/hierarchy2"/>
    <dgm:cxn modelId="{3ED2D74C-9025-41C1-80A1-331C8F8BB89C}" type="presParOf" srcId="{4D4CF639-F97D-4854-8A50-77FB263D77F0}" destId="{94F2A627-36C9-4C3F-BAD4-5BF972D93044}" srcOrd="0" destOrd="0" presId="urn:microsoft.com/office/officeart/2005/8/layout/hierarchy2"/>
    <dgm:cxn modelId="{3B02B341-2703-496E-8682-73FF031722AD}" type="presParOf" srcId="{4D4CF639-F97D-4854-8A50-77FB263D77F0}" destId="{24EBCCA1-283E-491B-8089-DC7D91DEF10B}" srcOrd="1" destOrd="0" presId="urn:microsoft.com/office/officeart/2005/8/layout/hierarchy2"/>
    <dgm:cxn modelId="{5F4FB79D-8207-4187-BD59-2853A19DC661}" type="presParOf" srcId="{9DE90A4A-19B5-4396-86B8-26B2CBEAE075}" destId="{3FD51577-DF93-4AE6-9821-622FAFF64A60}" srcOrd="2" destOrd="0" presId="urn:microsoft.com/office/officeart/2005/8/layout/hierarchy2"/>
    <dgm:cxn modelId="{57502DEA-03A2-4EBF-B401-0FC419A4F9F7}" type="presParOf" srcId="{3FD51577-DF93-4AE6-9821-622FAFF64A60}" destId="{90DF8A6B-F397-497D-BC23-7DBC95B22FC0}" srcOrd="0" destOrd="0" presId="urn:microsoft.com/office/officeart/2005/8/layout/hierarchy2"/>
    <dgm:cxn modelId="{2682181E-5875-48CC-B13E-42373018F090}" type="presParOf" srcId="{9DE90A4A-19B5-4396-86B8-26B2CBEAE075}" destId="{6F7422E8-868F-4A73-B92A-EEFAF32AA8E6}" srcOrd="3" destOrd="0" presId="urn:microsoft.com/office/officeart/2005/8/layout/hierarchy2"/>
    <dgm:cxn modelId="{93E8B8B6-35F5-412A-96FB-DC52C0E6BEA4}" type="presParOf" srcId="{6F7422E8-868F-4A73-B92A-EEFAF32AA8E6}" destId="{503AE7D3-BBC1-4753-8B0A-49D045ADFE51}" srcOrd="0" destOrd="0" presId="urn:microsoft.com/office/officeart/2005/8/layout/hierarchy2"/>
    <dgm:cxn modelId="{C20CEAAC-6F94-44DF-BFE7-A926123E0661}" type="presParOf" srcId="{6F7422E8-868F-4A73-B92A-EEFAF32AA8E6}" destId="{79732B65-0A4A-4ED4-AB71-EB529AB94870}" srcOrd="1" destOrd="0" presId="urn:microsoft.com/office/officeart/2005/8/layout/hierarchy2"/>
    <dgm:cxn modelId="{0052E0B1-8272-4399-ACF1-768BC292B581}" type="presParOf" srcId="{9DE90A4A-19B5-4396-86B8-26B2CBEAE075}" destId="{DD991214-1AE7-446D-849F-9A6BB0821DE3}" srcOrd="4" destOrd="0" presId="urn:microsoft.com/office/officeart/2005/8/layout/hierarchy2"/>
    <dgm:cxn modelId="{A8621AD2-F0DB-49EE-B93E-C0A8055A7483}" type="presParOf" srcId="{DD991214-1AE7-446D-849F-9A6BB0821DE3}" destId="{51C9975C-4ED0-46C1-8B7F-DCB7EB3AE927}" srcOrd="0" destOrd="0" presId="urn:microsoft.com/office/officeart/2005/8/layout/hierarchy2"/>
    <dgm:cxn modelId="{54DC9F94-F906-4765-B4E0-CBFD844D8C58}" type="presParOf" srcId="{9DE90A4A-19B5-4396-86B8-26B2CBEAE075}" destId="{EA43603E-902F-4899-9062-C67ED1C6EF3F}" srcOrd="5" destOrd="0" presId="urn:microsoft.com/office/officeart/2005/8/layout/hierarchy2"/>
    <dgm:cxn modelId="{8408BD96-9CAF-4A5B-ACEE-33E307296A67}" type="presParOf" srcId="{EA43603E-902F-4899-9062-C67ED1C6EF3F}" destId="{0AEC996B-6168-4582-BB9B-B7213B32FE8A}" srcOrd="0" destOrd="0" presId="urn:microsoft.com/office/officeart/2005/8/layout/hierarchy2"/>
    <dgm:cxn modelId="{DED726C0-168F-44A8-8847-3D86082FE42B}" type="presParOf" srcId="{EA43603E-902F-4899-9062-C67ED1C6EF3F}" destId="{8A1E4BCF-71E1-43B0-BC6F-7BA9C1487C2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90D4348-D1AA-42B6-A885-7D4CC6821445}" type="doc">
      <dgm:prSet loTypeId="urn:microsoft.com/office/officeart/2009/3/layout/SubStepProcess" loCatId="process" qsTypeId="urn:microsoft.com/office/officeart/2005/8/quickstyle/simple1" qsCatId="simple" csTypeId="urn:microsoft.com/office/officeart/2005/8/colors/accent0_2" csCatId="mainScheme" phldr="1"/>
      <dgm:spPr/>
    </dgm:pt>
    <dgm:pt modelId="{2F9EA28B-9490-42F5-92D6-5B3C8647540C}">
      <dgm:prSet phldrT="[Text]" custT="1"/>
      <dgm:spPr/>
      <dgm:t>
        <a:bodyPr/>
        <a:lstStyle/>
        <a:p>
          <a:r>
            <a:rPr lang="en-US" sz="1100" err="1"/>
            <a:t>Inscripción</a:t>
          </a:r>
          <a:endParaRPr lang="en-US" sz="1100"/>
        </a:p>
      </dgm:t>
    </dgm:pt>
    <dgm:pt modelId="{077039A6-7846-4B6A-B947-D1A4C543D9A4}" type="parTrans" cxnId="{9120C551-1817-4A1A-9FAD-D4DB7C2AB42A}">
      <dgm:prSet/>
      <dgm:spPr/>
      <dgm:t>
        <a:bodyPr/>
        <a:lstStyle/>
        <a:p>
          <a:endParaRPr lang="en-US" sz="1800"/>
        </a:p>
      </dgm:t>
    </dgm:pt>
    <dgm:pt modelId="{C3CC5A7E-6791-4981-9623-C2815D2FCE9D}" type="sibTrans" cxnId="{9120C551-1817-4A1A-9FAD-D4DB7C2AB42A}">
      <dgm:prSet/>
      <dgm:spPr/>
      <dgm:t>
        <a:bodyPr/>
        <a:lstStyle/>
        <a:p>
          <a:endParaRPr lang="en-US" sz="1800"/>
        </a:p>
      </dgm:t>
    </dgm:pt>
    <dgm:pt modelId="{8D93A633-BD4D-403E-9E56-D3959B5F7C09}">
      <dgm:prSet phldrT="[Text]" custT="1"/>
      <dgm:spPr/>
      <dgm:t>
        <a:bodyPr/>
        <a:lstStyle/>
        <a:p>
          <a:r>
            <a:rPr lang="en-US" sz="1100" dirty="0" err="1"/>
            <a:t>Evaluación</a:t>
          </a:r>
          <a:endParaRPr lang="en-US" sz="1100" dirty="0"/>
        </a:p>
      </dgm:t>
    </dgm:pt>
    <dgm:pt modelId="{0F54EE39-7753-44DD-9CA9-137001EBA8F5}" type="parTrans" cxnId="{5E965B3C-CF65-4289-AF04-07E9FAC789BB}">
      <dgm:prSet/>
      <dgm:spPr/>
      <dgm:t>
        <a:bodyPr/>
        <a:lstStyle/>
        <a:p>
          <a:endParaRPr lang="en-US" sz="1800"/>
        </a:p>
      </dgm:t>
    </dgm:pt>
    <dgm:pt modelId="{231F4C66-3774-4767-9B93-A6B80C0824AE}" type="sibTrans" cxnId="{5E965B3C-CF65-4289-AF04-07E9FAC789BB}">
      <dgm:prSet/>
      <dgm:spPr/>
      <dgm:t>
        <a:bodyPr/>
        <a:lstStyle/>
        <a:p>
          <a:endParaRPr lang="en-US" sz="1800"/>
        </a:p>
      </dgm:t>
    </dgm:pt>
    <dgm:pt modelId="{0025FDC5-7C65-46E3-9746-75843080EE33}">
      <dgm:prSet phldrT="[Text]" custT="1"/>
      <dgm:spPr/>
      <dgm:t>
        <a:bodyPr/>
        <a:lstStyle/>
        <a:p>
          <a:r>
            <a:rPr lang="en-US" sz="1100" err="1"/>
            <a:t>Subsanación</a:t>
          </a:r>
          <a:endParaRPr lang="en-US" sz="1100"/>
        </a:p>
      </dgm:t>
    </dgm:pt>
    <dgm:pt modelId="{672A5B1C-920C-47BE-B6F2-901C5645A2F6}" type="parTrans" cxnId="{937CE694-DF5B-456A-A042-7FC477C95514}">
      <dgm:prSet/>
      <dgm:spPr/>
      <dgm:t>
        <a:bodyPr/>
        <a:lstStyle/>
        <a:p>
          <a:endParaRPr lang="en-US" sz="1800"/>
        </a:p>
      </dgm:t>
    </dgm:pt>
    <dgm:pt modelId="{AD96E6AD-35E4-49E2-A334-1BE6D2372118}" type="sibTrans" cxnId="{937CE694-DF5B-456A-A042-7FC477C95514}">
      <dgm:prSet/>
      <dgm:spPr/>
      <dgm:t>
        <a:bodyPr/>
        <a:lstStyle/>
        <a:p>
          <a:endParaRPr lang="en-US" sz="1800"/>
        </a:p>
      </dgm:t>
    </dgm:pt>
    <dgm:pt modelId="{FD19E35E-869F-422B-B106-6719F2590005}">
      <dgm:prSet phldrT="[Text]" custT="1"/>
      <dgm:spPr/>
      <dgm:t>
        <a:bodyPr/>
        <a:lstStyle/>
        <a:p>
          <a:r>
            <a:rPr lang="en-US" sz="1100" err="1"/>
            <a:t>Evaluación</a:t>
          </a:r>
          <a:r>
            <a:rPr lang="en-US" sz="1100"/>
            <a:t> </a:t>
          </a:r>
          <a:r>
            <a:rPr lang="en-US" sz="1100" err="1"/>
            <a:t>Empresa</a:t>
          </a:r>
          <a:r>
            <a:rPr lang="en-US" sz="1100"/>
            <a:t> </a:t>
          </a:r>
          <a:r>
            <a:rPr lang="en-US" sz="1100" err="1"/>
            <a:t>Seguridad</a:t>
          </a:r>
          <a:endParaRPr lang="en-US" sz="1100"/>
        </a:p>
      </dgm:t>
    </dgm:pt>
    <dgm:pt modelId="{BD1F7381-96CE-4B13-AEDF-338B343A919B}" type="parTrans" cxnId="{9E37BAFD-21B7-43C7-9435-442BA6548E68}">
      <dgm:prSet/>
      <dgm:spPr/>
      <dgm:t>
        <a:bodyPr/>
        <a:lstStyle/>
        <a:p>
          <a:endParaRPr lang="en-US" sz="1800"/>
        </a:p>
      </dgm:t>
    </dgm:pt>
    <dgm:pt modelId="{748F29E0-AE56-400B-A7B4-9D94B17BB94E}" type="sibTrans" cxnId="{9E37BAFD-21B7-43C7-9435-442BA6548E68}">
      <dgm:prSet/>
      <dgm:spPr/>
      <dgm:t>
        <a:bodyPr/>
        <a:lstStyle/>
        <a:p>
          <a:endParaRPr lang="en-US" sz="1800"/>
        </a:p>
      </dgm:t>
    </dgm:pt>
    <dgm:pt modelId="{4DE4F785-851D-44FE-9DB7-19793464001C}">
      <dgm:prSet phldrT="[Text]" custT="1"/>
      <dgm:spPr/>
      <dgm:t>
        <a:bodyPr/>
        <a:lstStyle/>
        <a:p>
          <a:r>
            <a:rPr lang="en-US" sz="1100" err="1"/>
            <a:t>Comentarios</a:t>
          </a:r>
          <a:r>
            <a:rPr lang="en-US" sz="1100"/>
            <a:t> </a:t>
          </a:r>
          <a:r>
            <a:rPr lang="en-US" sz="1100" err="1"/>
            <a:t>Ciudadanía</a:t>
          </a:r>
          <a:endParaRPr lang="en-US" sz="1100"/>
        </a:p>
      </dgm:t>
    </dgm:pt>
    <dgm:pt modelId="{D45045A3-37EE-4DEB-8D69-D3DD4C234E33}" type="parTrans" cxnId="{55AB4462-0B6F-4088-9797-5169E1EB41C8}">
      <dgm:prSet/>
      <dgm:spPr/>
      <dgm:t>
        <a:bodyPr/>
        <a:lstStyle/>
        <a:p>
          <a:endParaRPr lang="en-US" sz="1800"/>
        </a:p>
      </dgm:t>
    </dgm:pt>
    <dgm:pt modelId="{5DD9FF38-2E4A-4A80-9B45-F008DB83B7AA}" type="sibTrans" cxnId="{55AB4462-0B6F-4088-9797-5169E1EB41C8}">
      <dgm:prSet/>
      <dgm:spPr/>
      <dgm:t>
        <a:bodyPr/>
        <a:lstStyle/>
        <a:p>
          <a:endParaRPr lang="en-US" sz="1800"/>
        </a:p>
      </dgm:t>
    </dgm:pt>
    <dgm:pt modelId="{67B3A9F4-0481-43B3-BCC8-0DD5776A67A7}">
      <dgm:prSet phldrT="[Text]" custT="1"/>
      <dgm:spPr/>
      <dgm:t>
        <a:bodyPr/>
        <a:lstStyle/>
        <a:p>
          <a:r>
            <a:rPr lang="en-US" sz="1100" err="1"/>
            <a:t>Ingreso</a:t>
          </a:r>
          <a:r>
            <a:rPr lang="en-US" sz="1100"/>
            <a:t> </a:t>
          </a:r>
          <a:r>
            <a:rPr lang="en-US" sz="1100" err="1"/>
            <a:t>registro</a:t>
          </a:r>
          <a:r>
            <a:rPr lang="en-US" sz="1100"/>
            <a:t> de </a:t>
          </a:r>
          <a:r>
            <a:rPr lang="en-US" sz="1100" err="1"/>
            <a:t>depositarios</a:t>
          </a:r>
          <a:endParaRPr lang="en-US" sz="1100"/>
        </a:p>
      </dgm:t>
    </dgm:pt>
    <dgm:pt modelId="{F1B7B275-D232-41FB-A8F4-C05624FE6DBF}" type="parTrans" cxnId="{3B413F65-3695-4093-ACBE-3A0E9FDA0CC9}">
      <dgm:prSet/>
      <dgm:spPr/>
      <dgm:t>
        <a:bodyPr/>
        <a:lstStyle/>
        <a:p>
          <a:endParaRPr lang="en-US" sz="1800"/>
        </a:p>
      </dgm:t>
    </dgm:pt>
    <dgm:pt modelId="{E969259E-09B1-491F-A383-5435961877B3}" type="sibTrans" cxnId="{3B413F65-3695-4093-ACBE-3A0E9FDA0CC9}">
      <dgm:prSet/>
      <dgm:spPr/>
      <dgm:t>
        <a:bodyPr/>
        <a:lstStyle/>
        <a:p>
          <a:endParaRPr lang="en-US" sz="1800"/>
        </a:p>
      </dgm:t>
    </dgm:pt>
    <dgm:pt modelId="{286FD408-DE33-43DE-8EA2-B7E3013C6B5A}">
      <dgm:prSet phldrT="[Text]" custT="1"/>
      <dgm:spPr/>
      <dgm:t>
        <a:bodyPr/>
        <a:lstStyle/>
        <a:p>
          <a:r>
            <a:rPr lang="en-US" sz="1100"/>
            <a:t>Documental</a:t>
          </a:r>
          <a:endParaRPr lang="en-US" sz="1100" dirty="0"/>
        </a:p>
      </dgm:t>
    </dgm:pt>
    <dgm:pt modelId="{73B84654-407C-44C3-94A7-30C18FD71538}" type="parTrans" cxnId="{4A1573CE-82C7-4E5A-831A-6F8256173B32}">
      <dgm:prSet/>
      <dgm:spPr/>
      <dgm:t>
        <a:bodyPr/>
        <a:lstStyle/>
        <a:p>
          <a:endParaRPr lang="es-CO" sz="1800"/>
        </a:p>
      </dgm:t>
    </dgm:pt>
    <dgm:pt modelId="{CA1D0B7E-8CA1-4FE1-B95C-1043B8BFA8E1}" type="sibTrans" cxnId="{4A1573CE-82C7-4E5A-831A-6F8256173B32}">
      <dgm:prSet/>
      <dgm:spPr/>
      <dgm:t>
        <a:bodyPr/>
        <a:lstStyle/>
        <a:p>
          <a:endParaRPr lang="es-CO" sz="1800"/>
        </a:p>
      </dgm:t>
    </dgm:pt>
    <dgm:pt modelId="{412CF2D0-DB20-4A67-A260-82AAD5274023}">
      <dgm:prSet custT="1"/>
      <dgm:spPr/>
      <dgm:t>
        <a:bodyPr/>
        <a:lstStyle/>
        <a:p>
          <a:r>
            <a:rPr lang="en-US" sz="1100"/>
            <a:t>Jurídica</a:t>
          </a:r>
          <a:endParaRPr lang="en-US" sz="1100" dirty="0"/>
        </a:p>
      </dgm:t>
    </dgm:pt>
    <dgm:pt modelId="{F926E90F-DC2B-46A6-A8DF-2A7AD987E68B}" type="parTrans" cxnId="{6C00B9AD-0182-43DA-8CDC-C49525BF04E9}">
      <dgm:prSet/>
      <dgm:spPr/>
      <dgm:t>
        <a:bodyPr/>
        <a:lstStyle/>
        <a:p>
          <a:endParaRPr lang="es-CO" sz="1800"/>
        </a:p>
      </dgm:t>
    </dgm:pt>
    <dgm:pt modelId="{E9FC42DF-A326-4675-A62B-FE46774B39CD}" type="sibTrans" cxnId="{6C00B9AD-0182-43DA-8CDC-C49525BF04E9}">
      <dgm:prSet/>
      <dgm:spPr/>
      <dgm:t>
        <a:bodyPr/>
        <a:lstStyle/>
        <a:p>
          <a:endParaRPr lang="es-CO" sz="1800"/>
        </a:p>
      </dgm:t>
    </dgm:pt>
    <dgm:pt modelId="{D4E91EC8-EE58-4906-80DB-3359D558831F}">
      <dgm:prSet custT="1"/>
      <dgm:spPr/>
      <dgm:t>
        <a:bodyPr/>
        <a:lstStyle/>
        <a:p>
          <a:r>
            <a:rPr lang="en-US" sz="1100"/>
            <a:t>Técnica</a:t>
          </a:r>
          <a:endParaRPr lang="en-US" sz="1100" dirty="0"/>
        </a:p>
      </dgm:t>
    </dgm:pt>
    <dgm:pt modelId="{D627CA1A-E6B3-4087-A999-AD6D3B90FA50}" type="parTrans" cxnId="{E154CCC4-9EE8-477D-9A16-93E862647EE5}">
      <dgm:prSet/>
      <dgm:spPr/>
      <dgm:t>
        <a:bodyPr/>
        <a:lstStyle/>
        <a:p>
          <a:endParaRPr lang="es-CO" sz="1800"/>
        </a:p>
      </dgm:t>
    </dgm:pt>
    <dgm:pt modelId="{E758C9D8-1DDF-4215-AD94-99AC28DE1D85}" type="sibTrans" cxnId="{E154CCC4-9EE8-477D-9A16-93E862647EE5}">
      <dgm:prSet/>
      <dgm:spPr/>
      <dgm:t>
        <a:bodyPr/>
        <a:lstStyle/>
        <a:p>
          <a:endParaRPr lang="es-CO" sz="1800"/>
        </a:p>
      </dgm:t>
    </dgm:pt>
    <dgm:pt modelId="{A9D562A3-7699-4907-B923-33AA462855AC}" type="pres">
      <dgm:prSet presAssocID="{190D4348-D1AA-42B6-A885-7D4CC6821445}" presName="Name0" presStyleCnt="0">
        <dgm:presLayoutVars>
          <dgm:chMax val="7"/>
          <dgm:dir/>
          <dgm:animOne val="branch"/>
        </dgm:presLayoutVars>
      </dgm:prSet>
      <dgm:spPr/>
    </dgm:pt>
    <dgm:pt modelId="{5D26D1E4-66F6-4680-9BB7-44A0452FA973}" type="pres">
      <dgm:prSet presAssocID="{2F9EA28B-9490-42F5-92D6-5B3C8647540C}" presName="parTx1" presStyleLbl="node1" presStyleIdx="0" presStyleCnt="6"/>
      <dgm:spPr/>
    </dgm:pt>
    <dgm:pt modelId="{279DAE59-AFB9-4F05-8BDC-31EEA68EF040}" type="pres">
      <dgm:prSet presAssocID="{8D93A633-BD4D-403E-9E56-D3959B5F7C09}" presName="parTx2" presStyleLbl="node1" presStyleIdx="1" presStyleCnt="6"/>
      <dgm:spPr/>
    </dgm:pt>
    <dgm:pt modelId="{C72712D1-B479-4B00-9ED1-55F80A875B87}" type="pres">
      <dgm:prSet presAssocID="{8D93A633-BD4D-403E-9E56-D3959B5F7C09}" presName="spPre2" presStyleCnt="0"/>
      <dgm:spPr/>
    </dgm:pt>
    <dgm:pt modelId="{18DE8C47-8D86-4F26-B182-5CD2BC204388}" type="pres">
      <dgm:prSet presAssocID="{8D93A633-BD4D-403E-9E56-D3959B5F7C09}" presName="chLin2" presStyleCnt="0"/>
      <dgm:spPr/>
    </dgm:pt>
    <dgm:pt modelId="{6DC7BBFE-D022-4936-ACED-3FCFA420C865}" type="pres">
      <dgm:prSet presAssocID="{73B84654-407C-44C3-94A7-30C18FD71538}" presName="Name45" presStyleLbl="parChTrans1D1" presStyleIdx="0" presStyleCnt="12"/>
      <dgm:spPr/>
    </dgm:pt>
    <dgm:pt modelId="{3B0ACAB6-D26A-4DAB-9B25-695E5777D902}" type="pres">
      <dgm:prSet presAssocID="{73B84654-407C-44C3-94A7-30C18FD71538}" presName="Name65" presStyleLbl="parChTrans1D1" presStyleIdx="1" presStyleCnt="12"/>
      <dgm:spPr/>
    </dgm:pt>
    <dgm:pt modelId="{741095D8-B14B-4BBA-809E-1389DD6F6960}" type="pres">
      <dgm:prSet presAssocID="{286FD408-DE33-43DE-8EA2-B7E3013C6B5A}" presName="txAndLines2" presStyleCnt="0"/>
      <dgm:spPr/>
    </dgm:pt>
    <dgm:pt modelId="{90B5AF4F-DCDD-4A66-BCE0-78B5321602E9}" type="pres">
      <dgm:prSet presAssocID="{286FD408-DE33-43DE-8EA2-B7E3013C6B5A}" presName="anchor2" presStyleCnt="0"/>
      <dgm:spPr/>
    </dgm:pt>
    <dgm:pt modelId="{EB0DADD3-622E-402A-B1BD-C24A89B08054}" type="pres">
      <dgm:prSet presAssocID="{286FD408-DE33-43DE-8EA2-B7E3013C6B5A}" presName="backup2" presStyleCnt="0"/>
      <dgm:spPr/>
    </dgm:pt>
    <dgm:pt modelId="{388FD339-47EC-4C52-94F8-5C9D1A4D4D49}" type="pres">
      <dgm:prSet presAssocID="{286FD408-DE33-43DE-8EA2-B7E3013C6B5A}" presName="preLine2" presStyleLbl="parChTrans1D1" presStyleIdx="2" presStyleCnt="12"/>
      <dgm:spPr/>
    </dgm:pt>
    <dgm:pt modelId="{40B25535-049A-499C-AFEC-74F39E86535F}" type="pres">
      <dgm:prSet presAssocID="{286FD408-DE33-43DE-8EA2-B7E3013C6B5A}" presName="desTx2" presStyleLbl="revTx" presStyleIdx="0" presStyleCnt="0">
        <dgm:presLayoutVars>
          <dgm:bulletEnabled val="1"/>
        </dgm:presLayoutVars>
      </dgm:prSet>
      <dgm:spPr/>
    </dgm:pt>
    <dgm:pt modelId="{D0F35B41-F355-4CE6-B801-F65DF1206461}" type="pres">
      <dgm:prSet presAssocID="{286FD408-DE33-43DE-8EA2-B7E3013C6B5A}" presName="postLine2" presStyleLbl="parChTrans1D1" presStyleIdx="3" presStyleCnt="12"/>
      <dgm:spPr/>
    </dgm:pt>
    <dgm:pt modelId="{F945D8BF-D21C-4DA6-904B-4BAFD02F1273}" type="pres">
      <dgm:prSet presAssocID="{F926E90F-DC2B-46A6-A8DF-2A7AD987E68B}" presName="Name45" presStyleLbl="parChTrans1D1" presStyleIdx="4" presStyleCnt="12"/>
      <dgm:spPr/>
    </dgm:pt>
    <dgm:pt modelId="{CCFD6CD3-4162-4288-97BD-BAA2DD3EBC63}" type="pres">
      <dgm:prSet presAssocID="{F926E90F-DC2B-46A6-A8DF-2A7AD987E68B}" presName="Name65" presStyleLbl="parChTrans1D1" presStyleIdx="5" presStyleCnt="12"/>
      <dgm:spPr/>
    </dgm:pt>
    <dgm:pt modelId="{2A95AA5C-C193-46C3-B403-8BE62D37D4EB}" type="pres">
      <dgm:prSet presAssocID="{412CF2D0-DB20-4A67-A260-82AAD5274023}" presName="txAndLines2" presStyleCnt="0"/>
      <dgm:spPr/>
    </dgm:pt>
    <dgm:pt modelId="{B663313B-D6A9-40A7-96EE-156BB11994A5}" type="pres">
      <dgm:prSet presAssocID="{412CF2D0-DB20-4A67-A260-82AAD5274023}" presName="anchor2" presStyleCnt="0"/>
      <dgm:spPr/>
    </dgm:pt>
    <dgm:pt modelId="{943356CB-8D75-42EE-BD80-DFDC97C58245}" type="pres">
      <dgm:prSet presAssocID="{412CF2D0-DB20-4A67-A260-82AAD5274023}" presName="backup2" presStyleCnt="0"/>
      <dgm:spPr/>
    </dgm:pt>
    <dgm:pt modelId="{3386936B-C5DE-424E-BA19-6571EF4B081A}" type="pres">
      <dgm:prSet presAssocID="{412CF2D0-DB20-4A67-A260-82AAD5274023}" presName="preLine2" presStyleLbl="parChTrans1D1" presStyleIdx="6" presStyleCnt="12"/>
      <dgm:spPr/>
    </dgm:pt>
    <dgm:pt modelId="{E39986BE-3693-4E39-9270-511EB72D98B7}" type="pres">
      <dgm:prSet presAssocID="{412CF2D0-DB20-4A67-A260-82AAD5274023}" presName="desTx2" presStyleLbl="revTx" presStyleIdx="0" presStyleCnt="0">
        <dgm:presLayoutVars>
          <dgm:bulletEnabled val="1"/>
        </dgm:presLayoutVars>
      </dgm:prSet>
      <dgm:spPr/>
    </dgm:pt>
    <dgm:pt modelId="{53D4C0E2-7F39-45C4-8E83-9447E2A23073}" type="pres">
      <dgm:prSet presAssocID="{412CF2D0-DB20-4A67-A260-82AAD5274023}" presName="postLine2" presStyleLbl="parChTrans1D1" presStyleIdx="7" presStyleCnt="12"/>
      <dgm:spPr/>
    </dgm:pt>
    <dgm:pt modelId="{DBC471E7-0A1C-4E67-826A-188B475D41C9}" type="pres">
      <dgm:prSet presAssocID="{D627CA1A-E6B3-4087-A999-AD6D3B90FA50}" presName="Name45" presStyleLbl="parChTrans1D1" presStyleIdx="8" presStyleCnt="12"/>
      <dgm:spPr/>
    </dgm:pt>
    <dgm:pt modelId="{915FAECD-0A66-4F58-9AC1-2BB5FFFD9E35}" type="pres">
      <dgm:prSet presAssocID="{D627CA1A-E6B3-4087-A999-AD6D3B90FA50}" presName="Name65" presStyleLbl="parChTrans1D1" presStyleIdx="9" presStyleCnt="12"/>
      <dgm:spPr/>
    </dgm:pt>
    <dgm:pt modelId="{E0C591C8-783A-488C-ACFE-0B2DA6F612DE}" type="pres">
      <dgm:prSet presAssocID="{D4E91EC8-EE58-4906-80DB-3359D558831F}" presName="txAndLines2" presStyleCnt="0"/>
      <dgm:spPr/>
    </dgm:pt>
    <dgm:pt modelId="{676F6C91-3CA3-4962-BFE0-5B80D35BAA1B}" type="pres">
      <dgm:prSet presAssocID="{D4E91EC8-EE58-4906-80DB-3359D558831F}" presName="anchor2" presStyleCnt="0"/>
      <dgm:spPr/>
    </dgm:pt>
    <dgm:pt modelId="{A56CEC6D-C7FB-46CB-81EE-A1D597F4952E}" type="pres">
      <dgm:prSet presAssocID="{D4E91EC8-EE58-4906-80DB-3359D558831F}" presName="backup2" presStyleCnt="0"/>
      <dgm:spPr/>
    </dgm:pt>
    <dgm:pt modelId="{D634CE34-0380-4C11-91C6-78D4D770FA29}" type="pres">
      <dgm:prSet presAssocID="{D4E91EC8-EE58-4906-80DB-3359D558831F}" presName="preLine2" presStyleLbl="parChTrans1D1" presStyleIdx="10" presStyleCnt="12"/>
      <dgm:spPr/>
    </dgm:pt>
    <dgm:pt modelId="{66E19545-3A68-4DEF-ACEF-B5F17E6882A4}" type="pres">
      <dgm:prSet presAssocID="{D4E91EC8-EE58-4906-80DB-3359D558831F}" presName="desTx2" presStyleLbl="revTx" presStyleIdx="0" presStyleCnt="0">
        <dgm:presLayoutVars>
          <dgm:bulletEnabled val="1"/>
        </dgm:presLayoutVars>
      </dgm:prSet>
      <dgm:spPr/>
    </dgm:pt>
    <dgm:pt modelId="{989B1163-6C31-443F-B013-9C9AD44FB3FD}" type="pres">
      <dgm:prSet presAssocID="{D4E91EC8-EE58-4906-80DB-3359D558831F}" presName="postLine2" presStyleLbl="parChTrans1D1" presStyleIdx="11" presStyleCnt="12"/>
      <dgm:spPr/>
    </dgm:pt>
    <dgm:pt modelId="{83CF33ED-DE27-4AA8-BC99-0E984F1D3671}" type="pres">
      <dgm:prSet presAssocID="{8D93A633-BD4D-403E-9E56-D3959B5F7C09}" presName="spPost2" presStyleCnt="0"/>
      <dgm:spPr/>
    </dgm:pt>
    <dgm:pt modelId="{3C6F52F8-BEE5-4B53-82D3-46DF4D266D3F}" type="pres">
      <dgm:prSet presAssocID="{0025FDC5-7C65-46E3-9746-75843080EE33}" presName="parTx3" presStyleLbl="node1" presStyleIdx="2" presStyleCnt="6"/>
      <dgm:spPr/>
    </dgm:pt>
    <dgm:pt modelId="{57CB7A05-7424-4CEA-A593-0E3837BD655C}" type="pres">
      <dgm:prSet presAssocID="{FD19E35E-869F-422B-B106-6719F2590005}" presName="parTx4" presStyleLbl="node1" presStyleIdx="3" presStyleCnt="6"/>
      <dgm:spPr/>
    </dgm:pt>
    <dgm:pt modelId="{34177F12-37E9-4D8C-A151-F9A19DEEBD26}" type="pres">
      <dgm:prSet presAssocID="{4DE4F785-851D-44FE-9DB7-19793464001C}" presName="parTx5" presStyleLbl="node1" presStyleIdx="4" presStyleCnt="6"/>
      <dgm:spPr/>
    </dgm:pt>
    <dgm:pt modelId="{6ADEBBFC-FE5A-4F27-86D8-DE42FF8C1D36}" type="pres">
      <dgm:prSet presAssocID="{67B3A9F4-0481-43B3-BCC8-0DD5776A67A7}" presName="parTx6" presStyleLbl="node1" presStyleIdx="5" presStyleCnt="6"/>
      <dgm:spPr/>
    </dgm:pt>
  </dgm:ptLst>
  <dgm:cxnLst>
    <dgm:cxn modelId="{EC6BC006-F85A-42DE-9031-E5C8732505D5}" type="presOf" srcId="{286FD408-DE33-43DE-8EA2-B7E3013C6B5A}" destId="{40B25535-049A-499C-AFEC-74F39E86535F}" srcOrd="0" destOrd="0" presId="urn:microsoft.com/office/officeart/2009/3/layout/SubStepProcess"/>
    <dgm:cxn modelId="{78AB8F11-FFDA-42E4-88B6-AEA48FA3DDC7}" type="presOf" srcId="{0025FDC5-7C65-46E3-9746-75843080EE33}" destId="{3C6F52F8-BEE5-4B53-82D3-46DF4D266D3F}" srcOrd="0" destOrd="0" presId="urn:microsoft.com/office/officeart/2009/3/layout/SubStepProcess"/>
    <dgm:cxn modelId="{5600AA2A-34FD-4560-9A23-BB1B84163D8F}" type="presOf" srcId="{412CF2D0-DB20-4A67-A260-82AAD5274023}" destId="{E39986BE-3693-4E39-9270-511EB72D98B7}" srcOrd="0" destOrd="0" presId="urn:microsoft.com/office/officeart/2009/3/layout/SubStepProcess"/>
    <dgm:cxn modelId="{CF7DB82C-D442-4975-96BE-DEC3E88BC37E}" type="presOf" srcId="{4DE4F785-851D-44FE-9DB7-19793464001C}" destId="{34177F12-37E9-4D8C-A151-F9A19DEEBD26}" srcOrd="0" destOrd="0" presId="urn:microsoft.com/office/officeart/2009/3/layout/SubStepProcess"/>
    <dgm:cxn modelId="{5E965B3C-CF65-4289-AF04-07E9FAC789BB}" srcId="{190D4348-D1AA-42B6-A885-7D4CC6821445}" destId="{8D93A633-BD4D-403E-9E56-D3959B5F7C09}" srcOrd="1" destOrd="0" parTransId="{0F54EE39-7753-44DD-9CA9-137001EBA8F5}" sibTransId="{231F4C66-3774-4767-9B93-A6B80C0824AE}"/>
    <dgm:cxn modelId="{73423F3F-D902-4689-A0C7-E2FE28CE93FC}" type="presOf" srcId="{FD19E35E-869F-422B-B106-6719F2590005}" destId="{57CB7A05-7424-4CEA-A593-0E3837BD655C}" srcOrd="0" destOrd="0" presId="urn:microsoft.com/office/officeart/2009/3/layout/SubStepProcess"/>
    <dgm:cxn modelId="{854CC15D-5B19-4274-9D42-E5318D1E0CA6}" type="presOf" srcId="{8D93A633-BD4D-403E-9E56-D3959B5F7C09}" destId="{279DAE59-AFB9-4F05-8BDC-31EEA68EF040}" srcOrd="0" destOrd="0" presId="urn:microsoft.com/office/officeart/2009/3/layout/SubStepProcess"/>
    <dgm:cxn modelId="{55AB4462-0B6F-4088-9797-5169E1EB41C8}" srcId="{190D4348-D1AA-42B6-A885-7D4CC6821445}" destId="{4DE4F785-851D-44FE-9DB7-19793464001C}" srcOrd="4" destOrd="0" parTransId="{D45045A3-37EE-4DEB-8D69-D3DD4C234E33}" sibTransId="{5DD9FF38-2E4A-4A80-9B45-F008DB83B7AA}"/>
    <dgm:cxn modelId="{3B413F65-3695-4093-ACBE-3A0E9FDA0CC9}" srcId="{190D4348-D1AA-42B6-A885-7D4CC6821445}" destId="{67B3A9F4-0481-43B3-BCC8-0DD5776A67A7}" srcOrd="5" destOrd="0" parTransId="{F1B7B275-D232-41FB-A8F4-C05624FE6DBF}" sibTransId="{E969259E-09B1-491F-A383-5435961877B3}"/>
    <dgm:cxn modelId="{9552D34B-C532-40E1-94DE-4983D55B9EED}" type="presOf" srcId="{2F9EA28B-9490-42F5-92D6-5B3C8647540C}" destId="{5D26D1E4-66F6-4680-9BB7-44A0452FA973}" srcOrd="0" destOrd="0" presId="urn:microsoft.com/office/officeart/2009/3/layout/SubStepProcess"/>
    <dgm:cxn modelId="{9120C551-1817-4A1A-9FAD-D4DB7C2AB42A}" srcId="{190D4348-D1AA-42B6-A885-7D4CC6821445}" destId="{2F9EA28B-9490-42F5-92D6-5B3C8647540C}" srcOrd="0" destOrd="0" parTransId="{077039A6-7846-4B6A-B947-D1A4C543D9A4}" sibTransId="{C3CC5A7E-6791-4981-9623-C2815D2FCE9D}"/>
    <dgm:cxn modelId="{FC91267E-36A6-4935-B0AD-BAEE76B0E1D9}" type="presOf" srcId="{190D4348-D1AA-42B6-A885-7D4CC6821445}" destId="{A9D562A3-7699-4907-B923-33AA462855AC}" srcOrd="0" destOrd="0" presId="urn:microsoft.com/office/officeart/2009/3/layout/SubStepProcess"/>
    <dgm:cxn modelId="{3B548592-CB64-4FAB-A2D5-DE33A95536DF}" type="presOf" srcId="{D4E91EC8-EE58-4906-80DB-3359D558831F}" destId="{66E19545-3A68-4DEF-ACEF-B5F17E6882A4}" srcOrd="0" destOrd="0" presId="urn:microsoft.com/office/officeart/2009/3/layout/SubStepProcess"/>
    <dgm:cxn modelId="{937CE694-DF5B-456A-A042-7FC477C95514}" srcId="{190D4348-D1AA-42B6-A885-7D4CC6821445}" destId="{0025FDC5-7C65-46E3-9746-75843080EE33}" srcOrd="2" destOrd="0" parTransId="{672A5B1C-920C-47BE-B6F2-901C5645A2F6}" sibTransId="{AD96E6AD-35E4-49E2-A334-1BE6D2372118}"/>
    <dgm:cxn modelId="{6C00B9AD-0182-43DA-8CDC-C49525BF04E9}" srcId="{8D93A633-BD4D-403E-9E56-D3959B5F7C09}" destId="{412CF2D0-DB20-4A67-A260-82AAD5274023}" srcOrd="1" destOrd="0" parTransId="{F926E90F-DC2B-46A6-A8DF-2A7AD987E68B}" sibTransId="{E9FC42DF-A326-4675-A62B-FE46774B39CD}"/>
    <dgm:cxn modelId="{E154CCC4-9EE8-477D-9A16-93E862647EE5}" srcId="{8D93A633-BD4D-403E-9E56-D3959B5F7C09}" destId="{D4E91EC8-EE58-4906-80DB-3359D558831F}" srcOrd="2" destOrd="0" parTransId="{D627CA1A-E6B3-4087-A999-AD6D3B90FA50}" sibTransId="{E758C9D8-1DDF-4215-AD94-99AC28DE1D85}"/>
    <dgm:cxn modelId="{4A1573CE-82C7-4E5A-831A-6F8256173B32}" srcId="{8D93A633-BD4D-403E-9E56-D3959B5F7C09}" destId="{286FD408-DE33-43DE-8EA2-B7E3013C6B5A}" srcOrd="0" destOrd="0" parTransId="{73B84654-407C-44C3-94A7-30C18FD71538}" sibTransId="{CA1D0B7E-8CA1-4FE1-B95C-1043B8BFA8E1}"/>
    <dgm:cxn modelId="{FEF7F4D3-B8F2-42D7-A111-82320D550E6F}" type="presOf" srcId="{67B3A9F4-0481-43B3-BCC8-0DD5776A67A7}" destId="{6ADEBBFC-FE5A-4F27-86D8-DE42FF8C1D36}" srcOrd="0" destOrd="0" presId="urn:microsoft.com/office/officeart/2009/3/layout/SubStepProcess"/>
    <dgm:cxn modelId="{9E37BAFD-21B7-43C7-9435-442BA6548E68}" srcId="{190D4348-D1AA-42B6-A885-7D4CC6821445}" destId="{FD19E35E-869F-422B-B106-6719F2590005}" srcOrd="3" destOrd="0" parTransId="{BD1F7381-96CE-4B13-AEDF-338B343A919B}" sibTransId="{748F29E0-AE56-400B-A7B4-9D94B17BB94E}"/>
    <dgm:cxn modelId="{28BCE4E7-1CFD-4D0C-BE75-7F3818DDA408}" type="presParOf" srcId="{A9D562A3-7699-4907-B923-33AA462855AC}" destId="{5D26D1E4-66F6-4680-9BB7-44A0452FA973}" srcOrd="0" destOrd="0" presId="urn:microsoft.com/office/officeart/2009/3/layout/SubStepProcess"/>
    <dgm:cxn modelId="{F4A11F5C-491C-4C47-830F-A04BF719EBB3}" type="presParOf" srcId="{A9D562A3-7699-4907-B923-33AA462855AC}" destId="{279DAE59-AFB9-4F05-8BDC-31EEA68EF040}" srcOrd="1" destOrd="0" presId="urn:microsoft.com/office/officeart/2009/3/layout/SubStepProcess"/>
    <dgm:cxn modelId="{59BF213A-0047-45FE-9FD5-484B47A49069}" type="presParOf" srcId="{A9D562A3-7699-4907-B923-33AA462855AC}" destId="{C72712D1-B479-4B00-9ED1-55F80A875B87}" srcOrd="2" destOrd="0" presId="urn:microsoft.com/office/officeart/2009/3/layout/SubStepProcess"/>
    <dgm:cxn modelId="{FE2FCAFF-F6C9-4BBE-BCC1-1A443B4287C7}" type="presParOf" srcId="{A9D562A3-7699-4907-B923-33AA462855AC}" destId="{18DE8C47-8D86-4F26-B182-5CD2BC204388}" srcOrd="3" destOrd="0" presId="urn:microsoft.com/office/officeart/2009/3/layout/SubStepProcess"/>
    <dgm:cxn modelId="{6DE162CB-92FB-486D-8486-EC9D735F2C63}" type="presParOf" srcId="{18DE8C47-8D86-4F26-B182-5CD2BC204388}" destId="{6DC7BBFE-D022-4936-ACED-3FCFA420C865}" srcOrd="0" destOrd="0" presId="urn:microsoft.com/office/officeart/2009/3/layout/SubStepProcess"/>
    <dgm:cxn modelId="{AF761ECF-E022-4318-B059-7BF5928EC384}" type="presParOf" srcId="{18DE8C47-8D86-4F26-B182-5CD2BC204388}" destId="{3B0ACAB6-D26A-4DAB-9B25-695E5777D902}" srcOrd="1" destOrd="0" presId="urn:microsoft.com/office/officeart/2009/3/layout/SubStepProcess"/>
    <dgm:cxn modelId="{2AF01AC1-A760-4934-90E1-9D85A17F793D}" type="presParOf" srcId="{18DE8C47-8D86-4F26-B182-5CD2BC204388}" destId="{741095D8-B14B-4BBA-809E-1389DD6F6960}" srcOrd="2" destOrd="0" presId="urn:microsoft.com/office/officeart/2009/3/layout/SubStepProcess"/>
    <dgm:cxn modelId="{73E8D254-0AA0-45D9-885E-333B3E87D0A6}" type="presParOf" srcId="{741095D8-B14B-4BBA-809E-1389DD6F6960}" destId="{90B5AF4F-DCDD-4A66-BCE0-78B5321602E9}" srcOrd="0" destOrd="0" presId="urn:microsoft.com/office/officeart/2009/3/layout/SubStepProcess"/>
    <dgm:cxn modelId="{433E377D-C9A5-4BCE-90C1-2F8D3A001B37}" type="presParOf" srcId="{741095D8-B14B-4BBA-809E-1389DD6F6960}" destId="{EB0DADD3-622E-402A-B1BD-C24A89B08054}" srcOrd="1" destOrd="0" presId="urn:microsoft.com/office/officeart/2009/3/layout/SubStepProcess"/>
    <dgm:cxn modelId="{8AF75F2B-7181-4C22-A9E0-161A54937E4D}" type="presParOf" srcId="{741095D8-B14B-4BBA-809E-1389DD6F6960}" destId="{388FD339-47EC-4C52-94F8-5C9D1A4D4D49}" srcOrd="2" destOrd="0" presId="urn:microsoft.com/office/officeart/2009/3/layout/SubStepProcess"/>
    <dgm:cxn modelId="{A97F56C4-CEB4-4671-92FE-CC04ACC25B19}" type="presParOf" srcId="{741095D8-B14B-4BBA-809E-1389DD6F6960}" destId="{40B25535-049A-499C-AFEC-74F39E86535F}" srcOrd="3" destOrd="0" presId="urn:microsoft.com/office/officeart/2009/3/layout/SubStepProcess"/>
    <dgm:cxn modelId="{06801C09-1C9D-4D75-9A48-FFCA63B5CEE6}" type="presParOf" srcId="{741095D8-B14B-4BBA-809E-1389DD6F6960}" destId="{D0F35B41-F355-4CE6-B801-F65DF1206461}" srcOrd="4" destOrd="0" presId="urn:microsoft.com/office/officeart/2009/3/layout/SubStepProcess"/>
    <dgm:cxn modelId="{4C7D70B6-C726-4E81-9677-BFB97C9DA237}" type="presParOf" srcId="{18DE8C47-8D86-4F26-B182-5CD2BC204388}" destId="{F945D8BF-D21C-4DA6-904B-4BAFD02F1273}" srcOrd="3" destOrd="0" presId="urn:microsoft.com/office/officeart/2009/3/layout/SubStepProcess"/>
    <dgm:cxn modelId="{C7BA9582-7EB2-4E76-958F-34E5DD9EA98E}" type="presParOf" srcId="{18DE8C47-8D86-4F26-B182-5CD2BC204388}" destId="{CCFD6CD3-4162-4288-97BD-BAA2DD3EBC63}" srcOrd="4" destOrd="0" presId="urn:microsoft.com/office/officeart/2009/3/layout/SubStepProcess"/>
    <dgm:cxn modelId="{CE273DD7-8E55-4797-8CA2-1BAC3416C59B}" type="presParOf" srcId="{18DE8C47-8D86-4F26-B182-5CD2BC204388}" destId="{2A95AA5C-C193-46C3-B403-8BE62D37D4EB}" srcOrd="5" destOrd="0" presId="urn:microsoft.com/office/officeart/2009/3/layout/SubStepProcess"/>
    <dgm:cxn modelId="{4A721D31-ED56-4CE0-B5A4-72FBFE2AC904}" type="presParOf" srcId="{2A95AA5C-C193-46C3-B403-8BE62D37D4EB}" destId="{B663313B-D6A9-40A7-96EE-156BB11994A5}" srcOrd="0" destOrd="0" presId="urn:microsoft.com/office/officeart/2009/3/layout/SubStepProcess"/>
    <dgm:cxn modelId="{9A0DA4FB-40B4-463E-B776-2FE894858566}" type="presParOf" srcId="{2A95AA5C-C193-46C3-B403-8BE62D37D4EB}" destId="{943356CB-8D75-42EE-BD80-DFDC97C58245}" srcOrd="1" destOrd="0" presId="urn:microsoft.com/office/officeart/2009/3/layout/SubStepProcess"/>
    <dgm:cxn modelId="{642F4C4B-BACF-4758-AF83-C7F5853C7B22}" type="presParOf" srcId="{2A95AA5C-C193-46C3-B403-8BE62D37D4EB}" destId="{3386936B-C5DE-424E-BA19-6571EF4B081A}" srcOrd="2" destOrd="0" presId="urn:microsoft.com/office/officeart/2009/3/layout/SubStepProcess"/>
    <dgm:cxn modelId="{036AB3F4-714B-4EF7-80D9-EED7B310ED93}" type="presParOf" srcId="{2A95AA5C-C193-46C3-B403-8BE62D37D4EB}" destId="{E39986BE-3693-4E39-9270-511EB72D98B7}" srcOrd="3" destOrd="0" presId="urn:microsoft.com/office/officeart/2009/3/layout/SubStepProcess"/>
    <dgm:cxn modelId="{1ADFD5B3-6F31-45D3-9A64-F384A5FF674E}" type="presParOf" srcId="{2A95AA5C-C193-46C3-B403-8BE62D37D4EB}" destId="{53D4C0E2-7F39-45C4-8E83-9447E2A23073}" srcOrd="4" destOrd="0" presId="urn:microsoft.com/office/officeart/2009/3/layout/SubStepProcess"/>
    <dgm:cxn modelId="{5C405A0D-D96E-4D81-B87B-AE930C361307}" type="presParOf" srcId="{18DE8C47-8D86-4F26-B182-5CD2BC204388}" destId="{DBC471E7-0A1C-4E67-826A-188B475D41C9}" srcOrd="6" destOrd="0" presId="urn:microsoft.com/office/officeart/2009/3/layout/SubStepProcess"/>
    <dgm:cxn modelId="{455D3660-ECE2-45AE-A85D-380DF3D18449}" type="presParOf" srcId="{18DE8C47-8D86-4F26-B182-5CD2BC204388}" destId="{915FAECD-0A66-4F58-9AC1-2BB5FFFD9E35}" srcOrd="7" destOrd="0" presId="urn:microsoft.com/office/officeart/2009/3/layout/SubStepProcess"/>
    <dgm:cxn modelId="{3DB3A008-162B-4F4F-948B-4A67B7FF957D}" type="presParOf" srcId="{18DE8C47-8D86-4F26-B182-5CD2BC204388}" destId="{E0C591C8-783A-488C-ACFE-0B2DA6F612DE}" srcOrd="8" destOrd="0" presId="urn:microsoft.com/office/officeart/2009/3/layout/SubStepProcess"/>
    <dgm:cxn modelId="{75905D00-4138-44CD-9554-F922659B17DE}" type="presParOf" srcId="{E0C591C8-783A-488C-ACFE-0B2DA6F612DE}" destId="{676F6C91-3CA3-4962-BFE0-5B80D35BAA1B}" srcOrd="0" destOrd="0" presId="urn:microsoft.com/office/officeart/2009/3/layout/SubStepProcess"/>
    <dgm:cxn modelId="{122AA1A8-1286-46B7-8C1B-A9588BCE50D2}" type="presParOf" srcId="{E0C591C8-783A-488C-ACFE-0B2DA6F612DE}" destId="{A56CEC6D-C7FB-46CB-81EE-A1D597F4952E}" srcOrd="1" destOrd="0" presId="urn:microsoft.com/office/officeart/2009/3/layout/SubStepProcess"/>
    <dgm:cxn modelId="{9F682CAB-0567-4FF8-9B81-2A6889185A0F}" type="presParOf" srcId="{E0C591C8-783A-488C-ACFE-0B2DA6F612DE}" destId="{D634CE34-0380-4C11-91C6-78D4D770FA29}" srcOrd="2" destOrd="0" presId="urn:microsoft.com/office/officeart/2009/3/layout/SubStepProcess"/>
    <dgm:cxn modelId="{BC039AC6-2B5D-44D3-B922-8275BE8E1337}" type="presParOf" srcId="{E0C591C8-783A-488C-ACFE-0B2DA6F612DE}" destId="{66E19545-3A68-4DEF-ACEF-B5F17E6882A4}" srcOrd="3" destOrd="0" presId="urn:microsoft.com/office/officeart/2009/3/layout/SubStepProcess"/>
    <dgm:cxn modelId="{50954841-BDE9-40F7-B411-7F3EBF21E4A9}" type="presParOf" srcId="{E0C591C8-783A-488C-ACFE-0B2DA6F612DE}" destId="{989B1163-6C31-443F-B013-9C9AD44FB3FD}" srcOrd="4" destOrd="0" presId="urn:microsoft.com/office/officeart/2009/3/layout/SubStepProcess"/>
    <dgm:cxn modelId="{BD6C11E4-A38B-4FE5-A7FA-43715D1C245D}" type="presParOf" srcId="{A9D562A3-7699-4907-B923-33AA462855AC}" destId="{83CF33ED-DE27-4AA8-BC99-0E984F1D3671}" srcOrd="4" destOrd="0" presId="urn:microsoft.com/office/officeart/2009/3/layout/SubStepProcess"/>
    <dgm:cxn modelId="{0FDD9689-9144-4914-8051-F8585A796F8C}" type="presParOf" srcId="{A9D562A3-7699-4907-B923-33AA462855AC}" destId="{3C6F52F8-BEE5-4B53-82D3-46DF4D266D3F}" srcOrd="5" destOrd="0" presId="urn:microsoft.com/office/officeart/2009/3/layout/SubStepProcess"/>
    <dgm:cxn modelId="{D8F9B201-EEEC-4ED1-BE05-50F2518F8445}" type="presParOf" srcId="{A9D562A3-7699-4907-B923-33AA462855AC}" destId="{57CB7A05-7424-4CEA-A593-0E3837BD655C}" srcOrd="6" destOrd="0" presId="urn:microsoft.com/office/officeart/2009/3/layout/SubStepProcess"/>
    <dgm:cxn modelId="{2B748D2E-1B85-4B68-A3A4-EB657D7C9ED5}" type="presParOf" srcId="{A9D562A3-7699-4907-B923-33AA462855AC}" destId="{34177F12-37E9-4D8C-A151-F9A19DEEBD26}" srcOrd="7" destOrd="0" presId="urn:microsoft.com/office/officeart/2009/3/layout/SubStepProcess"/>
    <dgm:cxn modelId="{F4D79B76-94C5-42FA-BA3C-324D84749240}" type="presParOf" srcId="{A9D562A3-7699-4907-B923-33AA462855AC}" destId="{6ADEBBFC-FE5A-4F27-86D8-DE42FF8C1D36}" srcOrd="8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7CBA1C7-59A2-4CF9-A028-C0B25B48562A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AA4D9FCB-0FA5-4AE1-B9AA-0B1C2F7CA364}">
      <dgm:prSet phldrT="[Texto]" custT="1"/>
      <dgm:spPr/>
      <dgm:t>
        <a:bodyPr/>
        <a:lstStyle/>
        <a:p>
          <a:r>
            <a:rPr lang="es-ES" sz="1050" dirty="0"/>
            <a:t>Solicitud de Oficio</a:t>
          </a:r>
          <a:endParaRPr lang="es-CO" sz="1050" dirty="0"/>
        </a:p>
      </dgm:t>
    </dgm:pt>
    <dgm:pt modelId="{78746B67-093C-4176-9782-53EE62684C08}" type="parTrans" cxnId="{99E4C2B5-EDCB-415E-82D3-58982C2D6BEA}">
      <dgm:prSet/>
      <dgm:spPr/>
      <dgm:t>
        <a:bodyPr/>
        <a:lstStyle/>
        <a:p>
          <a:endParaRPr lang="es-CO" sz="3200"/>
        </a:p>
      </dgm:t>
    </dgm:pt>
    <dgm:pt modelId="{02515A54-86FA-4A82-B93F-10F215B6F974}" type="sibTrans" cxnId="{99E4C2B5-EDCB-415E-82D3-58982C2D6BEA}">
      <dgm:prSet/>
      <dgm:spPr/>
      <dgm:t>
        <a:bodyPr/>
        <a:lstStyle/>
        <a:p>
          <a:endParaRPr lang="es-CO" sz="3200"/>
        </a:p>
      </dgm:t>
    </dgm:pt>
    <dgm:pt modelId="{36717B5F-248C-463B-8203-E0328EB706EE}">
      <dgm:prSet phldrT="[Texto]" custT="1"/>
      <dgm:spPr/>
      <dgm:t>
        <a:bodyPr/>
        <a:lstStyle/>
        <a:p>
          <a:r>
            <a:rPr lang="es-ES" sz="1050" dirty="0"/>
            <a:t>Programación de Diligencia</a:t>
          </a:r>
          <a:endParaRPr lang="es-CO" sz="1050" dirty="0"/>
        </a:p>
      </dgm:t>
    </dgm:pt>
    <dgm:pt modelId="{D7CB3725-7BF7-444B-9FE8-FC1362486BB0}" type="parTrans" cxnId="{7ECD8FDE-33A3-4F5D-A528-A2822C62C4FD}">
      <dgm:prSet/>
      <dgm:spPr/>
      <dgm:t>
        <a:bodyPr/>
        <a:lstStyle/>
        <a:p>
          <a:endParaRPr lang="es-CO" sz="3200"/>
        </a:p>
      </dgm:t>
    </dgm:pt>
    <dgm:pt modelId="{2EAE1FB6-5895-488E-AFDD-953B8D66928E}" type="sibTrans" cxnId="{7ECD8FDE-33A3-4F5D-A528-A2822C62C4FD}">
      <dgm:prSet/>
      <dgm:spPr/>
      <dgm:t>
        <a:bodyPr/>
        <a:lstStyle/>
        <a:p>
          <a:endParaRPr lang="es-CO" sz="3200"/>
        </a:p>
      </dgm:t>
    </dgm:pt>
    <dgm:pt modelId="{97B5CAB4-067E-41DB-B0C8-827F8F052544}">
      <dgm:prSet phldrT="[Texto]" custT="1"/>
      <dgm:spPr/>
      <dgm:t>
        <a:bodyPr/>
        <a:lstStyle/>
        <a:p>
          <a:r>
            <a:rPr lang="es-ES" sz="1050" dirty="0"/>
            <a:t>Solicitud de Recursos </a:t>
          </a:r>
          <a:endParaRPr lang="es-CO" sz="1050" dirty="0"/>
        </a:p>
      </dgm:t>
    </dgm:pt>
    <dgm:pt modelId="{E9BBCD2C-0234-48DE-BF30-38989271C19B}" type="parTrans" cxnId="{60B439F6-113D-4397-8992-61DA279055D0}">
      <dgm:prSet/>
      <dgm:spPr/>
      <dgm:t>
        <a:bodyPr/>
        <a:lstStyle/>
        <a:p>
          <a:endParaRPr lang="es-CO" sz="3200"/>
        </a:p>
      </dgm:t>
    </dgm:pt>
    <dgm:pt modelId="{CA6BEB7B-5AC0-4D70-8AAE-090BAEC69FCD}" type="sibTrans" cxnId="{60B439F6-113D-4397-8992-61DA279055D0}">
      <dgm:prSet/>
      <dgm:spPr/>
      <dgm:t>
        <a:bodyPr/>
        <a:lstStyle/>
        <a:p>
          <a:endParaRPr lang="es-CO" sz="3200"/>
        </a:p>
      </dgm:t>
    </dgm:pt>
    <dgm:pt modelId="{1693245B-6C7A-48BA-86F9-95C49A981AB8}">
      <dgm:prSet phldrT="[Texto]" custT="1"/>
      <dgm:spPr/>
      <dgm:t>
        <a:bodyPr/>
        <a:lstStyle/>
        <a:p>
          <a:r>
            <a:rPr lang="es-ES" sz="1000" dirty="0"/>
            <a:t>Informar Recursos Programados</a:t>
          </a:r>
          <a:endParaRPr lang="es-CO" sz="1000" dirty="0"/>
        </a:p>
      </dgm:t>
    </dgm:pt>
    <dgm:pt modelId="{58BB0751-FEA4-41C4-9A78-82E27AF7BF64}" type="parTrans" cxnId="{EBA0B850-92CC-4C2D-8774-0FAE34803F5C}">
      <dgm:prSet/>
      <dgm:spPr/>
      <dgm:t>
        <a:bodyPr/>
        <a:lstStyle/>
        <a:p>
          <a:endParaRPr lang="es-CO" sz="3200"/>
        </a:p>
      </dgm:t>
    </dgm:pt>
    <dgm:pt modelId="{8CB4689D-C1D3-4D5B-A18B-888625ED10D8}" type="sibTrans" cxnId="{EBA0B850-92CC-4C2D-8774-0FAE34803F5C}">
      <dgm:prSet/>
      <dgm:spPr/>
      <dgm:t>
        <a:bodyPr/>
        <a:lstStyle/>
        <a:p>
          <a:endParaRPr lang="es-CO" sz="3200"/>
        </a:p>
      </dgm:t>
    </dgm:pt>
    <dgm:pt modelId="{89C96BD6-CAB3-45AF-BC0B-847C6EEA4A3B}">
      <dgm:prSet phldrT="[Texto]" custT="1"/>
      <dgm:spPr/>
      <dgm:t>
        <a:bodyPr/>
        <a:lstStyle/>
        <a:p>
          <a:r>
            <a:rPr lang="es-ES" sz="1400" dirty="0"/>
            <a:t>Recepción en Sitio</a:t>
          </a:r>
          <a:endParaRPr lang="es-CO" sz="1400" dirty="0"/>
        </a:p>
      </dgm:t>
    </dgm:pt>
    <dgm:pt modelId="{0A32C79F-7E8E-4B32-BA07-0235A3F0C5F4}" type="parTrans" cxnId="{9DD7D138-D656-46CB-966B-E66CC6094259}">
      <dgm:prSet/>
      <dgm:spPr/>
      <dgm:t>
        <a:bodyPr/>
        <a:lstStyle/>
        <a:p>
          <a:endParaRPr lang="es-CO" sz="3200"/>
        </a:p>
      </dgm:t>
    </dgm:pt>
    <dgm:pt modelId="{C2BC2D18-075B-471A-971A-F236D1F94FC1}" type="sibTrans" cxnId="{9DD7D138-D656-46CB-966B-E66CC6094259}">
      <dgm:prSet/>
      <dgm:spPr/>
      <dgm:t>
        <a:bodyPr/>
        <a:lstStyle/>
        <a:p>
          <a:endParaRPr lang="es-CO" sz="3200"/>
        </a:p>
      </dgm:t>
    </dgm:pt>
    <dgm:pt modelId="{6DC2D217-964F-404C-9F6D-06EB64C12AD6}">
      <dgm:prSet phldrT="[Texto]" custT="1"/>
      <dgm:spPr/>
      <dgm:t>
        <a:bodyPr/>
        <a:lstStyle/>
        <a:p>
          <a:r>
            <a:rPr lang="es-ES" sz="1050" dirty="0"/>
            <a:t>Envió de Documentos</a:t>
          </a:r>
          <a:endParaRPr lang="es-CO" sz="1050" dirty="0"/>
        </a:p>
      </dgm:t>
    </dgm:pt>
    <dgm:pt modelId="{12451881-7C7D-45A5-A970-BDFAA8002658}" type="parTrans" cxnId="{2485EECC-75A9-4607-BF7B-2CC7D8F4307C}">
      <dgm:prSet/>
      <dgm:spPr/>
      <dgm:t>
        <a:bodyPr/>
        <a:lstStyle/>
        <a:p>
          <a:endParaRPr lang="es-CO" sz="3200"/>
        </a:p>
      </dgm:t>
    </dgm:pt>
    <dgm:pt modelId="{1BD7F3A1-A8E1-4927-9399-54B4CF5DE308}" type="sibTrans" cxnId="{2485EECC-75A9-4607-BF7B-2CC7D8F4307C}">
      <dgm:prSet/>
      <dgm:spPr/>
      <dgm:t>
        <a:bodyPr/>
        <a:lstStyle/>
        <a:p>
          <a:endParaRPr lang="es-CO" sz="3200"/>
        </a:p>
      </dgm:t>
    </dgm:pt>
    <dgm:pt modelId="{6642CEBA-80AE-4684-9494-CAD40FCD50D3}">
      <dgm:prSet phldrT="[Texto]" custT="1"/>
      <dgm:spPr/>
      <dgm:t>
        <a:bodyPr/>
        <a:lstStyle/>
        <a:p>
          <a:r>
            <a:rPr lang="es-ES" sz="1000" dirty="0"/>
            <a:t>Revisión de la Documentación</a:t>
          </a:r>
          <a:endParaRPr lang="es-CO" sz="1000" dirty="0"/>
        </a:p>
      </dgm:t>
    </dgm:pt>
    <dgm:pt modelId="{4FB66B62-41F4-456D-A7CE-84D9C92F30C5}" type="parTrans" cxnId="{4FDBD45F-9BD4-485C-92D3-DF1D4A6F759C}">
      <dgm:prSet/>
      <dgm:spPr/>
      <dgm:t>
        <a:bodyPr/>
        <a:lstStyle/>
        <a:p>
          <a:endParaRPr lang="es-CO" sz="3200"/>
        </a:p>
      </dgm:t>
    </dgm:pt>
    <dgm:pt modelId="{A65A1FDD-59CC-43A5-A451-512C24FD7211}" type="sibTrans" cxnId="{4FDBD45F-9BD4-485C-92D3-DF1D4A6F759C}">
      <dgm:prSet/>
      <dgm:spPr/>
      <dgm:t>
        <a:bodyPr/>
        <a:lstStyle/>
        <a:p>
          <a:endParaRPr lang="es-CO" sz="3200"/>
        </a:p>
      </dgm:t>
    </dgm:pt>
    <dgm:pt modelId="{80261745-D5C7-418F-8CFE-EDDCD28AD116}">
      <dgm:prSet phldrT="[Texto]" custT="1"/>
      <dgm:spPr/>
      <dgm:t>
        <a:bodyPr/>
        <a:lstStyle/>
        <a:p>
          <a:r>
            <a:rPr lang="es-ES" sz="1050" dirty="0"/>
            <a:t>Ingreso</a:t>
          </a:r>
          <a:endParaRPr lang="es-CO" sz="1050" dirty="0"/>
        </a:p>
      </dgm:t>
    </dgm:pt>
    <dgm:pt modelId="{8B8817FD-0D01-4FC0-8836-CCB8C1FECA03}" type="parTrans" cxnId="{A04C5F8F-7756-45AB-9358-DE0A9F9AA2BB}">
      <dgm:prSet/>
      <dgm:spPr/>
      <dgm:t>
        <a:bodyPr/>
        <a:lstStyle/>
        <a:p>
          <a:endParaRPr lang="es-CO" sz="3200"/>
        </a:p>
      </dgm:t>
    </dgm:pt>
    <dgm:pt modelId="{5E24F465-C26E-4C27-8AA7-6314453723DD}" type="sibTrans" cxnId="{A04C5F8F-7756-45AB-9358-DE0A9F9AA2BB}">
      <dgm:prSet/>
      <dgm:spPr/>
      <dgm:t>
        <a:bodyPr/>
        <a:lstStyle/>
        <a:p>
          <a:endParaRPr lang="es-CO" sz="3200"/>
        </a:p>
      </dgm:t>
    </dgm:pt>
    <dgm:pt modelId="{82C055CA-3DA7-44C8-A3C7-41BF2E0C54BD}">
      <dgm:prSet phldrT="[Texto]" custT="1"/>
      <dgm:spPr/>
      <dgm:t>
        <a:bodyPr/>
        <a:lstStyle/>
        <a:p>
          <a:r>
            <a:rPr lang="es-ES" sz="1050" dirty="0"/>
            <a:t>Aprobación </a:t>
          </a:r>
          <a:endParaRPr lang="es-CO" sz="1050" dirty="0"/>
        </a:p>
      </dgm:t>
    </dgm:pt>
    <dgm:pt modelId="{08D451A3-1FD5-4405-9A1F-0D633E656358}" type="parTrans" cxnId="{F42A3F01-CF71-4667-B62D-3F9A2A5BFABB}">
      <dgm:prSet/>
      <dgm:spPr/>
      <dgm:t>
        <a:bodyPr/>
        <a:lstStyle/>
        <a:p>
          <a:endParaRPr lang="es-CO" sz="3200"/>
        </a:p>
      </dgm:t>
    </dgm:pt>
    <dgm:pt modelId="{CEDE07FD-EC55-41F5-89B8-0140ECD8E802}" type="sibTrans" cxnId="{F42A3F01-CF71-4667-B62D-3F9A2A5BFABB}">
      <dgm:prSet/>
      <dgm:spPr/>
      <dgm:t>
        <a:bodyPr/>
        <a:lstStyle/>
        <a:p>
          <a:endParaRPr lang="es-CO" sz="3200"/>
        </a:p>
      </dgm:t>
    </dgm:pt>
    <dgm:pt modelId="{8E1AFE16-1893-4B65-8658-9758E63A1F37}" type="pres">
      <dgm:prSet presAssocID="{57CBA1C7-59A2-4CF9-A028-C0B25B48562A}" presName="Name0" presStyleCnt="0">
        <dgm:presLayoutVars>
          <dgm:dir/>
          <dgm:resizeHandles val="exact"/>
        </dgm:presLayoutVars>
      </dgm:prSet>
      <dgm:spPr/>
    </dgm:pt>
    <dgm:pt modelId="{58F3B415-BEE0-49FF-BEA3-EBF1160B8E2E}" type="pres">
      <dgm:prSet presAssocID="{57CBA1C7-59A2-4CF9-A028-C0B25B48562A}" presName="arrow" presStyleLbl="bgShp" presStyleIdx="0" presStyleCnt="1"/>
      <dgm:spPr/>
    </dgm:pt>
    <dgm:pt modelId="{5B19322C-4D88-4292-B8BA-68932E9F9028}" type="pres">
      <dgm:prSet presAssocID="{57CBA1C7-59A2-4CF9-A028-C0B25B48562A}" presName="points" presStyleCnt="0"/>
      <dgm:spPr/>
    </dgm:pt>
    <dgm:pt modelId="{E871E1B9-A2F4-4707-BFC7-349C3A8AC33D}" type="pres">
      <dgm:prSet presAssocID="{AA4D9FCB-0FA5-4AE1-B9AA-0B1C2F7CA364}" presName="compositeA" presStyleCnt="0"/>
      <dgm:spPr/>
    </dgm:pt>
    <dgm:pt modelId="{1C63DD86-6CBB-4F04-ACF2-3CB974FFC002}" type="pres">
      <dgm:prSet presAssocID="{AA4D9FCB-0FA5-4AE1-B9AA-0B1C2F7CA364}" presName="textA" presStyleLbl="revTx" presStyleIdx="0" presStyleCnt="9" custScaleX="112002">
        <dgm:presLayoutVars>
          <dgm:bulletEnabled val="1"/>
        </dgm:presLayoutVars>
      </dgm:prSet>
      <dgm:spPr/>
    </dgm:pt>
    <dgm:pt modelId="{713049AF-3E50-4E1B-A354-92C2A6265012}" type="pres">
      <dgm:prSet presAssocID="{AA4D9FCB-0FA5-4AE1-B9AA-0B1C2F7CA364}" presName="circleA" presStyleLbl="node1" presStyleIdx="0" presStyleCnt="9"/>
      <dgm:spPr/>
    </dgm:pt>
    <dgm:pt modelId="{67BDF551-B819-47BD-BA33-C9EFBCB5CC8D}" type="pres">
      <dgm:prSet presAssocID="{AA4D9FCB-0FA5-4AE1-B9AA-0B1C2F7CA364}" presName="spaceA" presStyleCnt="0"/>
      <dgm:spPr/>
    </dgm:pt>
    <dgm:pt modelId="{66D077F5-745D-4CA9-A5BC-D7BF2BED44E7}" type="pres">
      <dgm:prSet presAssocID="{02515A54-86FA-4A82-B93F-10F215B6F974}" presName="space" presStyleCnt="0"/>
      <dgm:spPr/>
    </dgm:pt>
    <dgm:pt modelId="{2C8771A2-AD61-4BFC-A33A-4DBD60A16DFE}" type="pres">
      <dgm:prSet presAssocID="{36717B5F-248C-463B-8203-E0328EB706EE}" presName="compositeB" presStyleCnt="0"/>
      <dgm:spPr/>
    </dgm:pt>
    <dgm:pt modelId="{F32DAEAE-801E-4278-A26F-6E23400F86CE}" type="pres">
      <dgm:prSet presAssocID="{36717B5F-248C-463B-8203-E0328EB706EE}" presName="textB" presStyleLbl="revTx" presStyleIdx="1" presStyleCnt="9" custScaleX="163187">
        <dgm:presLayoutVars>
          <dgm:bulletEnabled val="1"/>
        </dgm:presLayoutVars>
      </dgm:prSet>
      <dgm:spPr/>
    </dgm:pt>
    <dgm:pt modelId="{075EC373-E874-4648-B553-070254152AC5}" type="pres">
      <dgm:prSet presAssocID="{36717B5F-248C-463B-8203-E0328EB706EE}" presName="circleB" presStyleLbl="node1" presStyleIdx="1" presStyleCnt="9"/>
      <dgm:spPr/>
    </dgm:pt>
    <dgm:pt modelId="{9D462D79-7011-474E-84C6-81F65C5FBC40}" type="pres">
      <dgm:prSet presAssocID="{36717B5F-248C-463B-8203-E0328EB706EE}" presName="spaceB" presStyleCnt="0"/>
      <dgm:spPr/>
    </dgm:pt>
    <dgm:pt modelId="{ED666B7C-BFA6-498A-B531-E5C400D7E1CE}" type="pres">
      <dgm:prSet presAssocID="{2EAE1FB6-5895-488E-AFDD-953B8D66928E}" presName="space" presStyleCnt="0"/>
      <dgm:spPr/>
    </dgm:pt>
    <dgm:pt modelId="{68E26684-0AF6-40AD-BC98-98BCDA573EA6}" type="pres">
      <dgm:prSet presAssocID="{97B5CAB4-067E-41DB-B0C8-827F8F052544}" presName="compositeA" presStyleCnt="0"/>
      <dgm:spPr/>
    </dgm:pt>
    <dgm:pt modelId="{37313428-2982-47FA-95A3-F4F1F6572F00}" type="pres">
      <dgm:prSet presAssocID="{97B5CAB4-067E-41DB-B0C8-827F8F052544}" presName="textA" presStyleLbl="revTx" presStyleIdx="2" presStyleCnt="9" custScaleX="128461">
        <dgm:presLayoutVars>
          <dgm:bulletEnabled val="1"/>
        </dgm:presLayoutVars>
      </dgm:prSet>
      <dgm:spPr/>
    </dgm:pt>
    <dgm:pt modelId="{7A48AE58-D6C7-429C-A903-F5EB948A4E1E}" type="pres">
      <dgm:prSet presAssocID="{97B5CAB4-067E-41DB-B0C8-827F8F052544}" presName="circleA" presStyleLbl="node1" presStyleIdx="2" presStyleCnt="9"/>
      <dgm:spPr/>
    </dgm:pt>
    <dgm:pt modelId="{64DBECC0-AFE9-4F4A-86E6-4D4889FF4144}" type="pres">
      <dgm:prSet presAssocID="{97B5CAB4-067E-41DB-B0C8-827F8F052544}" presName="spaceA" presStyleCnt="0"/>
      <dgm:spPr/>
    </dgm:pt>
    <dgm:pt modelId="{BB1379C6-346E-49DB-BA66-26C9C0785D32}" type="pres">
      <dgm:prSet presAssocID="{CA6BEB7B-5AC0-4D70-8AAE-090BAEC69FCD}" presName="space" presStyleCnt="0"/>
      <dgm:spPr/>
    </dgm:pt>
    <dgm:pt modelId="{7260143F-5784-4BEF-B517-DB066C4592CE}" type="pres">
      <dgm:prSet presAssocID="{1693245B-6C7A-48BA-86F9-95C49A981AB8}" presName="compositeB" presStyleCnt="0"/>
      <dgm:spPr/>
    </dgm:pt>
    <dgm:pt modelId="{EB84C14B-6176-4D59-8FF6-5CA464CF465F}" type="pres">
      <dgm:prSet presAssocID="{1693245B-6C7A-48BA-86F9-95C49A981AB8}" presName="textB" presStyleLbl="revTx" presStyleIdx="3" presStyleCnt="9" custScaleX="151886">
        <dgm:presLayoutVars>
          <dgm:bulletEnabled val="1"/>
        </dgm:presLayoutVars>
      </dgm:prSet>
      <dgm:spPr/>
    </dgm:pt>
    <dgm:pt modelId="{ECB0A2DC-A440-4A84-9A34-ED33FBDF2CF7}" type="pres">
      <dgm:prSet presAssocID="{1693245B-6C7A-48BA-86F9-95C49A981AB8}" presName="circleB" presStyleLbl="node1" presStyleIdx="3" presStyleCnt="9"/>
      <dgm:spPr/>
    </dgm:pt>
    <dgm:pt modelId="{726D60C1-1998-40CB-9567-183D93AE7957}" type="pres">
      <dgm:prSet presAssocID="{1693245B-6C7A-48BA-86F9-95C49A981AB8}" presName="spaceB" presStyleCnt="0"/>
      <dgm:spPr/>
    </dgm:pt>
    <dgm:pt modelId="{18ED225C-BD0A-4CF5-B100-9F1497EEFEBB}" type="pres">
      <dgm:prSet presAssocID="{8CB4689D-C1D3-4D5B-A18B-888625ED10D8}" presName="space" presStyleCnt="0"/>
      <dgm:spPr/>
    </dgm:pt>
    <dgm:pt modelId="{B40E96F5-262F-4E76-B71D-55D2ACECDFB2}" type="pres">
      <dgm:prSet presAssocID="{89C96BD6-CAB3-45AF-BC0B-847C6EEA4A3B}" presName="compositeA" presStyleCnt="0"/>
      <dgm:spPr/>
    </dgm:pt>
    <dgm:pt modelId="{ECDAD7D7-AA72-4C0D-90FC-15BE5BE688F7}" type="pres">
      <dgm:prSet presAssocID="{89C96BD6-CAB3-45AF-BC0B-847C6EEA4A3B}" presName="textA" presStyleLbl="revTx" presStyleIdx="4" presStyleCnt="9" custScaleX="178076">
        <dgm:presLayoutVars>
          <dgm:bulletEnabled val="1"/>
        </dgm:presLayoutVars>
      </dgm:prSet>
      <dgm:spPr/>
    </dgm:pt>
    <dgm:pt modelId="{3197B3F9-C49E-42FE-AA93-44E448EB6F2A}" type="pres">
      <dgm:prSet presAssocID="{89C96BD6-CAB3-45AF-BC0B-847C6EEA4A3B}" presName="circleA" presStyleLbl="node1" presStyleIdx="4" presStyleCnt="9"/>
      <dgm:spPr/>
    </dgm:pt>
    <dgm:pt modelId="{18208066-1BEC-46F9-93C2-A00B2DD4B3DE}" type="pres">
      <dgm:prSet presAssocID="{89C96BD6-CAB3-45AF-BC0B-847C6EEA4A3B}" presName="spaceA" presStyleCnt="0"/>
      <dgm:spPr/>
    </dgm:pt>
    <dgm:pt modelId="{BED24894-7893-47D5-87CA-4455E11666BF}" type="pres">
      <dgm:prSet presAssocID="{C2BC2D18-075B-471A-971A-F236D1F94FC1}" presName="space" presStyleCnt="0"/>
      <dgm:spPr/>
    </dgm:pt>
    <dgm:pt modelId="{141CCF65-A9E9-4B11-BF4F-9EC515E3DF15}" type="pres">
      <dgm:prSet presAssocID="{6DC2D217-964F-404C-9F6D-06EB64C12AD6}" presName="compositeB" presStyleCnt="0"/>
      <dgm:spPr/>
    </dgm:pt>
    <dgm:pt modelId="{53BEA2ED-8D3D-4C63-B448-23BED16D4CA9}" type="pres">
      <dgm:prSet presAssocID="{6DC2D217-964F-404C-9F6D-06EB64C12AD6}" presName="textB" presStyleLbl="revTx" presStyleIdx="5" presStyleCnt="9" custScaleX="178558">
        <dgm:presLayoutVars>
          <dgm:bulletEnabled val="1"/>
        </dgm:presLayoutVars>
      </dgm:prSet>
      <dgm:spPr/>
    </dgm:pt>
    <dgm:pt modelId="{E8112465-74C1-48A4-83AA-6557C4D7DC93}" type="pres">
      <dgm:prSet presAssocID="{6DC2D217-964F-404C-9F6D-06EB64C12AD6}" presName="circleB" presStyleLbl="node1" presStyleIdx="5" presStyleCnt="9"/>
      <dgm:spPr/>
    </dgm:pt>
    <dgm:pt modelId="{1075DA6F-94F7-4A65-9A56-A241DCD4C2B2}" type="pres">
      <dgm:prSet presAssocID="{6DC2D217-964F-404C-9F6D-06EB64C12AD6}" presName="spaceB" presStyleCnt="0"/>
      <dgm:spPr/>
    </dgm:pt>
    <dgm:pt modelId="{B480D0C3-5A56-4E7C-9B0C-7B9B2485EBD5}" type="pres">
      <dgm:prSet presAssocID="{1BD7F3A1-A8E1-4927-9399-54B4CF5DE308}" presName="space" presStyleCnt="0"/>
      <dgm:spPr/>
    </dgm:pt>
    <dgm:pt modelId="{43353B0E-9D25-4365-B5EC-5BD65E227E72}" type="pres">
      <dgm:prSet presAssocID="{6642CEBA-80AE-4684-9494-CAD40FCD50D3}" presName="compositeA" presStyleCnt="0"/>
      <dgm:spPr/>
    </dgm:pt>
    <dgm:pt modelId="{6227C9FF-BE2F-4550-9D11-D4FDB0241614}" type="pres">
      <dgm:prSet presAssocID="{6642CEBA-80AE-4684-9494-CAD40FCD50D3}" presName="textA" presStyleLbl="revTx" presStyleIdx="6" presStyleCnt="9" custScaleX="178866">
        <dgm:presLayoutVars>
          <dgm:bulletEnabled val="1"/>
        </dgm:presLayoutVars>
      </dgm:prSet>
      <dgm:spPr/>
    </dgm:pt>
    <dgm:pt modelId="{643663AE-AE77-464F-AC04-D7F7AE241CA6}" type="pres">
      <dgm:prSet presAssocID="{6642CEBA-80AE-4684-9494-CAD40FCD50D3}" presName="circleA" presStyleLbl="node1" presStyleIdx="6" presStyleCnt="9"/>
      <dgm:spPr/>
    </dgm:pt>
    <dgm:pt modelId="{8E68D3DD-5B92-48E9-B81B-098C83546542}" type="pres">
      <dgm:prSet presAssocID="{6642CEBA-80AE-4684-9494-CAD40FCD50D3}" presName="spaceA" presStyleCnt="0"/>
      <dgm:spPr/>
    </dgm:pt>
    <dgm:pt modelId="{013AD403-4941-4826-BE71-31E6C236441D}" type="pres">
      <dgm:prSet presAssocID="{A65A1FDD-59CC-43A5-A451-512C24FD7211}" presName="space" presStyleCnt="0"/>
      <dgm:spPr/>
    </dgm:pt>
    <dgm:pt modelId="{54E6E900-86DE-452B-84F9-2620FF2ADA93}" type="pres">
      <dgm:prSet presAssocID="{80261745-D5C7-418F-8CFE-EDDCD28AD116}" presName="compositeB" presStyleCnt="0"/>
      <dgm:spPr/>
    </dgm:pt>
    <dgm:pt modelId="{CF1AE653-47B1-485F-94E0-7F5DF1DD1224}" type="pres">
      <dgm:prSet presAssocID="{80261745-D5C7-418F-8CFE-EDDCD28AD116}" presName="textB" presStyleLbl="revTx" presStyleIdx="7" presStyleCnt="9">
        <dgm:presLayoutVars>
          <dgm:bulletEnabled val="1"/>
        </dgm:presLayoutVars>
      </dgm:prSet>
      <dgm:spPr/>
    </dgm:pt>
    <dgm:pt modelId="{092A5224-8A4C-47B4-AD9B-B1ECAA15F487}" type="pres">
      <dgm:prSet presAssocID="{80261745-D5C7-418F-8CFE-EDDCD28AD116}" presName="circleB" presStyleLbl="node1" presStyleIdx="7" presStyleCnt="9"/>
      <dgm:spPr/>
    </dgm:pt>
    <dgm:pt modelId="{01ABE322-904C-43AB-A3E8-095F5C97C6C6}" type="pres">
      <dgm:prSet presAssocID="{80261745-D5C7-418F-8CFE-EDDCD28AD116}" presName="spaceB" presStyleCnt="0"/>
      <dgm:spPr/>
    </dgm:pt>
    <dgm:pt modelId="{A65592B1-DF7E-429D-A606-DED7EFCDCE75}" type="pres">
      <dgm:prSet presAssocID="{5E24F465-C26E-4C27-8AA7-6314453723DD}" presName="space" presStyleCnt="0"/>
      <dgm:spPr/>
    </dgm:pt>
    <dgm:pt modelId="{C3878477-EAD9-4591-877C-05A853226C7B}" type="pres">
      <dgm:prSet presAssocID="{82C055CA-3DA7-44C8-A3C7-41BF2E0C54BD}" presName="compositeA" presStyleCnt="0"/>
      <dgm:spPr/>
    </dgm:pt>
    <dgm:pt modelId="{28FFAC69-B528-4FF4-93A2-CBF9B703135A}" type="pres">
      <dgm:prSet presAssocID="{82C055CA-3DA7-44C8-A3C7-41BF2E0C54BD}" presName="textA" presStyleLbl="revTx" presStyleIdx="8" presStyleCnt="9" custScaleX="140293">
        <dgm:presLayoutVars>
          <dgm:bulletEnabled val="1"/>
        </dgm:presLayoutVars>
      </dgm:prSet>
      <dgm:spPr/>
    </dgm:pt>
    <dgm:pt modelId="{DF26743E-53B0-464E-8115-464C1B5F2E94}" type="pres">
      <dgm:prSet presAssocID="{82C055CA-3DA7-44C8-A3C7-41BF2E0C54BD}" presName="circleA" presStyleLbl="node1" presStyleIdx="8" presStyleCnt="9"/>
      <dgm:spPr/>
    </dgm:pt>
    <dgm:pt modelId="{F610F24F-B72F-4106-B97A-793109B63695}" type="pres">
      <dgm:prSet presAssocID="{82C055CA-3DA7-44C8-A3C7-41BF2E0C54BD}" presName="spaceA" presStyleCnt="0"/>
      <dgm:spPr/>
    </dgm:pt>
  </dgm:ptLst>
  <dgm:cxnLst>
    <dgm:cxn modelId="{F42A3F01-CF71-4667-B62D-3F9A2A5BFABB}" srcId="{57CBA1C7-59A2-4CF9-A028-C0B25B48562A}" destId="{82C055CA-3DA7-44C8-A3C7-41BF2E0C54BD}" srcOrd="8" destOrd="0" parTransId="{08D451A3-1FD5-4405-9A1F-0D633E656358}" sibTransId="{CEDE07FD-EC55-41F5-89B8-0140ECD8E802}"/>
    <dgm:cxn modelId="{1DF99407-B673-4F97-AD54-6C705DB07B0A}" type="presOf" srcId="{36717B5F-248C-463B-8203-E0328EB706EE}" destId="{F32DAEAE-801E-4278-A26F-6E23400F86CE}" srcOrd="0" destOrd="0" presId="urn:microsoft.com/office/officeart/2005/8/layout/hProcess11"/>
    <dgm:cxn modelId="{E5174C2C-BA64-4C89-BE83-1FFC3708DFE0}" type="presOf" srcId="{1693245B-6C7A-48BA-86F9-95C49A981AB8}" destId="{EB84C14B-6176-4D59-8FF6-5CA464CF465F}" srcOrd="0" destOrd="0" presId="urn:microsoft.com/office/officeart/2005/8/layout/hProcess11"/>
    <dgm:cxn modelId="{9DD7D138-D656-46CB-966B-E66CC6094259}" srcId="{57CBA1C7-59A2-4CF9-A028-C0B25B48562A}" destId="{89C96BD6-CAB3-45AF-BC0B-847C6EEA4A3B}" srcOrd="4" destOrd="0" parTransId="{0A32C79F-7E8E-4B32-BA07-0235A3F0C5F4}" sibTransId="{C2BC2D18-075B-471A-971A-F236D1F94FC1}"/>
    <dgm:cxn modelId="{4067813C-0A8E-43DA-A11B-75E9ADBB9671}" type="presOf" srcId="{97B5CAB4-067E-41DB-B0C8-827F8F052544}" destId="{37313428-2982-47FA-95A3-F4F1F6572F00}" srcOrd="0" destOrd="0" presId="urn:microsoft.com/office/officeart/2005/8/layout/hProcess11"/>
    <dgm:cxn modelId="{A3D9225C-24C1-44D9-9DBC-E6393D0CDEFA}" type="presOf" srcId="{82C055CA-3DA7-44C8-A3C7-41BF2E0C54BD}" destId="{28FFAC69-B528-4FF4-93A2-CBF9B703135A}" srcOrd="0" destOrd="0" presId="urn:microsoft.com/office/officeart/2005/8/layout/hProcess11"/>
    <dgm:cxn modelId="{EE5C6C5E-32D9-4714-8CA1-D97A17DC825A}" type="presOf" srcId="{80261745-D5C7-418F-8CFE-EDDCD28AD116}" destId="{CF1AE653-47B1-485F-94E0-7F5DF1DD1224}" srcOrd="0" destOrd="0" presId="urn:microsoft.com/office/officeart/2005/8/layout/hProcess11"/>
    <dgm:cxn modelId="{4FDBD45F-9BD4-485C-92D3-DF1D4A6F759C}" srcId="{57CBA1C7-59A2-4CF9-A028-C0B25B48562A}" destId="{6642CEBA-80AE-4684-9494-CAD40FCD50D3}" srcOrd="6" destOrd="0" parTransId="{4FB66B62-41F4-456D-A7CE-84D9C92F30C5}" sibTransId="{A65A1FDD-59CC-43A5-A451-512C24FD7211}"/>
    <dgm:cxn modelId="{4FED9163-EDE9-45F5-ABA8-CB5C6EED41CF}" type="presOf" srcId="{6DC2D217-964F-404C-9F6D-06EB64C12AD6}" destId="{53BEA2ED-8D3D-4C63-B448-23BED16D4CA9}" srcOrd="0" destOrd="0" presId="urn:microsoft.com/office/officeart/2005/8/layout/hProcess11"/>
    <dgm:cxn modelId="{4C7B6A4E-7058-45F4-B70D-C11D052F7851}" type="presOf" srcId="{6642CEBA-80AE-4684-9494-CAD40FCD50D3}" destId="{6227C9FF-BE2F-4550-9D11-D4FDB0241614}" srcOrd="0" destOrd="0" presId="urn:microsoft.com/office/officeart/2005/8/layout/hProcess11"/>
    <dgm:cxn modelId="{EBA0B850-92CC-4C2D-8774-0FAE34803F5C}" srcId="{57CBA1C7-59A2-4CF9-A028-C0B25B48562A}" destId="{1693245B-6C7A-48BA-86F9-95C49A981AB8}" srcOrd="3" destOrd="0" parTransId="{58BB0751-FEA4-41C4-9A78-82E27AF7BF64}" sibTransId="{8CB4689D-C1D3-4D5B-A18B-888625ED10D8}"/>
    <dgm:cxn modelId="{34D11F7B-0A0B-4AE1-A69D-78EC159DBFC7}" type="presOf" srcId="{57CBA1C7-59A2-4CF9-A028-C0B25B48562A}" destId="{8E1AFE16-1893-4B65-8658-9758E63A1F37}" srcOrd="0" destOrd="0" presId="urn:microsoft.com/office/officeart/2005/8/layout/hProcess11"/>
    <dgm:cxn modelId="{7CB81888-C37B-4326-B5D3-F7D9C1AEA43A}" type="presOf" srcId="{89C96BD6-CAB3-45AF-BC0B-847C6EEA4A3B}" destId="{ECDAD7D7-AA72-4C0D-90FC-15BE5BE688F7}" srcOrd="0" destOrd="0" presId="urn:microsoft.com/office/officeart/2005/8/layout/hProcess11"/>
    <dgm:cxn modelId="{A04C5F8F-7756-45AB-9358-DE0A9F9AA2BB}" srcId="{57CBA1C7-59A2-4CF9-A028-C0B25B48562A}" destId="{80261745-D5C7-418F-8CFE-EDDCD28AD116}" srcOrd="7" destOrd="0" parTransId="{8B8817FD-0D01-4FC0-8836-CCB8C1FECA03}" sibTransId="{5E24F465-C26E-4C27-8AA7-6314453723DD}"/>
    <dgm:cxn modelId="{30174E9F-8A0C-4857-A2EA-1AAAE465A64A}" type="presOf" srcId="{AA4D9FCB-0FA5-4AE1-B9AA-0B1C2F7CA364}" destId="{1C63DD86-6CBB-4F04-ACF2-3CB974FFC002}" srcOrd="0" destOrd="0" presId="urn:microsoft.com/office/officeart/2005/8/layout/hProcess11"/>
    <dgm:cxn modelId="{99E4C2B5-EDCB-415E-82D3-58982C2D6BEA}" srcId="{57CBA1C7-59A2-4CF9-A028-C0B25B48562A}" destId="{AA4D9FCB-0FA5-4AE1-B9AA-0B1C2F7CA364}" srcOrd="0" destOrd="0" parTransId="{78746B67-093C-4176-9782-53EE62684C08}" sibTransId="{02515A54-86FA-4A82-B93F-10F215B6F974}"/>
    <dgm:cxn modelId="{2485EECC-75A9-4607-BF7B-2CC7D8F4307C}" srcId="{57CBA1C7-59A2-4CF9-A028-C0B25B48562A}" destId="{6DC2D217-964F-404C-9F6D-06EB64C12AD6}" srcOrd="5" destOrd="0" parTransId="{12451881-7C7D-45A5-A970-BDFAA8002658}" sibTransId="{1BD7F3A1-A8E1-4927-9399-54B4CF5DE308}"/>
    <dgm:cxn modelId="{7ECD8FDE-33A3-4F5D-A528-A2822C62C4FD}" srcId="{57CBA1C7-59A2-4CF9-A028-C0B25B48562A}" destId="{36717B5F-248C-463B-8203-E0328EB706EE}" srcOrd="1" destOrd="0" parTransId="{D7CB3725-7BF7-444B-9FE8-FC1362486BB0}" sibTransId="{2EAE1FB6-5895-488E-AFDD-953B8D66928E}"/>
    <dgm:cxn modelId="{60B439F6-113D-4397-8992-61DA279055D0}" srcId="{57CBA1C7-59A2-4CF9-A028-C0B25B48562A}" destId="{97B5CAB4-067E-41DB-B0C8-827F8F052544}" srcOrd="2" destOrd="0" parTransId="{E9BBCD2C-0234-48DE-BF30-38989271C19B}" sibTransId="{CA6BEB7B-5AC0-4D70-8AAE-090BAEC69FCD}"/>
    <dgm:cxn modelId="{5B03749E-BA07-493F-ABDF-92795379FE92}" type="presParOf" srcId="{8E1AFE16-1893-4B65-8658-9758E63A1F37}" destId="{58F3B415-BEE0-49FF-BEA3-EBF1160B8E2E}" srcOrd="0" destOrd="0" presId="urn:microsoft.com/office/officeart/2005/8/layout/hProcess11"/>
    <dgm:cxn modelId="{7813078D-7FFB-43EF-9C9D-6B7C6B9AF352}" type="presParOf" srcId="{8E1AFE16-1893-4B65-8658-9758E63A1F37}" destId="{5B19322C-4D88-4292-B8BA-68932E9F9028}" srcOrd="1" destOrd="0" presId="urn:microsoft.com/office/officeart/2005/8/layout/hProcess11"/>
    <dgm:cxn modelId="{C2E7589C-8F62-4B2F-A9DB-BEDF02F21257}" type="presParOf" srcId="{5B19322C-4D88-4292-B8BA-68932E9F9028}" destId="{E871E1B9-A2F4-4707-BFC7-349C3A8AC33D}" srcOrd="0" destOrd="0" presId="urn:microsoft.com/office/officeart/2005/8/layout/hProcess11"/>
    <dgm:cxn modelId="{246DE101-4C96-451D-9779-3064676AA85B}" type="presParOf" srcId="{E871E1B9-A2F4-4707-BFC7-349C3A8AC33D}" destId="{1C63DD86-6CBB-4F04-ACF2-3CB974FFC002}" srcOrd="0" destOrd="0" presId="urn:microsoft.com/office/officeart/2005/8/layout/hProcess11"/>
    <dgm:cxn modelId="{8C479974-9AEE-4077-A7AC-E65B1B509B0D}" type="presParOf" srcId="{E871E1B9-A2F4-4707-BFC7-349C3A8AC33D}" destId="{713049AF-3E50-4E1B-A354-92C2A6265012}" srcOrd="1" destOrd="0" presId="urn:microsoft.com/office/officeart/2005/8/layout/hProcess11"/>
    <dgm:cxn modelId="{F12CDC12-07CA-4D91-9B65-6ACD4822C010}" type="presParOf" srcId="{E871E1B9-A2F4-4707-BFC7-349C3A8AC33D}" destId="{67BDF551-B819-47BD-BA33-C9EFBCB5CC8D}" srcOrd="2" destOrd="0" presId="urn:microsoft.com/office/officeart/2005/8/layout/hProcess11"/>
    <dgm:cxn modelId="{65D37448-D3A5-4000-9E14-81CC21A7694E}" type="presParOf" srcId="{5B19322C-4D88-4292-B8BA-68932E9F9028}" destId="{66D077F5-745D-4CA9-A5BC-D7BF2BED44E7}" srcOrd="1" destOrd="0" presId="urn:microsoft.com/office/officeart/2005/8/layout/hProcess11"/>
    <dgm:cxn modelId="{9792DD39-C96D-433A-BCD5-1E8DE55642AB}" type="presParOf" srcId="{5B19322C-4D88-4292-B8BA-68932E9F9028}" destId="{2C8771A2-AD61-4BFC-A33A-4DBD60A16DFE}" srcOrd="2" destOrd="0" presId="urn:microsoft.com/office/officeart/2005/8/layout/hProcess11"/>
    <dgm:cxn modelId="{35E3BC5E-95C8-4C41-84DA-1E20532F2325}" type="presParOf" srcId="{2C8771A2-AD61-4BFC-A33A-4DBD60A16DFE}" destId="{F32DAEAE-801E-4278-A26F-6E23400F86CE}" srcOrd="0" destOrd="0" presId="urn:microsoft.com/office/officeart/2005/8/layout/hProcess11"/>
    <dgm:cxn modelId="{BE562B69-C548-4D11-B178-1D206BF51B91}" type="presParOf" srcId="{2C8771A2-AD61-4BFC-A33A-4DBD60A16DFE}" destId="{075EC373-E874-4648-B553-070254152AC5}" srcOrd="1" destOrd="0" presId="urn:microsoft.com/office/officeart/2005/8/layout/hProcess11"/>
    <dgm:cxn modelId="{0A87BB71-C20B-45F3-B247-FC54C31DE2D4}" type="presParOf" srcId="{2C8771A2-AD61-4BFC-A33A-4DBD60A16DFE}" destId="{9D462D79-7011-474E-84C6-81F65C5FBC40}" srcOrd="2" destOrd="0" presId="urn:microsoft.com/office/officeart/2005/8/layout/hProcess11"/>
    <dgm:cxn modelId="{F7E41C8D-B2FB-4DE0-B37A-C0EA7356EFB8}" type="presParOf" srcId="{5B19322C-4D88-4292-B8BA-68932E9F9028}" destId="{ED666B7C-BFA6-498A-B531-E5C400D7E1CE}" srcOrd="3" destOrd="0" presId="urn:microsoft.com/office/officeart/2005/8/layout/hProcess11"/>
    <dgm:cxn modelId="{DA11AB67-D91F-49B5-8D30-97C2B76E9702}" type="presParOf" srcId="{5B19322C-4D88-4292-B8BA-68932E9F9028}" destId="{68E26684-0AF6-40AD-BC98-98BCDA573EA6}" srcOrd="4" destOrd="0" presId="urn:microsoft.com/office/officeart/2005/8/layout/hProcess11"/>
    <dgm:cxn modelId="{E765BCC9-B467-4BE5-9281-002E671B243B}" type="presParOf" srcId="{68E26684-0AF6-40AD-BC98-98BCDA573EA6}" destId="{37313428-2982-47FA-95A3-F4F1F6572F00}" srcOrd="0" destOrd="0" presId="urn:microsoft.com/office/officeart/2005/8/layout/hProcess11"/>
    <dgm:cxn modelId="{FDFFB27C-EBB6-41F9-BE54-06E64FF16A89}" type="presParOf" srcId="{68E26684-0AF6-40AD-BC98-98BCDA573EA6}" destId="{7A48AE58-D6C7-429C-A903-F5EB948A4E1E}" srcOrd="1" destOrd="0" presId="urn:microsoft.com/office/officeart/2005/8/layout/hProcess11"/>
    <dgm:cxn modelId="{06DA0C62-260E-450A-A6CB-B028AAAB3ACA}" type="presParOf" srcId="{68E26684-0AF6-40AD-BC98-98BCDA573EA6}" destId="{64DBECC0-AFE9-4F4A-86E6-4D4889FF4144}" srcOrd="2" destOrd="0" presId="urn:microsoft.com/office/officeart/2005/8/layout/hProcess11"/>
    <dgm:cxn modelId="{A64122F8-272B-4FAB-AC1E-08FAC7611000}" type="presParOf" srcId="{5B19322C-4D88-4292-B8BA-68932E9F9028}" destId="{BB1379C6-346E-49DB-BA66-26C9C0785D32}" srcOrd="5" destOrd="0" presId="urn:microsoft.com/office/officeart/2005/8/layout/hProcess11"/>
    <dgm:cxn modelId="{2908C5D2-6806-4879-9120-69022DFD6353}" type="presParOf" srcId="{5B19322C-4D88-4292-B8BA-68932E9F9028}" destId="{7260143F-5784-4BEF-B517-DB066C4592CE}" srcOrd="6" destOrd="0" presId="urn:microsoft.com/office/officeart/2005/8/layout/hProcess11"/>
    <dgm:cxn modelId="{634C2C97-6026-4223-8161-5620160AEEFF}" type="presParOf" srcId="{7260143F-5784-4BEF-B517-DB066C4592CE}" destId="{EB84C14B-6176-4D59-8FF6-5CA464CF465F}" srcOrd="0" destOrd="0" presId="urn:microsoft.com/office/officeart/2005/8/layout/hProcess11"/>
    <dgm:cxn modelId="{BA398741-9A63-43DB-83E6-05DC69946929}" type="presParOf" srcId="{7260143F-5784-4BEF-B517-DB066C4592CE}" destId="{ECB0A2DC-A440-4A84-9A34-ED33FBDF2CF7}" srcOrd="1" destOrd="0" presId="urn:microsoft.com/office/officeart/2005/8/layout/hProcess11"/>
    <dgm:cxn modelId="{B76945FB-EA81-4689-90B1-8E7FA88C0E2D}" type="presParOf" srcId="{7260143F-5784-4BEF-B517-DB066C4592CE}" destId="{726D60C1-1998-40CB-9567-183D93AE7957}" srcOrd="2" destOrd="0" presId="urn:microsoft.com/office/officeart/2005/8/layout/hProcess11"/>
    <dgm:cxn modelId="{B00B4D4E-7DC3-40E5-AE68-6D79F402DE07}" type="presParOf" srcId="{5B19322C-4D88-4292-B8BA-68932E9F9028}" destId="{18ED225C-BD0A-4CF5-B100-9F1497EEFEBB}" srcOrd="7" destOrd="0" presId="urn:microsoft.com/office/officeart/2005/8/layout/hProcess11"/>
    <dgm:cxn modelId="{2A5A99AE-C731-4864-8BCA-58764E4398AE}" type="presParOf" srcId="{5B19322C-4D88-4292-B8BA-68932E9F9028}" destId="{B40E96F5-262F-4E76-B71D-55D2ACECDFB2}" srcOrd="8" destOrd="0" presId="urn:microsoft.com/office/officeart/2005/8/layout/hProcess11"/>
    <dgm:cxn modelId="{A117EB15-7E63-46DC-8A55-729618CDB0DC}" type="presParOf" srcId="{B40E96F5-262F-4E76-B71D-55D2ACECDFB2}" destId="{ECDAD7D7-AA72-4C0D-90FC-15BE5BE688F7}" srcOrd="0" destOrd="0" presId="urn:microsoft.com/office/officeart/2005/8/layout/hProcess11"/>
    <dgm:cxn modelId="{1EDE009D-44BA-4D4F-98EC-5681A98B2974}" type="presParOf" srcId="{B40E96F5-262F-4E76-B71D-55D2ACECDFB2}" destId="{3197B3F9-C49E-42FE-AA93-44E448EB6F2A}" srcOrd="1" destOrd="0" presId="urn:microsoft.com/office/officeart/2005/8/layout/hProcess11"/>
    <dgm:cxn modelId="{A7C7FE7F-0C3B-48BB-8DFE-7AF28F39C081}" type="presParOf" srcId="{B40E96F5-262F-4E76-B71D-55D2ACECDFB2}" destId="{18208066-1BEC-46F9-93C2-A00B2DD4B3DE}" srcOrd="2" destOrd="0" presId="urn:microsoft.com/office/officeart/2005/8/layout/hProcess11"/>
    <dgm:cxn modelId="{7233F5A2-052E-4EA1-AD01-3D57F27B5A27}" type="presParOf" srcId="{5B19322C-4D88-4292-B8BA-68932E9F9028}" destId="{BED24894-7893-47D5-87CA-4455E11666BF}" srcOrd="9" destOrd="0" presId="urn:microsoft.com/office/officeart/2005/8/layout/hProcess11"/>
    <dgm:cxn modelId="{44561961-15E4-412C-A78E-CDC4D4DD2FB8}" type="presParOf" srcId="{5B19322C-4D88-4292-B8BA-68932E9F9028}" destId="{141CCF65-A9E9-4B11-BF4F-9EC515E3DF15}" srcOrd="10" destOrd="0" presId="urn:microsoft.com/office/officeart/2005/8/layout/hProcess11"/>
    <dgm:cxn modelId="{C381CD07-860D-4167-BF2C-35CDDFB56379}" type="presParOf" srcId="{141CCF65-A9E9-4B11-BF4F-9EC515E3DF15}" destId="{53BEA2ED-8D3D-4C63-B448-23BED16D4CA9}" srcOrd="0" destOrd="0" presId="urn:microsoft.com/office/officeart/2005/8/layout/hProcess11"/>
    <dgm:cxn modelId="{86273150-8E85-4838-A099-234F0514D86E}" type="presParOf" srcId="{141CCF65-A9E9-4B11-BF4F-9EC515E3DF15}" destId="{E8112465-74C1-48A4-83AA-6557C4D7DC93}" srcOrd="1" destOrd="0" presId="urn:microsoft.com/office/officeart/2005/8/layout/hProcess11"/>
    <dgm:cxn modelId="{F829679E-920E-4009-B415-85545E2DC401}" type="presParOf" srcId="{141CCF65-A9E9-4B11-BF4F-9EC515E3DF15}" destId="{1075DA6F-94F7-4A65-9A56-A241DCD4C2B2}" srcOrd="2" destOrd="0" presId="urn:microsoft.com/office/officeart/2005/8/layout/hProcess11"/>
    <dgm:cxn modelId="{161ED5C5-3301-4F24-A5C2-2FA30DAF8F04}" type="presParOf" srcId="{5B19322C-4D88-4292-B8BA-68932E9F9028}" destId="{B480D0C3-5A56-4E7C-9B0C-7B9B2485EBD5}" srcOrd="11" destOrd="0" presId="urn:microsoft.com/office/officeart/2005/8/layout/hProcess11"/>
    <dgm:cxn modelId="{22369CAA-DB7B-4149-AF86-19590DDECBBD}" type="presParOf" srcId="{5B19322C-4D88-4292-B8BA-68932E9F9028}" destId="{43353B0E-9D25-4365-B5EC-5BD65E227E72}" srcOrd="12" destOrd="0" presId="urn:microsoft.com/office/officeart/2005/8/layout/hProcess11"/>
    <dgm:cxn modelId="{29BC22B1-41D6-4FF3-AF37-E2B0483F9CE2}" type="presParOf" srcId="{43353B0E-9D25-4365-B5EC-5BD65E227E72}" destId="{6227C9FF-BE2F-4550-9D11-D4FDB0241614}" srcOrd="0" destOrd="0" presId="urn:microsoft.com/office/officeart/2005/8/layout/hProcess11"/>
    <dgm:cxn modelId="{7406483E-D8BC-4F96-BCAB-F4A6C23E3A41}" type="presParOf" srcId="{43353B0E-9D25-4365-B5EC-5BD65E227E72}" destId="{643663AE-AE77-464F-AC04-D7F7AE241CA6}" srcOrd="1" destOrd="0" presId="urn:microsoft.com/office/officeart/2005/8/layout/hProcess11"/>
    <dgm:cxn modelId="{B72BD72B-BF7A-4002-94C5-D166757A75FD}" type="presParOf" srcId="{43353B0E-9D25-4365-B5EC-5BD65E227E72}" destId="{8E68D3DD-5B92-48E9-B81B-098C83546542}" srcOrd="2" destOrd="0" presId="urn:microsoft.com/office/officeart/2005/8/layout/hProcess11"/>
    <dgm:cxn modelId="{D24208C0-B38B-473F-B4A8-03B93B7680BE}" type="presParOf" srcId="{5B19322C-4D88-4292-B8BA-68932E9F9028}" destId="{013AD403-4941-4826-BE71-31E6C236441D}" srcOrd="13" destOrd="0" presId="urn:microsoft.com/office/officeart/2005/8/layout/hProcess11"/>
    <dgm:cxn modelId="{06461A48-E3E4-4C3A-A929-8E40FBEC8C1F}" type="presParOf" srcId="{5B19322C-4D88-4292-B8BA-68932E9F9028}" destId="{54E6E900-86DE-452B-84F9-2620FF2ADA93}" srcOrd="14" destOrd="0" presId="urn:microsoft.com/office/officeart/2005/8/layout/hProcess11"/>
    <dgm:cxn modelId="{B60981C3-8F05-4D35-A1BF-DD8E480CCA9C}" type="presParOf" srcId="{54E6E900-86DE-452B-84F9-2620FF2ADA93}" destId="{CF1AE653-47B1-485F-94E0-7F5DF1DD1224}" srcOrd="0" destOrd="0" presId="urn:microsoft.com/office/officeart/2005/8/layout/hProcess11"/>
    <dgm:cxn modelId="{69C497EC-672F-4BB1-8CF1-CAECA3EF2FDE}" type="presParOf" srcId="{54E6E900-86DE-452B-84F9-2620FF2ADA93}" destId="{092A5224-8A4C-47B4-AD9B-B1ECAA15F487}" srcOrd="1" destOrd="0" presId="urn:microsoft.com/office/officeart/2005/8/layout/hProcess11"/>
    <dgm:cxn modelId="{244EBD00-E398-4A5F-ADB1-49F6D93ED849}" type="presParOf" srcId="{54E6E900-86DE-452B-84F9-2620FF2ADA93}" destId="{01ABE322-904C-43AB-A3E8-095F5C97C6C6}" srcOrd="2" destOrd="0" presId="urn:microsoft.com/office/officeart/2005/8/layout/hProcess11"/>
    <dgm:cxn modelId="{424710FB-05AA-45A7-942B-7DD41FD1CE25}" type="presParOf" srcId="{5B19322C-4D88-4292-B8BA-68932E9F9028}" destId="{A65592B1-DF7E-429D-A606-DED7EFCDCE75}" srcOrd="15" destOrd="0" presId="urn:microsoft.com/office/officeart/2005/8/layout/hProcess11"/>
    <dgm:cxn modelId="{A2A8F359-22E9-4FB2-8129-DEC7E333CADF}" type="presParOf" srcId="{5B19322C-4D88-4292-B8BA-68932E9F9028}" destId="{C3878477-EAD9-4591-877C-05A853226C7B}" srcOrd="16" destOrd="0" presId="urn:microsoft.com/office/officeart/2005/8/layout/hProcess11"/>
    <dgm:cxn modelId="{2D884504-779B-4E33-BCD5-DFB9052F7A15}" type="presParOf" srcId="{C3878477-EAD9-4591-877C-05A853226C7B}" destId="{28FFAC69-B528-4FF4-93A2-CBF9B703135A}" srcOrd="0" destOrd="0" presId="urn:microsoft.com/office/officeart/2005/8/layout/hProcess11"/>
    <dgm:cxn modelId="{15BC4D83-A99B-4100-BF52-7F803200D698}" type="presParOf" srcId="{C3878477-EAD9-4591-877C-05A853226C7B}" destId="{DF26743E-53B0-464E-8115-464C1B5F2E94}" srcOrd="1" destOrd="0" presId="urn:microsoft.com/office/officeart/2005/8/layout/hProcess11"/>
    <dgm:cxn modelId="{9A1B0596-55D9-4782-92D4-95F4F4740C0A}" type="presParOf" srcId="{C3878477-EAD9-4591-877C-05A853226C7B}" destId="{F610F24F-B72F-4106-B97A-793109B6369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90D4348-D1AA-42B6-A885-7D4CC6821445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</dgm:pt>
    <dgm:pt modelId="{2F9EA28B-9490-42F5-92D6-5B3C8647540C}">
      <dgm:prSet phldrT="[Text]"/>
      <dgm:spPr/>
      <dgm:t>
        <a:bodyPr/>
        <a:lstStyle/>
        <a:p>
          <a:r>
            <a:rPr lang="en-US"/>
            <a:t>Scoring</a:t>
          </a:r>
        </a:p>
      </dgm:t>
    </dgm:pt>
    <dgm:pt modelId="{077039A6-7846-4B6A-B947-D1A4C543D9A4}" type="parTrans" cxnId="{9120C551-1817-4A1A-9FAD-D4DB7C2AB42A}">
      <dgm:prSet/>
      <dgm:spPr/>
      <dgm:t>
        <a:bodyPr/>
        <a:lstStyle/>
        <a:p>
          <a:endParaRPr lang="en-US"/>
        </a:p>
      </dgm:t>
    </dgm:pt>
    <dgm:pt modelId="{C3CC5A7E-6791-4981-9623-C2815D2FCE9D}" type="sibTrans" cxnId="{9120C551-1817-4A1A-9FAD-D4DB7C2AB42A}">
      <dgm:prSet/>
      <dgm:spPr/>
      <dgm:t>
        <a:bodyPr/>
        <a:lstStyle/>
        <a:p>
          <a:endParaRPr lang="en-US"/>
        </a:p>
      </dgm:t>
    </dgm:pt>
    <dgm:pt modelId="{3757E59D-F657-4491-996A-B13F647F2440}">
      <dgm:prSet phldrT="[Text]"/>
      <dgm:spPr/>
      <dgm:t>
        <a:bodyPr/>
        <a:lstStyle/>
        <a:p>
          <a:r>
            <a:rPr lang="en-US" dirty="0">
              <a:cs typeface="Calibri"/>
            </a:rPr>
            <a:t>Unidades</a:t>
          </a:r>
          <a:r>
            <a:rPr lang="es-ES" dirty="0">
              <a:cs typeface="Calibri"/>
            </a:rPr>
            <a:t> máximas</a:t>
          </a:r>
          <a:endParaRPr lang="en-US" dirty="0">
            <a:cs typeface="Calibri"/>
          </a:endParaRPr>
        </a:p>
      </dgm:t>
    </dgm:pt>
    <dgm:pt modelId="{6B02F2AB-F095-48C4-8043-B20E46A3B663}" type="parTrans" cxnId="{ABA15A48-D406-4B14-B718-206423582886}">
      <dgm:prSet/>
      <dgm:spPr/>
      <dgm:t>
        <a:bodyPr/>
        <a:lstStyle/>
        <a:p>
          <a:endParaRPr lang="es-ES"/>
        </a:p>
      </dgm:t>
    </dgm:pt>
    <dgm:pt modelId="{5E4655EC-97B3-4A21-9192-E875E69F39B5}" type="sibTrans" cxnId="{ABA15A48-D406-4B14-B718-206423582886}">
      <dgm:prSet/>
      <dgm:spPr/>
      <dgm:t>
        <a:bodyPr/>
        <a:lstStyle/>
        <a:p>
          <a:endParaRPr lang="es-ES"/>
        </a:p>
      </dgm:t>
    </dgm:pt>
    <dgm:pt modelId="{64985349-FF69-4F44-AF96-D97F99347347}">
      <dgm:prSet phldrT="[Text]"/>
      <dgm:spPr/>
      <dgm:t>
        <a:bodyPr/>
        <a:lstStyle/>
        <a:p>
          <a:r>
            <a:rPr lang="es-ES" dirty="0">
              <a:cs typeface="Calibri"/>
            </a:rPr>
            <a:t>Asignación y remoción  de depositarios</a:t>
          </a:r>
        </a:p>
      </dgm:t>
    </dgm:pt>
    <dgm:pt modelId="{48A8AFAD-BE77-4735-A515-E7B61BA7004C}" type="parTrans" cxnId="{408A1A2D-C39D-4D3C-8CCB-A09D85E2DC5F}">
      <dgm:prSet/>
      <dgm:spPr/>
      <dgm:t>
        <a:bodyPr/>
        <a:lstStyle/>
        <a:p>
          <a:endParaRPr lang="es-ES"/>
        </a:p>
      </dgm:t>
    </dgm:pt>
    <dgm:pt modelId="{8A1D71D0-EDC6-4B3C-81CD-0B93E04B0CBA}" type="sibTrans" cxnId="{408A1A2D-C39D-4D3C-8CCB-A09D85E2DC5F}">
      <dgm:prSet/>
      <dgm:spPr/>
      <dgm:t>
        <a:bodyPr/>
        <a:lstStyle/>
        <a:p>
          <a:endParaRPr lang="es-ES"/>
        </a:p>
      </dgm:t>
    </dgm:pt>
    <dgm:pt modelId="{F7DC92F2-C486-4954-B2F4-36488FA89147}" type="pres">
      <dgm:prSet presAssocID="{190D4348-D1AA-42B6-A885-7D4CC6821445}" presName="diagram" presStyleCnt="0">
        <dgm:presLayoutVars>
          <dgm:dir/>
          <dgm:resizeHandles val="exact"/>
        </dgm:presLayoutVars>
      </dgm:prSet>
      <dgm:spPr/>
    </dgm:pt>
    <dgm:pt modelId="{E6BF93B9-3B7E-40B5-9F17-AC9B4E47A893}" type="pres">
      <dgm:prSet presAssocID="{2F9EA28B-9490-42F5-92D6-5B3C8647540C}" presName="node" presStyleLbl="node1" presStyleIdx="0" presStyleCnt="3">
        <dgm:presLayoutVars>
          <dgm:bulletEnabled val="1"/>
        </dgm:presLayoutVars>
      </dgm:prSet>
      <dgm:spPr/>
    </dgm:pt>
    <dgm:pt modelId="{37B863F9-98FC-4E97-BAEF-B2BFD4A1DF71}" type="pres">
      <dgm:prSet presAssocID="{C3CC5A7E-6791-4981-9623-C2815D2FCE9D}" presName="sibTrans" presStyleCnt="0"/>
      <dgm:spPr/>
    </dgm:pt>
    <dgm:pt modelId="{0DF7D092-8D0B-4386-B218-0707F49EA904}" type="pres">
      <dgm:prSet presAssocID="{3757E59D-F657-4491-996A-B13F647F2440}" presName="node" presStyleLbl="node1" presStyleIdx="1" presStyleCnt="3">
        <dgm:presLayoutVars>
          <dgm:bulletEnabled val="1"/>
        </dgm:presLayoutVars>
      </dgm:prSet>
      <dgm:spPr/>
    </dgm:pt>
    <dgm:pt modelId="{264669FF-76F1-453E-B3F6-77AE62DDBC9C}" type="pres">
      <dgm:prSet presAssocID="{5E4655EC-97B3-4A21-9192-E875E69F39B5}" presName="sibTrans" presStyleCnt="0"/>
      <dgm:spPr/>
    </dgm:pt>
    <dgm:pt modelId="{EB3D4E89-6E7C-40E2-9F34-CA2AF0D37190}" type="pres">
      <dgm:prSet presAssocID="{64985349-FF69-4F44-AF96-D97F99347347}" presName="node" presStyleLbl="node1" presStyleIdx="2" presStyleCnt="3">
        <dgm:presLayoutVars>
          <dgm:bulletEnabled val="1"/>
        </dgm:presLayoutVars>
      </dgm:prSet>
      <dgm:spPr/>
    </dgm:pt>
  </dgm:ptLst>
  <dgm:cxnLst>
    <dgm:cxn modelId="{840B9903-50B8-4FFB-80C6-06AEF5059D64}" type="presOf" srcId="{64985349-FF69-4F44-AF96-D97F99347347}" destId="{EB3D4E89-6E7C-40E2-9F34-CA2AF0D37190}" srcOrd="0" destOrd="0" presId="urn:microsoft.com/office/officeart/2005/8/layout/default"/>
    <dgm:cxn modelId="{408A1A2D-C39D-4D3C-8CCB-A09D85E2DC5F}" srcId="{190D4348-D1AA-42B6-A885-7D4CC6821445}" destId="{64985349-FF69-4F44-AF96-D97F99347347}" srcOrd="2" destOrd="0" parTransId="{48A8AFAD-BE77-4735-A515-E7B61BA7004C}" sibTransId="{8A1D71D0-EDC6-4B3C-81CD-0B93E04B0CBA}"/>
    <dgm:cxn modelId="{E7E1C13E-D852-4DFD-A9F9-E83C2605E311}" type="presOf" srcId="{3757E59D-F657-4491-996A-B13F647F2440}" destId="{0DF7D092-8D0B-4386-B218-0707F49EA904}" srcOrd="0" destOrd="0" presId="urn:microsoft.com/office/officeart/2005/8/layout/default"/>
    <dgm:cxn modelId="{AD230440-B5F5-477D-ACE3-16A80ED85BE2}" type="presOf" srcId="{2F9EA28B-9490-42F5-92D6-5B3C8647540C}" destId="{E6BF93B9-3B7E-40B5-9F17-AC9B4E47A893}" srcOrd="0" destOrd="0" presId="urn:microsoft.com/office/officeart/2005/8/layout/default"/>
    <dgm:cxn modelId="{ABA15A48-D406-4B14-B718-206423582886}" srcId="{190D4348-D1AA-42B6-A885-7D4CC6821445}" destId="{3757E59D-F657-4491-996A-B13F647F2440}" srcOrd="1" destOrd="0" parTransId="{6B02F2AB-F095-48C4-8043-B20E46A3B663}" sibTransId="{5E4655EC-97B3-4A21-9192-E875E69F39B5}"/>
    <dgm:cxn modelId="{D19A5370-8F8A-4D4B-BEBA-1FE78F348E8E}" type="presOf" srcId="{190D4348-D1AA-42B6-A885-7D4CC6821445}" destId="{F7DC92F2-C486-4954-B2F4-36488FA89147}" srcOrd="0" destOrd="0" presId="urn:microsoft.com/office/officeart/2005/8/layout/default"/>
    <dgm:cxn modelId="{9120C551-1817-4A1A-9FAD-D4DB7C2AB42A}" srcId="{190D4348-D1AA-42B6-A885-7D4CC6821445}" destId="{2F9EA28B-9490-42F5-92D6-5B3C8647540C}" srcOrd="0" destOrd="0" parTransId="{077039A6-7846-4B6A-B947-D1A4C543D9A4}" sibTransId="{C3CC5A7E-6791-4981-9623-C2815D2FCE9D}"/>
    <dgm:cxn modelId="{674D7A94-7621-4825-A838-0028AEA78033}" type="presParOf" srcId="{F7DC92F2-C486-4954-B2F4-36488FA89147}" destId="{E6BF93B9-3B7E-40B5-9F17-AC9B4E47A893}" srcOrd="0" destOrd="0" presId="urn:microsoft.com/office/officeart/2005/8/layout/default"/>
    <dgm:cxn modelId="{79ECF47F-EC5A-4170-96A4-01728A2D73CD}" type="presParOf" srcId="{F7DC92F2-C486-4954-B2F4-36488FA89147}" destId="{37B863F9-98FC-4E97-BAEF-B2BFD4A1DF71}" srcOrd="1" destOrd="0" presId="urn:microsoft.com/office/officeart/2005/8/layout/default"/>
    <dgm:cxn modelId="{B45174AD-E852-43F1-B588-73145C23294D}" type="presParOf" srcId="{F7DC92F2-C486-4954-B2F4-36488FA89147}" destId="{0DF7D092-8D0B-4386-B218-0707F49EA904}" srcOrd="2" destOrd="0" presId="urn:microsoft.com/office/officeart/2005/8/layout/default"/>
    <dgm:cxn modelId="{53D733F6-0270-4343-A865-C9B88D243D87}" type="presParOf" srcId="{F7DC92F2-C486-4954-B2F4-36488FA89147}" destId="{264669FF-76F1-453E-B3F6-77AE62DDBC9C}" srcOrd="3" destOrd="0" presId="urn:microsoft.com/office/officeart/2005/8/layout/default"/>
    <dgm:cxn modelId="{F8521194-75EF-4A36-816D-A5787C793B7B}" type="presParOf" srcId="{F7DC92F2-C486-4954-B2F4-36488FA89147}" destId="{EB3D4E89-6E7C-40E2-9F34-CA2AF0D37190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90D4348-D1AA-42B6-A885-7D4CC6821445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</dgm:pt>
    <dgm:pt modelId="{2F9EA28B-9490-42F5-92D6-5B3C8647540C}">
      <dgm:prSet phldrT="[Text]"/>
      <dgm:spPr/>
      <dgm:t>
        <a:bodyPr/>
        <a:lstStyle/>
        <a:p>
          <a:r>
            <a:rPr lang="en-US">
              <a:cs typeface="Calibri"/>
            </a:rPr>
            <a:t>Devolución</a:t>
          </a:r>
          <a:endParaRPr lang="es-ES"/>
        </a:p>
      </dgm:t>
    </dgm:pt>
    <dgm:pt modelId="{077039A6-7846-4B6A-B947-D1A4C543D9A4}" type="parTrans" cxnId="{9120C551-1817-4A1A-9FAD-D4DB7C2AB42A}">
      <dgm:prSet/>
      <dgm:spPr/>
      <dgm:t>
        <a:bodyPr/>
        <a:lstStyle/>
        <a:p>
          <a:endParaRPr lang="en-US"/>
        </a:p>
      </dgm:t>
    </dgm:pt>
    <dgm:pt modelId="{C3CC5A7E-6791-4981-9623-C2815D2FCE9D}" type="sibTrans" cxnId="{9120C551-1817-4A1A-9FAD-D4DB7C2AB42A}">
      <dgm:prSet/>
      <dgm:spPr/>
      <dgm:t>
        <a:bodyPr/>
        <a:lstStyle/>
        <a:p>
          <a:endParaRPr lang="en-US"/>
        </a:p>
      </dgm:t>
    </dgm:pt>
    <dgm:pt modelId="{5B54E74D-BB46-4870-8EEE-C12EB570DB84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cs typeface="Calibri"/>
            </a:rPr>
            <a:t>Donación</a:t>
          </a:r>
        </a:p>
      </dgm:t>
    </dgm:pt>
    <dgm:pt modelId="{FC694F36-62D1-4176-BA13-5AFCEEA73FAA}" type="parTrans" cxnId="{C521B824-485D-4ED5-A387-61FD8B6E991F}">
      <dgm:prSet/>
      <dgm:spPr/>
      <dgm:t>
        <a:bodyPr/>
        <a:lstStyle/>
        <a:p>
          <a:endParaRPr lang="en-US"/>
        </a:p>
      </dgm:t>
    </dgm:pt>
    <dgm:pt modelId="{D1DD9B6E-7D01-48E0-A23C-CE2B92F7F40A}" type="sibTrans" cxnId="{C521B824-485D-4ED5-A387-61FD8B6E991F}">
      <dgm:prSet/>
      <dgm:spPr/>
      <dgm:t>
        <a:bodyPr/>
        <a:lstStyle/>
        <a:p>
          <a:endParaRPr lang="en-US"/>
        </a:p>
      </dgm:t>
    </dgm:pt>
    <dgm:pt modelId="{3F8BBD8C-CCA8-4160-9FFD-4067C8317945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err="1"/>
            <a:t>Desnaturalización</a:t>
          </a:r>
          <a:endParaRPr lang="en-US"/>
        </a:p>
      </dgm:t>
    </dgm:pt>
    <dgm:pt modelId="{3BFA0655-4876-49C6-9BEB-F47C9671F879}" type="parTrans" cxnId="{3C32E235-B4AC-453A-B97C-CA74EBA02242}">
      <dgm:prSet/>
      <dgm:spPr/>
      <dgm:t>
        <a:bodyPr/>
        <a:lstStyle/>
        <a:p>
          <a:endParaRPr lang="en-US"/>
        </a:p>
      </dgm:t>
    </dgm:pt>
    <dgm:pt modelId="{76ED3AD5-4B7C-4E6A-9CE0-9B50C6F565F5}" type="sibTrans" cxnId="{3C32E235-B4AC-453A-B97C-CA74EBA02242}">
      <dgm:prSet/>
      <dgm:spPr/>
      <dgm:t>
        <a:bodyPr/>
        <a:lstStyle/>
        <a:p>
          <a:endParaRPr lang="en-US"/>
        </a:p>
      </dgm:t>
    </dgm:pt>
    <dgm:pt modelId="{9C20D965-9C14-45C0-B632-2DAD883C8571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err="1"/>
            <a:t>Chatarrización</a:t>
          </a:r>
          <a:endParaRPr lang="en-US"/>
        </a:p>
      </dgm:t>
    </dgm:pt>
    <dgm:pt modelId="{3F9DB0A3-FCA4-4B9E-9A4F-430A7D575DF8}" type="parTrans" cxnId="{0AB12D60-232E-4E7D-8262-75C2EEB0BBF9}">
      <dgm:prSet/>
      <dgm:spPr/>
      <dgm:t>
        <a:bodyPr/>
        <a:lstStyle/>
        <a:p>
          <a:endParaRPr lang="en-US"/>
        </a:p>
      </dgm:t>
    </dgm:pt>
    <dgm:pt modelId="{FAE946B3-0C19-494D-85DC-9E48973F0865}" type="sibTrans" cxnId="{0AB12D60-232E-4E7D-8262-75C2EEB0BBF9}">
      <dgm:prSet/>
      <dgm:spPr/>
      <dgm:t>
        <a:bodyPr/>
        <a:lstStyle/>
        <a:p>
          <a:endParaRPr lang="en-US"/>
        </a:p>
      </dgm:t>
    </dgm:pt>
    <dgm:pt modelId="{9A5963D6-B5CC-493C-9DE7-A307D9C2ACF6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s-ES">
              <a:cs typeface="Calibri"/>
            </a:rPr>
            <a:t>Destinación</a:t>
          </a:r>
          <a:endParaRPr lang="en-US">
            <a:cs typeface="Calibri"/>
          </a:endParaRPr>
        </a:p>
      </dgm:t>
    </dgm:pt>
    <dgm:pt modelId="{24945C3A-9CCE-472E-A721-C9CA1C7A5018}" type="parTrans" cxnId="{87E8AFB8-BE37-425B-B77B-1784786769C6}">
      <dgm:prSet/>
      <dgm:spPr/>
    </dgm:pt>
    <dgm:pt modelId="{61E9BD41-B118-42B1-A0D0-F639014E8E36}" type="sibTrans" cxnId="{87E8AFB8-BE37-425B-B77B-1784786769C6}">
      <dgm:prSet/>
      <dgm:spPr/>
    </dgm:pt>
    <dgm:pt modelId="{0EBE086A-9413-4167-996D-B89089089C91}">
      <dgm:prSet phldrT="[Text]"/>
      <dgm:spPr/>
      <dgm:t>
        <a:bodyPr/>
        <a:lstStyle/>
        <a:p>
          <a:r>
            <a:rPr lang="es-ES">
              <a:cs typeface="Calibri"/>
            </a:rPr>
            <a:t>Descarga por ventas en CISA</a:t>
          </a:r>
        </a:p>
      </dgm:t>
    </dgm:pt>
    <dgm:pt modelId="{E10D8BCB-4331-498D-B263-303742730F5A}" type="parTrans" cxnId="{6A5A4F2B-E815-4CC9-9BFD-10C2DC24A8EF}">
      <dgm:prSet/>
      <dgm:spPr/>
    </dgm:pt>
    <dgm:pt modelId="{DAB67F3A-D6D3-4096-BA9E-9E106EA2D599}" type="sibTrans" cxnId="{6A5A4F2B-E815-4CC9-9BFD-10C2DC24A8EF}">
      <dgm:prSet/>
      <dgm:spPr/>
    </dgm:pt>
    <dgm:pt modelId="{779A2A23-4B93-4C95-B860-B2DB27B6A5AE}" type="pres">
      <dgm:prSet presAssocID="{190D4348-D1AA-42B6-A885-7D4CC6821445}" presName="diagram" presStyleCnt="0">
        <dgm:presLayoutVars>
          <dgm:dir/>
          <dgm:resizeHandles val="exact"/>
        </dgm:presLayoutVars>
      </dgm:prSet>
      <dgm:spPr/>
    </dgm:pt>
    <dgm:pt modelId="{E408C064-FBF3-4043-9635-BEC58C1E8C75}" type="pres">
      <dgm:prSet presAssocID="{2F9EA28B-9490-42F5-92D6-5B3C8647540C}" presName="node" presStyleLbl="node1" presStyleIdx="0" presStyleCnt="6">
        <dgm:presLayoutVars>
          <dgm:bulletEnabled val="1"/>
        </dgm:presLayoutVars>
      </dgm:prSet>
      <dgm:spPr/>
    </dgm:pt>
    <dgm:pt modelId="{DC583C67-A111-4FF8-9D90-F9E61FFF74BA}" type="pres">
      <dgm:prSet presAssocID="{C3CC5A7E-6791-4981-9623-C2815D2FCE9D}" presName="sibTrans" presStyleCnt="0"/>
      <dgm:spPr/>
    </dgm:pt>
    <dgm:pt modelId="{40A65870-200F-4DB3-9DDD-216C4635165F}" type="pres">
      <dgm:prSet presAssocID="{0EBE086A-9413-4167-996D-B89089089C91}" presName="node" presStyleLbl="node1" presStyleIdx="1" presStyleCnt="6">
        <dgm:presLayoutVars>
          <dgm:bulletEnabled val="1"/>
        </dgm:presLayoutVars>
      </dgm:prSet>
      <dgm:spPr/>
    </dgm:pt>
    <dgm:pt modelId="{40A33758-491B-4BCC-988F-96F196067CB6}" type="pres">
      <dgm:prSet presAssocID="{DAB67F3A-D6D3-4096-BA9E-9E106EA2D599}" presName="sibTrans" presStyleCnt="0"/>
      <dgm:spPr/>
    </dgm:pt>
    <dgm:pt modelId="{D95318F4-21B5-4657-BA50-4FC0549B1E1F}" type="pres">
      <dgm:prSet presAssocID="{5B54E74D-BB46-4870-8EEE-C12EB570DB84}" presName="node" presStyleLbl="node1" presStyleIdx="2" presStyleCnt="6">
        <dgm:presLayoutVars>
          <dgm:bulletEnabled val="1"/>
        </dgm:presLayoutVars>
      </dgm:prSet>
      <dgm:spPr/>
    </dgm:pt>
    <dgm:pt modelId="{E60493BC-4F96-4C88-AC5E-A70932B03583}" type="pres">
      <dgm:prSet presAssocID="{D1DD9B6E-7D01-48E0-A23C-CE2B92F7F40A}" presName="sibTrans" presStyleCnt="0"/>
      <dgm:spPr/>
    </dgm:pt>
    <dgm:pt modelId="{066C7205-0953-4491-9BD0-072E6BE717EC}" type="pres">
      <dgm:prSet presAssocID="{9A5963D6-B5CC-493C-9DE7-A307D9C2ACF6}" presName="node" presStyleLbl="node1" presStyleIdx="3" presStyleCnt="6">
        <dgm:presLayoutVars>
          <dgm:bulletEnabled val="1"/>
        </dgm:presLayoutVars>
      </dgm:prSet>
      <dgm:spPr/>
    </dgm:pt>
    <dgm:pt modelId="{BA205016-662C-4869-B94F-AB93C84E91B5}" type="pres">
      <dgm:prSet presAssocID="{61E9BD41-B118-42B1-A0D0-F639014E8E36}" presName="sibTrans" presStyleCnt="0"/>
      <dgm:spPr/>
    </dgm:pt>
    <dgm:pt modelId="{40F78CDA-B290-4890-B190-07BD5A3DC2A0}" type="pres">
      <dgm:prSet presAssocID="{3F8BBD8C-CCA8-4160-9FFD-4067C8317945}" presName="node" presStyleLbl="node1" presStyleIdx="4" presStyleCnt="6">
        <dgm:presLayoutVars>
          <dgm:bulletEnabled val="1"/>
        </dgm:presLayoutVars>
      </dgm:prSet>
      <dgm:spPr/>
    </dgm:pt>
    <dgm:pt modelId="{D51F562D-C558-445F-ABD1-98B132C1299E}" type="pres">
      <dgm:prSet presAssocID="{76ED3AD5-4B7C-4E6A-9CE0-9B50C6F565F5}" presName="sibTrans" presStyleCnt="0"/>
      <dgm:spPr/>
    </dgm:pt>
    <dgm:pt modelId="{97ED5497-A8A2-4AD5-BAE4-4DB9C59FF4BD}" type="pres">
      <dgm:prSet presAssocID="{9C20D965-9C14-45C0-B632-2DAD883C8571}" presName="node" presStyleLbl="node1" presStyleIdx="5" presStyleCnt="6">
        <dgm:presLayoutVars>
          <dgm:bulletEnabled val="1"/>
        </dgm:presLayoutVars>
      </dgm:prSet>
      <dgm:spPr/>
    </dgm:pt>
  </dgm:ptLst>
  <dgm:cxnLst>
    <dgm:cxn modelId="{9B574C03-1FDC-4863-A406-1DA0F98404AE}" type="presOf" srcId="{9C20D965-9C14-45C0-B632-2DAD883C8571}" destId="{97ED5497-A8A2-4AD5-BAE4-4DB9C59FF4BD}" srcOrd="0" destOrd="0" presId="urn:microsoft.com/office/officeart/2005/8/layout/default"/>
    <dgm:cxn modelId="{C521B824-485D-4ED5-A387-61FD8B6E991F}" srcId="{190D4348-D1AA-42B6-A885-7D4CC6821445}" destId="{5B54E74D-BB46-4870-8EEE-C12EB570DB84}" srcOrd="2" destOrd="0" parTransId="{FC694F36-62D1-4176-BA13-5AFCEEA73FAA}" sibTransId="{D1DD9B6E-7D01-48E0-A23C-CE2B92F7F40A}"/>
    <dgm:cxn modelId="{6A5A4F2B-E815-4CC9-9BFD-10C2DC24A8EF}" srcId="{190D4348-D1AA-42B6-A885-7D4CC6821445}" destId="{0EBE086A-9413-4167-996D-B89089089C91}" srcOrd="1" destOrd="0" parTransId="{E10D8BCB-4331-498D-B263-303742730F5A}" sibTransId="{DAB67F3A-D6D3-4096-BA9E-9E106EA2D599}"/>
    <dgm:cxn modelId="{3C32E235-B4AC-453A-B97C-CA74EBA02242}" srcId="{190D4348-D1AA-42B6-A885-7D4CC6821445}" destId="{3F8BBD8C-CCA8-4160-9FFD-4067C8317945}" srcOrd="4" destOrd="0" parTransId="{3BFA0655-4876-49C6-9BEB-F47C9671F879}" sibTransId="{76ED3AD5-4B7C-4E6A-9CE0-9B50C6F565F5}"/>
    <dgm:cxn modelId="{4118CA5F-63BF-4299-A068-BCB17F6A2F4C}" type="presOf" srcId="{2F9EA28B-9490-42F5-92D6-5B3C8647540C}" destId="{E408C064-FBF3-4043-9635-BEC58C1E8C75}" srcOrd="0" destOrd="0" presId="urn:microsoft.com/office/officeart/2005/8/layout/default"/>
    <dgm:cxn modelId="{0AB12D60-232E-4E7D-8262-75C2EEB0BBF9}" srcId="{190D4348-D1AA-42B6-A885-7D4CC6821445}" destId="{9C20D965-9C14-45C0-B632-2DAD883C8571}" srcOrd="5" destOrd="0" parTransId="{3F9DB0A3-FCA4-4B9E-9A4F-430A7D575DF8}" sibTransId="{FAE946B3-0C19-494D-85DC-9E48973F0865}"/>
    <dgm:cxn modelId="{606F0548-9386-40B4-B701-913AB2EE6DF7}" type="presOf" srcId="{9A5963D6-B5CC-493C-9DE7-A307D9C2ACF6}" destId="{066C7205-0953-4491-9BD0-072E6BE717EC}" srcOrd="0" destOrd="0" presId="urn:microsoft.com/office/officeart/2005/8/layout/default"/>
    <dgm:cxn modelId="{62FAD56E-AA3D-4369-8A8E-0E883A6BCC94}" type="presOf" srcId="{0EBE086A-9413-4167-996D-B89089089C91}" destId="{40A65870-200F-4DB3-9DDD-216C4635165F}" srcOrd="0" destOrd="0" presId="urn:microsoft.com/office/officeart/2005/8/layout/default"/>
    <dgm:cxn modelId="{9120C551-1817-4A1A-9FAD-D4DB7C2AB42A}" srcId="{190D4348-D1AA-42B6-A885-7D4CC6821445}" destId="{2F9EA28B-9490-42F5-92D6-5B3C8647540C}" srcOrd="0" destOrd="0" parTransId="{077039A6-7846-4B6A-B947-D1A4C543D9A4}" sibTransId="{C3CC5A7E-6791-4981-9623-C2815D2FCE9D}"/>
    <dgm:cxn modelId="{ACA5E486-6F68-4499-822E-C8ED33147479}" type="presOf" srcId="{5B54E74D-BB46-4870-8EEE-C12EB570DB84}" destId="{D95318F4-21B5-4657-BA50-4FC0549B1E1F}" srcOrd="0" destOrd="0" presId="urn:microsoft.com/office/officeart/2005/8/layout/default"/>
    <dgm:cxn modelId="{87E8AFB8-BE37-425B-B77B-1784786769C6}" srcId="{190D4348-D1AA-42B6-A885-7D4CC6821445}" destId="{9A5963D6-B5CC-493C-9DE7-A307D9C2ACF6}" srcOrd="3" destOrd="0" parTransId="{24945C3A-9CCE-472E-A721-C9CA1C7A5018}" sibTransId="{61E9BD41-B118-42B1-A0D0-F639014E8E36}"/>
    <dgm:cxn modelId="{2B0F6DBC-2D86-434B-AAA4-0EC979A13EAE}" type="presOf" srcId="{3F8BBD8C-CCA8-4160-9FFD-4067C8317945}" destId="{40F78CDA-B290-4890-B190-07BD5A3DC2A0}" srcOrd="0" destOrd="0" presId="urn:microsoft.com/office/officeart/2005/8/layout/default"/>
    <dgm:cxn modelId="{CF0B05C7-A1CE-41E7-BC37-FD972E98B849}" type="presOf" srcId="{190D4348-D1AA-42B6-A885-7D4CC6821445}" destId="{779A2A23-4B93-4C95-B860-B2DB27B6A5AE}" srcOrd="0" destOrd="0" presId="urn:microsoft.com/office/officeart/2005/8/layout/default"/>
    <dgm:cxn modelId="{B415923E-10B5-42D8-8B77-4F27E201A9D4}" type="presParOf" srcId="{779A2A23-4B93-4C95-B860-B2DB27B6A5AE}" destId="{E408C064-FBF3-4043-9635-BEC58C1E8C75}" srcOrd="0" destOrd="0" presId="urn:microsoft.com/office/officeart/2005/8/layout/default"/>
    <dgm:cxn modelId="{6E634C8D-9767-4924-AEB7-3FF1AF3FB9A1}" type="presParOf" srcId="{779A2A23-4B93-4C95-B860-B2DB27B6A5AE}" destId="{DC583C67-A111-4FF8-9D90-F9E61FFF74BA}" srcOrd="1" destOrd="0" presId="urn:microsoft.com/office/officeart/2005/8/layout/default"/>
    <dgm:cxn modelId="{7C865C44-1EA8-4F6B-A32D-14CF6DE5DB1E}" type="presParOf" srcId="{779A2A23-4B93-4C95-B860-B2DB27B6A5AE}" destId="{40A65870-200F-4DB3-9DDD-216C4635165F}" srcOrd="2" destOrd="0" presId="urn:microsoft.com/office/officeart/2005/8/layout/default"/>
    <dgm:cxn modelId="{351B673A-3495-4392-9973-0608E7C76833}" type="presParOf" srcId="{779A2A23-4B93-4C95-B860-B2DB27B6A5AE}" destId="{40A33758-491B-4BCC-988F-96F196067CB6}" srcOrd="3" destOrd="0" presId="urn:microsoft.com/office/officeart/2005/8/layout/default"/>
    <dgm:cxn modelId="{452CB950-9115-40A3-A4C5-DDB606C0E1D8}" type="presParOf" srcId="{779A2A23-4B93-4C95-B860-B2DB27B6A5AE}" destId="{D95318F4-21B5-4657-BA50-4FC0549B1E1F}" srcOrd="4" destOrd="0" presId="urn:microsoft.com/office/officeart/2005/8/layout/default"/>
    <dgm:cxn modelId="{ED6B9948-17F0-4015-A620-F1A9F9594554}" type="presParOf" srcId="{779A2A23-4B93-4C95-B860-B2DB27B6A5AE}" destId="{E60493BC-4F96-4C88-AC5E-A70932B03583}" srcOrd="5" destOrd="0" presId="urn:microsoft.com/office/officeart/2005/8/layout/default"/>
    <dgm:cxn modelId="{19191680-3E1C-4E97-BAE0-D4632B39845A}" type="presParOf" srcId="{779A2A23-4B93-4C95-B860-B2DB27B6A5AE}" destId="{066C7205-0953-4491-9BD0-072E6BE717EC}" srcOrd="6" destOrd="0" presId="urn:microsoft.com/office/officeart/2005/8/layout/default"/>
    <dgm:cxn modelId="{489C06F6-B968-4E24-A338-A0628D74E00F}" type="presParOf" srcId="{779A2A23-4B93-4C95-B860-B2DB27B6A5AE}" destId="{BA205016-662C-4869-B94F-AB93C84E91B5}" srcOrd="7" destOrd="0" presId="urn:microsoft.com/office/officeart/2005/8/layout/default"/>
    <dgm:cxn modelId="{B9895226-744A-4C23-8E56-B145503EBF7E}" type="presParOf" srcId="{779A2A23-4B93-4C95-B860-B2DB27B6A5AE}" destId="{40F78CDA-B290-4890-B190-07BD5A3DC2A0}" srcOrd="8" destOrd="0" presId="urn:microsoft.com/office/officeart/2005/8/layout/default"/>
    <dgm:cxn modelId="{B9DE0D6B-26AA-40ED-9018-7A2692EE3C26}" type="presParOf" srcId="{779A2A23-4B93-4C95-B860-B2DB27B6A5AE}" destId="{D51F562D-C558-445F-ABD1-98B132C1299E}" srcOrd="9" destOrd="0" presId="urn:microsoft.com/office/officeart/2005/8/layout/default"/>
    <dgm:cxn modelId="{E18C69BF-0E62-46F3-A73D-593804C7F2D6}" type="presParOf" srcId="{779A2A23-4B93-4C95-B860-B2DB27B6A5AE}" destId="{97ED5497-A8A2-4AD5-BAE4-4DB9C59FF4B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286FB-44AC-4B63-9F13-E29AC2042C28}">
      <dsp:nvSpPr>
        <dsp:cNvPr id="0" name=""/>
        <dsp:cNvSpPr/>
      </dsp:nvSpPr>
      <dsp:spPr>
        <a:xfrm>
          <a:off x="1506195" y="1974742"/>
          <a:ext cx="1372949" cy="68647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cs typeface="Calibri"/>
            </a:rPr>
            <a:t>ACTIVOS</a:t>
          </a:r>
        </a:p>
      </dsp:txBody>
      <dsp:txXfrm>
        <a:off x="1526301" y="1994848"/>
        <a:ext cx="1332737" cy="646262"/>
      </dsp:txXfrm>
    </dsp:sp>
    <dsp:sp modelId="{4D8568A2-8762-4174-B9ED-C1733C3783B1}">
      <dsp:nvSpPr>
        <dsp:cNvPr id="0" name=""/>
        <dsp:cNvSpPr/>
      </dsp:nvSpPr>
      <dsp:spPr>
        <a:xfrm rot="17692822">
          <a:off x="2501076" y="1709832"/>
          <a:ext cx="13053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05317" y="1606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121102" y="1693262"/>
        <a:ext cx="65265" cy="65265"/>
      </dsp:txXfrm>
    </dsp:sp>
    <dsp:sp modelId="{E41D0F44-882D-4E8F-8805-302185C526EB}">
      <dsp:nvSpPr>
        <dsp:cNvPr id="0" name=""/>
        <dsp:cNvSpPr/>
      </dsp:nvSpPr>
      <dsp:spPr>
        <a:xfrm>
          <a:off x="3428325" y="790572"/>
          <a:ext cx="1372949" cy="68647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cs typeface="Calibri"/>
            </a:rPr>
            <a:t>INMUEBLES</a:t>
          </a:r>
        </a:p>
      </dsp:txBody>
      <dsp:txXfrm>
        <a:off x="3448431" y="810678"/>
        <a:ext cx="1332737" cy="646262"/>
      </dsp:txXfrm>
    </dsp:sp>
    <dsp:sp modelId="{55D5C7EE-5EB5-4D31-8AA5-C4560FC2588A}">
      <dsp:nvSpPr>
        <dsp:cNvPr id="0" name=""/>
        <dsp:cNvSpPr/>
      </dsp:nvSpPr>
      <dsp:spPr>
        <a:xfrm rot="19457599">
          <a:off x="2815576" y="2104556"/>
          <a:ext cx="6763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76317" y="1606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136827" y="2103710"/>
        <a:ext cx="33815" cy="33815"/>
      </dsp:txXfrm>
    </dsp:sp>
    <dsp:sp modelId="{B0CC7632-FDB5-4347-85EE-848180953EE9}">
      <dsp:nvSpPr>
        <dsp:cNvPr id="0" name=""/>
        <dsp:cNvSpPr/>
      </dsp:nvSpPr>
      <dsp:spPr>
        <a:xfrm>
          <a:off x="3428325" y="1580019"/>
          <a:ext cx="1372949" cy="68647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cs typeface="Calibri"/>
            </a:rPr>
            <a:t>MUEBLES</a:t>
          </a:r>
        </a:p>
      </dsp:txBody>
      <dsp:txXfrm>
        <a:off x="3448431" y="1600125"/>
        <a:ext cx="1332737" cy="646262"/>
      </dsp:txXfrm>
    </dsp:sp>
    <dsp:sp modelId="{EBFB5F74-CAFA-4361-9EB4-2252FEFC56FE}">
      <dsp:nvSpPr>
        <dsp:cNvPr id="0" name=""/>
        <dsp:cNvSpPr/>
      </dsp:nvSpPr>
      <dsp:spPr>
        <a:xfrm rot="17350740">
          <a:off x="4240027" y="1117748"/>
          <a:ext cx="167167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671675" y="1606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034072" y="1092018"/>
        <a:ext cx="83583" cy="83583"/>
      </dsp:txXfrm>
    </dsp:sp>
    <dsp:sp modelId="{35B0AFD0-4166-42E9-86E5-B5B7EF694A67}">
      <dsp:nvSpPr>
        <dsp:cNvPr id="0" name=""/>
        <dsp:cNvSpPr/>
      </dsp:nvSpPr>
      <dsp:spPr>
        <a:xfrm>
          <a:off x="5350454" y="1126"/>
          <a:ext cx="1372949" cy="6864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cs typeface="Calibri"/>
            </a:rPr>
            <a:t>TRANSPORTES</a:t>
          </a:r>
        </a:p>
      </dsp:txBody>
      <dsp:txXfrm>
        <a:off x="5370560" y="21232"/>
        <a:ext cx="1332737" cy="646262"/>
      </dsp:txXfrm>
    </dsp:sp>
    <dsp:sp modelId="{C3620E13-5ED2-4F1D-97E6-D5844C585CCF}">
      <dsp:nvSpPr>
        <dsp:cNvPr id="0" name=""/>
        <dsp:cNvSpPr/>
      </dsp:nvSpPr>
      <dsp:spPr>
        <a:xfrm rot="18289469">
          <a:off x="4595026" y="1512471"/>
          <a:ext cx="96167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61677" y="1606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051822" y="1504491"/>
        <a:ext cx="48083" cy="48083"/>
      </dsp:txXfrm>
    </dsp:sp>
    <dsp:sp modelId="{91C040D3-2E73-4615-AB52-8A3BDA6592C5}">
      <dsp:nvSpPr>
        <dsp:cNvPr id="0" name=""/>
        <dsp:cNvSpPr/>
      </dsp:nvSpPr>
      <dsp:spPr>
        <a:xfrm>
          <a:off x="5350454" y="790572"/>
          <a:ext cx="1372949" cy="6864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cs typeface="Calibri"/>
            </a:rPr>
            <a:t>SEMOVIENTES</a:t>
          </a:r>
        </a:p>
      </dsp:txBody>
      <dsp:txXfrm>
        <a:off x="5370560" y="810678"/>
        <a:ext cx="1332737" cy="646262"/>
      </dsp:txXfrm>
    </dsp:sp>
    <dsp:sp modelId="{1EEDC9B5-0338-424E-BD99-F43E6C67E1D0}">
      <dsp:nvSpPr>
        <dsp:cNvPr id="0" name=""/>
        <dsp:cNvSpPr/>
      </dsp:nvSpPr>
      <dsp:spPr>
        <a:xfrm>
          <a:off x="4801274" y="1907194"/>
          <a:ext cx="54917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549179" y="1606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062135" y="1909527"/>
        <a:ext cx="27458" cy="27458"/>
      </dsp:txXfrm>
    </dsp:sp>
    <dsp:sp modelId="{1F731C70-5BB8-4385-9089-361F80074C27}">
      <dsp:nvSpPr>
        <dsp:cNvPr id="0" name=""/>
        <dsp:cNvSpPr/>
      </dsp:nvSpPr>
      <dsp:spPr>
        <a:xfrm>
          <a:off x="5350454" y="1580019"/>
          <a:ext cx="1372949" cy="6864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cs typeface="Calibri"/>
            </a:rPr>
            <a:t>DINERO, ARTE Y OTROS</a:t>
          </a:r>
        </a:p>
      </dsp:txBody>
      <dsp:txXfrm>
        <a:off x="5370560" y="1600125"/>
        <a:ext cx="1332737" cy="646262"/>
      </dsp:txXfrm>
    </dsp:sp>
    <dsp:sp modelId="{7953123A-D694-4293-B383-1C617D52C66E}">
      <dsp:nvSpPr>
        <dsp:cNvPr id="0" name=""/>
        <dsp:cNvSpPr/>
      </dsp:nvSpPr>
      <dsp:spPr>
        <a:xfrm rot="3310531">
          <a:off x="4595026" y="2301917"/>
          <a:ext cx="96167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61677" y="1606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051822" y="2293937"/>
        <a:ext cx="48083" cy="48083"/>
      </dsp:txXfrm>
    </dsp:sp>
    <dsp:sp modelId="{7C6DB8A4-F6C5-4B1D-8AA4-DFB9180977C7}">
      <dsp:nvSpPr>
        <dsp:cNvPr id="0" name=""/>
        <dsp:cNvSpPr/>
      </dsp:nvSpPr>
      <dsp:spPr>
        <a:xfrm>
          <a:off x="5350454" y="2369465"/>
          <a:ext cx="1372949" cy="6864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cs typeface="Calibri"/>
            </a:rPr>
            <a:t>SUSTANCIAS</a:t>
          </a:r>
        </a:p>
      </dsp:txBody>
      <dsp:txXfrm>
        <a:off x="5370560" y="2389571"/>
        <a:ext cx="1332737" cy="646262"/>
      </dsp:txXfrm>
    </dsp:sp>
    <dsp:sp modelId="{3E2A2363-9DD6-41CD-A536-C14C9C3039ED}">
      <dsp:nvSpPr>
        <dsp:cNvPr id="0" name=""/>
        <dsp:cNvSpPr/>
      </dsp:nvSpPr>
      <dsp:spPr>
        <a:xfrm rot="4249260">
          <a:off x="4240027" y="2696640"/>
          <a:ext cx="167167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671675" y="1606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034072" y="2670910"/>
        <a:ext cx="83583" cy="83583"/>
      </dsp:txXfrm>
    </dsp:sp>
    <dsp:sp modelId="{E624E567-0025-4231-8915-12011141C9BA}">
      <dsp:nvSpPr>
        <dsp:cNvPr id="0" name=""/>
        <dsp:cNvSpPr/>
      </dsp:nvSpPr>
      <dsp:spPr>
        <a:xfrm>
          <a:off x="5350454" y="3158911"/>
          <a:ext cx="1372949" cy="6864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cs typeface="Calibri"/>
            </a:rPr>
            <a:t>MUEBLES Y ENSERES</a:t>
          </a:r>
        </a:p>
      </dsp:txBody>
      <dsp:txXfrm>
        <a:off x="5370560" y="3179017"/>
        <a:ext cx="1332737" cy="646262"/>
      </dsp:txXfrm>
    </dsp:sp>
    <dsp:sp modelId="{78EBDC2D-7FE8-462A-847C-019DD496110F}">
      <dsp:nvSpPr>
        <dsp:cNvPr id="0" name=""/>
        <dsp:cNvSpPr/>
      </dsp:nvSpPr>
      <dsp:spPr>
        <a:xfrm rot="2142401">
          <a:off x="2815576" y="2499279"/>
          <a:ext cx="6763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76317" y="1606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136827" y="2498433"/>
        <a:ext cx="33815" cy="33815"/>
      </dsp:txXfrm>
    </dsp:sp>
    <dsp:sp modelId="{57A7BBC2-88A9-45E1-8ED5-BE585398EE61}">
      <dsp:nvSpPr>
        <dsp:cNvPr id="0" name=""/>
        <dsp:cNvSpPr/>
      </dsp:nvSpPr>
      <dsp:spPr>
        <a:xfrm>
          <a:off x="3428325" y="2369465"/>
          <a:ext cx="1372949" cy="68647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cs typeface="Calibri"/>
            </a:rPr>
            <a:t>SOCIEDADES ACTIVAS</a:t>
          </a:r>
        </a:p>
      </dsp:txBody>
      <dsp:txXfrm>
        <a:off x="3448431" y="2389571"/>
        <a:ext cx="1332737" cy="646262"/>
      </dsp:txXfrm>
    </dsp:sp>
    <dsp:sp modelId="{0E1946AA-88E6-4D94-8B54-7E0F150F7207}">
      <dsp:nvSpPr>
        <dsp:cNvPr id="0" name=""/>
        <dsp:cNvSpPr/>
      </dsp:nvSpPr>
      <dsp:spPr>
        <a:xfrm rot="3907178">
          <a:off x="2501076" y="2894002"/>
          <a:ext cx="13053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05317" y="1606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121102" y="2877431"/>
        <a:ext cx="65265" cy="65265"/>
      </dsp:txXfrm>
    </dsp:sp>
    <dsp:sp modelId="{C12572C1-7A06-40FE-AF44-FF3980E50525}">
      <dsp:nvSpPr>
        <dsp:cNvPr id="0" name=""/>
        <dsp:cNvSpPr/>
      </dsp:nvSpPr>
      <dsp:spPr>
        <a:xfrm>
          <a:off x="3428325" y="3158911"/>
          <a:ext cx="1372949" cy="68647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cs typeface="Calibri"/>
            </a:rPr>
            <a:t>SOCIEDADES EN LIQUIDACIÓN</a:t>
          </a:r>
        </a:p>
      </dsp:txBody>
      <dsp:txXfrm>
        <a:off x="3448431" y="3179017"/>
        <a:ext cx="1332737" cy="6462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67C18E-87A4-47FF-BA10-146B441804E3}">
      <dsp:nvSpPr>
        <dsp:cNvPr id="0" name=""/>
        <dsp:cNvSpPr/>
      </dsp:nvSpPr>
      <dsp:spPr>
        <a:xfrm>
          <a:off x="4457699" y="413352"/>
          <a:ext cx="2596833" cy="1731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561"/>
              </a:lnTo>
              <a:lnTo>
                <a:pt x="2596833" y="86561"/>
              </a:lnTo>
              <a:lnTo>
                <a:pt x="2596833" y="17312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BEB7F8-E972-4C4A-9C99-616FEBADAFDC}">
      <dsp:nvSpPr>
        <dsp:cNvPr id="0" name=""/>
        <dsp:cNvSpPr/>
      </dsp:nvSpPr>
      <dsp:spPr>
        <a:xfrm>
          <a:off x="4457699" y="413352"/>
          <a:ext cx="1599319" cy="1731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561"/>
              </a:lnTo>
              <a:lnTo>
                <a:pt x="1599319" y="86561"/>
              </a:lnTo>
              <a:lnTo>
                <a:pt x="1599319" y="17312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48F47A-087F-413F-BE2C-7F938C54E6F4}">
      <dsp:nvSpPr>
        <dsp:cNvPr id="0" name=""/>
        <dsp:cNvSpPr/>
      </dsp:nvSpPr>
      <dsp:spPr>
        <a:xfrm>
          <a:off x="5059505" y="998670"/>
          <a:ext cx="1995027" cy="1731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561"/>
              </a:lnTo>
              <a:lnTo>
                <a:pt x="1995027" y="86561"/>
              </a:lnTo>
              <a:lnTo>
                <a:pt x="1995027" y="17312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E1B40D-CB3D-4602-8581-4A677C03F1B6}">
      <dsp:nvSpPr>
        <dsp:cNvPr id="0" name=""/>
        <dsp:cNvSpPr/>
      </dsp:nvSpPr>
      <dsp:spPr>
        <a:xfrm>
          <a:off x="5059505" y="998670"/>
          <a:ext cx="997513" cy="1731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561"/>
              </a:lnTo>
              <a:lnTo>
                <a:pt x="997513" y="86561"/>
              </a:lnTo>
              <a:lnTo>
                <a:pt x="997513" y="17312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56F242-115F-4B43-9D08-0C6E93D88E9A}">
      <dsp:nvSpPr>
        <dsp:cNvPr id="0" name=""/>
        <dsp:cNvSpPr/>
      </dsp:nvSpPr>
      <dsp:spPr>
        <a:xfrm>
          <a:off x="5013785" y="998670"/>
          <a:ext cx="91440" cy="1731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312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FBCE35-D026-4898-A1C7-5A3E271258E5}">
      <dsp:nvSpPr>
        <dsp:cNvPr id="0" name=""/>
        <dsp:cNvSpPr/>
      </dsp:nvSpPr>
      <dsp:spPr>
        <a:xfrm>
          <a:off x="3732235" y="1583988"/>
          <a:ext cx="123658" cy="2135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5173"/>
              </a:lnTo>
              <a:lnTo>
                <a:pt x="123658" y="213517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BCE49-7C60-4885-8230-DFB3AC364632}">
      <dsp:nvSpPr>
        <dsp:cNvPr id="0" name=""/>
        <dsp:cNvSpPr/>
      </dsp:nvSpPr>
      <dsp:spPr>
        <a:xfrm>
          <a:off x="3732235" y="1583988"/>
          <a:ext cx="123658" cy="15498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9855"/>
              </a:lnTo>
              <a:lnTo>
                <a:pt x="123658" y="15498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2FB111-C906-4352-9AA8-2028072E123D}">
      <dsp:nvSpPr>
        <dsp:cNvPr id="0" name=""/>
        <dsp:cNvSpPr/>
      </dsp:nvSpPr>
      <dsp:spPr>
        <a:xfrm>
          <a:off x="3732235" y="1583988"/>
          <a:ext cx="123658" cy="9645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4537"/>
              </a:lnTo>
              <a:lnTo>
                <a:pt x="123658" y="96453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BB8BF8-A0B3-475A-807C-BE02CBEDAEDD}">
      <dsp:nvSpPr>
        <dsp:cNvPr id="0" name=""/>
        <dsp:cNvSpPr/>
      </dsp:nvSpPr>
      <dsp:spPr>
        <a:xfrm>
          <a:off x="3732235" y="1583988"/>
          <a:ext cx="123658" cy="3792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220"/>
              </a:lnTo>
              <a:lnTo>
                <a:pt x="123658" y="37922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5C544A-F48D-4BE6-86D9-B012F6EA4D56}">
      <dsp:nvSpPr>
        <dsp:cNvPr id="0" name=""/>
        <dsp:cNvSpPr/>
      </dsp:nvSpPr>
      <dsp:spPr>
        <a:xfrm>
          <a:off x="4061991" y="998670"/>
          <a:ext cx="997513" cy="173122"/>
        </a:xfrm>
        <a:custGeom>
          <a:avLst/>
          <a:gdLst/>
          <a:ahLst/>
          <a:cxnLst/>
          <a:rect l="0" t="0" r="0" b="0"/>
          <a:pathLst>
            <a:path>
              <a:moveTo>
                <a:pt x="997513" y="0"/>
              </a:moveTo>
              <a:lnTo>
                <a:pt x="997513" y="86561"/>
              </a:lnTo>
              <a:lnTo>
                <a:pt x="0" y="86561"/>
              </a:lnTo>
              <a:lnTo>
                <a:pt x="0" y="17312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CCE2D6-D30C-4EE8-90B7-537F09F50B20}">
      <dsp:nvSpPr>
        <dsp:cNvPr id="0" name=""/>
        <dsp:cNvSpPr/>
      </dsp:nvSpPr>
      <dsp:spPr>
        <a:xfrm>
          <a:off x="3064477" y="998670"/>
          <a:ext cx="1995027" cy="173122"/>
        </a:xfrm>
        <a:custGeom>
          <a:avLst/>
          <a:gdLst/>
          <a:ahLst/>
          <a:cxnLst/>
          <a:rect l="0" t="0" r="0" b="0"/>
          <a:pathLst>
            <a:path>
              <a:moveTo>
                <a:pt x="1995027" y="0"/>
              </a:moveTo>
              <a:lnTo>
                <a:pt x="1995027" y="86561"/>
              </a:lnTo>
              <a:lnTo>
                <a:pt x="0" y="86561"/>
              </a:lnTo>
              <a:lnTo>
                <a:pt x="0" y="17312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B17525-CE4B-41E1-8642-B468F4BAF9DC}">
      <dsp:nvSpPr>
        <dsp:cNvPr id="0" name=""/>
        <dsp:cNvSpPr/>
      </dsp:nvSpPr>
      <dsp:spPr>
        <a:xfrm>
          <a:off x="4457699" y="413352"/>
          <a:ext cx="601805" cy="1731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561"/>
              </a:lnTo>
              <a:lnTo>
                <a:pt x="601805" y="86561"/>
              </a:lnTo>
              <a:lnTo>
                <a:pt x="601805" y="17312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B1327E-9606-4712-903A-3ECC03FC8DE9}">
      <dsp:nvSpPr>
        <dsp:cNvPr id="0" name=""/>
        <dsp:cNvSpPr/>
      </dsp:nvSpPr>
      <dsp:spPr>
        <a:xfrm>
          <a:off x="1531109" y="998670"/>
          <a:ext cx="123658" cy="9645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4537"/>
              </a:lnTo>
              <a:lnTo>
                <a:pt x="123658" y="96453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838394-61C9-4678-9877-2C2B38533E56}">
      <dsp:nvSpPr>
        <dsp:cNvPr id="0" name=""/>
        <dsp:cNvSpPr/>
      </dsp:nvSpPr>
      <dsp:spPr>
        <a:xfrm>
          <a:off x="1531109" y="998670"/>
          <a:ext cx="123658" cy="3792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220"/>
              </a:lnTo>
              <a:lnTo>
                <a:pt x="123658" y="3792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CF4CE5-377F-4047-878C-BE9F5B2CA0E9}">
      <dsp:nvSpPr>
        <dsp:cNvPr id="0" name=""/>
        <dsp:cNvSpPr/>
      </dsp:nvSpPr>
      <dsp:spPr>
        <a:xfrm>
          <a:off x="1860866" y="413352"/>
          <a:ext cx="2596833" cy="173122"/>
        </a:xfrm>
        <a:custGeom>
          <a:avLst/>
          <a:gdLst/>
          <a:ahLst/>
          <a:cxnLst/>
          <a:rect l="0" t="0" r="0" b="0"/>
          <a:pathLst>
            <a:path>
              <a:moveTo>
                <a:pt x="2596833" y="0"/>
              </a:moveTo>
              <a:lnTo>
                <a:pt x="2596833" y="86561"/>
              </a:lnTo>
              <a:lnTo>
                <a:pt x="0" y="86561"/>
              </a:lnTo>
              <a:lnTo>
                <a:pt x="0" y="17312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0936D3-749A-45CD-BDAB-7563073F14D8}">
      <dsp:nvSpPr>
        <dsp:cNvPr id="0" name=""/>
        <dsp:cNvSpPr/>
      </dsp:nvSpPr>
      <dsp:spPr>
        <a:xfrm>
          <a:off x="4045503" y="1156"/>
          <a:ext cx="824391" cy="41219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Activos</a:t>
          </a:r>
        </a:p>
      </dsp:txBody>
      <dsp:txXfrm>
        <a:off x="4045503" y="1156"/>
        <a:ext cx="824391" cy="412195"/>
      </dsp:txXfrm>
    </dsp:sp>
    <dsp:sp modelId="{F7643FB4-4DB5-4C82-8F8E-2A13EC536EBD}">
      <dsp:nvSpPr>
        <dsp:cNvPr id="0" name=""/>
        <dsp:cNvSpPr/>
      </dsp:nvSpPr>
      <dsp:spPr>
        <a:xfrm>
          <a:off x="1448670" y="586474"/>
          <a:ext cx="824391" cy="41219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Inmuebles</a:t>
          </a:r>
        </a:p>
      </dsp:txBody>
      <dsp:txXfrm>
        <a:off x="1448670" y="586474"/>
        <a:ext cx="824391" cy="412195"/>
      </dsp:txXfrm>
    </dsp:sp>
    <dsp:sp modelId="{B67D6054-9E75-4B0C-9032-E18E34D05D77}">
      <dsp:nvSpPr>
        <dsp:cNvPr id="0" name=""/>
        <dsp:cNvSpPr/>
      </dsp:nvSpPr>
      <dsp:spPr>
        <a:xfrm>
          <a:off x="1654768" y="1171792"/>
          <a:ext cx="824391" cy="412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Urbano</a:t>
          </a:r>
        </a:p>
      </dsp:txBody>
      <dsp:txXfrm>
        <a:off x="1654768" y="1171792"/>
        <a:ext cx="824391" cy="412195"/>
      </dsp:txXfrm>
    </dsp:sp>
    <dsp:sp modelId="{104A8889-575A-4670-97F2-45B2C94F2C57}">
      <dsp:nvSpPr>
        <dsp:cNvPr id="0" name=""/>
        <dsp:cNvSpPr/>
      </dsp:nvSpPr>
      <dsp:spPr>
        <a:xfrm>
          <a:off x="1654768" y="1757110"/>
          <a:ext cx="824391" cy="412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Rural</a:t>
          </a:r>
        </a:p>
      </dsp:txBody>
      <dsp:txXfrm>
        <a:off x="1654768" y="1757110"/>
        <a:ext cx="824391" cy="412195"/>
      </dsp:txXfrm>
    </dsp:sp>
    <dsp:sp modelId="{C2BA02BE-F44D-477E-982F-15C3FDD9A649}">
      <dsp:nvSpPr>
        <dsp:cNvPr id="0" name=""/>
        <dsp:cNvSpPr/>
      </dsp:nvSpPr>
      <dsp:spPr>
        <a:xfrm>
          <a:off x="4647309" y="586474"/>
          <a:ext cx="824391" cy="41219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Muebles</a:t>
          </a:r>
        </a:p>
      </dsp:txBody>
      <dsp:txXfrm>
        <a:off x="4647309" y="586474"/>
        <a:ext cx="824391" cy="412195"/>
      </dsp:txXfrm>
    </dsp:sp>
    <dsp:sp modelId="{35F8DDD0-9417-48A2-85B4-A36B5E596969}">
      <dsp:nvSpPr>
        <dsp:cNvPr id="0" name=""/>
        <dsp:cNvSpPr/>
      </dsp:nvSpPr>
      <dsp:spPr>
        <a:xfrm>
          <a:off x="2652282" y="1171792"/>
          <a:ext cx="824391" cy="412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DAO</a:t>
          </a:r>
        </a:p>
      </dsp:txBody>
      <dsp:txXfrm>
        <a:off x="2652282" y="1171792"/>
        <a:ext cx="824391" cy="412195"/>
      </dsp:txXfrm>
    </dsp:sp>
    <dsp:sp modelId="{7709F6AA-0251-4604-90BD-623AEC3FFE28}">
      <dsp:nvSpPr>
        <dsp:cNvPr id="0" name=""/>
        <dsp:cNvSpPr/>
      </dsp:nvSpPr>
      <dsp:spPr>
        <a:xfrm>
          <a:off x="3649795" y="1171792"/>
          <a:ext cx="824391" cy="412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Transportes</a:t>
          </a:r>
        </a:p>
      </dsp:txBody>
      <dsp:txXfrm>
        <a:off x="3649795" y="1171792"/>
        <a:ext cx="824391" cy="412195"/>
      </dsp:txXfrm>
    </dsp:sp>
    <dsp:sp modelId="{E5A86ADB-82F7-4253-87B0-4E14D58E666B}">
      <dsp:nvSpPr>
        <dsp:cNvPr id="0" name=""/>
        <dsp:cNvSpPr/>
      </dsp:nvSpPr>
      <dsp:spPr>
        <a:xfrm>
          <a:off x="3855893" y="1757110"/>
          <a:ext cx="824391" cy="41219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Vehículos</a:t>
          </a:r>
        </a:p>
      </dsp:txBody>
      <dsp:txXfrm>
        <a:off x="3855893" y="1757110"/>
        <a:ext cx="824391" cy="412195"/>
      </dsp:txXfrm>
    </dsp:sp>
    <dsp:sp modelId="{70ABB169-2FAE-423A-BB51-9954F38BCDFE}">
      <dsp:nvSpPr>
        <dsp:cNvPr id="0" name=""/>
        <dsp:cNvSpPr/>
      </dsp:nvSpPr>
      <dsp:spPr>
        <a:xfrm>
          <a:off x="3855893" y="2342428"/>
          <a:ext cx="824391" cy="41219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err="1"/>
            <a:t>Maq.Pesada</a:t>
          </a:r>
          <a:endParaRPr lang="es-ES" sz="1000" kern="1200"/>
        </a:p>
      </dsp:txBody>
      <dsp:txXfrm>
        <a:off x="3855893" y="2342428"/>
        <a:ext cx="824391" cy="412195"/>
      </dsp:txXfrm>
    </dsp:sp>
    <dsp:sp modelId="{C967A502-DF86-4722-AB43-26FF125025DA}">
      <dsp:nvSpPr>
        <dsp:cNvPr id="0" name=""/>
        <dsp:cNvSpPr/>
      </dsp:nvSpPr>
      <dsp:spPr>
        <a:xfrm>
          <a:off x="3855893" y="2927746"/>
          <a:ext cx="824391" cy="41219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Aeronaves</a:t>
          </a:r>
        </a:p>
      </dsp:txBody>
      <dsp:txXfrm>
        <a:off x="3855893" y="2927746"/>
        <a:ext cx="824391" cy="412195"/>
      </dsp:txXfrm>
    </dsp:sp>
    <dsp:sp modelId="{88B2D224-9729-45CF-8CF2-D82D08F08963}">
      <dsp:nvSpPr>
        <dsp:cNvPr id="0" name=""/>
        <dsp:cNvSpPr/>
      </dsp:nvSpPr>
      <dsp:spPr>
        <a:xfrm>
          <a:off x="3855893" y="3513064"/>
          <a:ext cx="824391" cy="41219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Embarcaciones</a:t>
          </a:r>
        </a:p>
      </dsp:txBody>
      <dsp:txXfrm>
        <a:off x="3855893" y="3513064"/>
        <a:ext cx="824391" cy="412195"/>
      </dsp:txXfrm>
    </dsp:sp>
    <dsp:sp modelId="{5C403453-25F4-43AC-9F26-60DC97534090}">
      <dsp:nvSpPr>
        <dsp:cNvPr id="0" name=""/>
        <dsp:cNvSpPr/>
      </dsp:nvSpPr>
      <dsp:spPr>
        <a:xfrm>
          <a:off x="4647309" y="1171792"/>
          <a:ext cx="824391" cy="412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Semovientes</a:t>
          </a:r>
        </a:p>
      </dsp:txBody>
      <dsp:txXfrm>
        <a:off x="4647309" y="1171792"/>
        <a:ext cx="824391" cy="412195"/>
      </dsp:txXfrm>
    </dsp:sp>
    <dsp:sp modelId="{7EEE21BC-11C6-4900-9F5B-A66809629C77}">
      <dsp:nvSpPr>
        <dsp:cNvPr id="0" name=""/>
        <dsp:cNvSpPr/>
      </dsp:nvSpPr>
      <dsp:spPr>
        <a:xfrm>
          <a:off x="5644823" y="1171792"/>
          <a:ext cx="824391" cy="412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Sustancias</a:t>
          </a:r>
        </a:p>
      </dsp:txBody>
      <dsp:txXfrm>
        <a:off x="5644823" y="1171792"/>
        <a:ext cx="824391" cy="412195"/>
      </dsp:txXfrm>
    </dsp:sp>
    <dsp:sp modelId="{4F258251-894E-4499-9307-129024624E1F}">
      <dsp:nvSpPr>
        <dsp:cNvPr id="0" name=""/>
        <dsp:cNvSpPr/>
      </dsp:nvSpPr>
      <dsp:spPr>
        <a:xfrm>
          <a:off x="6642336" y="1171792"/>
          <a:ext cx="824391" cy="412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Muebles y Enseres</a:t>
          </a:r>
        </a:p>
      </dsp:txBody>
      <dsp:txXfrm>
        <a:off x="6642336" y="1171792"/>
        <a:ext cx="824391" cy="412195"/>
      </dsp:txXfrm>
    </dsp:sp>
    <dsp:sp modelId="{46AA701A-6009-480F-A09F-A69C7B836513}">
      <dsp:nvSpPr>
        <dsp:cNvPr id="0" name=""/>
        <dsp:cNvSpPr/>
      </dsp:nvSpPr>
      <dsp:spPr>
        <a:xfrm>
          <a:off x="5644823" y="586474"/>
          <a:ext cx="824391" cy="41219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Sociedades Activas</a:t>
          </a:r>
        </a:p>
      </dsp:txBody>
      <dsp:txXfrm>
        <a:off x="5644823" y="586474"/>
        <a:ext cx="824391" cy="412195"/>
      </dsp:txXfrm>
    </dsp:sp>
    <dsp:sp modelId="{265BB055-6007-4F15-A17A-5A62C0A50B16}">
      <dsp:nvSpPr>
        <dsp:cNvPr id="0" name=""/>
        <dsp:cNvSpPr/>
      </dsp:nvSpPr>
      <dsp:spPr>
        <a:xfrm>
          <a:off x="6642336" y="586474"/>
          <a:ext cx="824391" cy="41219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Sociedades en Liquidación</a:t>
          </a:r>
        </a:p>
      </dsp:txBody>
      <dsp:txXfrm>
        <a:off x="6642336" y="586474"/>
        <a:ext cx="824391" cy="4121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286FB-44AC-4B63-9F13-E29AC2042C28}">
      <dsp:nvSpPr>
        <dsp:cNvPr id="0" name=""/>
        <dsp:cNvSpPr/>
      </dsp:nvSpPr>
      <dsp:spPr>
        <a:xfrm>
          <a:off x="1952263" y="1311486"/>
          <a:ext cx="1138177" cy="56908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cs typeface="Calibri"/>
            </a:rPr>
            <a:t>ACTIVOS</a:t>
          </a:r>
        </a:p>
      </dsp:txBody>
      <dsp:txXfrm>
        <a:off x="1968931" y="1328154"/>
        <a:ext cx="1104841" cy="535752"/>
      </dsp:txXfrm>
    </dsp:sp>
    <dsp:sp modelId="{4D8568A2-8762-4174-B9ED-C1733C3783B1}">
      <dsp:nvSpPr>
        <dsp:cNvPr id="0" name=""/>
        <dsp:cNvSpPr/>
      </dsp:nvSpPr>
      <dsp:spPr>
        <a:xfrm rot="17692822">
          <a:off x="2777020" y="1091876"/>
          <a:ext cx="108211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082110" y="1331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291023" y="1078138"/>
        <a:ext cx="54105" cy="54105"/>
      </dsp:txXfrm>
    </dsp:sp>
    <dsp:sp modelId="{E41D0F44-882D-4E8F-8805-302185C526EB}">
      <dsp:nvSpPr>
        <dsp:cNvPr id="0" name=""/>
        <dsp:cNvSpPr/>
      </dsp:nvSpPr>
      <dsp:spPr>
        <a:xfrm>
          <a:off x="3545711" y="329808"/>
          <a:ext cx="1138177" cy="56908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cs typeface="Calibri"/>
            </a:rPr>
            <a:t>INMUEBLES</a:t>
          </a:r>
        </a:p>
      </dsp:txBody>
      <dsp:txXfrm>
        <a:off x="3562379" y="346476"/>
        <a:ext cx="1104841" cy="535752"/>
      </dsp:txXfrm>
    </dsp:sp>
    <dsp:sp modelId="{55D5C7EE-5EB5-4D31-8AA5-C4560FC2588A}">
      <dsp:nvSpPr>
        <dsp:cNvPr id="0" name=""/>
        <dsp:cNvSpPr/>
      </dsp:nvSpPr>
      <dsp:spPr>
        <a:xfrm rot="19457599">
          <a:off x="3037742" y="1419102"/>
          <a:ext cx="56066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60667" y="1331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304059" y="1418400"/>
        <a:ext cx="28033" cy="28033"/>
      </dsp:txXfrm>
    </dsp:sp>
    <dsp:sp modelId="{B0CC7632-FDB5-4347-85EE-848180953EE9}">
      <dsp:nvSpPr>
        <dsp:cNvPr id="0" name=""/>
        <dsp:cNvSpPr/>
      </dsp:nvSpPr>
      <dsp:spPr>
        <a:xfrm>
          <a:off x="3545711" y="984260"/>
          <a:ext cx="1138177" cy="56908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cs typeface="Calibri"/>
            </a:rPr>
            <a:t>MUEBLES</a:t>
          </a:r>
        </a:p>
      </dsp:txBody>
      <dsp:txXfrm>
        <a:off x="3562379" y="1000928"/>
        <a:ext cx="1104841" cy="535752"/>
      </dsp:txXfrm>
    </dsp:sp>
    <dsp:sp modelId="{EBFB5F74-CAFA-4361-9EB4-2252FEFC56FE}">
      <dsp:nvSpPr>
        <dsp:cNvPr id="0" name=""/>
        <dsp:cNvSpPr/>
      </dsp:nvSpPr>
      <dsp:spPr>
        <a:xfrm rot="2142401">
          <a:off x="3037742" y="1746328"/>
          <a:ext cx="56066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60667" y="1331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304059" y="1745626"/>
        <a:ext cx="28033" cy="28033"/>
      </dsp:txXfrm>
    </dsp:sp>
    <dsp:sp modelId="{35B0AFD0-4166-42E9-86E5-B5B7EF694A67}">
      <dsp:nvSpPr>
        <dsp:cNvPr id="0" name=""/>
        <dsp:cNvSpPr/>
      </dsp:nvSpPr>
      <dsp:spPr>
        <a:xfrm>
          <a:off x="3545711" y="1638712"/>
          <a:ext cx="1138177" cy="56908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cs typeface="Calibri"/>
            </a:rPr>
            <a:t>SOCIEDADES ACTIVAS</a:t>
          </a:r>
        </a:p>
      </dsp:txBody>
      <dsp:txXfrm>
        <a:off x="3562379" y="1655380"/>
        <a:ext cx="1104841" cy="535752"/>
      </dsp:txXfrm>
    </dsp:sp>
    <dsp:sp modelId="{920638B7-2FB5-4EB6-B60C-C393121E6791}">
      <dsp:nvSpPr>
        <dsp:cNvPr id="0" name=""/>
        <dsp:cNvSpPr/>
      </dsp:nvSpPr>
      <dsp:spPr>
        <a:xfrm rot="17132988">
          <a:off x="4062378" y="1091876"/>
          <a:ext cx="169829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698290" y="1331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600" kern="1200"/>
        </a:p>
      </dsp:txBody>
      <dsp:txXfrm>
        <a:off x="4869066" y="1062734"/>
        <a:ext cx="84914" cy="84914"/>
      </dsp:txXfrm>
    </dsp:sp>
    <dsp:sp modelId="{18153468-3FC9-4683-897B-7C608A26B023}">
      <dsp:nvSpPr>
        <dsp:cNvPr id="0" name=""/>
        <dsp:cNvSpPr/>
      </dsp:nvSpPr>
      <dsp:spPr>
        <a:xfrm>
          <a:off x="5139159" y="2582"/>
          <a:ext cx="1138177" cy="5690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cs typeface="Calibri"/>
            </a:rPr>
            <a:t>SOCIEDAD CON ACTIVOS</a:t>
          </a:r>
        </a:p>
      </dsp:txBody>
      <dsp:txXfrm>
        <a:off x="5155827" y="19250"/>
        <a:ext cx="1104841" cy="535752"/>
      </dsp:txXfrm>
    </dsp:sp>
    <dsp:sp modelId="{13A56CF1-A278-4861-AEB3-80A122377509}">
      <dsp:nvSpPr>
        <dsp:cNvPr id="0" name=""/>
        <dsp:cNvSpPr/>
      </dsp:nvSpPr>
      <dsp:spPr>
        <a:xfrm rot="17692822">
          <a:off x="4370468" y="1419102"/>
          <a:ext cx="108211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082110" y="1331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884471" y="1405364"/>
        <a:ext cx="54105" cy="54105"/>
      </dsp:txXfrm>
    </dsp:sp>
    <dsp:sp modelId="{9656E483-C842-4CFD-9B47-B488614C3E0E}">
      <dsp:nvSpPr>
        <dsp:cNvPr id="0" name=""/>
        <dsp:cNvSpPr/>
      </dsp:nvSpPr>
      <dsp:spPr>
        <a:xfrm>
          <a:off x="5139159" y="657034"/>
          <a:ext cx="1138177" cy="5690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cs typeface="Calibri"/>
            </a:rPr>
            <a:t>ACCIONES </a:t>
          </a:r>
        </a:p>
      </dsp:txBody>
      <dsp:txXfrm>
        <a:off x="5155827" y="673702"/>
        <a:ext cx="1104841" cy="535752"/>
      </dsp:txXfrm>
    </dsp:sp>
    <dsp:sp modelId="{38480A07-8FEA-4F97-854A-A6CEE0BE9FD4}">
      <dsp:nvSpPr>
        <dsp:cNvPr id="0" name=""/>
        <dsp:cNvSpPr/>
      </dsp:nvSpPr>
      <dsp:spPr>
        <a:xfrm rot="19457599">
          <a:off x="4631190" y="1746328"/>
          <a:ext cx="56066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60667" y="1331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897507" y="1745626"/>
        <a:ext cx="28033" cy="28033"/>
      </dsp:txXfrm>
    </dsp:sp>
    <dsp:sp modelId="{38921C6F-B9CD-49FD-9F25-FEEE70F3E47B}">
      <dsp:nvSpPr>
        <dsp:cNvPr id="0" name=""/>
        <dsp:cNvSpPr/>
      </dsp:nvSpPr>
      <dsp:spPr>
        <a:xfrm>
          <a:off x="5139159" y="1311486"/>
          <a:ext cx="1138177" cy="5690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cs typeface="Calibri"/>
            </a:rPr>
            <a:t>ESTABLECIMIENTOS DE COMERCIO ACTIVOS</a:t>
          </a:r>
        </a:p>
      </dsp:txBody>
      <dsp:txXfrm>
        <a:off x="5155827" y="1328154"/>
        <a:ext cx="1104841" cy="535752"/>
      </dsp:txXfrm>
    </dsp:sp>
    <dsp:sp modelId="{65195C79-4D0A-43AF-A460-DAE91A897985}">
      <dsp:nvSpPr>
        <dsp:cNvPr id="0" name=""/>
        <dsp:cNvSpPr/>
      </dsp:nvSpPr>
      <dsp:spPr>
        <a:xfrm rot="2142401">
          <a:off x="4631190" y="2073554"/>
          <a:ext cx="56066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60667" y="1331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897507" y="2072852"/>
        <a:ext cx="28033" cy="28033"/>
      </dsp:txXfrm>
    </dsp:sp>
    <dsp:sp modelId="{09815E85-458F-4B9E-9CE4-564B6CFD4915}">
      <dsp:nvSpPr>
        <dsp:cNvPr id="0" name=""/>
        <dsp:cNvSpPr/>
      </dsp:nvSpPr>
      <dsp:spPr>
        <a:xfrm>
          <a:off x="5139159" y="1965938"/>
          <a:ext cx="1138177" cy="5690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cs typeface="Calibri"/>
            </a:rPr>
            <a:t>DERECHO FIDUCIARIO</a:t>
          </a:r>
        </a:p>
      </dsp:txBody>
      <dsp:txXfrm>
        <a:off x="5155827" y="1982606"/>
        <a:ext cx="1104841" cy="535752"/>
      </dsp:txXfrm>
    </dsp:sp>
    <dsp:sp modelId="{77B3B957-4596-47B6-9972-A39C838CE7D5}">
      <dsp:nvSpPr>
        <dsp:cNvPr id="0" name=""/>
        <dsp:cNvSpPr/>
      </dsp:nvSpPr>
      <dsp:spPr>
        <a:xfrm rot="3907178">
          <a:off x="4370468" y="2400779"/>
          <a:ext cx="108211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082110" y="1331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884471" y="2387042"/>
        <a:ext cx="54105" cy="54105"/>
      </dsp:txXfrm>
    </dsp:sp>
    <dsp:sp modelId="{13A9178E-6A38-4D2B-B842-659BAFFA1B38}">
      <dsp:nvSpPr>
        <dsp:cNvPr id="0" name=""/>
        <dsp:cNvSpPr/>
      </dsp:nvSpPr>
      <dsp:spPr>
        <a:xfrm>
          <a:off x="5139159" y="2620390"/>
          <a:ext cx="1138177" cy="5690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cs typeface="Calibri"/>
            </a:rPr>
            <a:t>SOCIEDAD ACTIVA DE PAPEL</a:t>
          </a:r>
        </a:p>
      </dsp:txBody>
      <dsp:txXfrm>
        <a:off x="5155827" y="2637058"/>
        <a:ext cx="1104841" cy="535752"/>
      </dsp:txXfrm>
    </dsp:sp>
    <dsp:sp modelId="{C43529D4-1A68-4B7E-A83E-518E474E7B74}">
      <dsp:nvSpPr>
        <dsp:cNvPr id="0" name=""/>
        <dsp:cNvSpPr/>
      </dsp:nvSpPr>
      <dsp:spPr>
        <a:xfrm rot="4467012">
          <a:off x="4062378" y="2728005"/>
          <a:ext cx="169829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698290" y="1331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600" kern="1200"/>
        </a:p>
      </dsp:txBody>
      <dsp:txXfrm>
        <a:off x="4869066" y="2698864"/>
        <a:ext cx="84914" cy="84914"/>
      </dsp:txXfrm>
    </dsp:sp>
    <dsp:sp modelId="{0620F598-E7B4-4947-9B82-2297637CBCFD}">
      <dsp:nvSpPr>
        <dsp:cNvPr id="0" name=""/>
        <dsp:cNvSpPr/>
      </dsp:nvSpPr>
      <dsp:spPr>
        <a:xfrm>
          <a:off x="5139159" y="3274841"/>
          <a:ext cx="1138177" cy="5690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cs typeface="Calibri"/>
            </a:rPr>
            <a:t>ESTABLECIMIENTO DE COM.ACTIVO DE PAPEL</a:t>
          </a:r>
        </a:p>
      </dsp:txBody>
      <dsp:txXfrm>
        <a:off x="5155827" y="3291509"/>
        <a:ext cx="1104841" cy="535752"/>
      </dsp:txXfrm>
    </dsp:sp>
    <dsp:sp modelId="{0E1946AA-88E6-4D94-8B54-7E0F150F7207}">
      <dsp:nvSpPr>
        <dsp:cNvPr id="0" name=""/>
        <dsp:cNvSpPr/>
      </dsp:nvSpPr>
      <dsp:spPr>
        <a:xfrm rot="3907178">
          <a:off x="2777020" y="2073554"/>
          <a:ext cx="108211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082110" y="1331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291023" y="2059816"/>
        <a:ext cx="54105" cy="54105"/>
      </dsp:txXfrm>
    </dsp:sp>
    <dsp:sp modelId="{C12572C1-7A06-40FE-AF44-FF3980E50525}">
      <dsp:nvSpPr>
        <dsp:cNvPr id="0" name=""/>
        <dsp:cNvSpPr/>
      </dsp:nvSpPr>
      <dsp:spPr>
        <a:xfrm>
          <a:off x="3545711" y="2293164"/>
          <a:ext cx="1138177" cy="56908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cs typeface="Calibri"/>
            </a:rPr>
            <a:t>SOCIEDADES EN LIQUIDACIÓN</a:t>
          </a:r>
        </a:p>
      </dsp:txBody>
      <dsp:txXfrm>
        <a:off x="3562379" y="2309832"/>
        <a:ext cx="1104841" cy="5357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286FB-44AC-4B63-9F13-E29AC2042C28}">
      <dsp:nvSpPr>
        <dsp:cNvPr id="0" name=""/>
        <dsp:cNvSpPr/>
      </dsp:nvSpPr>
      <dsp:spPr>
        <a:xfrm>
          <a:off x="1506195" y="1185296"/>
          <a:ext cx="1372949" cy="68647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>
              <a:cs typeface="Calibri"/>
            </a:rPr>
            <a:t>ACTIVOS</a:t>
          </a:r>
        </a:p>
      </dsp:txBody>
      <dsp:txXfrm>
        <a:off x="1526301" y="1205402"/>
        <a:ext cx="1332737" cy="646262"/>
      </dsp:txXfrm>
    </dsp:sp>
    <dsp:sp modelId="{4D8568A2-8762-4174-B9ED-C1733C3783B1}">
      <dsp:nvSpPr>
        <dsp:cNvPr id="0" name=""/>
        <dsp:cNvSpPr/>
      </dsp:nvSpPr>
      <dsp:spPr>
        <a:xfrm rot="17692822">
          <a:off x="2501076" y="920386"/>
          <a:ext cx="13053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05317" y="1606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121102" y="903815"/>
        <a:ext cx="65265" cy="65265"/>
      </dsp:txXfrm>
    </dsp:sp>
    <dsp:sp modelId="{E41D0F44-882D-4E8F-8805-302185C526EB}">
      <dsp:nvSpPr>
        <dsp:cNvPr id="0" name=""/>
        <dsp:cNvSpPr/>
      </dsp:nvSpPr>
      <dsp:spPr>
        <a:xfrm>
          <a:off x="3428325" y="1126"/>
          <a:ext cx="1372949" cy="68647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>
              <a:cs typeface="Calibri"/>
            </a:rPr>
            <a:t>INMUEBLES</a:t>
          </a:r>
        </a:p>
      </dsp:txBody>
      <dsp:txXfrm>
        <a:off x="3448431" y="21232"/>
        <a:ext cx="1332737" cy="646262"/>
      </dsp:txXfrm>
    </dsp:sp>
    <dsp:sp modelId="{55D5C7EE-5EB5-4D31-8AA5-C4560FC2588A}">
      <dsp:nvSpPr>
        <dsp:cNvPr id="0" name=""/>
        <dsp:cNvSpPr/>
      </dsp:nvSpPr>
      <dsp:spPr>
        <a:xfrm rot="19457599">
          <a:off x="2815576" y="1315109"/>
          <a:ext cx="6763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76317" y="1606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136827" y="1314264"/>
        <a:ext cx="33815" cy="33815"/>
      </dsp:txXfrm>
    </dsp:sp>
    <dsp:sp modelId="{B0CC7632-FDB5-4347-85EE-848180953EE9}">
      <dsp:nvSpPr>
        <dsp:cNvPr id="0" name=""/>
        <dsp:cNvSpPr/>
      </dsp:nvSpPr>
      <dsp:spPr>
        <a:xfrm>
          <a:off x="3428325" y="790572"/>
          <a:ext cx="1372949" cy="68647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>
              <a:cs typeface="Calibri"/>
            </a:rPr>
            <a:t>MUEBLES</a:t>
          </a:r>
        </a:p>
      </dsp:txBody>
      <dsp:txXfrm>
        <a:off x="3448431" y="810678"/>
        <a:ext cx="1332737" cy="646262"/>
      </dsp:txXfrm>
    </dsp:sp>
    <dsp:sp modelId="{EBFB5F74-CAFA-4361-9EB4-2252FEFC56FE}">
      <dsp:nvSpPr>
        <dsp:cNvPr id="0" name=""/>
        <dsp:cNvSpPr/>
      </dsp:nvSpPr>
      <dsp:spPr>
        <a:xfrm rot="2142401">
          <a:off x="2815576" y="1709832"/>
          <a:ext cx="6763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76317" y="1606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136827" y="1708987"/>
        <a:ext cx="33815" cy="33815"/>
      </dsp:txXfrm>
    </dsp:sp>
    <dsp:sp modelId="{35B0AFD0-4166-42E9-86E5-B5B7EF694A67}">
      <dsp:nvSpPr>
        <dsp:cNvPr id="0" name=""/>
        <dsp:cNvSpPr/>
      </dsp:nvSpPr>
      <dsp:spPr>
        <a:xfrm>
          <a:off x="3428325" y="1580019"/>
          <a:ext cx="1372949" cy="68647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>
              <a:cs typeface="Calibri"/>
            </a:rPr>
            <a:t>SOCIEDADES ACTIVAS</a:t>
          </a:r>
        </a:p>
      </dsp:txBody>
      <dsp:txXfrm>
        <a:off x="3448431" y="1600125"/>
        <a:ext cx="1332737" cy="646262"/>
      </dsp:txXfrm>
    </dsp:sp>
    <dsp:sp modelId="{920638B7-2FB5-4EB6-B60C-C393121E6791}">
      <dsp:nvSpPr>
        <dsp:cNvPr id="0" name=""/>
        <dsp:cNvSpPr/>
      </dsp:nvSpPr>
      <dsp:spPr>
        <a:xfrm rot="3907178">
          <a:off x="2501076" y="2104556"/>
          <a:ext cx="130531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05317" y="1606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121102" y="2087985"/>
        <a:ext cx="65265" cy="65265"/>
      </dsp:txXfrm>
    </dsp:sp>
    <dsp:sp modelId="{18153468-3FC9-4683-897B-7C608A26B023}">
      <dsp:nvSpPr>
        <dsp:cNvPr id="0" name=""/>
        <dsp:cNvSpPr/>
      </dsp:nvSpPr>
      <dsp:spPr>
        <a:xfrm>
          <a:off x="3428325" y="2369465"/>
          <a:ext cx="1372949" cy="68647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>
              <a:cs typeface="Calibri"/>
            </a:rPr>
            <a:t>SOCIEDADES EN LIQUIDACIÓN</a:t>
          </a:r>
        </a:p>
      </dsp:txBody>
      <dsp:txXfrm>
        <a:off x="3448431" y="2389571"/>
        <a:ext cx="1332737" cy="646262"/>
      </dsp:txXfrm>
    </dsp:sp>
    <dsp:sp modelId="{BAB39E46-C5A6-44D2-B9BB-550839F4F1F6}">
      <dsp:nvSpPr>
        <dsp:cNvPr id="0" name=""/>
        <dsp:cNvSpPr/>
      </dsp:nvSpPr>
      <dsp:spPr>
        <a:xfrm rot="18289469">
          <a:off x="4595026" y="2301917"/>
          <a:ext cx="96167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61677" y="1606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051822" y="2293937"/>
        <a:ext cx="48083" cy="48083"/>
      </dsp:txXfrm>
    </dsp:sp>
    <dsp:sp modelId="{94F2A627-36C9-4C3F-BAD4-5BF972D93044}">
      <dsp:nvSpPr>
        <dsp:cNvPr id="0" name=""/>
        <dsp:cNvSpPr/>
      </dsp:nvSpPr>
      <dsp:spPr>
        <a:xfrm>
          <a:off x="5350454" y="1580019"/>
          <a:ext cx="1372949" cy="6864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>
              <a:cs typeface="Calibri"/>
            </a:rPr>
            <a:t>SOCIEDAD CON ACTIVOS</a:t>
          </a:r>
          <a:endParaRPr lang="en-US" sz="1300" kern="1200">
            <a:cs typeface="Calibri"/>
          </a:endParaRPr>
        </a:p>
      </dsp:txBody>
      <dsp:txXfrm>
        <a:off x="5370560" y="1600125"/>
        <a:ext cx="1332737" cy="646262"/>
      </dsp:txXfrm>
    </dsp:sp>
    <dsp:sp modelId="{3FD51577-DF93-4AE6-9821-622FAFF64A60}">
      <dsp:nvSpPr>
        <dsp:cNvPr id="0" name=""/>
        <dsp:cNvSpPr/>
      </dsp:nvSpPr>
      <dsp:spPr>
        <a:xfrm>
          <a:off x="4801274" y="2696640"/>
          <a:ext cx="54917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549179" y="1606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062135" y="2698973"/>
        <a:ext cx="27458" cy="27458"/>
      </dsp:txXfrm>
    </dsp:sp>
    <dsp:sp modelId="{503AE7D3-BBC1-4753-8B0A-49D045ADFE51}">
      <dsp:nvSpPr>
        <dsp:cNvPr id="0" name=""/>
        <dsp:cNvSpPr/>
      </dsp:nvSpPr>
      <dsp:spPr>
        <a:xfrm>
          <a:off x="5350454" y="2369465"/>
          <a:ext cx="1372949" cy="6864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>
              <a:cs typeface="Calibri"/>
            </a:rPr>
            <a:t>SOCIEDAD DE PAPEL</a:t>
          </a:r>
          <a:endParaRPr lang="en-US" sz="1300" kern="1200">
            <a:cs typeface="Calibri"/>
          </a:endParaRPr>
        </a:p>
      </dsp:txBody>
      <dsp:txXfrm>
        <a:off x="5370560" y="2389571"/>
        <a:ext cx="1332737" cy="646262"/>
      </dsp:txXfrm>
    </dsp:sp>
    <dsp:sp modelId="{DD991214-1AE7-446D-849F-9A6BB0821DE3}">
      <dsp:nvSpPr>
        <dsp:cNvPr id="0" name=""/>
        <dsp:cNvSpPr/>
      </dsp:nvSpPr>
      <dsp:spPr>
        <a:xfrm rot="3310531">
          <a:off x="4595026" y="3091363"/>
          <a:ext cx="96167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61677" y="1606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051822" y="3083383"/>
        <a:ext cx="48083" cy="48083"/>
      </dsp:txXfrm>
    </dsp:sp>
    <dsp:sp modelId="{0AEC996B-6168-4582-BB9B-B7213B32FE8A}">
      <dsp:nvSpPr>
        <dsp:cNvPr id="0" name=""/>
        <dsp:cNvSpPr/>
      </dsp:nvSpPr>
      <dsp:spPr>
        <a:xfrm>
          <a:off x="5350454" y="3158911"/>
          <a:ext cx="1372949" cy="6864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>
              <a:cs typeface="Calibri"/>
            </a:rPr>
            <a:t>ESTABLECIMIENTOS DE COMERCIO DE PAPEL</a:t>
          </a:r>
          <a:endParaRPr lang="en-US" sz="1300" kern="1200">
            <a:cs typeface="Calibri"/>
          </a:endParaRPr>
        </a:p>
      </dsp:txBody>
      <dsp:txXfrm>
        <a:off x="5370560" y="3179017"/>
        <a:ext cx="1332737" cy="6462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6D1E4-66F6-4680-9BB7-44A0452FA973}">
      <dsp:nvSpPr>
        <dsp:cNvPr id="0" name=""/>
        <dsp:cNvSpPr/>
      </dsp:nvSpPr>
      <dsp:spPr>
        <a:xfrm>
          <a:off x="291" y="1466626"/>
          <a:ext cx="1077179" cy="10771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Inscripción</a:t>
          </a:r>
          <a:endParaRPr lang="en-US" sz="1100" kern="1200"/>
        </a:p>
      </dsp:txBody>
      <dsp:txXfrm>
        <a:off x="158040" y="1624375"/>
        <a:ext cx="761681" cy="761681"/>
      </dsp:txXfrm>
    </dsp:sp>
    <dsp:sp modelId="{279DAE59-AFB9-4F05-8BDC-31EEA68EF040}">
      <dsp:nvSpPr>
        <dsp:cNvPr id="0" name=""/>
        <dsp:cNvSpPr/>
      </dsp:nvSpPr>
      <dsp:spPr>
        <a:xfrm>
          <a:off x="1077470" y="1466626"/>
          <a:ext cx="1077179" cy="10771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Evaluación</a:t>
          </a:r>
          <a:endParaRPr lang="en-US" sz="1100" kern="1200" dirty="0"/>
        </a:p>
      </dsp:txBody>
      <dsp:txXfrm>
        <a:off x="1235219" y="1624375"/>
        <a:ext cx="761681" cy="761681"/>
      </dsp:txXfrm>
    </dsp:sp>
    <dsp:sp modelId="{6DC7BBFE-D022-4936-ACED-3FCFA420C865}">
      <dsp:nvSpPr>
        <dsp:cNvPr id="0" name=""/>
        <dsp:cNvSpPr/>
      </dsp:nvSpPr>
      <dsp:spPr>
        <a:xfrm rot="19041445">
          <a:off x="2125593" y="1707915"/>
          <a:ext cx="7037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3775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0ACAB6-D26A-4DAB-9B25-695E5777D902}">
      <dsp:nvSpPr>
        <dsp:cNvPr id="0" name=""/>
        <dsp:cNvSpPr/>
      </dsp:nvSpPr>
      <dsp:spPr>
        <a:xfrm rot="13358555">
          <a:off x="3787897" y="1707915"/>
          <a:ext cx="7037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3775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8FD339-47EC-4C52-94F8-5C9D1A4D4D49}">
      <dsp:nvSpPr>
        <dsp:cNvPr id="0" name=""/>
        <dsp:cNvSpPr/>
      </dsp:nvSpPr>
      <dsp:spPr>
        <a:xfrm>
          <a:off x="2736327" y="1469538"/>
          <a:ext cx="125907" cy="0"/>
        </a:xfrm>
        <a:prstGeom prst="line">
          <a:avLst/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B25535-049A-499C-AFEC-74F39E86535F}">
      <dsp:nvSpPr>
        <dsp:cNvPr id="0" name=""/>
        <dsp:cNvSpPr/>
      </dsp:nvSpPr>
      <dsp:spPr>
        <a:xfrm>
          <a:off x="2862234" y="1201699"/>
          <a:ext cx="892796" cy="53567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Documental</a:t>
          </a:r>
          <a:endParaRPr lang="en-US" sz="1100" kern="1200" dirty="0"/>
        </a:p>
      </dsp:txBody>
      <dsp:txXfrm>
        <a:off x="2862234" y="1201699"/>
        <a:ext cx="892796" cy="535677"/>
      </dsp:txXfrm>
    </dsp:sp>
    <dsp:sp modelId="{D0F35B41-F355-4CE6-B801-F65DF1206461}">
      <dsp:nvSpPr>
        <dsp:cNvPr id="0" name=""/>
        <dsp:cNvSpPr/>
      </dsp:nvSpPr>
      <dsp:spPr>
        <a:xfrm>
          <a:off x="3755031" y="1469538"/>
          <a:ext cx="125907" cy="0"/>
        </a:xfrm>
        <a:prstGeom prst="line">
          <a:avLst/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5D8BF-D21C-4DA6-904B-4BAFD02F1273}">
      <dsp:nvSpPr>
        <dsp:cNvPr id="0" name=""/>
        <dsp:cNvSpPr/>
      </dsp:nvSpPr>
      <dsp:spPr>
        <a:xfrm>
          <a:off x="2218634" y="2005216"/>
          <a:ext cx="51769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7692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FD6CD3-4162-4288-97BD-BAA2DD3EBC63}">
      <dsp:nvSpPr>
        <dsp:cNvPr id="0" name=""/>
        <dsp:cNvSpPr/>
      </dsp:nvSpPr>
      <dsp:spPr>
        <a:xfrm rot="10800000">
          <a:off x="3880938" y="2005216"/>
          <a:ext cx="51769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7692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86936B-C5DE-424E-BA19-6571EF4B081A}">
      <dsp:nvSpPr>
        <dsp:cNvPr id="0" name=""/>
        <dsp:cNvSpPr/>
      </dsp:nvSpPr>
      <dsp:spPr>
        <a:xfrm>
          <a:off x="2736327" y="2005216"/>
          <a:ext cx="125907" cy="0"/>
        </a:xfrm>
        <a:prstGeom prst="line">
          <a:avLst/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9986BE-3693-4E39-9270-511EB72D98B7}">
      <dsp:nvSpPr>
        <dsp:cNvPr id="0" name=""/>
        <dsp:cNvSpPr/>
      </dsp:nvSpPr>
      <dsp:spPr>
        <a:xfrm>
          <a:off x="2862234" y="1737377"/>
          <a:ext cx="892796" cy="53567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Jurídica</a:t>
          </a:r>
          <a:endParaRPr lang="en-US" sz="1100" kern="1200" dirty="0"/>
        </a:p>
      </dsp:txBody>
      <dsp:txXfrm>
        <a:off x="2862234" y="1737377"/>
        <a:ext cx="892796" cy="535677"/>
      </dsp:txXfrm>
    </dsp:sp>
    <dsp:sp modelId="{53D4C0E2-7F39-45C4-8E83-9447E2A23073}">
      <dsp:nvSpPr>
        <dsp:cNvPr id="0" name=""/>
        <dsp:cNvSpPr/>
      </dsp:nvSpPr>
      <dsp:spPr>
        <a:xfrm>
          <a:off x="3755031" y="2005216"/>
          <a:ext cx="125907" cy="0"/>
        </a:xfrm>
        <a:prstGeom prst="line">
          <a:avLst/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C471E7-0A1C-4E67-826A-188B475D41C9}">
      <dsp:nvSpPr>
        <dsp:cNvPr id="0" name=""/>
        <dsp:cNvSpPr/>
      </dsp:nvSpPr>
      <dsp:spPr>
        <a:xfrm rot="2558555">
          <a:off x="2125593" y="2302517"/>
          <a:ext cx="7037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3775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5FAECD-0A66-4F58-9AC1-2BB5FFFD9E35}">
      <dsp:nvSpPr>
        <dsp:cNvPr id="0" name=""/>
        <dsp:cNvSpPr/>
      </dsp:nvSpPr>
      <dsp:spPr>
        <a:xfrm rot="8241445">
          <a:off x="3787897" y="2302517"/>
          <a:ext cx="7037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3775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34CE34-0380-4C11-91C6-78D4D770FA29}">
      <dsp:nvSpPr>
        <dsp:cNvPr id="0" name=""/>
        <dsp:cNvSpPr/>
      </dsp:nvSpPr>
      <dsp:spPr>
        <a:xfrm>
          <a:off x="2736327" y="2540894"/>
          <a:ext cx="125907" cy="0"/>
        </a:xfrm>
        <a:prstGeom prst="line">
          <a:avLst/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E19545-3A68-4DEF-ACEF-B5F17E6882A4}">
      <dsp:nvSpPr>
        <dsp:cNvPr id="0" name=""/>
        <dsp:cNvSpPr/>
      </dsp:nvSpPr>
      <dsp:spPr>
        <a:xfrm>
          <a:off x="2862234" y="2273055"/>
          <a:ext cx="892796" cy="53567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Técnica</a:t>
          </a:r>
          <a:endParaRPr lang="en-US" sz="1100" kern="1200" dirty="0"/>
        </a:p>
      </dsp:txBody>
      <dsp:txXfrm>
        <a:off x="2862234" y="2273055"/>
        <a:ext cx="892796" cy="535677"/>
      </dsp:txXfrm>
    </dsp:sp>
    <dsp:sp modelId="{989B1163-6C31-443F-B013-9C9AD44FB3FD}">
      <dsp:nvSpPr>
        <dsp:cNvPr id="0" name=""/>
        <dsp:cNvSpPr/>
      </dsp:nvSpPr>
      <dsp:spPr>
        <a:xfrm>
          <a:off x="3755031" y="2540894"/>
          <a:ext cx="125907" cy="0"/>
        </a:xfrm>
        <a:prstGeom prst="line">
          <a:avLst/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6F52F8-BEE5-4B53-82D3-46DF4D266D3F}">
      <dsp:nvSpPr>
        <dsp:cNvPr id="0" name=""/>
        <dsp:cNvSpPr/>
      </dsp:nvSpPr>
      <dsp:spPr>
        <a:xfrm>
          <a:off x="4462615" y="1466626"/>
          <a:ext cx="1077179" cy="10771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Subsanación</a:t>
          </a:r>
          <a:endParaRPr lang="en-US" sz="1100" kern="1200"/>
        </a:p>
      </dsp:txBody>
      <dsp:txXfrm>
        <a:off x="4620364" y="1624375"/>
        <a:ext cx="761681" cy="761681"/>
      </dsp:txXfrm>
    </dsp:sp>
    <dsp:sp modelId="{57CB7A05-7424-4CEA-A593-0E3837BD655C}">
      <dsp:nvSpPr>
        <dsp:cNvPr id="0" name=""/>
        <dsp:cNvSpPr/>
      </dsp:nvSpPr>
      <dsp:spPr>
        <a:xfrm>
          <a:off x="5539794" y="1466626"/>
          <a:ext cx="1077179" cy="10771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Evaluación</a:t>
          </a:r>
          <a:r>
            <a:rPr lang="en-US" sz="1100" kern="1200"/>
            <a:t> </a:t>
          </a:r>
          <a:r>
            <a:rPr lang="en-US" sz="1100" kern="1200" err="1"/>
            <a:t>Empresa</a:t>
          </a:r>
          <a:r>
            <a:rPr lang="en-US" sz="1100" kern="1200"/>
            <a:t> </a:t>
          </a:r>
          <a:r>
            <a:rPr lang="en-US" sz="1100" kern="1200" err="1"/>
            <a:t>Seguridad</a:t>
          </a:r>
          <a:endParaRPr lang="en-US" sz="1100" kern="1200"/>
        </a:p>
      </dsp:txBody>
      <dsp:txXfrm>
        <a:off x="5697543" y="1624375"/>
        <a:ext cx="761681" cy="761681"/>
      </dsp:txXfrm>
    </dsp:sp>
    <dsp:sp modelId="{34177F12-37E9-4D8C-A151-F9A19DEEBD26}">
      <dsp:nvSpPr>
        <dsp:cNvPr id="0" name=""/>
        <dsp:cNvSpPr/>
      </dsp:nvSpPr>
      <dsp:spPr>
        <a:xfrm>
          <a:off x="6616974" y="1466626"/>
          <a:ext cx="1077179" cy="10771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Comentarios</a:t>
          </a:r>
          <a:r>
            <a:rPr lang="en-US" sz="1100" kern="1200"/>
            <a:t> </a:t>
          </a:r>
          <a:r>
            <a:rPr lang="en-US" sz="1100" kern="1200" err="1"/>
            <a:t>Ciudadanía</a:t>
          </a:r>
          <a:endParaRPr lang="en-US" sz="1100" kern="1200"/>
        </a:p>
      </dsp:txBody>
      <dsp:txXfrm>
        <a:off x="6774723" y="1624375"/>
        <a:ext cx="761681" cy="761681"/>
      </dsp:txXfrm>
    </dsp:sp>
    <dsp:sp modelId="{6ADEBBFC-FE5A-4F27-86D8-DE42FF8C1D36}">
      <dsp:nvSpPr>
        <dsp:cNvPr id="0" name=""/>
        <dsp:cNvSpPr/>
      </dsp:nvSpPr>
      <dsp:spPr>
        <a:xfrm>
          <a:off x="7694154" y="1466626"/>
          <a:ext cx="1077179" cy="10771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Ingreso</a:t>
          </a:r>
          <a:r>
            <a:rPr lang="en-US" sz="1100" kern="1200"/>
            <a:t> </a:t>
          </a:r>
          <a:r>
            <a:rPr lang="en-US" sz="1100" kern="1200" err="1"/>
            <a:t>registro</a:t>
          </a:r>
          <a:r>
            <a:rPr lang="en-US" sz="1100" kern="1200"/>
            <a:t> de </a:t>
          </a:r>
          <a:r>
            <a:rPr lang="en-US" sz="1100" kern="1200" err="1"/>
            <a:t>depositarios</a:t>
          </a:r>
          <a:endParaRPr lang="en-US" sz="1100" kern="1200"/>
        </a:p>
      </dsp:txBody>
      <dsp:txXfrm>
        <a:off x="7851903" y="1624375"/>
        <a:ext cx="761681" cy="7616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F3B415-BEE0-49FF-BEA3-EBF1160B8E2E}">
      <dsp:nvSpPr>
        <dsp:cNvPr id="0" name=""/>
        <dsp:cNvSpPr/>
      </dsp:nvSpPr>
      <dsp:spPr>
        <a:xfrm>
          <a:off x="0" y="1131083"/>
          <a:ext cx="8588086" cy="150811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63DD86-6CBB-4F04-ACF2-3CB974FFC002}">
      <dsp:nvSpPr>
        <dsp:cNvPr id="0" name=""/>
        <dsp:cNvSpPr/>
      </dsp:nvSpPr>
      <dsp:spPr>
        <a:xfrm>
          <a:off x="2437" y="0"/>
          <a:ext cx="630883" cy="1508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kern="1200" dirty="0"/>
            <a:t>Solicitud de Oficio</a:t>
          </a:r>
          <a:endParaRPr lang="es-CO" sz="1050" kern="1200" dirty="0"/>
        </a:p>
      </dsp:txBody>
      <dsp:txXfrm>
        <a:off x="2437" y="0"/>
        <a:ext cx="630883" cy="1508110"/>
      </dsp:txXfrm>
    </dsp:sp>
    <dsp:sp modelId="{713049AF-3E50-4E1B-A354-92C2A6265012}">
      <dsp:nvSpPr>
        <dsp:cNvPr id="0" name=""/>
        <dsp:cNvSpPr/>
      </dsp:nvSpPr>
      <dsp:spPr>
        <a:xfrm>
          <a:off x="129364" y="1696624"/>
          <a:ext cx="377027" cy="3770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2DAEAE-801E-4278-A26F-6E23400F86CE}">
      <dsp:nvSpPr>
        <dsp:cNvPr id="0" name=""/>
        <dsp:cNvSpPr/>
      </dsp:nvSpPr>
      <dsp:spPr>
        <a:xfrm>
          <a:off x="661484" y="2262166"/>
          <a:ext cx="919197" cy="1508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kern="1200" dirty="0"/>
            <a:t>Programación de Diligencia</a:t>
          </a:r>
          <a:endParaRPr lang="es-CO" sz="1050" kern="1200" dirty="0"/>
        </a:p>
      </dsp:txBody>
      <dsp:txXfrm>
        <a:off x="661484" y="2262166"/>
        <a:ext cx="919197" cy="1508110"/>
      </dsp:txXfrm>
    </dsp:sp>
    <dsp:sp modelId="{075EC373-E874-4648-B553-070254152AC5}">
      <dsp:nvSpPr>
        <dsp:cNvPr id="0" name=""/>
        <dsp:cNvSpPr/>
      </dsp:nvSpPr>
      <dsp:spPr>
        <a:xfrm>
          <a:off x="932569" y="1696624"/>
          <a:ext cx="377027" cy="3770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313428-2982-47FA-95A3-F4F1F6572F00}">
      <dsp:nvSpPr>
        <dsp:cNvPr id="0" name=""/>
        <dsp:cNvSpPr/>
      </dsp:nvSpPr>
      <dsp:spPr>
        <a:xfrm>
          <a:off x="1608845" y="0"/>
          <a:ext cx="723593" cy="1508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kern="1200" dirty="0"/>
            <a:t>Solicitud de Recursos </a:t>
          </a:r>
          <a:endParaRPr lang="es-CO" sz="1050" kern="1200" dirty="0"/>
        </a:p>
      </dsp:txBody>
      <dsp:txXfrm>
        <a:off x="1608845" y="0"/>
        <a:ext cx="723593" cy="1508110"/>
      </dsp:txXfrm>
    </dsp:sp>
    <dsp:sp modelId="{7A48AE58-D6C7-429C-A903-F5EB948A4E1E}">
      <dsp:nvSpPr>
        <dsp:cNvPr id="0" name=""/>
        <dsp:cNvSpPr/>
      </dsp:nvSpPr>
      <dsp:spPr>
        <a:xfrm>
          <a:off x="1782128" y="1696624"/>
          <a:ext cx="377027" cy="3770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84C14B-6176-4D59-8FF6-5CA464CF465F}">
      <dsp:nvSpPr>
        <dsp:cNvPr id="0" name=""/>
        <dsp:cNvSpPr/>
      </dsp:nvSpPr>
      <dsp:spPr>
        <a:xfrm>
          <a:off x="2360603" y="2262166"/>
          <a:ext cx="855541" cy="1508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Informar Recursos Programados</a:t>
          </a:r>
          <a:endParaRPr lang="es-CO" sz="1000" kern="1200" dirty="0"/>
        </a:p>
      </dsp:txBody>
      <dsp:txXfrm>
        <a:off x="2360603" y="2262166"/>
        <a:ext cx="855541" cy="1508110"/>
      </dsp:txXfrm>
    </dsp:sp>
    <dsp:sp modelId="{ECB0A2DC-A440-4A84-9A34-ED33FBDF2CF7}">
      <dsp:nvSpPr>
        <dsp:cNvPr id="0" name=""/>
        <dsp:cNvSpPr/>
      </dsp:nvSpPr>
      <dsp:spPr>
        <a:xfrm>
          <a:off x="2599859" y="1696624"/>
          <a:ext cx="377027" cy="3770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DAD7D7-AA72-4C0D-90FC-15BE5BE688F7}">
      <dsp:nvSpPr>
        <dsp:cNvPr id="0" name=""/>
        <dsp:cNvSpPr/>
      </dsp:nvSpPr>
      <dsp:spPr>
        <a:xfrm>
          <a:off x="3244308" y="0"/>
          <a:ext cx="1003064" cy="1508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Recepción en Sitio</a:t>
          </a:r>
          <a:endParaRPr lang="es-CO" sz="1400" kern="1200" dirty="0"/>
        </a:p>
      </dsp:txBody>
      <dsp:txXfrm>
        <a:off x="3244308" y="0"/>
        <a:ext cx="1003064" cy="1508110"/>
      </dsp:txXfrm>
    </dsp:sp>
    <dsp:sp modelId="{3197B3F9-C49E-42FE-AA93-44E448EB6F2A}">
      <dsp:nvSpPr>
        <dsp:cNvPr id="0" name=""/>
        <dsp:cNvSpPr/>
      </dsp:nvSpPr>
      <dsp:spPr>
        <a:xfrm>
          <a:off x="3557326" y="1696624"/>
          <a:ext cx="377027" cy="3770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BEA2ED-8D3D-4C63-B448-23BED16D4CA9}">
      <dsp:nvSpPr>
        <dsp:cNvPr id="0" name=""/>
        <dsp:cNvSpPr/>
      </dsp:nvSpPr>
      <dsp:spPr>
        <a:xfrm>
          <a:off x="4275536" y="2262166"/>
          <a:ext cx="1005779" cy="1508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kern="1200" dirty="0"/>
            <a:t>Envió de Documentos</a:t>
          </a:r>
          <a:endParaRPr lang="es-CO" sz="1050" kern="1200" dirty="0"/>
        </a:p>
      </dsp:txBody>
      <dsp:txXfrm>
        <a:off x="4275536" y="2262166"/>
        <a:ext cx="1005779" cy="1508110"/>
      </dsp:txXfrm>
    </dsp:sp>
    <dsp:sp modelId="{E8112465-74C1-48A4-83AA-6557C4D7DC93}">
      <dsp:nvSpPr>
        <dsp:cNvPr id="0" name=""/>
        <dsp:cNvSpPr/>
      </dsp:nvSpPr>
      <dsp:spPr>
        <a:xfrm>
          <a:off x="4589912" y="1696624"/>
          <a:ext cx="377027" cy="3770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27C9FF-BE2F-4550-9D11-D4FDB0241614}">
      <dsp:nvSpPr>
        <dsp:cNvPr id="0" name=""/>
        <dsp:cNvSpPr/>
      </dsp:nvSpPr>
      <dsp:spPr>
        <a:xfrm>
          <a:off x="5309479" y="0"/>
          <a:ext cx="1007513" cy="1508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Revisión de la Documentación</a:t>
          </a:r>
          <a:endParaRPr lang="es-CO" sz="1000" kern="1200" dirty="0"/>
        </a:p>
      </dsp:txBody>
      <dsp:txXfrm>
        <a:off x="5309479" y="0"/>
        <a:ext cx="1007513" cy="1508110"/>
      </dsp:txXfrm>
    </dsp:sp>
    <dsp:sp modelId="{643663AE-AE77-464F-AC04-D7F7AE241CA6}">
      <dsp:nvSpPr>
        <dsp:cNvPr id="0" name=""/>
        <dsp:cNvSpPr/>
      </dsp:nvSpPr>
      <dsp:spPr>
        <a:xfrm>
          <a:off x="5624722" y="1696624"/>
          <a:ext cx="377027" cy="3770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1AE653-47B1-485F-94E0-7F5DF1DD1224}">
      <dsp:nvSpPr>
        <dsp:cNvPr id="0" name=""/>
        <dsp:cNvSpPr/>
      </dsp:nvSpPr>
      <dsp:spPr>
        <a:xfrm>
          <a:off x="6345157" y="2262166"/>
          <a:ext cx="563278" cy="1508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kern="1200" dirty="0"/>
            <a:t>Ingreso</a:t>
          </a:r>
          <a:endParaRPr lang="es-CO" sz="1050" kern="1200" dirty="0"/>
        </a:p>
      </dsp:txBody>
      <dsp:txXfrm>
        <a:off x="6345157" y="2262166"/>
        <a:ext cx="563278" cy="1508110"/>
      </dsp:txXfrm>
    </dsp:sp>
    <dsp:sp modelId="{092A5224-8A4C-47B4-AD9B-B1ECAA15F487}">
      <dsp:nvSpPr>
        <dsp:cNvPr id="0" name=""/>
        <dsp:cNvSpPr/>
      </dsp:nvSpPr>
      <dsp:spPr>
        <a:xfrm>
          <a:off x="6438282" y="1696624"/>
          <a:ext cx="377027" cy="3770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FFAC69-B528-4FF4-93A2-CBF9B703135A}">
      <dsp:nvSpPr>
        <dsp:cNvPr id="0" name=""/>
        <dsp:cNvSpPr/>
      </dsp:nvSpPr>
      <dsp:spPr>
        <a:xfrm>
          <a:off x="6936599" y="0"/>
          <a:ext cx="790240" cy="1508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kern="1200" dirty="0"/>
            <a:t>Aprobación </a:t>
          </a:r>
          <a:endParaRPr lang="es-CO" sz="1050" kern="1200" dirty="0"/>
        </a:p>
      </dsp:txBody>
      <dsp:txXfrm>
        <a:off x="6936599" y="0"/>
        <a:ext cx="790240" cy="1508110"/>
      </dsp:txXfrm>
    </dsp:sp>
    <dsp:sp modelId="{DF26743E-53B0-464E-8115-464C1B5F2E94}">
      <dsp:nvSpPr>
        <dsp:cNvPr id="0" name=""/>
        <dsp:cNvSpPr/>
      </dsp:nvSpPr>
      <dsp:spPr>
        <a:xfrm>
          <a:off x="7143206" y="1696624"/>
          <a:ext cx="377027" cy="3770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F93B9-3B7E-40B5-9F17-AC9B4E47A893}">
      <dsp:nvSpPr>
        <dsp:cNvPr id="0" name=""/>
        <dsp:cNvSpPr/>
      </dsp:nvSpPr>
      <dsp:spPr>
        <a:xfrm>
          <a:off x="855694" y="542"/>
          <a:ext cx="2128832" cy="12772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Scoring</a:t>
          </a:r>
        </a:p>
      </dsp:txBody>
      <dsp:txXfrm>
        <a:off x="855694" y="542"/>
        <a:ext cx="2128832" cy="1277299"/>
      </dsp:txXfrm>
    </dsp:sp>
    <dsp:sp modelId="{0DF7D092-8D0B-4386-B218-0707F49EA904}">
      <dsp:nvSpPr>
        <dsp:cNvPr id="0" name=""/>
        <dsp:cNvSpPr/>
      </dsp:nvSpPr>
      <dsp:spPr>
        <a:xfrm>
          <a:off x="3197410" y="542"/>
          <a:ext cx="2128832" cy="12772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cs typeface="Calibri"/>
            </a:rPr>
            <a:t>Unidades</a:t>
          </a:r>
          <a:r>
            <a:rPr lang="es-ES" sz="2500" kern="1200" dirty="0">
              <a:cs typeface="Calibri"/>
            </a:rPr>
            <a:t> máximas</a:t>
          </a:r>
          <a:endParaRPr lang="en-US" sz="2500" kern="1200" dirty="0">
            <a:cs typeface="Calibri"/>
          </a:endParaRPr>
        </a:p>
      </dsp:txBody>
      <dsp:txXfrm>
        <a:off x="3197410" y="542"/>
        <a:ext cx="2128832" cy="1277299"/>
      </dsp:txXfrm>
    </dsp:sp>
    <dsp:sp modelId="{EB3D4E89-6E7C-40E2-9F34-CA2AF0D37190}">
      <dsp:nvSpPr>
        <dsp:cNvPr id="0" name=""/>
        <dsp:cNvSpPr/>
      </dsp:nvSpPr>
      <dsp:spPr>
        <a:xfrm>
          <a:off x="5539126" y="542"/>
          <a:ext cx="2128832" cy="12772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cs typeface="Calibri"/>
            </a:rPr>
            <a:t>Asignación y remoción  de depositarios</a:t>
          </a:r>
        </a:p>
      </dsp:txBody>
      <dsp:txXfrm>
        <a:off x="5539126" y="542"/>
        <a:ext cx="2128832" cy="12772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08C064-FBF3-4043-9635-BEC58C1E8C75}">
      <dsp:nvSpPr>
        <dsp:cNvPr id="0" name=""/>
        <dsp:cNvSpPr/>
      </dsp:nvSpPr>
      <dsp:spPr>
        <a:xfrm>
          <a:off x="352932" y="227"/>
          <a:ext cx="2443059" cy="14658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cs typeface="Calibri"/>
            </a:rPr>
            <a:t>Devolución</a:t>
          </a:r>
          <a:endParaRPr lang="es-ES" sz="2400" kern="1200"/>
        </a:p>
      </dsp:txBody>
      <dsp:txXfrm>
        <a:off x="352932" y="227"/>
        <a:ext cx="2443059" cy="1465835"/>
      </dsp:txXfrm>
    </dsp:sp>
    <dsp:sp modelId="{40A65870-200F-4DB3-9DDD-216C4635165F}">
      <dsp:nvSpPr>
        <dsp:cNvPr id="0" name=""/>
        <dsp:cNvSpPr/>
      </dsp:nvSpPr>
      <dsp:spPr>
        <a:xfrm>
          <a:off x="3040297" y="227"/>
          <a:ext cx="2443059" cy="146583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>
              <a:cs typeface="Calibri"/>
            </a:rPr>
            <a:t>Descarga por ventas en CISA</a:t>
          </a:r>
        </a:p>
      </dsp:txBody>
      <dsp:txXfrm>
        <a:off x="3040297" y="227"/>
        <a:ext cx="2443059" cy="1465835"/>
      </dsp:txXfrm>
    </dsp:sp>
    <dsp:sp modelId="{D95318F4-21B5-4657-BA50-4FC0549B1E1F}">
      <dsp:nvSpPr>
        <dsp:cNvPr id="0" name=""/>
        <dsp:cNvSpPr/>
      </dsp:nvSpPr>
      <dsp:spPr>
        <a:xfrm>
          <a:off x="5727662" y="227"/>
          <a:ext cx="2443059" cy="1465835"/>
        </a:xfrm>
        <a:prstGeom prst="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cs typeface="Calibri"/>
            </a:rPr>
            <a:t>Donación</a:t>
          </a:r>
        </a:p>
      </dsp:txBody>
      <dsp:txXfrm>
        <a:off x="5727662" y="227"/>
        <a:ext cx="2443059" cy="1465835"/>
      </dsp:txXfrm>
    </dsp:sp>
    <dsp:sp modelId="{066C7205-0953-4491-9BD0-072E6BE717EC}">
      <dsp:nvSpPr>
        <dsp:cNvPr id="0" name=""/>
        <dsp:cNvSpPr/>
      </dsp:nvSpPr>
      <dsp:spPr>
        <a:xfrm>
          <a:off x="352932" y="1710368"/>
          <a:ext cx="2443059" cy="1465835"/>
        </a:xfrm>
        <a:prstGeom prst="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>
              <a:cs typeface="Calibri"/>
            </a:rPr>
            <a:t>Destinación</a:t>
          </a:r>
          <a:endParaRPr lang="en-US" sz="2400" kern="1200">
            <a:cs typeface="Calibri"/>
          </a:endParaRPr>
        </a:p>
      </dsp:txBody>
      <dsp:txXfrm>
        <a:off x="352932" y="1710368"/>
        <a:ext cx="2443059" cy="1465835"/>
      </dsp:txXfrm>
    </dsp:sp>
    <dsp:sp modelId="{40F78CDA-B290-4890-B190-07BD5A3DC2A0}">
      <dsp:nvSpPr>
        <dsp:cNvPr id="0" name=""/>
        <dsp:cNvSpPr/>
      </dsp:nvSpPr>
      <dsp:spPr>
        <a:xfrm>
          <a:off x="3040297" y="1710368"/>
          <a:ext cx="2443059" cy="1465835"/>
        </a:xfrm>
        <a:prstGeom prst="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err="1"/>
            <a:t>Desnaturalización</a:t>
          </a:r>
          <a:endParaRPr lang="en-US" sz="2400" kern="1200"/>
        </a:p>
      </dsp:txBody>
      <dsp:txXfrm>
        <a:off x="3040297" y="1710368"/>
        <a:ext cx="2443059" cy="1465835"/>
      </dsp:txXfrm>
    </dsp:sp>
    <dsp:sp modelId="{97ED5497-A8A2-4AD5-BAE4-4DB9C59FF4BD}">
      <dsp:nvSpPr>
        <dsp:cNvPr id="0" name=""/>
        <dsp:cNvSpPr/>
      </dsp:nvSpPr>
      <dsp:spPr>
        <a:xfrm>
          <a:off x="5727662" y="1710368"/>
          <a:ext cx="2443059" cy="1465835"/>
        </a:xfrm>
        <a:prstGeom prst="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err="1"/>
            <a:t>Chatarrización</a:t>
          </a:r>
          <a:endParaRPr lang="en-US" sz="2400" kern="1200"/>
        </a:p>
      </dsp:txBody>
      <dsp:txXfrm>
        <a:off x="5727662" y="1710368"/>
        <a:ext cx="2443059" cy="14658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D6716-E5A7-406E-9C78-7B23DAF13520}" type="datetimeFigureOut">
              <a:rPr lang="es-CO" smtClean="0"/>
              <a:t>24/07/2018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C7FA2-651E-462B-8D47-43FAF8D7106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4822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97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2339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24/07/2018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24/07/2018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24/07/2018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24/07/2018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24/07/2018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24/07/2018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24/07/2018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24/07/2018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24/07/2018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24/07/2018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24/07/2018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24/07/2018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5" Type="http://schemas.openxmlformats.org/officeDocument/2006/relationships/slide" Target="slide16.xml"/><Relationship Id="rId4" Type="http://schemas.openxmlformats.org/officeDocument/2006/relationships/slide" Target="slide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2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5" Type="http://schemas.openxmlformats.org/officeDocument/2006/relationships/slide" Target="slide20.xml"/><Relationship Id="rId4" Type="http://schemas.openxmlformats.org/officeDocument/2006/relationships/slide" Target="slide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slide" Target="slide28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slide" Target="slide32.xml"/><Relationship Id="rId5" Type="http://schemas.openxmlformats.org/officeDocument/2006/relationships/slide" Target="slide30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slide" Target="slide85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emf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3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diagramLayout" Target="../diagrams/layout6.xml"/><Relationship Id="rId7" Type="http://schemas.openxmlformats.org/officeDocument/2006/relationships/image" Target="../media/image6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3.jp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diagramLayout" Target="../diagrams/layout8.xml"/><Relationship Id="rId7" Type="http://schemas.openxmlformats.org/officeDocument/2006/relationships/image" Target="../media/image2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" y="2626311"/>
            <a:ext cx="9143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>
                <a:solidFill>
                  <a:srgbClr val="000A8B"/>
                </a:solidFill>
              </a:rPr>
              <a:t>JUNTA DIRECTIVA No 158</a:t>
            </a:r>
          </a:p>
          <a:p>
            <a:pPr algn="ctr"/>
            <a:r>
              <a:rPr lang="es-ES" sz="5400" b="1" dirty="0">
                <a:solidFill>
                  <a:srgbClr val="000A8B"/>
                </a:solidFill>
              </a:rPr>
              <a:t>25 de julio de 2018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8662556" y="2034347"/>
            <a:ext cx="0" cy="4161856"/>
          </a:xfrm>
          <a:prstGeom prst="line">
            <a:avLst/>
          </a:prstGeom>
          <a:ln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/>
          <p:nvPr/>
        </p:nvCxnSpPr>
        <p:spPr>
          <a:xfrm>
            <a:off x="1618838" y="6194193"/>
            <a:ext cx="7043718" cy="0"/>
          </a:xfrm>
          <a:prstGeom prst="line">
            <a:avLst/>
          </a:prstGeom>
          <a:ln w="95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F6EBFA9C-ADC1-4FF2-AC5A-093B9B5AD8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7" name="Imagen 6" descr="Logo SAE-01.jpg">
            <a:extLst>
              <a:ext uri="{FF2B5EF4-FFF2-40B4-BE49-F238E27FC236}">
                <a16:creationId xmlns:a16="http://schemas.microsoft.com/office/drawing/2014/main" id="{BC5B5240-464F-4C50-95BD-566667805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59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356167" y="1036599"/>
            <a:ext cx="3365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rgbClr val="002060"/>
                </a:solidFill>
              </a:rPr>
              <a:t>ORDEN DEL DÍA</a:t>
            </a:r>
            <a:endParaRPr lang="es-ES" sz="2800" dirty="0">
              <a:solidFill>
                <a:srgbClr val="00206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721667" y="655022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Junta Directiva No 158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6100F08-AD8E-48E5-9A44-946CA8CCCC02}"/>
              </a:ext>
            </a:extLst>
          </p:cNvPr>
          <p:cNvSpPr/>
          <p:nvPr/>
        </p:nvSpPr>
        <p:spPr>
          <a:xfrm>
            <a:off x="681521" y="1656667"/>
            <a:ext cx="778095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400" dirty="0"/>
              <a:t>1. Verificación del Quorum.</a:t>
            </a:r>
            <a:endParaRPr lang="es-CO" sz="2400" dirty="0"/>
          </a:p>
          <a:p>
            <a:pPr lvl="0"/>
            <a:r>
              <a:rPr lang="es-ES" sz="2400" dirty="0"/>
              <a:t>2. Aprobación del orden del día</a:t>
            </a:r>
            <a:endParaRPr lang="es-CO" sz="2400" dirty="0"/>
          </a:p>
          <a:p>
            <a:pPr lvl="0"/>
            <a:r>
              <a:rPr lang="es-ES" sz="2400" dirty="0"/>
              <a:t>3. Informe Comité Financiero. </a:t>
            </a:r>
          </a:p>
          <a:p>
            <a:pPr lvl="0"/>
            <a:r>
              <a:rPr lang="es-ES" sz="2400" dirty="0"/>
              <a:t>4. Esquema de financiación de ventas CISA </a:t>
            </a:r>
            <a:endParaRPr lang="es-CO" sz="2400" dirty="0"/>
          </a:p>
          <a:p>
            <a:pPr lvl="0"/>
            <a:r>
              <a:rPr lang="es-ES" sz="2400" dirty="0"/>
              <a:t>5. Avance informe de Empalme  </a:t>
            </a:r>
            <a:endParaRPr lang="es-CO" sz="2400" dirty="0"/>
          </a:p>
          <a:p>
            <a:pPr lvl="0"/>
            <a:r>
              <a:rPr lang="es-CO" sz="2400" dirty="0"/>
              <a:t>6. Informe arquitectura del sistema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400" dirty="0"/>
              <a:t>Matrix Tipologías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400" dirty="0"/>
              <a:t>Matrix próxima entrega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400" dirty="0"/>
              <a:t>Arquitectura en Construcción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400" dirty="0"/>
              <a:t>Contratos de apoyo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400" dirty="0"/>
              <a:t>Cronograma</a:t>
            </a:r>
          </a:p>
          <a:p>
            <a:r>
              <a:rPr lang="es-ES" sz="2400" dirty="0"/>
              <a:t>7. Proposiciones y Varios.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3118267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0" y="2834479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2060"/>
                </a:solidFill>
              </a:rPr>
              <a:t>3. INFORME COMITÉ FINANCIERO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8662556" y="2034347"/>
            <a:ext cx="0" cy="4161856"/>
          </a:xfrm>
          <a:prstGeom prst="line">
            <a:avLst/>
          </a:prstGeom>
          <a:ln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/>
          <p:nvPr/>
        </p:nvCxnSpPr>
        <p:spPr>
          <a:xfrm>
            <a:off x="1618838" y="6194193"/>
            <a:ext cx="7043718" cy="0"/>
          </a:xfrm>
          <a:prstGeom prst="line">
            <a:avLst/>
          </a:prstGeom>
          <a:ln w="95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F6EBFA9C-ADC1-4FF2-AC5A-093B9B5AD8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7" name="Imagen 6" descr="Logo SAE-01.jpg">
            <a:extLst>
              <a:ext uri="{FF2B5EF4-FFF2-40B4-BE49-F238E27FC236}">
                <a16:creationId xmlns:a16="http://schemas.microsoft.com/office/drawing/2014/main" id="{BC5B5240-464F-4C50-95BD-566667805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83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15726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728870" y="2849314"/>
            <a:ext cx="77192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CO" sz="2800" dirty="0"/>
              <a:t>1. Estados financieros a 30 de junio de 2018</a:t>
            </a:r>
          </a:p>
          <a:p>
            <a:pPr lvl="0"/>
            <a:r>
              <a:rPr lang="es-CO" sz="2800" dirty="0"/>
              <a:t>2. Ejecución presupuestal a 30 de junio de 2018</a:t>
            </a:r>
          </a:p>
          <a:p>
            <a:pPr lvl="0"/>
            <a:r>
              <a:rPr lang="es-CO" sz="2800" dirty="0"/>
              <a:t>3. Portafolio de inversiones a 30 de junio de 2018</a:t>
            </a:r>
          </a:p>
          <a:p>
            <a:pPr lvl="0"/>
            <a:r>
              <a:rPr lang="es-CO" sz="2800" dirty="0"/>
              <a:t>4. Propuestas auditoria externa FRISCO</a:t>
            </a:r>
          </a:p>
          <a:p>
            <a:pPr lvl="0"/>
            <a:r>
              <a:rPr lang="es-CO" sz="2800" dirty="0"/>
              <a:t>5. Propuesta prima extralegal de vacaciones</a:t>
            </a:r>
          </a:p>
          <a:p>
            <a:pPr lvl="0"/>
            <a:r>
              <a:rPr lang="es-CO" sz="2800" dirty="0"/>
              <a:t>6. Informe Gerencia Comercial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0522A5-1C63-4714-86BC-01E6AD8147E3}"/>
              </a:ext>
            </a:extLst>
          </p:cNvPr>
          <p:cNvSpPr txBox="1"/>
          <p:nvPr/>
        </p:nvSpPr>
        <p:spPr>
          <a:xfrm>
            <a:off x="963253" y="1655537"/>
            <a:ext cx="7198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/>
              <a:t>COMITÉ FINANCIERO JULIO 23 DE 2018</a:t>
            </a:r>
          </a:p>
          <a:p>
            <a:pPr algn="ctr"/>
            <a:r>
              <a:rPr lang="es-CO" sz="2800" b="1" dirty="0"/>
              <a:t>ORDEN DEL DIA:</a:t>
            </a:r>
          </a:p>
        </p:txBody>
      </p:sp>
    </p:spTree>
    <p:extLst>
      <p:ext uri="{BB962C8B-B14F-4D97-AF65-F5344CB8AC3E}">
        <p14:creationId xmlns:p14="http://schemas.microsoft.com/office/powerpoint/2010/main" val="3037351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15726" y="6516905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</a:rPr>
              <a:t>1. ESTADOS FINANCIEROS </a:t>
            </a:r>
          </a:p>
          <a:p>
            <a:pPr algn="ctr"/>
            <a:r>
              <a:rPr lang="es-CO" sz="4000" b="1" dirty="0">
                <a:solidFill>
                  <a:srgbClr val="000A8B"/>
                </a:solidFill>
              </a:rPr>
              <a:t>A 30 DE JUNIO DE 2018</a:t>
            </a:r>
            <a:endParaRPr lang="es-ES" sz="40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627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08DB858-B411-49E5-BCD9-BC72CF560BA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2950" y="1824981"/>
          <a:ext cx="7658100" cy="4130040"/>
        </p:xfrm>
        <a:graphic>
          <a:graphicData uri="http://schemas.openxmlformats.org/drawingml/2006/table">
            <a:tbl>
              <a:tblPr/>
              <a:tblGrid>
                <a:gridCol w="3073400">
                  <a:extLst>
                    <a:ext uri="{9D8B030D-6E8A-4147-A177-3AD203B41FA5}">
                      <a16:colId xmlns:a16="http://schemas.microsoft.com/office/drawing/2014/main" val="1928271822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3489996416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2833254403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3790321100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1117657460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93395582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989491298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3297846649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673197262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461286118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450730857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30 Junio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30 Junio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 de Diciembre 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Junio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Jun - Dic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55556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232756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5640657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Efectivo en Bancos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1266082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Efectivo de uso restringido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149828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Inversiones de administración de liquidez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06105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Cuentas por Cobrar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72326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756087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187585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64390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Cuentas por Cobrar Largo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75376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Deterioro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76142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Cuenta por Cobrar Largo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57965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39552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Propiedades, Planta y equipo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4733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Activos (anticipos Impuestos / Diferidos)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530297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10.400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8723064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86894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105607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6702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1" name="Botón de acción: ir hacia delante o siguient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CAF7EDB-E616-45CA-8A85-A9411523CD32}"/>
              </a:ext>
            </a:extLst>
          </p:cNvPr>
          <p:cNvSpPr/>
          <p:nvPr/>
        </p:nvSpPr>
        <p:spPr>
          <a:xfrm>
            <a:off x="2192665" y="2821806"/>
            <a:ext cx="270576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2" name="Botón de acción: ir hacia delante o siguiente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4B38472-9759-4EFB-8A8C-025D33140739}"/>
              </a:ext>
            </a:extLst>
          </p:cNvPr>
          <p:cNvSpPr/>
          <p:nvPr/>
        </p:nvSpPr>
        <p:spPr>
          <a:xfrm>
            <a:off x="2676515" y="2984392"/>
            <a:ext cx="252103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3" name="Botón de acción: ir hacia delante o siguiente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730660A-1DBC-4EEF-8BE1-38EA3F255CEB}"/>
              </a:ext>
            </a:extLst>
          </p:cNvPr>
          <p:cNvSpPr/>
          <p:nvPr/>
        </p:nvSpPr>
        <p:spPr>
          <a:xfrm>
            <a:off x="3410336" y="3190997"/>
            <a:ext cx="267070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5" name="Botón de acción: ir hacia delante o siguiente 14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F21CF3E4-21C9-477B-B9FA-6383BBD158D6}"/>
              </a:ext>
            </a:extLst>
          </p:cNvPr>
          <p:cNvSpPr/>
          <p:nvPr/>
        </p:nvSpPr>
        <p:spPr>
          <a:xfrm>
            <a:off x="3193810" y="4581291"/>
            <a:ext cx="318806" cy="148716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6" name="Botón de acción: ir hacia delante o siguiente 15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037C0688-6BFA-4FA7-8A0B-381199F24186}"/>
              </a:ext>
            </a:extLst>
          </p:cNvPr>
          <p:cNvSpPr/>
          <p:nvPr/>
        </p:nvSpPr>
        <p:spPr>
          <a:xfrm>
            <a:off x="2669031" y="5038709"/>
            <a:ext cx="267070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9D848C52-0D13-42D4-9770-5D43EE2B895B}"/>
              </a:ext>
            </a:extLst>
          </p:cNvPr>
          <p:cNvSpPr txBox="1">
            <a:spLocks/>
          </p:cNvSpPr>
          <p:nvPr/>
        </p:nvSpPr>
        <p:spPr>
          <a:xfrm>
            <a:off x="1467548" y="725989"/>
            <a:ext cx="6753225" cy="820738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3600" b="1" dirty="0">
                <a:latin typeface="+mn-lt"/>
              </a:rPr>
              <a:t> </a:t>
            </a:r>
            <a:r>
              <a:rPr lang="es-CO" sz="1600" b="1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1050" b="1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PERIODOS TERMINADOS EL 30 DE JUNIO DE 2018 Y 30 DE JUNIO 2017</a:t>
            </a:r>
          </a:p>
          <a:p>
            <a:pPr algn="ctr">
              <a:defRPr/>
            </a:pPr>
            <a:r>
              <a:rPr lang="es-CO" sz="1050" b="1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105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9" name="Imagen 8">
            <a:hlinkClick r:id="rId5" action="ppaction://hlinksldjump"/>
            <a:extLst>
              <a:ext uri="{FF2B5EF4-FFF2-40B4-BE49-F238E27FC236}">
                <a16:creationId xmlns:a16="http://schemas.microsoft.com/office/drawing/2014/main" id="{79CFFCDC-058C-4BA2-9EF9-7895B413B9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8618" y="3443847"/>
            <a:ext cx="274344" cy="146317"/>
          </a:xfrm>
          <a:prstGeom prst="rect">
            <a:avLst/>
          </a:prstGeom>
        </p:spPr>
      </p:pic>
      <p:sp>
        <p:nvSpPr>
          <p:cNvPr id="17" name="Botón de acción: ir hacia delante o siguiente 16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611DAA7F-323D-403A-A9C7-573611DE96F2}"/>
              </a:ext>
            </a:extLst>
          </p:cNvPr>
          <p:cNvSpPr/>
          <p:nvPr/>
        </p:nvSpPr>
        <p:spPr>
          <a:xfrm>
            <a:off x="3767024" y="5213227"/>
            <a:ext cx="180861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</p:spTree>
    <p:extLst>
      <p:ext uri="{BB962C8B-B14F-4D97-AF65-F5344CB8AC3E}">
        <p14:creationId xmlns:p14="http://schemas.microsoft.com/office/powerpoint/2010/main" val="88485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0F7DCA2-44F9-4475-93A7-4BDD6B3BB8C0}"/>
              </a:ext>
            </a:extLst>
          </p:cNvPr>
          <p:cNvGraphicFramePr>
            <a:graphicFrameLocks noGrp="1"/>
          </p:cNvGraphicFramePr>
          <p:nvPr/>
        </p:nvGraphicFramePr>
        <p:xfrm>
          <a:off x="837524" y="1595684"/>
          <a:ext cx="7468952" cy="4534996"/>
        </p:xfrm>
        <a:graphic>
          <a:graphicData uri="http://schemas.openxmlformats.org/drawingml/2006/table">
            <a:tbl>
              <a:tblPr/>
              <a:tblGrid>
                <a:gridCol w="2997490">
                  <a:extLst>
                    <a:ext uri="{9D8B030D-6E8A-4147-A177-3AD203B41FA5}">
                      <a16:colId xmlns:a16="http://schemas.microsoft.com/office/drawing/2014/main" val="873679009"/>
                    </a:ext>
                  </a:extLst>
                </a:gridCol>
                <a:gridCol w="829884">
                  <a:extLst>
                    <a:ext uri="{9D8B030D-6E8A-4147-A177-3AD203B41FA5}">
                      <a16:colId xmlns:a16="http://schemas.microsoft.com/office/drawing/2014/main" val="3222694368"/>
                    </a:ext>
                  </a:extLst>
                </a:gridCol>
                <a:gridCol w="86704">
                  <a:extLst>
                    <a:ext uri="{9D8B030D-6E8A-4147-A177-3AD203B41FA5}">
                      <a16:colId xmlns:a16="http://schemas.microsoft.com/office/drawing/2014/main" val="2821391150"/>
                    </a:ext>
                  </a:extLst>
                </a:gridCol>
                <a:gridCol w="829884">
                  <a:extLst>
                    <a:ext uri="{9D8B030D-6E8A-4147-A177-3AD203B41FA5}">
                      <a16:colId xmlns:a16="http://schemas.microsoft.com/office/drawing/2014/main" val="3406494182"/>
                    </a:ext>
                  </a:extLst>
                </a:gridCol>
                <a:gridCol w="86704">
                  <a:extLst>
                    <a:ext uri="{9D8B030D-6E8A-4147-A177-3AD203B41FA5}">
                      <a16:colId xmlns:a16="http://schemas.microsoft.com/office/drawing/2014/main" val="332310025"/>
                    </a:ext>
                  </a:extLst>
                </a:gridCol>
                <a:gridCol w="916588">
                  <a:extLst>
                    <a:ext uri="{9D8B030D-6E8A-4147-A177-3AD203B41FA5}">
                      <a16:colId xmlns:a16="http://schemas.microsoft.com/office/drawing/2014/main" val="271959886"/>
                    </a:ext>
                  </a:extLst>
                </a:gridCol>
                <a:gridCol w="86704">
                  <a:extLst>
                    <a:ext uri="{9D8B030D-6E8A-4147-A177-3AD203B41FA5}">
                      <a16:colId xmlns:a16="http://schemas.microsoft.com/office/drawing/2014/main" val="1731360059"/>
                    </a:ext>
                  </a:extLst>
                </a:gridCol>
                <a:gridCol w="730793">
                  <a:extLst>
                    <a:ext uri="{9D8B030D-6E8A-4147-A177-3AD203B41FA5}">
                      <a16:colId xmlns:a16="http://schemas.microsoft.com/office/drawing/2014/main" val="435589760"/>
                    </a:ext>
                  </a:extLst>
                </a:gridCol>
                <a:gridCol w="86704">
                  <a:extLst>
                    <a:ext uri="{9D8B030D-6E8A-4147-A177-3AD203B41FA5}">
                      <a16:colId xmlns:a16="http://schemas.microsoft.com/office/drawing/2014/main" val="1309328478"/>
                    </a:ext>
                  </a:extLst>
                </a:gridCol>
                <a:gridCol w="86704">
                  <a:extLst>
                    <a:ext uri="{9D8B030D-6E8A-4147-A177-3AD203B41FA5}">
                      <a16:colId xmlns:a16="http://schemas.microsoft.com/office/drawing/2014/main" val="3240047608"/>
                    </a:ext>
                  </a:extLst>
                </a:gridCol>
                <a:gridCol w="730793">
                  <a:extLst>
                    <a:ext uri="{9D8B030D-6E8A-4147-A177-3AD203B41FA5}">
                      <a16:colId xmlns:a16="http://schemas.microsoft.com/office/drawing/2014/main" val="3009000398"/>
                    </a:ext>
                  </a:extLst>
                </a:gridCol>
              </a:tblGrid>
              <a:tr h="54252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30 Junio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30 Junio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 de Diciembre 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Junio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Jun - Dic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7891909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9132154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Cuentas por Pagar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487659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Beneficios a los empleados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84831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Provisiones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3589582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pasivos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7069237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9638327"/>
                  </a:ext>
                </a:extLst>
              </a:tr>
              <a:tr h="195085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42548"/>
                  </a:ext>
                </a:extLst>
              </a:tr>
              <a:tr h="19508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2389901"/>
                  </a:ext>
                </a:extLst>
              </a:tr>
              <a:tr h="178363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4934071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569010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 Suscrito y Pagado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1867148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Reservas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3645116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ejercicio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147303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Impactos por Transición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3249948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18.121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18.353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0763195"/>
                  </a:ext>
                </a:extLst>
              </a:tr>
              <a:tr h="178363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717866"/>
                  </a:ext>
                </a:extLst>
              </a:tr>
              <a:tr h="24896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PASIVO Y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1624582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09099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0" name="Botón de acción: ir hacia delante o siguiente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0A57A23-DDB4-433A-BAB4-029987C401C5}"/>
              </a:ext>
            </a:extLst>
          </p:cNvPr>
          <p:cNvSpPr/>
          <p:nvPr/>
        </p:nvSpPr>
        <p:spPr>
          <a:xfrm>
            <a:off x="2222501" y="2450150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1" name="Botón de acción: ir hacia delante o siguiente 1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86D2C9ED-9E91-4915-B3CA-938A547D369D}"/>
              </a:ext>
            </a:extLst>
          </p:cNvPr>
          <p:cNvSpPr/>
          <p:nvPr/>
        </p:nvSpPr>
        <p:spPr>
          <a:xfrm>
            <a:off x="3387320" y="2651499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2" name="Botón de acción: ir hacia delante o siguiente 1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1B556D5F-8F83-487E-A39B-93CAD4D923D6}"/>
              </a:ext>
            </a:extLst>
          </p:cNvPr>
          <p:cNvSpPr/>
          <p:nvPr/>
        </p:nvSpPr>
        <p:spPr>
          <a:xfrm>
            <a:off x="1975395" y="2869569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3" name="Botón de acción: ir hacia delante o siguiente 12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37AF8EB9-3138-4F3C-AFD5-DD77A678DEB9}"/>
              </a:ext>
            </a:extLst>
          </p:cNvPr>
          <p:cNvSpPr/>
          <p:nvPr/>
        </p:nvSpPr>
        <p:spPr>
          <a:xfrm>
            <a:off x="1975395" y="3120671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27459671-2175-4453-95D0-315A88574A5D}"/>
              </a:ext>
            </a:extLst>
          </p:cNvPr>
          <p:cNvSpPr txBox="1">
            <a:spLocks/>
          </p:cNvSpPr>
          <p:nvPr/>
        </p:nvSpPr>
        <p:spPr>
          <a:xfrm>
            <a:off x="1467548" y="725989"/>
            <a:ext cx="6753225" cy="820738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3600" dirty="0">
                <a:latin typeface="+mn-lt"/>
              </a:rPr>
              <a:t> </a:t>
            </a:r>
            <a:r>
              <a:rPr lang="es-CO" sz="1600" b="1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1050" b="1" dirty="0">
                <a:solidFill>
                  <a:srgbClr val="0070C0"/>
                </a:solidFill>
                <a:cs typeface="Lato Regular"/>
              </a:rPr>
              <a:t>PERIODOS TERMINADOS EL 30 DE JUNIO DE 2018 Y 30 DE JUNIO 2017</a:t>
            </a:r>
          </a:p>
          <a:p>
            <a:pPr algn="ctr">
              <a:defRPr/>
            </a:pPr>
            <a:r>
              <a:rPr lang="es-CO" sz="1050" b="1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105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86437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15ED5F0-7744-4A8E-A8FB-D2D9E17EF55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8000" y="1641478"/>
          <a:ext cx="8128000" cy="4484370"/>
        </p:xfrm>
        <a:graphic>
          <a:graphicData uri="http://schemas.openxmlformats.org/drawingml/2006/table">
            <a:tbl>
              <a:tblPr/>
              <a:tblGrid>
                <a:gridCol w="3263900">
                  <a:extLst>
                    <a:ext uri="{9D8B030D-6E8A-4147-A177-3AD203B41FA5}">
                      <a16:colId xmlns:a16="http://schemas.microsoft.com/office/drawing/2014/main" val="2154480960"/>
                    </a:ext>
                  </a:extLst>
                </a:gridCol>
                <a:gridCol w="101600">
                  <a:extLst>
                    <a:ext uri="{9D8B030D-6E8A-4147-A177-3AD203B41FA5}">
                      <a16:colId xmlns:a16="http://schemas.microsoft.com/office/drawing/2014/main" val="1921364421"/>
                    </a:ext>
                  </a:extLst>
                </a:gridCol>
                <a:gridCol w="63500">
                  <a:extLst>
                    <a:ext uri="{9D8B030D-6E8A-4147-A177-3AD203B41FA5}">
                      <a16:colId xmlns:a16="http://schemas.microsoft.com/office/drawing/2014/main" val="4240754378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4244463996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4281902990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79207986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836121061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3405902237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4269963662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1641985969"/>
                    </a:ext>
                  </a:extLst>
                </a:gridCol>
                <a:gridCol w="88900">
                  <a:extLst>
                    <a:ext uri="{9D8B030D-6E8A-4147-A177-3AD203B41FA5}">
                      <a16:colId xmlns:a16="http://schemas.microsoft.com/office/drawing/2014/main" val="33783980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1195107888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Al 30 Junio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30 Junio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 de Diciembre 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Junio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Jun - Dic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1433493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POR PRESTACION DE SERVICIOS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14.410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30.573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3246964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FINANCIEROS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268541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DIVERSOS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1027467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INGRESOS OPERACIONALES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14.744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31.138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92715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ADMINISTRACIÓN DE OPERACIÓN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5714060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PERSONAL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0165338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GENERALES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275190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IMPUESTOS, CONTRIBUCIONES Y TASAS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5895013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VENTA GENERALES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4467101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DETERIORO, DEPRECIACION, AMORT,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768243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GASTOS OPERACIONALES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068424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GASTOS DE ADMINISTRACION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18.551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6367608"/>
                  </a:ext>
                </a:extLst>
              </a:tr>
              <a:tr h="100965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4018659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 ANTES DE IMPUESTOS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008987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 SOBRE LA RENTA Y COMPLEM.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0042926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795217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72559" y="6554275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5"/>
            <a:ext cx="4813935" cy="122331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304EFE3-98E5-46B8-AC3D-521DB0A1AE9C}"/>
              </a:ext>
            </a:extLst>
          </p:cNvPr>
          <p:cNvSpPr txBox="1">
            <a:spLocks/>
          </p:cNvSpPr>
          <p:nvPr/>
        </p:nvSpPr>
        <p:spPr>
          <a:xfrm>
            <a:off x="1020846" y="832618"/>
            <a:ext cx="7354887" cy="919163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1600" dirty="0">
                <a:latin typeface="+mn-lt"/>
              </a:rPr>
              <a:t> </a:t>
            </a:r>
            <a:r>
              <a:rPr lang="es-CO" sz="1600" b="1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RESULTADO INTEGRAL INDIVIDUAL</a:t>
            </a:r>
          </a:p>
          <a:p>
            <a:pPr algn="ctr">
              <a:defRPr/>
            </a:pPr>
            <a:r>
              <a:rPr lang="es-CO" sz="1050" b="1" dirty="0">
                <a:solidFill>
                  <a:srgbClr val="0070C0"/>
                </a:solidFill>
                <a:cs typeface="Lato Regular"/>
              </a:rPr>
              <a:t>PERIODOS TERMINADOS EL 30 DE JUNIO DE 2018 Y 30 DE JUNIO 2017</a:t>
            </a:r>
          </a:p>
          <a:p>
            <a:pPr algn="ctr">
              <a:defRPr/>
            </a:pPr>
            <a:r>
              <a:rPr lang="es-CO" sz="1050" b="1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(cifras expresadas en millones de pesos)</a:t>
            </a:r>
          </a:p>
          <a:p>
            <a:pPr>
              <a:defRPr/>
            </a:pPr>
            <a:endParaRPr lang="es-CO" sz="160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sp>
        <p:nvSpPr>
          <p:cNvPr id="10" name="Botón de acción: ir hacia delante o siguiente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38EBB8B-648B-475B-9E4C-C2FC4D326A68}"/>
              </a:ext>
            </a:extLst>
          </p:cNvPr>
          <p:cNvSpPr/>
          <p:nvPr/>
        </p:nvSpPr>
        <p:spPr>
          <a:xfrm>
            <a:off x="2222501" y="3491202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1" name="Botón de acción: ir hacia delante o siguiente 1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2E08BDF4-B7C3-4CCA-9AA4-A9450A8564D7}"/>
              </a:ext>
            </a:extLst>
          </p:cNvPr>
          <p:cNvSpPr/>
          <p:nvPr/>
        </p:nvSpPr>
        <p:spPr>
          <a:xfrm>
            <a:off x="2208546" y="3748595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2" name="Botón de acción: ir hacia delante o siguiente 11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40E9C3EC-5CBE-4708-B2C8-D1AB371EF1AD}"/>
              </a:ext>
            </a:extLst>
          </p:cNvPr>
          <p:cNvSpPr/>
          <p:nvPr/>
        </p:nvSpPr>
        <p:spPr>
          <a:xfrm>
            <a:off x="3252315" y="4024345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3" name="Botón de acción: ir hacia delante o siguiente 12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5BDDACC9-D845-4898-BBF4-DC3AFB17CFB8}"/>
              </a:ext>
            </a:extLst>
          </p:cNvPr>
          <p:cNvSpPr/>
          <p:nvPr/>
        </p:nvSpPr>
        <p:spPr>
          <a:xfrm>
            <a:off x="2668475" y="4266766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4" name="Botón de acción: ir hacia delante o siguiente 13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772EC222-7690-4947-A289-CF7F817E7451}"/>
              </a:ext>
            </a:extLst>
          </p:cNvPr>
          <p:cNvSpPr/>
          <p:nvPr/>
        </p:nvSpPr>
        <p:spPr>
          <a:xfrm>
            <a:off x="3097196" y="4537192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5" name="Botón de acción: ir hacia delante o siguiente 14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9DAAE451-4C18-416C-BD92-EB9B9D912338}"/>
              </a:ext>
            </a:extLst>
          </p:cNvPr>
          <p:cNvSpPr/>
          <p:nvPr/>
        </p:nvSpPr>
        <p:spPr>
          <a:xfrm>
            <a:off x="2823593" y="4791100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</p:spTree>
    <p:extLst>
      <p:ext uri="{BB962C8B-B14F-4D97-AF65-F5344CB8AC3E}">
        <p14:creationId xmlns:p14="http://schemas.microsoft.com/office/powerpoint/2010/main" val="610376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521457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2. EJECUCIÓN PRESUPUESTAL </a:t>
            </a:r>
          </a:p>
          <a:p>
            <a:pPr algn="ctr"/>
            <a:r>
              <a:rPr lang="es-CO" sz="4000" b="1" dirty="0">
                <a:solidFill>
                  <a:srgbClr val="000A8B"/>
                </a:solidFill>
              </a:rPr>
              <a:t>A 30 DE JUNIO DE 2018</a:t>
            </a:r>
            <a:endParaRPr lang="es-ES" sz="40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045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DB58A1E-E2E1-420F-9DA1-550350C1D869}"/>
              </a:ext>
            </a:extLst>
          </p:cNvPr>
          <p:cNvSpPr txBox="1"/>
          <p:nvPr/>
        </p:nvSpPr>
        <p:spPr>
          <a:xfrm>
            <a:off x="3163867" y="843719"/>
            <a:ext cx="585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Ejecución de Gasto FRISCO Corte Junio de 2018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88B331F-2EC6-447E-B039-EF98E112C3E3}"/>
              </a:ext>
            </a:extLst>
          </p:cNvPr>
          <p:cNvSpPr txBox="1"/>
          <p:nvPr/>
        </p:nvSpPr>
        <p:spPr>
          <a:xfrm>
            <a:off x="3613319" y="2945256"/>
            <a:ext cx="21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Participación de Giro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3CDE269-936F-4750-8D96-B86069014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78" y="1317298"/>
            <a:ext cx="8959443" cy="147652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A5A9455-CC19-451A-BEB4-33961A55D0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5725" y="3334670"/>
            <a:ext cx="4561919" cy="295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47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CC1A979-D18D-4965-AE89-C6132B714E27}"/>
              </a:ext>
            </a:extLst>
          </p:cNvPr>
          <p:cNvSpPr txBox="1"/>
          <p:nvPr/>
        </p:nvSpPr>
        <p:spPr>
          <a:xfrm>
            <a:off x="3359518" y="1263604"/>
            <a:ext cx="2598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latin typeface="Lato Regular"/>
                <a:cs typeface="Lato Regular"/>
              </a:rPr>
              <a:t>SIN TRANSFERENCIAS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D57AF4B-085C-451B-B1ED-A24EBF0D06B8}"/>
              </a:ext>
            </a:extLst>
          </p:cNvPr>
          <p:cNvSpPr txBox="1"/>
          <p:nvPr/>
        </p:nvSpPr>
        <p:spPr>
          <a:xfrm>
            <a:off x="3163867" y="843719"/>
            <a:ext cx="585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solidFill>
                  <a:srgbClr val="0070C0"/>
                </a:solidFill>
                <a:cs typeface="Lato Regular"/>
              </a:rPr>
              <a:t>Ejecución de Gasto FRISCO Corte Junio de 2018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2770DAF-28E4-4043-86B2-614378B1DBBA}"/>
              </a:ext>
            </a:extLst>
          </p:cNvPr>
          <p:cNvSpPr txBox="1"/>
          <p:nvPr/>
        </p:nvSpPr>
        <p:spPr>
          <a:xfrm>
            <a:off x="3372732" y="3038164"/>
            <a:ext cx="21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Participación de Giro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171BB01-EC27-49B6-BF1F-D0A2FA839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780" y="1699392"/>
            <a:ext cx="8808440" cy="127231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213CF83-4A42-4613-9A49-CF141A240C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8927" y="3411237"/>
            <a:ext cx="4539311" cy="294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37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F262097-26D1-4ED9-88C2-295753A94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62" y="1747199"/>
            <a:ext cx="8934275" cy="1237974"/>
          </a:xfrm>
          <a:prstGeom prst="rect">
            <a:avLst/>
          </a:prstGeom>
        </p:spPr>
      </p:pic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A9CD443-AD84-4E20-BE4C-EF352FEED99F}"/>
              </a:ext>
            </a:extLst>
          </p:cNvPr>
          <p:cNvSpPr txBox="1"/>
          <p:nvPr/>
        </p:nvSpPr>
        <p:spPr>
          <a:xfrm>
            <a:off x="1636295" y="1136621"/>
            <a:ext cx="745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Gastos de Personal Extintos Corte Junio de 2018- FRISCO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279B8D9-B010-42B6-898E-A0A705F3B785}"/>
              </a:ext>
            </a:extLst>
          </p:cNvPr>
          <p:cNvSpPr txBox="1"/>
          <p:nvPr/>
        </p:nvSpPr>
        <p:spPr>
          <a:xfrm>
            <a:off x="3302927" y="3023414"/>
            <a:ext cx="217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Participación de Giro</a:t>
            </a:r>
          </a:p>
        </p:txBody>
      </p:sp>
      <p:sp>
        <p:nvSpPr>
          <p:cNvPr id="16" name="Flecha: a la derecha 15">
            <a:hlinkClick r:id="rId5" action="ppaction://hlinksldjump"/>
            <a:extLst>
              <a:ext uri="{FF2B5EF4-FFF2-40B4-BE49-F238E27FC236}">
                <a16:creationId xmlns:a16="http://schemas.microsoft.com/office/drawing/2014/main" id="{1E25E4B0-0BDF-42FE-8ADA-96319E0ECB06}"/>
              </a:ext>
            </a:extLst>
          </p:cNvPr>
          <p:cNvSpPr/>
          <p:nvPr/>
        </p:nvSpPr>
        <p:spPr>
          <a:xfrm>
            <a:off x="2390862" y="2219378"/>
            <a:ext cx="385894" cy="2936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85E93C1-CA1A-4BEF-B89D-1F93DC77FA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2501" y="3475165"/>
            <a:ext cx="4534530" cy="294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46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DC6743B-0415-4E35-8A50-2BFC5CEF4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13" y="1897115"/>
            <a:ext cx="8955454" cy="3721591"/>
          </a:xfrm>
          <a:prstGeom prst="rect">
            <a:avLst/>
          </a:prstGeom>
        </p:spPr>
      </p:pic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D7F47D2-FA59-42F8-BF51-5EAE57C9BB0E}"/>
              </a:ext>
            </a:extLst>
          </p:cNvPr>
          <p:cNvSpPr txBox="1"/>
          <p:nvPr/>
        </p:nvSpPr>
        <p:spPr>
          <a:xfrm>
            <a:off x="2039386" y="1020179"/>
            <a:ext cx="7047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Gastos Generales y en Proceso Corte Junio de 2018 - FRISCO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045221FA-2228-4F41-94D0-CB6B23E97EBD}"/>
              </a:ext>
            </a:extLst>
          </p:cNvPr>
          <p:cNvCxnSpPr>
            <a:cxnSpLocks/>
          </p:cNvCxnSpPr>
          <p:nvPr/>
        </p:nvCxnSpPr>
        <p:spPr>
          <a:xfrm>
            <a:off x="102765" y="3757911"/>
            <a:ext cx="8955453" cy="0"/>
          </a:xfrm>
          <a:prstGeom prst="line">
            <a:avLst/>
          </a:prstGeom>
          <a:ln w="31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lecha: a la derecha 10">
            <a:hlinkClick r:id="rId5" action="ppaction://hlinksldjump"/>
            <a:extLst>
              <a:ext uri="{FF2B5EF4-FFF2-40B4-BE49-F238E27FC236}">
                <a16:creationId xmlns:a16="http://schemas.microsoft.com/office/drawing/2014/main" id="{EDCD9BE3-FD8E-492D-AAB6-93A3EF899F5B}"/>
              </a:ext>
            </a:extLst>
          </p:cNvPr>
          <p:cNvSpPr/>
          <p:nvPr/>
        </p:nvSpPr>
        <p:spPr>
          <a:xfrm>
            <a:off x="2441196" y="3000303"/>
            <a:ext cx="385894" cy="2936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Flecha: a la derecha 11">
            <a:hlinkClick r:id="rId6" action="ppaction://hlinksldjump"/>
            <a:extLst>
              <a:ext uri="{FF2B5EF4-FFF2-40B4-BE49-F238E27FC236}">
                <a16:creationId xmlns:a16="http://schemas.microsoft.com/office/drawing/2014/main" id="{18412317-46E4-4DDE-A0E6-B9F405E4E9A5}"/>
              </a:ext>
            </a:extLst>
          </p:cNvPr>
          <p:cNvSpPr/>
          <p:nvPr/>
        </p:nvSpPr>
        <p:spPr>
          <a:xfrm>
            <a:off x="2441196" y="4264624"/>
            <a:ext cx="385894" cy="2936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0346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646722" y="6545361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EF4E81B-0284-4470-9847-41BB7F9EDF9C}"/>
              </a:ext>
            </a:extLst>
          </p:cNvPr>
          <p:cNvSpPr txBox="1"/>
          <p:nvPr/>
        </p:nvSpPr>
        <p:spPr>
          <a:xfrm>
            <a:off x="2691442" y="1020179"/>
            <a:ext cx="6192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Transferencias- Corte Junio de 2018- FRISCO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390F71-C31E-41B0-89BA-963A20E2F83F}"/>
              </a:ext>
            </a:extLst>
          </p:cNvPr>
          <p:cNvSpPr txBox="1"/>
          <p:nvPr/>
        </p:nvSpPr>
        <p:spPr>
          <a:xfrm>
            <a:off x="145025" y="4530582"/>
            <a:ext cx="8469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/>
              <a:t>La factura del mes de Junio del funcionamiento de SAE, se registra mes vencido, es decir en Julio de 2018.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71E75B-4889-4100-90A9-C0C53D0E3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25" y="1938517"/>
            <a:ext cx="8853950" cy="223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08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9DD5967-7C89-44AB-90AB-607E76845BFA}"/>
              </a:ext>
            </a:extLst>
          </p:cNvPr>
          <p:cNvSpPr txBox="1"/>
          <p:nvPr/>
        </p:nvSpPr>
        <p:spPr>
          <a:xfrm>
            <a:off x="832670" y="2534523"/>
            <a:ext cx="81010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EJECUCIÓN DE INGRESOS</a:t>
            </a:r>
          </a:p>
          <a:p>
            <a:pPr algn="ctr"/>
            <a:r>
              <a:rPr lang="es-ES" sz="4000" b="1" dirty="0">
                <a:solidFill>
                  <a:srgbClr val="000A8B"/>
                </a:solidFill>
              </a:rPr>
              <a:t>JUNIO DE 2018</a:t>
            </a:r>
          </a:p>
          <a:p>
            <a:pPr algn="ctr"/>
            <a:endParaRPr lang="es-ES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731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660258" y="6516905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C5A231B-5FA2-4C67-87A4-6A6A94816787}"/>
              </a:ext>
            </a:extLst>
          </p:cNvPr>
          <p:cNvSpPr txBox="1">
            <a:spLocks/>
          </p:cNvSpPr>
          <p:nvPr/>
        </p:nvSpPr>
        <p:spPr>
          <a:xfrm>
            <a:off x="1440623" y="912233"/>
            <a:ext cx="6715198" cy="1276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b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PRESUPUESTO INGRESOS 2018 Vs EJECUTADO A JUNIO DE 2018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978037-7901-4621-8D60-2B2907212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681" y="2197859"/>
            <a:ext cx="8862486" cy="367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83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918945D-A42E-44C1-B913-9EA6FE9CA51F}"/>
              </a:ext>
            </a:extLst>
          </p:cNvPr>
          <p:cNvSpPr txBox="1"/>
          <p:nvPr/>
        </p:nvSpPr>
        <p:spPr>
          <a:xfrm>
            <a:off x="521494" y="2521457"/>
            <a:ext cx="8101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EJECUCIÓN PRESUPUESTO SAE</a:t>
            </a:r>
          </a:p>
          <a:p>
            <a:pPr algn="ctr"/>
            <a:r>
              <a:rPr lang="es-ES" sz="4000" b="1" dirty="0">
                <a:solidFill>
                  <a:srgbClr val="000A8B"/>
                </a:solidFill>
              </a:rPr>
              <a:t>CORTE JUNIO DE 2018</a:t>
            </a:r>
          </a:p>
        </p:txBody>
      </p:sp>
    </p:spTree>
    <p:extLst>
      <p:ext uri="{BB962C8B-B14F-4D97-AF65-F5344CB8AC3E}">
        <p14:creationId xmlns:p14="http://schemas.microsoft.com/office/powerpoint/2010/main" val="2826291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63B7A0C-DBBA-4B98-8D94-9352E7FED8C6}"/>
              </a:ext>
            </a:extLst>
          </p:cNvPr>
          <p:cNvSpPr txBox="1"/>
          <p:nvPr/>
        </p:nvSpPr>
        <p:spPr>
          <a:xfrm>
            <a:off x="3229412" y="862736"/>
            <a:ext cx="5491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 SAE Corte Junio de 2018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796060C-0CB7-4B31-A13A-857D1EA09FDC}"/>
              </a:ext>
            </a:extLst>
          </p:cNvPr>
          <p:cNvSpPr txBox="1"/>
          <p:nvPr/>
        </p:nvSpPr>
        <p:spPr>
          <a:xfrm>
            <a:off x="3407434" y="2845046"/>
            <a:ext cx="2109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r">
              <a:defRPr sz="1600" b="1">
                <a:solidFill>
                  <a:srgbClr val="0070C0"/>
                </a:solidFill>
                <a:cs typeface="Lato Regular"/>
              </a:defRPr>
            </a:lvl1pPr>
          </a:lstStyle>
          <a:p>
            <a:r>
              <a:rPr lang="es-ES" dirty="0"/>
              <a:t>Participación del Giro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A95BDBE-18D6-4E40-B717-8AA37B592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40" y="1330773"/>
            <a:ext cx="8900719" cy="151427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13C0E52-5C91-4C46-A2AD-61B820D76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531" y="3192866"/>
            <a:ext cx="4044938" cy="307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60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02221632-B41B-4B55-932D-9CE29E15E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4" y="1463364"/>
            <a:ext cx="9043332" cy="1491235"/>
          </a:xfrm>
          <a:prstGeom prst="rect">
            <a:avLst/>
          </a:prstGeom>
        </p:spPr>
      </p:pic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08410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EF2D530-B57C-4A0B-B22D-035822F9BE4C}"/>
              </a:ext>
            </a:extLst>
          </p:cNvPr>
          <p:cNvSpPr txBox="1"/>
          <p:nvPr/>
        </p:nvSpPr>
        <p:spPr>
          <a:xfrm>
            <a:off x="3105905" y="874497"/>
            <a:ext cx="5814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Gastos de Personal SAE - Corte Junio de 2018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B25AB4B-F766-4BF9-852B-5634DBCCE71E}"/>
              </a:ext>
            </a:extLst>
          </p:cNvPr>
          <p:cNvSpPr txBox="1"/>
          <p:nvPr/>
        </p:nvSpPr>
        <p:spPr>
          <a:xfrm>
            <a:off x="3574413" y="2988477"/>
            <a:ext cx="1810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</a:rPr>
              <a:t>Ejecución de Giro</a:t>
            </a:r>
          </a:p>
        </p:txBody>
      </p:sp>
      <p:sp>
        <p:nvSpPr>
          <p:cNvPr id="15" name="Flecha: a la derecha 14">
            <a:hlinkClick r:id="rId5" action="ppaction://hlinksldjump"/>
            <a:extLst>
              <a:ext uri="{FF2B5EF4-FFF2-40B4-BE49-F238E27FC236}">
                <a16:creationId xmlns:a16="http://schemas.microsoft.com/office/drawing/2014/main" id="{027EB5DE-D524-4D28-94A3-E5B010FA3041}"/>
              </a:ext>
            </a:extLst>
          </p:cNvPr>
          <p:cNvSpPr/>
          <p:nvPr/>
        </p:nvSpPr>
        <p:spPr>
          <a:xfrm>
            <a:off x="2398388" y="2001141"/>
            <a:ext cx="306926" cy="2765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F6F3D43-E247-4147-8291-DBDD4A4F34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312" y="3341976"/>
            <a:ext cx="4035375" cy="307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31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0A48365-19AF-4A0E-95E3-6E0F6D3D5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4" y="1669409"/>
            <a:ext cx="9026553" cy="4379144"/>
          </a:xfrm>
          <a:prstGeom prst="rect">
            <a:avLst/>
          </a:prstGeom>
        </p:spPr>
      </p:pic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649889" y="6530055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F1EDE78-8565-4178-B3EC-98D783E82523}"/>
              </a:ext>
            </a:extLst>
          </p:cNvPr>
          <p:cNvSpPr txBox="1"/>
          <p:nvPr/>
        </p:nvSpPr>
        <p:spPr>
          <a:xfrm>
            <a:off x="3164977" y="908853"/>
            <a:ext cx="5856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>
                <a:solidFill>
                  <a:srgbClr val="0070C0"/>
                </a:solidFill>
                <a:cs typeface="Lato Regular"/>
              </a:rPr>
              <a:t>Ejecución de Gastos Generales - Corte Junio de 2018 SAE</a:t>
            </a:r>
          </a:p>
        </p:txBody>
      </p:sp>
      <p:sp>
        <p:nvSpPr>
          <p:cNvPr id="10" name="Flecha: a la derecha 9">
            <a:hlinkClick r:id="" action="ppaction://noaction"/>
            <a:extLst>
              <a:ext uri="{FF2B5EF4-FFF2-40B4-BE49-F238E27FC236}">
                <a16:creationId xmlns:a16="http://schemas.microsoft.com/office/drawing/2014/main" id="{29EDD6B9-AFD7-4629-BAFE-6B78F5ECDAEA}"/>
              </a:ext>
            </a:extLst>
          </p:cNvPr>
          <p:cNvSpPr/>
          <p:nvPr/>
        </p:nvSpPr>
        <p:spPr>
          <a:xfrm>
            <a:off x="2365114" y="2811455"/>
            <a:ext cx="437412" cy="2765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0DD2FA5A-7456-460D-A296-BF62673D5453}"/>
              </a:ext>
            </a:extLst>
          </p:cNvPr>
          <p:cNvCxnSpPr>
            <a:cxnSpLocks/>
          </p:cNvCxnSpPr>
          <p:nvPr/>
        </p:nvCxnSpPr>
        <p:spPr>
          <a:xfrm flipV="1">
            <a:off x="60614" y="3733391"/>
            <a:ext cx="9026553" cy="6518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lecha: a la derecha 11">
            <a:hlinkClick r:id="" action="ppaction://noaction"/>
            <a:extLst>
              <a:ext uri="{FF2B5EF4-FFF2-40B4-BE49-F238E27FC236}">
                <a16:creationId xmlns:a16="http://schemas.microsoft.com/office/drawing/2014/main" id="{4680077A-63C2-4CA8-A4DE-C13B1A59825D}"/>
              </a:ext>
            </a:extLst>
          </p:cNvPr>
          <p:cNvSpPr/>
          <p:nvPr/>
        </p:nvSpPr>
        <p:spPr>
          <a:xfrm>
            <a:off x="2365114" y="4468237"/>
            <a:ext cx="437412" cy="2765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8122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15726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99B3116-89D3-47B9-B42F-08F9C10998D6}"/>
              </a:ext>
            </a:extLst>
          </p:cNvPr>
          <p:cNvSpPr txBox="1"/>
          <p:nvPr/>
        </p:nvSpPr>
        <p:spPr>
          <a:xfrm>
            <a:off x="2098405" y="1019693"/>
            <a:ext cx="6821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0070C0"/>
                </a:solidFill>
                <a:cs typeface="Lato Regular"/>
              </a:rPr>
              <a:t>Ejecución Transferencias- Corte Junio de 2018 SAE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D8B8B6E-AC55-4651-B8F3-FC5D481FF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49" y="2209148"/>
            <a:ext cx="8797501" cy="144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80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15726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3. PORTAFOLIO </a:t>
            </a:r>
          </a:p>
          <a:p>
            <a:pPr algn="ctr"/>
            <a:r>
              <a:rPr lang="es-CO" sz="4000" b="1" dirty="0">
                <a:solidFill>
                  <a:srgbClr val="000A8B"/>
                </a:solidFill>
              </a:rPr>
              <a:t>A 30 DE JUNIO DE 2018</a:t>
            </a:r>
            <a:endParaRPr lang="es-ES" sz="40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074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10" name="Marcador de contenido 2">
            <a:extLst>
              <a:ext uri="{FF2B5EF4-FFF2-40B4-BE49-F238E27FC236}">
                <a16:creationId xmlns:a16="http://schemas.microsoft.com/office/drawing/2014/main" id="{4E35A3E6-17DF-4EFA-929A-285B7E134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57" y="1355156"/>
            <a:ext cx="8127243" cy="2489740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CB76A3BD-65C4-4538-850A-705832FF684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00955" y="4010596"/>
          <a:ext cx="4742089" cy="2370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ítulo 7">
            <a:extLst>
              <a:ext uri="{FF2B5EF4-FFF2-40B4-BE49-F238E27FC236}">
                <a16:creationId xmlns:a16="http://schemas.microsoft.com/office/drawing/2014/main" id="{E950EE35-BE16-427E-B98D-588139AF1380}"/>
              </a:ext>
            </a:extLst>
          </p:cNvPr>
          <p:cNvSpPr txBox="1">
            <a:spLocks/>
          </p:cNvSpPr>
          <p:nvPr/>
        </p:nvSpPr>
        <p:spPr>
          <a:xfrm>
            <a:off x="457199" y="647270"/>
            <a:ext cx="8229600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br>
              <a:rPr lang="es-ES" sz="2000" dirty="0">
                <a:solidFill>
                  <a:srgbClr val="000A8B"/>
                </a:solidFill>
              </a:rPr>
            </a:br>
            <a:r>
              <a:rPr lang="es-ES" sz="2000" b="1" dirty="0">
                <a:solidFill>
                  <a:srgbClr val="000A8B"/>
                </a:solidFill>
              </a:rPr>
              <a:t>COMPOSICIONPORTAFOLIO JUNIO 2018 </a:t>
            </a:r>
          </a:p>
        </p:txBody>
      </p:sp>
    </p:spTree>
    <p:extLst>
      <p:ext uri="{BB962C8B-B14F-4D97-AF65-F5344CB8AC3E}">
        <p14:creationId xmlns:p14="http://schemas.microsoft.com/office/powerpoint/2010/main" val="2563165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4" y="78735"/>
            <a:ext cx="2020455" cy="1102773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695158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D6FA2FE-F204-42A2-9A08-B08FEAA01783}"/>
              </a:ext>
            </a:extLst>
          </p:cNvPr>
          <p:cNvSpPr txBox="1"/>
          <p:nvPr/>
        </p:nvSpPr>
        <p:spPr>
          <a:xfrm>
            <a:off x="3923933" y="932940"/>
            <a:ext cx="4338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>
                <a:solidFill>
                  <a:srgbClr val="000A8B"/>
                </a:solidFill>
              </a:rPr>
              <a:t>PORTAFOLIO INCAUTADOS JUNIO 2018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5B977BB-5DFF-43D2-AF57-FC5B804EA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338" y="1620736"/>
            <a:ext cx="8498047" cy="412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63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72559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2771D674-7EEC-4D87-9288-BC6774F84636}"/>
              </a:ext>
            </a:extLst>
          </p:cNvPr>
          <p:cNvSpPr txBox="1">
            <a:spLocks/>
          </p:cNvSpPr>
          <p:nvPr/>
        </p:nvSpPr>
        <p:spPr>
          <a:xfrm>
            <a:off x="2656936" y="989401"/>
            <a:ext cx="5858112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b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PORTAFOLIO EXTINTOS VALORACIÓN JUNIO 2018 </a:t>
            </a: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7B8F0A07-D4D8-4564-B537-E8B0BF5A893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69890" y="345691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A95F2950-8E52-4AEF-AD08-5CBAAADA44B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478947" y="3778503"/>
          <a:ext cx="4572000" cy="2391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3AA4D778-01D7-43C9-B343-CD090A5732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228" y="1851474"/>
            <a:ext cx="8342647" cy="135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909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681905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78F323E-44FF-47F1-971E-56B19666CA2E}"/>
              </a:ext>
            </a:extLst>
          </p:cNvPr>
          <p:cNvSpPr txBox="1"/>
          <p:nvPr/>
        </p:nvSpPr>
        <p:spPr>
          <a:xfrm>
            <a:off x="4249826" y="1071438"/>
            <a:ext cx="4636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>
                <a:solidFill>
                  <a:srgbClr val="000A8B"/>
                </a:solidFill>
              </a:rPr>
              <a:t>PORTAFOLIO RECURSOS PROPIOS SAE JUNIO 2018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39" y="1921776"/>
            <a:ext cx="7301552" cy="214682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88" y="4353508"/>
            <a:ext cx="8643937" cy="143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106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15726" y="6540500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742D709-E7CC-441B-90EA-0115B0E9FB29}"/>
              </a:ext>
            </a:extLst>
          </p:cNvPr>
          <p:cNvSpPr txBox="1"/>
          <p:nvPr/>
        </p:nvSpPr>
        <p:spPr>
          <a:xfrm>
            <a:off x="2613805" y="925502"/>
            <a:ext cx="5608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>
                <a:solidFill>
                  <a:srgbClr val="000A8B"/>
                </a:solidFill>
              </a:rPr>
              <a:t>COMPOSICIÓN DEL </a:t>
            </a:r>
          </a:p>
          <a:p>
            <a:pPr algn="r"/>
            <a:r>
              <a:rPr lang="es-ES" sz="2000" b="1" dirty="0">
                <a:solidFill>
                  <a:srgbClr val="000A8B"/>
                </a:solidFill>
              </a:rPr>
              <a:t>PORTAFOLIO ACCIONES JUNIO 2018</a:t>
            </a:r>
            <a:r>
              <a:rPr lang="es-ES" sz="2000" dirty="0">
                <a:solidFill>
                  <a:srgbClr val="000A8B"/>
                </a:solidFill>
              </a:rPr>
              <a:t> 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13" y="1872343"/>
            <a:ext cx="8459561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729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4. PROPUETAS AUDITORIA EXTERNA FRISCO </a:t>
            </a:r>
            <a:endParaRPr lang="es-ES" sz="40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3351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15726" y="6550223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-105713"/>
            <a:ext cx="4813935" cy="116586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D641509-0DCB-4B94-9F9B-7795D345DB4B}"/>
              </a:ext>
            </a:extLst>
          </p:cNvPr>
          <p:cNvSpPr/>
          <p:nvPr/>
        </p:nvSpPr>
        <p:spPr>
          <a:xfrm>
            <a:off x="675767" y="1213051"/>
            <a:ext cx="7792466" cy="5446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2800" b="1" dirty="0">
                <a:solidFill>
                  <a:srgbClr val="000000"/>
                </a:solidFill>
              </a:rPr>
              <a:t>Crowe Horwath Colombia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1400" b="1" dirty="0">
                <a:solidFill>
                  <a:srgbClr val="000000"/>
                </a:solidFill>
              </a:rPr>
              <a:t>Auditoria sobre Procedimientos Acordados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El objetivo de este trabajo es realizar procedimientos previamente convenidos siguiendo los lineamientos de la Norma de Auditoria Internacional NSR 4400 para los </a:t>
            </a:r>
            <a:r>
              <a:rPr lang="es-CO" sz="1400" u="sng" dirty="0">
                <a:ea typeface="Calibri" panose="020F0502020204030204" pitchFamily="34" charset="0"/>
                <a:cs typeface="Times New Roman" panose="02020603050405020304" pitchFamily="18" charset="0"/>
              </a:rPr>
              <a:t>procesos</a:t>
            </a: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 que se describen a continuación teniendo en cuenta técnicas de depuración de cuentas con el siguiente enfoque: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CO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Revisión de los procesos que se adelantan frente al saneamiento muebles, inmuebles, y semovientes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Administración de contratos de arrendamiento de inmuebles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Recuperación cartera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Administración de depositarios provisionales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Administración de sociedades activas y en liquidación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Otras modalidades de disposición final de activos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Cuentas por cobrar y por pagar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Registros Contables, tesorería y presupuesto</a:t>
            </a:r>
          </a:p>
          <a:p>
            <a:pPr marL="800100" lvl="1" indent="-34290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Procesos jurídicos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es-CO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Se enfoca única y exclusivamente para dar desarrollo a los alcances expuestos a los objetivos acordados, no tiene como propósito realizar una auditoría para generar opinión sobre razonabilidad de estados financieros</a:t>
            </a:r>
            <a:endParaRPr lang="es-C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453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61551"/>
            <a:ext cx="4813935" cy="116586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6F9D795-A200-4BBE-A766-40FB0DD98FD2}"/>
              </a:ext>
            </a:extLst>
          </p:cNvPr>
          <p:cNvSpPr/>
          <p:nvPr/>
        </p:nvSpPr>
        <p:spPr>
          <a:xfrm>
            <a:off x="354989" y="1213052"/>
            <a:ext cx="8563724" cy="5046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135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CO" sz="2800" b="1" dirty="0">
                <a:solidFill>
                  <a:srgbClr val="000000"/>
                </a:solidFill>
              </a:rPr>
              <a:t>Amézquita &amp; CIA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400" b="1" dirty="0">
                <a:solidFill>
                  <a:srgbClr val="000000"/>
                </a:solidFill>
              </a:rPr>
              <a:t>Objetivo: </a:t>
            </a:r>
          </a:p>
          <a:p>
            <a:pPr defTabSz="360363">
              <a:lnSpc>
                <a:spcPct val="107000"/>
              </a:lnSpc>
              <a:spcAft>
                <a:spcPts val="800"/>
              </a:spcAft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Evaluar la razonabilidad</a:t>
            </a:r>
            <a:r>
              <a:rPr lang="es-CO" sz="1400" u="sng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de los Estados Financieros al diciembre 31 de 2018, de acuerdo a los principios y políticas contables bajo Normas Internacionales de Información Financiera.</a:t>
            </a:r>
          </a:p>
          <a:p>
            <a:pPr marR="495300" lvl="0" algn="just">
              <a:lnSpc>
                <a:spcPct val="99000"/>
              </a:lnSpc>
              <a:spcAft>
                <a:spcPts val="0"/>
              </a:spcAft>
              <a:tabLst>
                <a:tab pos="342900" algn="l"/>
              </a:tabLst>
            </a:pPr>
            <a:endParaRPr lang="es-CO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495300" lvl="0" algn="just" defTabSz="360363">
              <a:lnSpc>
                <a:spcPct val="99000"/>
              </a:lnSpc>
              <a:spcAft>
                <a:spcPts val="0"/>
              </a:spcAft>
              <a:tabLst>
                <a:tab pos="360363" algn="l"/>
              </a:tabLst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Evaluar el control interno, los posibles riesgos e identificar deficiencias significativas. Especial alcance en los procesos:</a:t>
            </a:r>
          </a:p>
          <a:p>
            <a:pPr marR="495300" lvl="0" algn="just" defTabSz="360363">
              <a:lnSpc>
                <a:spcPct val="99000"/>
              </a:lnSpc>
              <a:spcAft>
                <a:spcPts val="0"/>
              </a:spcAft>
              <a:tabLst>
                <a:tab pos="360363" algn="l"/>
              </a:tabLst>
            </a:pPr>
            <a:endParaRPr lang="es-CO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3275" marR="495300" lvl="1" indent="-346075" algn="just" defTabSz="360363">
              <a:lnSpc>
                <a:spcPct val="99000"/>
              </a:lnSpc>
              <a:buFont typeface="Wingdings" panose="05000000000000000000" pitchFamily="2" charset="2"/>
              <a:buChar char="Ø"/>
              <a:tabLst>
                <a:tab pos="360363" algn="l"/>
              </a:tabLst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Saneamiento muebles, inmuebles, y semovientes. </a:t>
            </a:r>
          </a:p>
          <a:p>
            <a:pPr marL="803275" lvl="1" indent="-360363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711200" algn="l"/>
              </a:tabLst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Administración de contratos de arrendamiento de inmuebles </a:t>
            </a:r>
          </a:p>
          <a:p>
            <a:pPr marL="803275" lvl="1" indent="-360363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711200" algn="l"/>
              </a:tabLst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Recuperación de cartera</a:t>
            </a:r>
          </a:p>
          <a:p>
            <a:pPr marL="803275" lvl="1" indent="-360363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711200" algn="l"/>
              </a:tabLst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Administración depositarios provisionales. </a:t>
            </a:r>
          </a:p>
          <a:p>
            <a:pPr marL="803275" lvl="1" indent="-360363" algn="just">
              <a:lnSpc>
                <a:spcPct val="107000"/>
              </a:lnSpc>
              <a:buFont typeface="Wingdings" panose="05000000000000000000" pitchFamily="2" charset="2"/>
              <a:buChar char="Ø"/>
              <a:tabLst>
                <a:tab pos="711200" algn="l"/>
              </a:tabLst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Administración de sociedades activas y en liquidación.</a:t>
            </a:r>
          </a:p>
          <a:p>
            <a:pPr marL="803275" lvl="1" indent="-360363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711200" algn="l"/>
              </a:tabLst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Otras modalidades de disposición final de activos</a:t>
            </a:r>
          </a:p>
          <a:p>
            <a:pPr marL="803275" lvl="1" indent="-360363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Cuentas por cobrar y por pagar</a:t>
            </a:r>
          </a:p>
          <a:p>
            <a:pPr marL="803275" lvl="1" indent="-360363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Registros Contables, tesorería y presupuesto</a:t>
            </a:r>
          </a:p>
          <a:p>
            <a:pPr marL="803275" lvl="1" indent="-360363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s-CO" sz="1400" dirty="0">
                <a:ea typeface="Calibri" panose="020F0502020204030204" pitchFamily="34" charset="0"/>
                <a:cs typeface="Times New Roman" panose="02020603050405020304" pitchFamily="18" charset="0"/>
              </a:rPr>
              <a:t>Procesos jurídicos</a:t>
            </a:r>
          </a:p>
          <a:p>
            <a:pPr marL="180975" lvl="1" indent="-180975" algn="just">
              <a:lnSpc>
                <a:spcPct val="107000"/>
              </a:lnSpc>
              <a:spcAft>
                <a:spcPts val="0"/>
              </a:spcAft>
              <a:tabLst>
                <a:tab pos="711200" algn="l"/>
              </a:tabLst>
            </a:pPr>
            <a:endParaRPr lang="es-CO" sz="1400" dirty="0">
              <a:cs typeface="Times New Roman" panose="02020603050405020304" pitchFamily="18" charset="0"/>
            </a:endParaRPr>
          </a:p>
          <a:p>
            <a:pPr algn="just">
              <a:lnSpc>
                <a:spcPts val="1550"/>
              </a:lnSpc>
              <a:spcAft>
                <a:spcPts val="800"/>
              </a:spcAft>
              <a:tabLst>
                <a:tab pos="360363" algn="l"/>
              </a:tabLst>
            </a:pPr>
            <a:r>
              <a:rPr lang="es-C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Opinión sobre los estados financieros del FRISCO bajo NIIF.</a:t>
            </a:r>
          </a:p>
        </p:txBody>
      </p:sp>
    </p:spTree>
    <p:extLst>
      <p:ext uri="{BB962C8B-B14F-4D97-AF65-F5344CB8AC3E}">
        <p14:creationId xmlns:p14="http://schemas.microsoft.com/office/powerpoint/2010/main" val="3039829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72559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C5A231B-5FA2-4C67-87A4-6A6A94816787}"/>
              </a:ext>
            </a:extLst>
          </p:cNvPr>
          <p:cNvSpPr txBox="1">
            <a:spLocks/>
          </p:cNvSpPr>
          <p:nvPr/>
        </p:nvSpPr>
        <p:spPr>
          <a:xfrm>
            <a:off x="2019461" y="863861"/>
            <a:ext cx="5105078" cy="8453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OFERTA ECONOMICA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2B85840B-ADF9-4DF1-929D-C2A0FB61E0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97355"/>
              </p:ext>
            </p:extLst>
          </p:nvPr>
        </p:nvGraphicFramePr>
        <p:xfrm>
          <a:off x="251791" y="2227964"/>
          <a:ext cx="8693427" cy="3404210"/>
        </p:xfrm>
        <a:graphic>
          <a:graphicData uri="http://schemas.openxmlformats.org/drawingml/2006/table">
            <a:tbl>
              <a:tblPr/>
              <a:tblGrid>
                <a:gridCol w="2004729">
                  <a:extLst>
                    <a:ext uri="{9D8B030D-6E8A-4147-A177-3AD203B41FA5}">
                      <a16:colId xmlns:a16="http://schemas.microsoft.com/office/drawing/2014/main" val="2225953012"/>
                    </a:ext>
                  </a:extLst>
                </a:gridCol>
                <a:gridCol w="4089298">
                  <a:extLst>
                    <a:ext uri="{9D8B030D-6E8A-4147-A177-3AD203B41FA5}">
                      <a16:colId xmlns:a16="http://schemas.microsoft.com/office/drawing/2014/main" val="1117490113"/>
                    </a:ext>
                  </a:extLst>
                </a:gridCol>
                <a:gridCol w="1411777">
                  <a:extLst>
                    <a:ext uri="{9D8B030D-6E8A-4147-A177-3AD203B41FA5}">
                      <a16:colId xmlns:a16="http://schemas.microsoft.com/office/drawing/2014/main" val="3967024717"/>
                    </a:ext>
                  </a:extLst>
                </a:gridCol>
                <a:gridCol w="1187623">
                  <a:extLst>
                    <a:ext uri="{9D8B030D-6E8A-4147-A177-3AD203B41FA5}">
                      <a16:colId xmlns:a16="http://schemas.microsoft.com/office/drawing/2014/main" val="1804625950"/>
                    </a:ext>
                  </a:extLst>
                </a:gridCol>
              </a:tblGrid>
              <a:tr h="235008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Empresa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Objetivo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 mes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Valor anual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644329"/>
                  </a:ext>
                </a:extLst>
              </a:tr>
              <a:tr h="42279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Amézquita &amp; Cía.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Auditoria Externa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$109.480.000 </a:t>
                      </a:r>
                    </a:p>
                    <a:p>
                      <a:pPr marL="0" algn="ctr" defTabSz="457200" rtl="0" eaLnBrk="1" fontAlgn="ctr" latinLnBrk="0" hangingPunct="1"/>
                      <a:r>
                        <a:rPr lang="es-CO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(*1)</a:t>
                      </a:r>
                    </a:p>
                    <a:p>
                      <a:pPr marL="0" algn="ctr" defTabSz="457200" rtl="0" eaLnBrk="1" fontAlgn="ctr" latinLnBrk="0" hangingPunct="1"/>
                      <a:r>
                        <a:rPr lang="es-CO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</a:t>
                      </a:r>
                    </a:p>
                    <a:p>
                      <a:pPr algn="r" rtl="0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$1.313.760.000</a:t>
                      </a:r>
                    </a:p>
                    <a:p>
                      <a:pPr algn="r" rtl="0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9430983"/>
                  </a:ext>
                </a:extLst>
              </a:tr>
              <a:tr h="415184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Emiten opinión sobre los Estados Financieros del FRISCO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564867"/>
                  </a:ext>
                </a:extLst>
              </a:tr>
              <a:tr h="62988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Crowe Horwath Colombia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Solicitan mas información, enfocada a procedimientos previamente acordados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$ 83.300.000</a:t>
                      </a:r>
                    </a:p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(*2)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$999.600.000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1886290"/>
                  </a:ext>
                </a:extLst>
              </a:tr>
              <a:tr h="62277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 realizan Auditoria para generar opinión sobre los Estados Financieros del FRISCO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893854"/>
                  </a:ext>
                </a:extLst>
              </a:tr>
              <a:tr h="1078565">
                <a:tc gridSpan="4">
                  <a:txBody>
                    <a:bodyPr/>
                    <a:lstStyle/>
                    <a:p>
                      <a:pPr algn="just" rtl="0" fontAlgn="ctr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just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(*1)</a:t>
                      </a: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s-CO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Los gastos de viaje y de transporte del personal adscrito serán asumidos directamente por Amézquita. Si se llegasen a presentar eventos  adicionales solicitados por el cliente se facturarán horas adicionales de servicio a una tarifa de $95.000 (hora) antes de IVA .</a:t>
                      </a:r>
                    </a:p>
                    <a:p>
                      <a:pPr algn="just" rtl="0" fontAlgn="ctr"/>
                      <a:endParaRPr lang="es-CO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just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(*2) No incluye los costos de traslado, alimentación y alojamiento del staff asignado y que no pueda ser cubierto a través de nuestras sedes  nivel nacional.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439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9136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5. PROPUETAS PRIMA EXTRALEGAL DE  VACACIONES</a:t>
            </a:r>
            <a:endParaRPr lang="es-ES" sz="40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1404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15726" y="6516905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86D0A02C-7F56-4BE1-B6FB-7FEE31075CCC}"/>
              </a:ext>
            </a:extLst>
          </p:cNvPr>
          <p:cNvCxnSpPr/>
          <p:nvPr/>
        </p:nvCxnSpPr>
        <p:spPr>
          <a:xfrm flipV="1">
            <a:off x="232795" y="1808330"/>
            <a:ext cx="8519020" cy="880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D5167FE4-24CC-41E5-9CB6-856768C6047C}"/>
              </a:ext>
            </a:extLst>
          </p:cNvPr>
          <p:cNvSpPr/>
          <p:nvPr/>
        </p:nvSpPr>
        <p:spPr>
          <a:xfrm>
            <a:off x="2631057" y="1035462"/>
            <a:ext cx="6353671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CO" sz="2400" b="1" dirty="0">
                <a:solidFill>
                  <a:srgbClr val="000000"/>
                </a:solidFill>
              </a:rPr>
              <a:t>Propuesta 	Prima Extralegal de Vacaciones </a:t>
            </a:r>
            <a:endParaRPr lang="es-ES" sz="2400" b="1" dirty="0">
              <a:solidFill>
                <a:srgbClr val="000000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3F666AB-B308-4AA0-B77E-914B51C23A29}"/>
              </a:ext>
            </a:extLst>
          </p:cNvPr>
          <p:cNvSpPr/>
          <p:nvPr/>
        </p:nvSpPr>
        <p:spPr>
          <a:xfrm>
            <a:off x="887659" y="2850122"/>
            <a:ext cx="7864155" cy="1592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350" b="1" dirty="0">
                <a:solidFill>
                  <a:srgbClr val="666666"/>
                </a:solidFill>
                <a:latin typeface="lato" panose="020F0502020204030203" pitchFamily="34" charset="0"/>
              </a:rPr>
              <a:t>Condiciones: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Tienen derecho los trabajadores de la planta directa de SAE.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Se causa cuando se obtiene el derecho a 15 días hábiles de vacaciones por haber laborado un año en SAE.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Se reconoce por vacaciones disfrutadas o con la liquidación al momento del retiro.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Es una prima extralegal.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No constituye factor salarial.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Se paga con el salario devengado al momento de la causación del periodo de vacaciones.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Sujeta a disponibilidad presupuestal</a:t>
            </a:r>
          </a:p>
          <a:p>
            <a:pPr marL="214313" indent="-214313" algn="just">
              <a:buFontTx/>
              <a:buChar char="-"/>
            </a:pPr>
            <a:r>
              <a:rPr lang="es-CO" sz="1050" dirty="0">
                <a:solidFill>
                  <a:srgbClr val="666666"/>
                </a:solidFill>
                <a:latin typeface="lato" panose="020F0502020204030203" pitchFamily="34" charset="0"/>
              </a:rPr>
              <a:t>Su autorización corresponde a la Junta Directiva conforme lo establecido en el literal c, articulo 39 de los Estatutos Sociales.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1FA541B-C876-4503-B912-8491174E1924}"/>
              </a:ext>
            </a:extLst>
          </p:cNvPr>
          <p:cNvSpPr/>
          <p:nvPr/>
        </p:nvSpPr>
        <p:spPr>
          <a:xfrm>
            <a:off x="599027" y="2021658"/>
            <a:ext cx="79459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200" dirty="0">
                <a:solidFill>
                  <a:srgbClr val="666666"/>
                </a:solidFill>
                <a:latin typeface="lato" panose="020F0502020204030203" pitchFamily="34" charset="0"/>
              </a:rPr>
              <a:t>Con esta prima extralegal (art. 128 CST), la Sociedad de Activos Especiales en su interés permanente por mejorar las condiciones de su recurso humano, su calidad de vida y en la búsqueda de espacios de integración y descanso del trabajador y sus familias, pretende que éstos dispongan de mayores recursos económicos para lograr el goce pleno de las vacaciones.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7173E2B-F5A7-458E-9EA6-C11EB008EDCA}"/>
              </a:ext>
            </a:extLst>
          </p:cNvPr>
          <p:cNvSpPr/>
          <p:nvPr/>
        </p:nvSpPr>
        <p:spPr>
          <a:xfrm>
            <a:off x="599027" y="4539330"/>
            <a:ext cx="7328308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350" b="1" dirty="0">
                <a:solidFill>
                  <a:srgbClr val="666666"/>
                </a:solidFill>
                <a:latin typeface="lato" panose="020F0502020204030203" pitchFamily="34" charset="0"/>
              </a:rPr>
              <a:t>Cuantía:</a:t>
            </a:r>
            <a:endParaRPr lang="es-CO" sz="1350" dirty="0">
              <a:solidFill>
                <a:srgbClr val="666666"/>
              </a:solidFill>
              <a:latin typeface="lato" panose="020F0502020204030203" pitchFamily="34" charset="0"/>
            </a:endParaRPr>
          </a:p>
          <a:p>
            <a:pPr algn="just"/>
            <a:r>
              <a:rPr lang="es-CO" sz="1200" dirty="0">
                <a:solidFill>
                  <a:srgbClr val="666666"/>
                </a:solidFill>
                <a:latin typeface="lato" panose="020F0502020204030203" pitchFamily="34" charset="0"/>
              </a:rPr>
              <a:t>La prima extralegal de vacaciones será equivalente a quince días de salario básico por cada año de servicio.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234E6EF-93CC-465B-9A96-97EFE2F9F21E}"/>
              </a:ext>
            </a:extLst>
          </p:cNvPr>
          <p:cNvSpPr/>
          <p:nvPr/>
        </p:nvSpPr>
        <p:spPr>
          <a:xfrm>
            <a:off x="3508774" y="5120537"/>
            <a:ext cx="500657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350" b="1" dirty="0">
                <a:solidFill>
                  <a:srgbClr val="666666"/>
                </a:solidFill>
                <a:latin typeface="lato" panose="020F0502020204030203" pitchFamily="34" charset="0"/>
              </a:rPr>
              <a:t>Costo proyectado año 2018</a:t>
            </a:r>
          </a:p>
          <a:p>
            <a:pPr algn="just"/>
            <a:r>
              <a:rPr lang="es-CO" sz="1350" b="1" dirty="0">
                <a:solidFill>
                  <a:srgbClr val="666666"/>
                </a:solidFill>
                <a:latin typeface="lato" panose="020F0502020204030203"/>
              </a:rPr>
              <a:t> </a:t>
            </a:r>
            <a:r>
              <a:rPr lang="es-CO" sz="1200" dirty="0">
                <a:solidFill>
                  <a:srgbClr val="666666"/>
                </a:solidFill>
                <a:latin typeface="lato" panose="020F0502020204030203" pitchFamily="34" charset="0"/>
              </a:rPr>
              <a:t>Seiscientos</a:t>
            </a:r>
            <a:r>
              <a:rPr lang="es-CO" sz="1350" dirty="0">
                <a:latin typeface="lato" panose="020F0502020204030203"/>
              </a:rPr>
              <a:t> </a:t>
            </a:r>
            <a:r>
              <a:rPr lang="es-CO" sz="1200" dirty="0">
                <a:solidFill>
                  <a:srgbClr val="666666"/>
                </a:solidFill>
                <a:latin typeface="lato" panose="020F0502020204030203" pitchFamily="34" charset="0"/>
              </a:rPr>
              <a:t>quince millones de pesos moneda corriente </a:t>
            </a:r>
            <a:r>
              <a:rPr lang="es-CO" sz="1200" b="1" dirty="0">
                <a:solidFill>
                  <a:srgbClr val="666666"/>
                </a:solidFill>
                <a:latin typeface="lato" panose="020F0502020204030203" pitchFamily="34" charset="0"/>
              </a:rPr>
              <a:t>$ 615,000,000 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34C5215-0BCB-4CA8-893B-E2B500F9D0EC}"/>
              </a:ext>
            </a:extLst>
          </p:cNvPr>
          <p:cNvSpPr/>
          <p:nvPr/>
        </p:nvSpPr>
        <p:spPr>
          <a:xfrm>
            <a:off x="984702" y="5030591"/>
            <a:ext cx="2368797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900" dirty="0"/>
              <a:t>Para el año 2019 se encuentra incluida y aprobada en el presupuesto.</a:t>
            </a:r>
          </a:p>
        </p:txBody>
      </p:sp>
    </p:spTree>
    <p:extLst>
      <p:ext uri="{BB962C8B-B14F-4D97-AF65-F5344CB8AC3E}">
        <p14:creationId xmlns:p14="http://schemas.microsoft.com/office/powerpoint/2010/main" val="38976910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987A23C-0636-4717-90DA-5429BAC72FA6}"/>
              </a:ext>
            </a:extLst>
          </p:cNvPr>
          <p:cNvSpPr txBox="1"/>
          <p:nvPr/>
        </p:nvSpPr>
        <p:spPr>
          <a:xfrm>
            <a:off x="963253" y="2539002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0A8B"/>
                </a:solidFill>
              </a:rPr>
              <a:t>6. INFORME GERENCIA COMERCIAL </a:t>
            </a:r>
            <a:endParaRPr lang="es-ES" sz="40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69" y="123833"/>
            <a:ext cx="1344705" cy="73394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772716" y="6540500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273232" y="-12639"/>
            <a:ext cx="4813935" cy="7261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7038" y="543744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Millones $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83223" y="1127665"/>
            <a:ext cx="2856211" cy="113877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CONCEPTO</a:t>
            </a:r>
          </a:p>
          <a:p>
            <a:endParaRPr lang="es-CO" sz="1200" b="1" dirty="0">
              <a:solidFill>
                <a:schemeClr val="bg1"/>
              </a:solidFill>
            </a:endParaRPr>
          </a:p>
          <a:p>
            <a:r>
              <a:rPr lang="es-CO" sz="1400" b="1" dirty="0">
                <a:solidFill>
                  <a:schemeClr val="bg1"/>
                </a:solidFill>
              </a:rPr>
              <a:t>Unid. Comerciales Vendidas: </a:t>
            </a:r>
          </a:p>
          <a:p>
            <a:r>
              <a:rPr lang="es-CO" sz="1400" b="1" dirty="0">
                <a:solidFill>
                  <a:schemeClr val="bg1"/>
                </a:solidFill>
              </a:rPr>
              <a:t>M.I. Vendidas:</a:t>
            </a:r>
          </a:p>
          <a:p>
            <a:r>
              <a:rPr lang="es-CO" sz="1400" b="1" dirty="0">
                <a:solidFill>
                  <a:schemeClr val="bg1"/>
                </a:solidFill>
              </a:rPr>
              <a:t>Valor Ventas: </a:t>
            </a:r>
            <a:r>
              <a:rPr lang="es-CO" sz="1200" b="1" dirty="0">
                <a:solidFill>
                  <a:schemeClr val="bg1"/>
                </a:solidFill>
              </a:rPr>
              <a:t>	</a:t>
            </a:r>
            <a:r>
              <a:rPr lang="es-CO" sz="1200" dirty="0">
                <a:solidFill>
                  <a:schemeClr val="bg1"/>
                </a:solidFill>
              </a:rPr>
              <a:t>	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782110" y="1125180"/>
            <a:ext cx="1137740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u="sng" dirty="0">
                <a:solidFill>
                  <a:schemeClr val="tx2"/>
                </a:solidFill>
              </a:rPr>
              <a:t>AÑO 2016</a:t>
            </a:r>
          </a:p>
          <a:p>
            <a:pPr algn="ctr"/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80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129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CO" sz="1400" b="1" dirty="0">
                <a:solidFill>
                  <a:schemeClr val="tx2"/>
                </a:solidFill>
              </a:rPr>
              <a:t>$22.379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593848" y="1127665"/>
            <a:ext cx="1137740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u="sng" dirty="0">
                <a:solidFill>
                  <a:schemeClr val="tx2"/>
                </a:solidFill>
              </a:rPr>
              <a:t>AÑO 2015 </a:t>
            </a:r>
          </a:p>
          <a:p>
            <a:pPr algn="ctr"/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25</a:t>
            </a: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38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CO" sz="1400" b="1" dirty="0">
                <a:solidFill>
                  <a:schemeClr val="tx2"/>
                </a:solidFill>
              </a:rPr>
              <a:t>$9.917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7156191" y="1116591"/>
            <a:ext cx="1137740" cy="11695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u="sng" dirty="0">
                <a:solidFill>
                  <a:schemeClr val="tx2"/>
                </a:solidFill>
              </a:rPr>
              <a:t>AÑO 2018</a:t>
            </a:r>
          </a:p>
          <a:p>
            <a:pPr algn="ctr"/>
            <a:endParaRPr lang="es-CO" sz="1400" b="1" u="sng" dirty="0">
              <a:solidFill>
                <a:schemeClr val="tx2"/>
              </a:solidFill>
            </a:endParaRPr>
          </a:p>
          <a:p>
            <a:pPr algn="ctr"/>
            <a:r>
              <a:rPr lang="es-CO" sz="1400" dirty="0">
                <a:solidFill>
                  <a:schemeClr val="tx2"/>
                </a:solidFill>
              </a:rPr>
              <a:t>45</a:t>
            </a: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65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CO" sz="1400" b="1" dirty="0">
                <a:solidFill>
                  <a:schemeClr val="tx2"/>
                </a:solidFill>
              </a:rPr>
              <a:t>$69.004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593848" y="2349481"/>
            <a:ext cx="3509972" cy="33855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solidFill>
                  <a:schemeClr val="bg1"/>
                </a:solidFill>
              </a:rPr>
              <a:t>$78.033 (2.5 años) 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3577235" y="2704114"/>
            <a:ext cx="4716696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solidFill>
                  <a:schemeClr val="bg1"/>
                </a:solidFill>
              </a:rPr>
              <a:t>$147.037 (3.5 años)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667A96-B1FA-4205-B361-57F1A9C74C50}"/>
              </a:ext>
            </a:extLst>
          </p:cNvPr>
          <p:cNvSpPr txBox="1"/>
          <p:nvPr/>
        </p:nvSpPr>
        <p:spPr>
          <a:xfrm>
            <a:off x="236133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16 de julio 2018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7F36733-D2EA-4D1E-BE54-5237286C9056}"/>
              </a:ext>
            </a:extLst>
          </p:cNvPr>
          <p:cNvSpPr txBox="1"/>
          <p:nvPr/>
        </p:nvSpPr>
        <p:spPr>
          <a:xfrm>
            <a:off x="5966080" y="1124462"/>
            <a:ext cx="1137740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u="sng" dirty="0">
                <a:solidFill>
                  <a:schemeClr val="tx2"/>
                </a:solidFill>
              </a:rPr>
              <a:t>AÑO 2017</a:t>
            </a:r>
          </a:p>
          <a:p>
            <a:pPr algn="ctr"/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89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CO" sz="1400" dirty="0">
                <a:solidFill>
                  <a:schemeClr val="tx2"/>
                </a:solidFill>
              </a:rPr>
              <a:t>157</a:t>
            </a:r>
          </a:p>
          <a:p>
            <a:pPr algn="ctr"/>
            <a:r>
              <a:rPr lang="es-CO" sz="1400" b="1" dirty="0">
                <a:solidFill>
                  <a:schemeClr val="tx2"/>
                </a:solidFill>
              </a:rPr>
              <a:t>$45.737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160934" y="689420"/>
            <a:ext cx="5479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C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Resultado Comercialización Inmuebles – CISA.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F96FDFE-5A0E-4628-B086-E9925C98167D}"/>
              </a:ext>
            </a:extLst>
          </p:cNvPr>
          <p:cNvSpPr txBox="1"/>
          <p:nvPr/>
        </p:nvSpPr>
        <p:spPr>
          <a:xfrm>
            <a:off x="683223" y="2338838"/>
            <a:ext cx="23759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>
                <a:solidFill>
                  <a:schemeClr val="accent1">
                    <a:lumMod val="75000"/>
                  </a:schemeClr>
                </a:solidFill>
              </a:rPr>
              <a:t>*Fecha inicio Contrato: 31-07-2015</a:t>
            </a:r>
            <a:endParaRPr lang="es-CO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4052260-3748-4A74-B016-AD8FBD374E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786"/>
          <a:stretch/>
        </p:blipFill>
        <p:spPr>
          <a:xfrm>
            <a:off x="0" y="3186783"/>
            <a:ext cx="9144000" cy="278604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BA9BE7C-ED21-4BE9-82CD-20E3CCE960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580" t="55346" r="28985" b="40225"/>
          <a:stretch/>
        </p:blipFill>
        <p:spPr>
          <a:xfrm>
            <a:off x="2449144" y="6043147"/>
            <a:ext cx="4665931" cy="28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654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6" y="13916"/>
            <a:ext cx="1789958" cy="97696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750394" y="6546462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273232" y="27117"/>
            <a:ext cx="4813935" cy="7261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7038" y="729272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Millones $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768EDB68-9E5A-4FBA-B701-363B1DE25183}"/>
              </a:ext>
            </a:extLst>
          </p:cNvPr>
          <p:cNvCxnSpPr/>
          <p:nvPr/>
        </p:nvCxnSpPr>
        <p:spPr>
          <a:xfrm>
            <a:off x="2120348" y="3763620"/>
            <a:ext cx="4770782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C3ADFA8A-BEAD-4FC0-B57D-23F817BAB36C}"/>
              </a:ext>
            </a:extLst>
          </p:cNvPr>
          <p:cNvCxnSpPr/>
          <p:nvPr/>
        </p:nvCxnSpPr>
        <p:spPr>
          <a:xfrm>
            <a:off x="2120348" y="3763620"/>
            <a:ext cx="0" cy="3034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D9101FEF-47A0-4841-A26E-8F0BDDD67D5F}"/>
              </a:ext>
            </a:extLst>
          </p:cNvPr>
          <p:cNvCxnSpPr/>
          <p:nvPr/>
        </p:nvCxnSpPr>
        <p:spPr>
          <a:xfrm>
            <a:off x="6891130" y="3763620"/>
            <a:ext cx="0" cy="3034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36FE85A0-4057-4C13-9AF4-E8A2E9BFD08D}"/>
              </a:ext>
            </a:extLst>
          </p:cNvPr>
          <p:cNvCxnSpPr>
            <a:cxnSpLocks/>
          </p:cNvCxnSpPr>
          <p:nvPr/>
        </p:nvCxnSpPr>
        <p:spPr>
          <a:xfrm>
            <a:off x="4571999" y="3445565"/>
            <a:ext cx="1" cy="2544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AE7CB28-2E83-4A67-8982-D96EAE211B97}"/>
              </a:ext>
            </a:extLst>
          </p:cNvPr>
          <p:cNvSpPr txBox="1"/>
          <p:nvPr/>
        </p:nvSpPr>
        <p:spPr>
          <a:xfrm>
            <a:off x="1724865" y="935289"/>
            <a:ext cx="5479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C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Resultado Comercialización Inmuebles – CISA.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D4580E7-C2B2-4EE3-9835-D1677FECB440}"/>
              </a:ext>
            </a:extLst>
          </p:cNvPr>
          <p:cNvSpPr txBox="1"/>
          <p:nvPr/>
        </p:nvSpPr>
        <p:spPr>
          <a:xfrm>
            <a:off x="236133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16 de julio 2018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179B140-4BB3-4611-9BFE-30868686F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985" y="1480353"/>
            <a:ext cx="5486029" cy="18554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8722D62-59DF-4CC7-8260-6E4B80847C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133" y="4207351"/>
            <a:ext cx="4438070" cy="159935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1644D6-E39C-4782-A04F-10BBDB4B04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3030" y="4209047"/>
            <a:ext cx="3969180" cy="140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822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593759" cy="86988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752148" y="6540500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9" b="32140"/>
          <a:stretch/>
        </p:blipFill>
        <p:spPr>
          <a:xfrm>
            <a:off x="4273232" y="27118"/>
            <a:ext cx="4813935" cy="40525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576217" y="452753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miles de Millones $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58127" y="704549"/>
            <a:ext cx="8559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</a:lstStyle>
          <a:p>
            <a:pPr algn="ctr"/>
            <a:r>
              <a:rPr lang="es-C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Comparación valores acumulados y unidades inmobiliarias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D84EAAB-DD4F-4D67-9488-B0D01E285C4C}"/>
              </a:ext>
            </a:extLst>
          </p:cNvPr>
          <p:cNvSpPr txBox="1"/>
          <p:nvPr/>
        </p:nvSpPr>
        <p:spPr>
          <a:xfrm>
            <a:off x="6619409" y="4700106"/>
            <a:ext cx="2298099" cy="1579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  <a:lvl1pPr>
              <a:defRPr sz="1400" b="1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/>
              <a:t>El 70% del valor de las ventas ($102.527) está concentrado 20 unidades.</a:t>
            </a:r>
          </a:p>
          <a:p>
            <a:endParaRPr lang="es-CO" dirty="0"/>
          </a:p>
          <a:p>
            <a:r>
              <a:rPr lang="es-CO" dirty="0"/>
              <a:t>El 81% de las unidades (194) vendidas presentan un valor inferior a $500 millones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97C7032-66AA-41E3-B9C1-F298D2020AD3}"/>
              </a:ext>
            </a:extLst>
          </p:cNvPr>
          <p:cNvSpPr/>
          <p:nvPr/>
        </p:nvSpPr>
        <p:spPr>
          <a:xfrm>
            <a:off x="6619410" y="1289705"/>
            <a:ext cx="2298098" cy="15044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El 77% de las unidades disponibles (331) tienen un valor inferior a $500.</a:t>
            </a:r>
          </a:p>
          <a:p>
            <a:endParaRPr lang="es-CO" sz="1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El 73% del valor del portafolio ($241.112) esta concentrado en 47 unidades </a:t>
            </a:r>
          </a:p>
        </p:txBody>
      </p: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FB993E95-49D9-484C-B0ED-004F9B02B831}"/>
              </a:ext>
            </a:extLst>
          </p:cNvPr>
          <p:cNvCxnSpPr/>
          <p:nvPr/>
        </p:nvCxnSpPr>
        <p:spPr>
          <a:xfrm flipV="1">
            <a:off x="358127" y="2886907"/>
            <a:ext cx="8539451" cy="19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1A259DD6-E746-4319-B31C-3C8356D22E7B}"/>
              </a:ext>
            </a:extLst>
          </p:cNvPr>
          <p:cNvCxnSpPr/>
          <p:nvPr/>
        </p:nvCxnSpPr>
        <p:spPr>
          <a:xfrm flipV="1">
            <a:off x="378057" y="4537330"/>
            <a:ext cx="8539451" cy="19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260060A5-9A1D-4BC6-BF90-50C1E45B1856}"/>
              </a:ext>
            </a:extLst>
          </p:cNvPr>
          <p:cNvCxnSpPr/>
          <p:nvPr/>
        </p:nvCxnSpPr>
        <p:spPr>
          <a:xfrm flipV="1">
            <a:off x="358126" y="1131217"/>
            <a:ext cx="8539451" cy="19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82817F71-C29D-484C-BEDD-D3D699744585}"/>
              </a:ext>
            </a:extLst>
          </p:cNvPr>
          <p:cNvCxnSpPr/>
          <p:nvPr/>
        </p:nvCxnSpPr>
        <p:spPr>
          <a:xfrm>
            <a:off x="6361043" y="1297294"/>
            <a:ext cx="0" cy="4981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>
            <a:extLst>
              <a:ext uri="{FF2B5EF4-FFF2-40B4-BE49-F238E27FC236}">
                <a16:creationId xmlns:a16="http://schemas.microsoft.com/office/drawing/2014/main" id="{F6FDA7BE-B399-495D-8088-5E285A21226D}"/>
              </a:ext>
            </a:extLst>
          </p:cNvPr>
          <p:cNvSpPr/>
          <p:nvPr/>
        </p:nvSpPr>
        <p:spPr>
          <a:xfrm>
            <a:off x="6576217" y="2952418"/>
            <a:ext cx="2298098" cy="15044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El 89% de las unidades en puja (8) presentan rango menor a $500 PBV.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EC4DCE8-A751-4BF5-92E2-78A83AEEEF03}"/>
              </a:ext>
            </a:extLst>
          </p:cNvPr>
          <p:cNvSpPr txBox="1"/>
          <p:nvPr/>
        </p:nvSpPr>
        <p:spPr>
          <a:xfrm>
            <a:off x="236133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16 de julio 2018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FB49B69-06CB-4C3A-BF51-E723EA860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57" y="1220426"/>
            <a:ext cx="5767813" cy="16095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057BF3D-9AA7-47A0-8BD6-5868FD8FF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057" y="3118495"/>
            <a:ext cx="5767813" cy="122857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ECFC71C-E50C-4BA2-AD42-2039F1A8CB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057" y="4730143"/>
            <a:ext cx="5767813" cy="1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909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844346" cy="1006651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829549" y="6540500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273232" y="-12639"/>
            <a:ext cx="4813935" cy="7261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822639" y="526473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miles de Millones $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667A96-B1FA-4205-B361-57F1A9C74C50}"/>
              </a:ext>
            </a:extLst>
          </p:cNvPr>
          <p:cNvSpPr txBox="1"/>
          <p:nvPr/>
        </p:nvSpPr>
        <p:spPr>
          <a:xfrm>
            <a:off x="116865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16 de julio 2018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0" y="113932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C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Comparación valores acumulados y unidades inmobiliarias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6773E1E-5B38-403C-BCF6-278E331380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006"/>
          <a:stretch/>
        </p:blipFill>
        <p:spPr>
          <a:xfrm>
            <a:off x="1" y="1545764"/>
            <a:ext cx="9144000" cy="363583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26FB804-B3DE-4483-B038-54AF80EC7D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26" t="93479" r="32157" b="298"/>
          <a:stretch/>
        </p:blipFill>
        <p:spPr>
          <a:xfrm>
            <a:off x="1556447" y="5308023"/>
            <a:ext cx="6031105" cy="45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536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844346" cy="1006651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772716" y="6545361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273232" y="27117"/>
            <a:ext cx="4813935" cy="7261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822639" y="526473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miles de Millones $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667A96-B1FA-4205-B361-57F1A9C74C50}"/>
              </a:ext>
            </a:extLst>
          </p:cNvPr>
          <p:cNvSpPr txBox="1"/>
          <p:nvPr/>
        </p:nvSpPr>
        <p:spPr>
          <a:xfrm>
            <a:off x="116865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16 de julio 2018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" y="104465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C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 8 Inmuebles Extintos (Disponibles para comercializar)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ED21567-F183-4858-8CBE-790B42EB9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42" y="2028312"/>
            <a:ext cx="8438633" cy="299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814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6" y="13916"/>
            <a:ext cx="1344705" cy="73394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752148" y="6540500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 b="18169"/>
          <a:stretch/>
        </p:blipFill>
        <p:spPr>
          <a:xfrm>
            <a:off x="4273232" y="27117"/>
            <a:ext cx="4813935" cy="5447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7038" y="729272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Millones $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746C76F-84AD-4E10-A5DC-03E3719EEA68}"/>
              </a:ext>
            </a:extLst>
          </p:cNvPr>
          <p:cNvSpPr txBox="1"/>
          <p:nvPr/>
        </p:nvSpPr>
        <p:spPr>
          <a:xfrm>
            <a:off x="525580" y="1397890"/>
            <a:ext cx="8079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Resultado gestión: Ventas directas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E413C4A-2070-4FA3-97B8-FC2C44334BEB}"/>
              </a:ext>
            </a:extLst>
          </p:cNvPr>
          <p:cNvSpPr txBox="1"/>
          <p:nvPr/>
        </p:nvSpPr>
        <p:spPr>
          <a:xfrm>
            <a:off x="380617" y="6029739"/>
            <a:ext cx="82581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dirty="0">
                <a:solidFill>
                  <a:schemeClr val="accent1">
                    <a:lumMod val="50000"/>
                  </a:schemeClr>
                </a:solidFill>
              </a:rPr>
              <a:t>Fecha de corte 16/07/2018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FDE37B1-25EA-4079-B642-AB1F4CB7B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792" y="2205008"/>
            <a:ext cx="8638762" cy="228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033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0" y="2834479"/>
            <a:ext cx="9143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2060"/>
                </a:solidFill>
              </a:rPr>
              <a:t>4. </a:t>
            </a:r>
            <a:r>
              <a:rPr lang="es-ES" sz="4000" b="1" dirty="0">
                <a:solidFill>
                  <a:srgbClr val="002060"/>
                </a:solidFill>
              </a:rPr>
              <a:t>ESQUEMA DE FINANCIACIÓN DE VENTAS CISA</a:t>
            </a:r>
            <a:endParaRPr lang="es-CO" sz="4000" b="1" dirty="0">
              <a:solidFill>
                <a:srgbClr val="002060"/>
              </a:solidFill>
            </a:endParaRPr>
          </a:p>
          <a:p>
            <a:pPr algn="ctr"/>
            <a:endParaRPr lang="es-CO" sz="4000" b="1" dirty="0">
              <a:solidFill>
                <a:srgbClr val="002060"/>
              </a:solidFill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8662556" y="2034347"/>
            <a:ext cx="0" cy="4161856"/>
          </a:xfrm>
          <a:prstGeom prst="line">
            <a:avLst/>
          </a:prstGeom>
          <a:ln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/>
          <p:nvPr/>
        </p:nvCxnSpPr>
        <p:spPr>
          <a:xfrm>
            <a:off x="1618838" y="6194193"/>
            <a:ext cx="7043718" cy="0"/>
          </a:xfrm>
          <a:prstGeom prst="line">
            <a:avLst/>
          </a:prstGeom>
          <a:ln w="95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F6EBFA9C-ADC1-4FF2-AC5A-093B9B5AD8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7" name="Imagen 6" descr="Logo SAE-01.jpg">
            <a:extLst>
              <a:ext uri="{FF2B5EF4-FFF2-40B4-BE49-F238E27FC236}">
                <a16:creationId xmlns:a16="http://schemas.microsoft.com/office/drawing/2014/main" id="{BC5B5240-464F-4C50-95BD-566667805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7349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6C40326-ECA0-4832-A21C-63195F2B39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58" t="23080" r="9275" b="14588"/>
          <a:stretch/>
        </p:blipFill>
        <p:spPr>
          <a:xfrm>
            <a:off x="121850" y="328173"/>
            <a:ext cx="8889628" cy="627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165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0" y="2834479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2060"/>
                </a:solidFill>
              </a:rPr>
              <a:t>5. AVANCE INFORME DE EMPALME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8662556" y="2034347"/>
            <a:ext cx="0" cy="4161856"/>
          </a:xfrm>
          <a:prstGeom prst="line">
            <a:avLst/>
          </a:prstGeom>
          <a:ln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/>
          <p:nvPr/>
        </p:nvCxnSpPr>
        <p:spPr>
          <a:xfrm>
            <a:off x="1618838" y="6194193"/>
            <a:ext cx="7043718" cy="0"/>
          </a:xfrm>
          <a:prstGeom prst="line">
            <a:avLst/>
          </a:prstGeom>
          <a:ln w="95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F6EBFA9C-ADC1-4FF2-AC5A-093B9B5AD8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7" name="Imagen 6" descr="Logo SAE-01.jpg">
            <a:extLst>
              <a:ext uri="{FF2B5EF4-FFF2-40B4-BE49-F238E27FC236}">
                <a16:creationId xmlns:a16="http://schemas.microsoft.com/office/drawing/2014/main" id="{BC5B5240-464F-4C50-95BD-566667805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274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northcentralus1-mediap.svc.ms/transform/thumbnail?provider=spo&amp;inputFormat=jpg&amp;cs=fFNQTw&amp;docid=https%3A%2F%2Fsaesas-my.sharepoint.com%3A443%2F_api%2Fv2.0%2Fdrives%2Fb!rNEC6eegNUuOPHffqBOY_r5-hNqbEe9LnDQo9l4KMj_jwt7JJJG2TbQbTjrvvAO3%2Fitems%2F014VYYPYXSBHA2RQZ6QFEKR65BYEKF24PM%3Fversion%3DPublished&amp;encodeFailures=1&amp;ctag=%22c%3A%7BA8C109F2-3EC3-4881-A8FB-A1C1145D71EC%7D%2C1%22&amp;width=1106&amp;height=622&amp;srcWidth=1920&amp;srcHeight=1080">
            <a:extLst>
              <a:ext uri="{FF2B5EF4-FFF2-40B4-BE49-F238E27FC236}">
                <a16:creationId xmlns:a16="http://schemas.microsoft.com/office/drawing/2014/main" id="{6A67606A-F03D-4E9F-B182-3D59B3715B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9" name="AutoShape 6" descr="https://northcentralus1-mediap.svc.ms/transform/thumbnail?provider=spo&amp;inputFormat=jpg&amp;cs=fFNQTw&amp;docid=https%3A%2F%2Fsaesas-my.sharepoint.com%3A443%2F_api%2Fv2.0%2Fdrives%2Fb!rNEC6eegNUuOPHffqBOY_r5-hNqbEe9LnDQo9l4KMj_jwt7JJJG2TbQbTjrvvAO3%2Fitems%2F014VYYPYXSBHA2RQZ6QFEKR65BYEKF24PM%3Fversion%3DPublished&amp;encodeFailures=1&amp;ctag=%22c%3A%7BA8C109F2-3EC3-4881-A8FB-A1C1145D71EC%7D%2C1%22&amp;width=1106&amp;height=622&amp;srcWidth=1920&amp;srcHeight=1080">
            <a:extLst>
              <a:ext uri="{FF2B5EF4-FFF2-40B4-BE49-F238E27FC236}">
                <a16:creationId xmlns:a16="http://schemas.microsoft.com/office/drawing/2014/main" id="{0869F908-E8A2-4F44-B005-A3047143D9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040723F-D088-4CB8-B7EB-5113E4242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68626"/>
            <a:ext cx="9143999" cy="549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072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northcentralus1-mediap.svc.ms/transform/thumbnail?provider=spo&amp;inputFormat=jpg&amp;cs=fFNQTw&amp;docid=https%3A%2F%2Fsaesas-my.sharepoint.com%3A443%2F_api%2Fv2.0%2Fdrives%2Fb!rNEC6eegNUuOPHffqBOY_r5-hNqbEe9LnDQo9l4KMj_jwt7JJJG2TbQbTjrvvAO3%2Fitems%2F014VYYPYV3XSQDG3YW7ZDI4OZCSRFAT2MK%3Fversion%3DPublished&amp;encodeFailures=1&amp;ctag=%22c%3A%7B33A0BCBB-166F-46FE-8E3B-22944A09E98A%7D%2C1%22&amp;width=1106&amp;height=622&amp;srcWidth=1920&amp;srcHeight=1080">
            <a:extLst>
              <a:ext uri="{FF2B5EF4-FFF2-40B4-BE49-F238E27FC236}">
                <a16:creationId xmlns:a16="http://schemas.microsoft.com/office/drawing/2014/main" id="{3AD3B9BE-3494-45A5-9CA1-E79F511BED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3DDF4AE-A4F5-4F9D-9DD0-67F6CAA7E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639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D9C9BEE-DC33-4AA9-9D20-208B2AA18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936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EFCC0C9-1118-4864-8F97-48BCA9B6B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6"/>
            <a:ext cx="9144000" cy="600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987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64988DA-6E29-446F-8613-BBF26A06A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409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northcentralus1-mediap.svc.ms/transform/thumbnail?provider=spo&amp;inputFormat=jpg&amp;cs=fFNQTw&amp;docid=https%3A%2F%2Fsaesas-my.sharepoint.com%3A443%2F_api%2Fv2.0%2Fdrives%2Fb!rNEC6eegNUuOPHffqBOY_r5-hNqbEe9LnDQo9l4KMj_jwt7JJJG2TbQbTjrvvAO3%2Fitems%2F014VYYPYR5F2WK5T4Z6FALHBX7K3X7UCPB%3Fversion%3DPublished&amp;encodeFailures=1&amp;ctag=%22c%3A%7BAEAC2E3D-99CF-40F1-B386-FF56EFFA09E1%7D%2C1%22&amp;width=1106&amp;height=622&amp;srcWidth=1920&amp;srcHeight=1080">
            <a:extLst>
              <a:ext uri="{FF2B5EF4-FFF2-40B4-BE49-F238E27FC236}">
                <a16:creationId xmlns:a16="http://schemas.microsoft.com/office/drawing/2014/main" id="{E97BFAB6-BA5E-4AE9-8B01-247AD20EEB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F537AB1-9414-4F44-96C3-8C78928A1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304"/>
            <a:ext cx="9144000" cy="652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695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871076E-A5B2-4FC5-8068-095977369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7651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northcentralus1-mediap.svc.ms/transform/thumbnail?provider=spo&amp;inputFormat=jpg&amp;cs=fFNQTw&amp;docid=https%3A%2F%2Fsaesas-my.sharepoint.com%3A443%2F_api%2Fv2.0%2Fdrives%2Fb!rNEC6eegNUuOPHffqBOY_r5-hNqbEe9LnDQo9l4KMj_jwt7JJJG2TbQbTjrvvAO3%2Fitems%2F014VYYPYU4LWSMUUHAN5EYYJ67SCNUVIGD%3Fversion%3DPublished&amp;encodeFailures=1&amp;ctag=%22c%3A%7BCAA45D9C-E050-496F-8C27-DF909B4AA0C3%7D%2C1%22&amp;width=1106&amp;height=622&amp;srcWidth=1920&amp;srcHeight=1080">
            <a:extLst>
              <a:ext uri="{FF2B5EF4-FFF2-40B4-BE49-F238E27FC236}">
                <a16:creationId xmlns:a16="http://schemas.microsoft.com/office/drawing/2014/main" id="{A42E78F7-A24B-43D9-AE6F-CD9F2DDEF1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4B620BA-8247-4EA2-95C5-1A1409310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" y="92766"/>
            <a:ext cx="9144000" cy="676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885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001B0D7-5617-4DFA-8490-073302D74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6"/>
            <a:ext cx="9144000" cy="600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665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B736061-8508-4886-AA96-DAD9B2C89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278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98CDF61-4673-4B07-8DD2-AC7F365DD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141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northcentralus1-mediap.svc.ms/transform/thumbnail?provider=spo&amp;inputFormat=jpg&amp;cs=fFNQTw&amp;docid=https%3A%2F%2Fsaesas-my.sharepoint.com%3A443%2F_api%2Fv2.0%2Fdrives%2Fb!rNEC6eegNUuOPHffqBOY_r5-hNqbEe9LnDQo9l4KMj_jwt7JJJG2TbQbTjrvvAO3%2Fitems%2F014VYYPYWOB57QFZS265CZ34V437UXMLSG%3Fversion%3DPublished&amp;encodeFailures=1&amp;ctag=%22c%3A%7B027F0FCE-5AE6-45F7-9DF2-BCDFE9762E46%7D%2C1%22&amp;width=1106&amp;height=622&amp;srcWidth=1920&amp;srcHeight=1080">
            <a:extLst>
              <a:ext uri="{FF2B5EF4-FFF2-40B4-BE49-F238E27FC236}">
                <a16:creationId xmlns:a16="http://schemas.microsoft.com/office/drawing/2014/main" id="{91269626-B9CA-4D82-814B-2CCCC90891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F7DBFF1-8945-4D1D-9464-423B1121E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617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D817CC7-AFEB-40A8-A9A7-85462FB3B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278"/>
            <a:ext cx="9144000" cy="668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071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northcentralus1-mediap.svc.ms/transform/thumbnail?provider=spo&amp;inputFormat=jpg&amp;cs=fFNQTw&amp;docid=https%3A%2F%2Fsaesas-my.sharepoint.com%3A443%2F_api%2Fv2.0%2Fdrives%2Fb!rNEC6eegNUuOPHffqBOY_r5-hNqbEe9LnDQo9l4KMj_jwt7JJJG2TbQbTjrvvAO3%2Fitems%2F014VYYPYVYVW3PAEDAWNGLSNVF5M7CXTNA%3Fversion%3DPublished&amp;encodeFailures=1&amp;ctag=%22c%3A%7BF0B6ADB8-6010-4CB3-B936-A5EB3E2BCDA0%7D%2C1%22&amp;width=1106&amp;height=622&amp;srcWidth=1920&amp;srcHeight=1080">
            <a:extLst>
              <a:ext uri="{FF2B5EF4-FFF2-40B4-BE49-F238E27FC236}">
                <a16:creationId xmlns:a16="http://schemas.microsoft.com/office/drawing/2014/main" id="{2B085760-8D8F-4583-98EC-AB97758EF5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F6C0819-F11D-44EF-8432-8001ED5DA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243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9405E4B-24FD-4241-BBE9-EE6865BF3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817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863C621-977F-45EA-9D04-DA0209C46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6409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403482E-39F6-4DBC-8C36-1A1D41F0E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938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A0FB406-B42A-454B-A6AF-F6F513D36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038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BC37A47-23AD-4891-B28B-4735FF793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286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0E6FB73-765D-4D0D-896E-06D4EFAC3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059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E207E8C-9F13-4CA8-AA14-228F3D4AF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6"/>
            <a:ext cx="9144000" cy="600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7297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9493B66-BD31-4670-B9ED-B76083201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326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northcentralus1-mediap.svc.ms/transform/thumbnail?provider=spo&amp;inputFormat=jpg&amp;cs=fFNQTw&amp;docid=https%3A%2F%2Fsaesas-my.sharepoint.com%3A443%2F_api%2Fv2.0%2Fdrives%2Fb!rNEC6eegNUuOPHffqBOY_r5-hNqbEe9LnDQo9l4KMj_jwt7JJJG2TbQbTjrvvAO3%2Fitems%2F014VYYPYVTXBK2FAHSDZH3TKPUWH65IFQS%3Fversion%3DPublished&amp;encodeFailures=1&amp;ctag=%22c%3A%7BA255B8B3-F280-4F1E-B9A9-F4B1FDD41612%7D%2C1%22&amp;width=1106&amp;height=622&amp;srcWidth=1920&amp;srcHeight=1080">
            <a:extLst>
              <a:ext uri="{FF2B5EF4-FFF2-40B4-BE49-F238E27FC236}">
                <a16:creationId xmlns:a16="http://schemas.microsoft.com/office/drawing/2014/main" id="{B35FC432-9637-4880-AB3A-1E2C701F8B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DB6A8DE-E4D6-483A-BD88-118C6BBDC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691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B2E719-A594-4569-A4DC-FE89B321D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DCD612-64FB-4B00-8DC2-A906B0DDB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E06685F-29AF-4900-AEB7-42E0ED019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189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C2FCCB8-450D-43DC-A92D-2B42D33B7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6"/>
            <a:ext cx="9144000" cy="600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887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9BF2326-0598-43AF-81B3-78A1DCE9A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767"/>
            <a:ext cx="9144000" cy="5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4068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EFD7E09-2873-4243-AD26-9D1CBA3D6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951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D615A52-F6BD-46B6-ADC8-C4C8E28DB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4819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0" y="2834479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2060"/>
                </a:solidFill>
              </a:rPr>
              <a:t>6. ARQUITECTURA DEL SISTEMA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8662556" y="2034347"/>
            <a:ext cx="0" cy="4161856"/>
          </a:xfrm>
          <a:prstGeom prst="line">
            <a:avLst/>
          </a:prstGeom>
          <a:ln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/>
          <p:nvPr/>
        </p:nvCxnSpPr>
        <p:spPr>
          <a:xfrm>
            <a:off x="1618838" y="6194193"/>
            <a:ext cx="7043718" cy="0"/>
          </a:xfrm>
          <a:prstGeom prst="line">
            <a:avLst/>
          </a:prstGeom>
          <a:ln w="95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F6EBFA9C-ADC1-4FF2-AC5A-093B9B5AD8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7" name="Imagen 6" descr="Logo SAE-01.jpg">
            <a:extLst>
              <a:ext uri="{FF2B5EF4-FFF2-40B4-BE49-F238E27FC236}">
                <a16:creationId xmlns:a16="http://schemas.microsoft.com/office/drawing/2014/main" id="{BC5B5240-464F-4C50-95BD-566667805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696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413038" y="3043861"/>
            <a:ext cx="6741992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</a:rPr>
              <a:t>MATRIX TIPOLOGÍAS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771184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261B2D7-812E-464E-BF2F-922A755EBE1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7749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E7486-9C1A-467D-82D0-78FF6C3D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26" y="846138"/>
            <a:ext cx="8229600" cy="1143000"/>
          </a:xfrm>
        </p:spPr>
        <p:txBody>
          <a:bodyPr/>
          <a:lstStyle/>
          <a:p>
            <a:r>
              <a:rPr lang="es-ES" dirty="0">
                <a:cs typeface="Calibri"/>
              </a:rPr>
              <a:t>Tipologías Niveles 1, 2 y 3</a:t>
            </a:r>
          </a:p>
        </p:txBody>
      </p:sp>
      <p:graphicFrame>
        <p:nvGraphicFramePr>
          <p:cNvPr id="4" name="Diagrama 4">
            <a:extLst>
              <a:ext uri="{FF2B5EF4-FFF2-40B4-BE49-F238E27FC236}">
                <a16:creationId xmlns:a16="http://schemas.microsoft.com/office/drawing/2014/main" id="{378B9B42-3C7F-4A83-B8FF-C19DBE50150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2279650"/>
          <a:ext cx="8229600" cy="3846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 descr="Logo SAE-01.jpg">
            <a:extLst>
              <a:ext uri="{FF2B5EF4-FFF2-40B4-BE49-F238E27FC236}">
                <a16:creationId xmlns:a16="http://schemas.microsoft.com/office/drawing/2014/main" id="{DECC4FFB-160A-4392-905A-66B15FA50F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DB16470-4182-4FAF-9A4A-9BFA3A662ED0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98F78C5-B598-4F08-B1A9-2D080208DE65}"/>
              </a:ext>
            </a:extLst>
          </p:cNvPr>
          <p:cNvSpPr txBox="1"/>
          <p:nvPr/>
        </p:nvSpPr>
        <p:spPr>
          <a:xfrm>
            <a:off x="5771184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D50806B-5C9C-4D07-894C-9B212EC6FAEF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4326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8E3678-D4D4-4A87-9334-E1D831C24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59702"/>
            <a:ext cx="8229600" cy="1143000"/>
          </a:xfrm>
        </p:spPr>
        <p:txBody>
          <a:bodyPr/>
          <a:lstStyle/>
          <a:p>
            <a:r>
              <a:rPr lang="es-CO" dirty="0"/>
              <a:t>Tipología de activos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5CED302-5D1E-4927-8161-E039D9BBA9A7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67733" y="2279650"/>
          <a:ext cx="8915399" cy="3926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23412AD7-DC80-478D-91AB-188FA8D80103}"/>
              </a:ext>
            </a:extLst>
          </p:cNvPr>
          <p:cNvSpPr txBox="1"/>
          <p:nvPr/>
        </p:nvSpPr>
        <p:spPr>
          <a:xfrm>
            <a:off x="347134" y="4851400"/>
            <a:ext cx="33352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/>
              <a:t>Brechas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/>
              <a:t>Cohesión de datos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/>
              <a:t>Modelamiento de información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F8369E7-2E0E-42FB-BE0F-8FE987B7DC5A}"/>
              </a:ext>
            </a:extLst>
          </p:cNvPr>
          <p:cNvSpPr txBox="1"/>
          <p:nvPr/>
        </p:nvSpPr>
        <p:spPr>
          <a:xfrm>
            <a:off x="5999124" y="4428066"/>
            <a:ext cx="28739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/>
              <a:t>Ventajas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/>
              <a:t>Mejora la trazabilidad de datos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/>
              <a:t>Facilita el acceso a la información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/>
              <a:t>Mejora la Integridad de datos</a:t>
            </a:r>
          </a:p>
        </p:txBody>
      </p:sp>
      <p:pic>
        <p:nvPicPr>
          <p:cNvPr id="7" name="Imagen 6" descr="Logo SAE-01.jpg">
            <a:extLst>
              <a:ext uri="{FF2B5EF4-FFF2-40B4-BE49-F238E27FC236}">
                <a16:creationId xmlns:a16="http://schemas.microsoft.com/office/drawing/2014/main" id="{968793CF-9872-49A1-9D32-A0AB8755A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6774B21-3337-455E-9B9B-99AB873E60B9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7951A9B-0BFC-4BA6-BAB4-8E44DC25C406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C5A7E54-0859-4065-BBC1-90160BDD006F}"/>
              </a:ext>
            </a:extLst>
          </p:cNvPr>
          <p:cNvSpPr txBox="1"/>
          <p:nvPr/>
        </p:nvSpPr>
        <p:spPr>
          <a:xfrm>
            <a:off x="5771184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425365844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E7486-9C1A-467D-82D0-78FF6C3D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992" y="1043265"/>
            <a:ext cx="8229600" cy="1143000"/>
          </a:xfrm>
        </p:spPr>
        <p:txBody>
          <a:bodyPr/>
          <a:lstStyle/>
          <a:p>
            <a:r>
              <a:rPr lang="es-ES" dirty="0">
                <a:cs typeface="Calibri"/>
              </a:rPr>
              <a:t>Tipologías Niveles 1, 2 y 3</a:t>
            </a:r>
          </a:p>
        </p:txBody>
      </p:sp>
      <p:graphicFrame>
        <p:nvGraphicFramePr>
          <p:cNvPr id="4" name="Diagrama 4">
            <a:extLst>
              <a:ext uri="{FF2B5EF4-FFF2-40B4-BE49-F238E27FC236}">
                <a16:creationId xmlns:a16="http://schemas.microsoft.com/office/drawing/2014/main" id="{378B9B42-3C7F-4A83-B8FF-C19DBE501505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2279650"/>
          <a:ext cx="8229600" cy="3846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 descr="Logo SAE-01.jpg">
            <a:extLst>
              <a:ext uri="{FF2B5EF4-FFF2-40B4-BE49-F238E27FC236}">
                <a16:creationId xmlns:a16="http://schemas.microsoft.com/office/drawing/2014/main" id="{3AB21D5C-FB3B-4CB3-9FC1-515D6C1C8C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494CA3E-1CE1-4C0A-96C7-A5935817CCAA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3C8F6D8-08D3-4A65-96BD-523023434D82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A7CD844-70B7-4808-8171-D780D34AF2CE}"/>
              </a:ext>
            </a:extLst>
          </p:cNvPr>
          <p:cNvSpPr txBox="1"/>
          <p:nvPr/>
        </p:nvSpPr>
        <p:spPr>
          <a:xfrm>
            <a:off x="5771184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17373464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E7486-9C1A-467D-82D0-78FF6C3D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487" y="990256"/>
            <a:ext cx="8229600" cy="1143000"/>
          </a:xfrm>
        </p:spPr>
        <p:txBody>
          <a:bodyPr/>
          <a:lstStyle/>
          <a:p>
            <a:r>
              <a:rPr lang="es-ES" dirty="0">
                <a:cs typeface="Calibri"/>
              </a:rPr>
              <a:t>Tipologías Niveles 1, 2 y 3</a:t>
            </a:r>
            <a:endParaRPr lang="es-ES" dirty="0"/>
          </a:p>
        </p:txBody>
      </p:sp>
      <p:graphicFrame>
        <p:nvGraphicFramePr>
          <p:cNvPr id="4" name="Diagrama 4">
            <a:extLst>
              <a:ext uri="{FF2B5EF4-FFF2-40B4-BE49-F238E27FC236}">
                <a16:creationId xmlns:a16="http://schemas.microsoft.com/office/drawing/2014/main" id="{378B9B42-3C7F-4A83-B8FF-C19DBE501505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2279650"/>
          <a:ext cx="8229600" cy="3846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 descr="Logo SAE-01.jpg">
            <a:extLst>
              <a:ext uri="{FF2B5EF4-FFF2-40B4-BE49-F238E27FC236}">
                <a16:creationId xmlns:a16="http://schemas.microsoft.com/office/drawing/2014/main" id="{7E1D0947-6A3D-41E9-AE52-53788C794C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3B415BE-5B42-40E4-9599-ADE6907ABD46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F3CCEC9-A215-4020-BFD4-ABFF33308923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A308E28-EC6B-44EA-BAE9-427419587018}"/>
              </a:ext>
            </a:extLst>
          </p:cNvPr>
          <p:cNvSpPr txBox="1"/>
          <p:nvPr/>
        </p:nvSpPr>
        <p:spPr>
          <a:xfrm>
            <a:off x="5771184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38104314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111251" y="2531497"/>
            <a:ext cx="6741992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</a:rPr>
              <a:t>MATRIX</a:t>
            </a:r>
          </a:p>
          <a:p>
            <a:pPr algn="ctr"/>
            <a:r>
              <a:rPr lang="es-CO" sz="4000" b="1" dirty="0">
                <a:solidFill>
                  <a:srgbClr val="000A8B"/>
                </a:solidFill>
                <a:cs typeface="Calibri"/>
              </a:rPr>
              <a:t>Próxima entrega</a:t>
            </a: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413375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A2A8AD5-5F38-48C1-9394-BF220984BCF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939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680A146-9197-444F-8DCF-73A414A36DA1}"/>
              </a:ext>
            </a:extLst>
          </p:cNvPr>
          <p:cNvGraphicFramePr/>
          <p:nvPr>
            <p:extLst/>
          </p:nvPr>
        </p:nvGraphicFramePr>
        <p:xfrm>
          <a:off x="315541" y="1960876"/>
          <a:ext cx="8771625" cy="4010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3FF1BE4-7E10-47C0-90C2-1BEABA582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69" y="1101895"/>
            <a:ext cx="8229600" cy="1143000"/>
          </a:xfrm>
        </p:spPr>
        <p:txBody>
          <a:bodyPr/>
          <a:lstStyle/>
          <a:p>
            <a:r>
              <a:rPr lang="es-CO" dirty="0"/>
              <a:t>Convocatoria Depositarios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CFFB858-09C3-4C28-8C4A-0F4EDDA373C4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6" name="Imagen 5" descr="Logo SAE-01.jpg">
            <a:extLst>
              <a:ext uri="{FF2B5EF4-FFF2-40B4-BE49-F238E27FC236}">
                <a16:creationId xmlns:a16="http://schemas.microsoft.com/office/drawing/2014/main" id="{4C06B333-B298-49C2-B73B-75A65FD6BF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6AD2076D-FACF-4203-A632-00E41E588066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6D63986-4387-4CA7-B560-DD2BA9386D83}"/>
              </a:ext>
            </a:extLst>
          </p:cNvPr>
          <p:cNvSpPr txBox="1"/>
          <p:nvPr/>
        </p:nvSpPr>
        <p:spPr>
          <a:xfrm>
            <a:off x="5721667" y="655022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4120087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2B34F0-D583-445B-9337-54B9CAFF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dirty="0"/>
              <a:t>En la Actualidad….</a:t>
            </a:r>
            <a:endParaRPr lang="es-CO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FC0E6FC-1256-4BB9-8118-7DED9787F59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6923" y="1628180"/>
          <a:ext cx="8588086" cy="3770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Gráfico 6" descr="Cerrar">
            <a:extLst>
              <a:ext uri="{FF2B5EF4-FFF2-40B4-BE49-F238E27FC236}">
                <a16:creationId xmlns:a16="http://schemas.microsoft.com/office/drawing/2014/main" id="{73A3AD5A-89DC-4B7E-944B-022B21A14E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9399" y="3170418"/>
            <a:ext cx="685800" cy="6858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D2F14D7D-C28A-4FB9-83E2-28478932DA29}"/>
              </a:ext>
            </a:extLst>
          </p:cNvPr>
          <p:cNvSpPr/>
          <p:nvPr/>
        </p:nvSpPr>
        <p:spPr>
          <a:xfrm>
            <a:off x="5507182" y="2478231"/>
            <a:ext cx="1267691" cy="602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050" dirty="0">
                <a:solidFill>
                  <a:schemeClr val="tx1"/>
                </a:solidFill>
              </a:rPr>
              <a:t>Validación de información</a:t>
            </a:r>
            <a:endParaRPr lang="es-CO" sz="1050" dirty="0">
              <a:solidFill>
                <a:schemeClr val="tx1"/>
              </a:solidFill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FF944B1A-7B19-41BD-BF97-5E2BAF329DC7}"/>
              </a:ext>
            </a:extLst>
          </p:cNvPr>
          <p:cNvSpPr/>
          <p:nvPr/>
        </p:nvSpPr>
        <p:spPr>
          <a:xfrm>
            <a:off x="6525493" y="2644485"/>
            <a:ext cx="1662545" cy="170010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35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C0B19F5-95E7-4096-833F-C864789B4DA9}"/>
              </a:ext>
            </a:extLst>
          </p:cNvPr>
          <p:cNvSpPr/>
          <p:nvPr/>
        </p:nvSpPr>
        <p:spPr>
          <a:xfrm>
            <a:off x="3522520" y="2483770"/>
            <a:ext cx="1267691" cy="602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350" dirty="0">
                <a:solidFill>
                  <a:schemeClr val="tx1"/>
                </a:solidFill>
              </a:rPr>
              <a:t>Ingreso</a:t>
            </a:r>
            <a:endParaRPr lang="es-CO" sz="1350" dirty="0">
              <a:solidFill>
                <a:schemeClr val="tx1"/>
              </a:solidFill>
            </a:endParaRPr>
          </a:p>
        </p:txBody>
      </p:sp>
      <p:pic>
        <p:nvPicPr>
          <p:cNvPr id="10" name="Gráfico 9" descr="Cerrar">
            <a:extLst>
              <a:ext uri="{FF2B5EF4-FFF2-40B4-BE49-F238E27FC236}">
                <a16:creationId xmlns:a16="http://schemas.microsoft.com/office/drawing/2014/main" id="{6A951B36-D7D5-4DC5-B002-9D22227388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64551" y="3170418"/>
            <a:ext cx="685800" cy="685800"/>
          </a:xfrm>
          <a:prstGeom prst="rect">
            <a:avLst/>
          </a:prstGeom>
        </p:spPr>
      </p:pic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11DB2373-9352-41BE-99A4-4954C858CC22}"/>
              </a:ext>
            </a:extLst>
          </p:cNvPr>
          <p:cNvGraphicFramePr>
            <a:graphicFrameLocks noGrp="1"/>
          </p:cNvGraphicFramePr>
          <p:nvPr/>
        </p:nvGraphicFramePr>
        <p:xfrm>
          <a:off x="360978" y="5581397"/>
          <a:ext cx="5965177" cy="708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555">
                  <a:extLst>
                    <a:ext uri="{9D8B030D-6E8A-4147-A177-3AD203B41FA5}">
                      <a16:colId xmlns:a16="http://schemas.microsoft.com/office/drawing/2014/main" val="2635268129"/>
                    </a:ext>
                  </a:extLst>
                </a:gridCol>
                <a:gridCol w="1628719">
                  <a:extLst>
                    <a:ext uri="{9D8B030D-6E8A-4147-A177-3AD203B41FA5}">
                      <a16:colId xmlns:a16="http://schemas.microsoft.com/office/drawing/2014/main" val="798516390"/>
                    </a:ext>
                  </a:extLst>
                </a:gridCol>
                <a:gridCol w="3051903">
                  <a:extLst>
                    <a:ext uri="{9D8B030D-6E8A-4147-A177-3AD203B41FA5}">
                      <a16:colId xmlns:a16="http://schemas.microsoft.com/office/drawing/2014/main" val="191247658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tx1"/>
                          </a:solidFill>
                        </a:rPr>
                        <a:t>Id de Solicitud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tx1"/>
                          </a:solidFill>
                        </a:rPr>
                        <a:t>Id diligencia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tx1"/>
                          </a:solidFill>
                        </a:rPr>
                        <a:t>Id Bienes</a:t>
                      </a:r>
                    </a:p>
                    <a:p>
                      <a:r>
                        <a:rPr lang="es-ES" sz="1400" dirty="0">
                          <a:solidFill>
                            <a:schemeClr val="tx1"/>
                          </a:solidFill>
                        </a:rPr>
                        <a:t>Unidades Inmobiliaria</a:t>
                      </a:r>
                    </a:p>
                    <a:p>
                      <a:r>
                        <a:rPr lang="es-ES" sz="1400" dirty="0">
                          <a:solidFill>
                            <a:schemeClr val="tx1"/>
                          </a:solidFill>
                        </a:rPr>
                        <a:t>Unidades Económicas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863502"/>
                  </a:ext>
                </a:extLst>
              </a:tr>
            </a:tbl>
          </a:graphicData>
        </a:graphic>
      </p:graphicFrame>
      <p:sp>
        <p:nvSpPr>
          <p:cNvPr id="12" name="Título 1">
            <a:extLst>
              <a:ext uri="{FF2B5EF4-FFF2-40B4-BE49-F238E27FC236}">
                <a16:creationId xmlns:a16="http://schemas.microsoft.com/office/drawing/2014/main" id="{5C9F685D-840D-4C4B-B5D2-B23C8C16EF3E}"/>
              </a:ext>
            </a:extLst>
          </p:cNvPr>
          <p:cNvSpPr txBox="1">
            <a:spLocks/>
          </p:cNvSpPr>
          <p:nvPr/>
        </p:nvSpPr>
        <p:spPr>
          <a:xfrm>
            <a:off x="628650" y="1117990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300" dirty="0"/>
              <a:t>Por implementar</a:t>
            </a:r>
            <a:endParaRPr lang="es-CO" sz="3300" dirty="0"/>
          </a:p>
        </p:txBody>
      </p:sp>
      <p:pic>
        <p:nvPicPr>
          <p:cNvPr id="13" name="Imagen 12" descr="Logo SAE-01.jpg">
            <a:extLst>
              <a:ext uri="{FF2B5EF4-FFF2-40B4-BE49-F238E27FC236}">
                <a16:creationId xmlns:a16="http://schemas.microsoft.com/office/drawing/2014/main" id="{34023CA2-4EAF-44B9-9ECE-E799199C8B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734"/>
            <a:ext cx="1666875" cy="90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72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5" grpId="0" animBg="1"/>
      <p:bldP spid="5" grpId="1" animBg="1"/>
      <p:bldP spid="9" grpId="0" animBg="1"/>
      <p:bldP spid="1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680A146-9197-444F-8DCF-73A414A36DA1}"/>
              </a:ext>
            </a:extLst>
          </p:cNvPr>
          <p:cNvGraphicFramePr/>
          <p:nvPr>
            <p:extLst/>
          </p:nvPr>
        </p:nvGraphicFramePr>
        <p:xfrm>
          <a:off x="310173" y="2920193"/>
          <a:ext cx="8523654" cy="1278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3FF1BE4-7E10-47C0-90C2-1BEABA582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88906"/>
            <a:ext cx="8229600" cy="1143000"/>
          </a:xfrm>
        </p:spPr>
        <p:txBody>
          <a:bodyPr/>
          <a:lstStyle/>
          <a:p>
            <a:r>
              <a:rPr lang="es-CO" dirty="0"/>
              <a:t>Disposición Temporal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C5705E6-CC12-43D4-860B-9B50747F9D39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47191"/>
            <a:ext cx="4813935" cy="1165860"/>
          </a:xfrm>
          <a:prstGeom prst="rect">
            <a:avLst/>
          </a:prstGeom>
        </p:spPr>
      </p:pic>
      <p:pic>
        <p:nvPicPr>
          <p:cNvPr id="6" name="Imagen 5" descr="Logo SAE-01.jpg">
            <a:extLst>
              <a:ext uri="{FF2B5EF4-FFF2-40B4-BE49-F238E27FC236}">
                <a16:creationId xmlns:a16="http://schemas.microsoft.com/office/drawing/2014/main" id="{05C3BF09-A15C-49CD-86D9-88245079B1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0447E5E-1E8B-48D9-865F-D1E644CA0744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E4EDDF3-5780-491E-9BD5-D0CD1EA8BBBF}"/>
              </a:ext>
            </a:extLst>
          </p:cNvPr>
          <p:cNvSpPr txBox="1"/>
          <p:nvPr/>
        </p:nvSpPr>
        <p:spPr>
          <a:xfrm>
            <a:off x="5721667" y="655022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5809313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680A146-9197-444F-8DCF-73A414A36DA1}"/>
              </a:ext>
            </a:extLst>
          </p:cNvPr>
          <p:cNvGraphicFramePr/>
          <p:nvPr>
            <p:extLst/>
          </p:nvPr>
        </p:nvGraphicFramePr>
        <p:xfrm>
          <a:off x="315542" y="2352999"/>
          <a:ext cx="8523654" cy="3176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3FF1BE4-7E10-47C0-90C2-1BEABA582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42" y="977003"/>
            <a:ext cx="8229600" cy="1143000"/>
          </a:xfrm>
        </p:spPr>
        <p:txBody>
          <a:bodyPr/>
          <a:lstStyle/>
          <a:p>
            <a:r>
              <a:rPr lang="es-CO" dirty="0"/>
              <a:t>Disposición Final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E85D23A-9638-4ED5-AEBE-116659F97686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6" name="Imagen 5" descr="Logo SAE-01.jpg">
            <a:extLst>
              <a:ext uri="{FF2B5EF4-FFF2-40B4-BE49-F238E27FC236}">
                <a16:creationId xmlns:a16="http://schemas.microsoft.com/office/drawing/2014/main" id="{B64D4CD8-7FFF-4DB4-9A0C-F0FCE87E5C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0E3F3C1-160C-413D-8F6F-34178060BA63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805241A-1A5B-4994-AA1A-6706AF1EFAFE}"/>
              </a:ext>
            </a:extLst>
          </p:cNvPr>
          <p:cNvSpPr txBox="1"/>
          <p:nvPr/>
        </p:nvSpPr>
        <p:spPr>
          <a:xfrm>
            <a:off x="5721667" y="655022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41173253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201004" y="2659548"/>
            <a:ext cx="6741992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</a:rPr>
              <a:t>ARQUITECTURA EN CONSTRUCCIÓN</a:t>
            </a: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413375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9FFEE81-EF8F-451F-AFDE-E14BFC42C6F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239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id="{F22B04A1-F35A-4317-86AB-C27D995AC2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20" b="14821"/>
          <a:stretch/>
        </p:blipFill>
        <p:spPr>
          <a:xfrm>
            <a:off x="64408" y="590958"/>
            <a:ext cx="9079592" cy="577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21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id="{7EF1A2DB-F9CE-4657-B37F-4FB833BEC9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6" b="24714"/>
          <a:stretch/>
        </p:blipFill>
        <p:spPr>
          <a:xfrm>
            <a:off x="-6230" y="859128"/>
            <a:ext cx="9041448" cy="522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7434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CDF9BB6-8152-4722-9F41-34D0F766D20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4362" y="2120330"/>
            <a:ext cx="7915275" cy="4140994"/>
            <a:chOff x="516" y="421"/>
            <a:chExt cx="6648" cy="3478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55078489-9DEF-4291-B1F7-7404E163596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16" y="421"/>
              <a:ext cx="6648" cy="3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8A2B9166-CF2E-4290-8AC8-A761019D8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2846"/>
              <a:ext cx="6570" cy="1050"/>
            </a:xfrm>
            <a:custGeom>
              <a:avLst/>
              <a:gdLst>
                <a:gd name="T0" fmla="*/ 4 w 20476"/>
                <a:gd name="T1" fmla="*/ 3283 h 3283"/>
                <a:gd name="T2" fmla="*/ 20472 w 20476"/>
                <a:gd name="T3" fmla="*/ 3283 h 3283"/>
                <a:gd name="T4" fmla="*/ 20476 w 20476"/>
                <a:gd name="T5" fmla="*/ 3279 h 3283"/>
                <a:gd name="T6" fmla="*/ 20476 w 20476"/>
                <a:gd name="T7" fmla="*/ 5 h 3283"/>
                <a:gd name="T8" fmla="*/ 20472 w 20476"/>
                <a:gd name="T9" fmla="*/ 0 h 3283"/>
                <a:gd name="T10" fmla="*/ 4 w 20476"/>
                <a:gd name="T11" fmla="*/ 0 h 3283"/>
                <a:gd name="T12" fmla="*/ 0 w 20476"/>
                <a:gd name="T13" fmla="*/ 5 h 3283"/>
                <a:gd name="T14" fmla="*/ 0 w 20476"/>
                <a:gd name="T15" fmla="*/ 3279 h 3283"/>
                <a:gd name="T16" fmla="*/ 4 w 20476"/>
                <a:gd name="T17" fmla="*/ 3283 h 3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76" h="3283">
                  <a:moveTo>
                    <a:pt x="4" y="3283"/>
                  </a:moveTo>
                  <a:lnTo>
                    <a:pt x="20472" y="3283"/>
                  </a:lnTo>
                  <a:cubicBezTo>
                    <a:pt x="20474" y="3283"/>
                    <a:pt x="20476" y="3281"/>
                    <a:pt x="20476" y="3279"/>
                  </a:cubicBezTo>
                  <a:lnTo>
                    <a:pt x="20476" y="5"/>
                  </a:lnTo>
                  <a:cubicBezTo>
                    <a:pt x="20476" y="2"/>
                    <a:pt x="20474" y="0"/>
                    <a:pt x="20472" y="0"/>
                  </a:cubicBezTo>
                  <a:lnTo>
                    <a:pt x="4" y="0"/>
                  </a:lnTo>
                  <a:cubicBezTo>
                    <a:pt x="2" y="0"/>
                    <a:pt x="0" y="2"/>
                    <a:pt x="0" y="5"/>
                  </a:cubicBezTo>
                  <a:lnTo>
                    <a:pt x="0" y="3279"/>
                  </a:lnTo>
                  <a:cubicBezTo>
                    <a:pt x="0" y="3281"/>
                    <a:pt x="2" y="3283"/>
                    <a:pt x="4" y="328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8DA7ACD4-416E-46A2-B506-02D48D923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2846"/>
              <a:ext cx="6570" cy="1050"/>
            </a:xfrm>
            <a:custGeom>
              <a:avLst/>
              <a:gdLst>
                <a:gd name="T0" fmla="*/ 4 w 20476"/>
                <a:gd name="T1" fmla="*/ 3283 h 3283"/>
                <a:gd name="T2" fmla="*/ 20472 w 20476"/>
                <a:gd name="T3" fmla="*/ 3283 h 3283"/>
                <a:gd name="T4" fmla="*/ 20476 w 20476"/>
                <a:gd name="T5" fmla="*/ 3279 h 3283"/>
                <a:gd name="T6" fmla="*/ 20476 w 20476"/>
                <a:gd name="T7" fmla="*/ 5 h 3283"/>
                <a:gd name="T8" fmla="*/ 20472 w 20476"/>
                <a:gd name="T9" fmla="*/ 0 h 3283"/>
                <a:gd name="T10" fmla="*/ 4 w 20476"/>
                <a:gd name="T11" fmla="*/ 0 h 3283"/>
                <a:gd name="T12" fmla="*/ 0 w 20476"/>
                <a:gd name="T13" fmla="*/ 5 h 3283"/>
                <a:gd name="T14" fmla="*/ 0 w 20476"/>
                <a:gd name="T15" fmla="*/ 3279 h 3283"/>
                <a:gd name="T16" fmla="*/ 4 w 20476"/>
                <a:gd name="T17" fmla="*/ 3283 h 3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76" h="3283">
                  <a:moveTo>
                    <a:pt x="4" y="3283"/>
                  </a:moveTo>
                  <a:lnTo>
                    <a:pt x="20472" y="3283"/>
                  </a:lnTo>
                  <a:cubicBezTo>
                    <a:pt x="20474" y="3283"/>
                    <a:pt x="20476" y="3281"/>
                    <a:pt x="20476" y="3279"/>
                  </a:cubicBezTo>
                  <a:lnTo>
                    <a:pt x="20476" y="5"/>
                  </a:lnTo>
                  <a:cubicBezTo>
                    <a:pt x="20476" y="2"/>
                    <a:pt x="20474" y="0"/>
                    <a:pt x="20472" y="0"/>
                  </a:cubicBezTo>
                  <a:lnTo>
                    <a:pt x="4" y="0"/>
                  </a:lnTo>
                  <a:cubicBezTo>
                    <a:pt x="2" y="0"/>
                    <a:pt x="0" y="2"/>
                    <a:pt x="0" y="5"/>
                  </a:cubicBezTo>
                  <a:lnTo>
                    <a:pt x="0" y="3279"/>
                  </a:lnTo>
                  <a:cubicBezTo>
                    <a:pt x="0" y="3281"/>
                    <a:pt x="2" y="3283"/>
                    <a:pt x="4" y="3283"/>
                  </a:cubicBezTo>
                  <a:close/>
                </a:path>
              </a:pathLst>
            </a:cu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541681D7-CA5C-43F6-9748-3B038777E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2834"/>
              <a:ext cx="65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1500" b="1" i="1">
                  <a:solidFill>
                    <a:srgbClr val="000000"/>
                  </a:solidFill>
                </a:rPr>
                <a:t>Leyenda</a:t>
              </a:r>
              <a:endParaRPr lang="es-CO" altLang="es-CO" sz="1350"/>
            </a:p>
          </p:txBody>
        </p:sp>
        <p:sp>
          <p:nvSpPr>
            <p:cNvPr id="7" name="Line 8">
              <a:extLst>
                <a:ext uri="{FF2B5EF4-FFF2-40B4-BE49-F238E27FC236}">
                  <a16:creationId xmlns:a16="http://schemas.microsoft.com/office/drawing/2014/main" id="{11B79978-1766-4A13-A17D-57B82C0CB9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" y="3002"/>
              <a:ext cx="667" cy="0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CC4DC5B1-938F-43FE-9C15-2E6C955E4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" y="3085"/>
              <a:ext cx="1703" cy="762"/>
            </a:xfrm>
            <a:custGeom>
              <a:avLst/>
              <a:gdLst>
                <a:gd name="T0" fmla="*/ 0 w 5308"/>
                <a:gd name="T1" fmla="*/ 96 h 2381"/>
                <a:gd name="T2" fmla="*/ 96 w 5308"/>
                <a:gd name="T3" fmla="*/ 0 h 2381"/>
                <a:gd name="T4" fmla="*/ 5212 w 5308"/>
                <a:gd name="T5" fmla="*/ 0 h 2381"/>
                <a:gd name="T6" fmla="*/ 5212 w 5308"/>
                <a:gd name="T7" fmla="*/ 0 h 2381"/>
                <a:gd name="T8" fmla="*/ 5308 w 5308"/>
                <a:gd name="T9" fmla="*/ 96 h 2381"/>
                <a:gd name="T10" fmla="*/ 5308 w 5308"/>
                <a:gd name="T11" fmla="*/ 96 h 2381"/>
                <a:gd name="T12" fmla="*/ 5308 w 5308"/>
                <a:gd name="T13" fmla="*/ 2285 h 2381"/>
                <a:gd name="T14" fmla="*/ 5308 w 5308"/>
                <a:gd name="T15" fmla="*/ 2285 h 2381"/>
                <a:gd name="T16" fmla="*/ 5212 w 5308"/>
                <a:gd name="T17" fmla="*/ 2381 h 2381"/>
                <a:gd name="T18" fmla="*/ 96 w 5308"/>
                <a:gd name="T19" fmla="*/ 2381 h 2381"/>
                <a:gd name="T20" fmla="*/ 0 w 5308"/>
                <a:gd name="T21" fmla="*/ 2285 h 2381"/>
                <a:gd name="T22" fmla="*/ 0 w 5308"/>
                <a:gd name="T23" fmla="*/ 2285 h 2381"/>
                <a:gd name="T24" fmla="*/ 0 w 5308"/>
                <a:gd name="T25" fmla="*/ 96 h 2381"/>
                <a:gd name="T26" fmla="*/ 0 w 5308"/>
                <a:gd name="T27" fmla="*/ 96 h 2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08" h="2381">
                  <a:moveTo>
                    <a:pt x="0" y="96"/>
                  </a:moveTo>
                  <a:cubicBezTo>
                    <a:pt x="0" y="42"/>
                    <a:pt x="43" y="0"/>
                    <a:pt x="96" y="0"/>
                  </a:cubicBezTo>
                  <a:lnTo>
                    <a:pt x="5212" y="0"/>
                  </a:lnTo>
                  <a:cubicBezTo>
                    <a:pt x="5212" y="0"/>
                    <a:pt x="5212" y="0"/>
                    <a:pt x="5212" y="0"/>
                  </a:cubicBezTo>
                  <a:cubicBezTo>
                    <a:pt x="5265" y="0"/>
                    <a:pt x="5308" y="42"/>
                    <a:pt x="5308" y="96"/>
                  </a:cubicBezTo>
                  <a:cubicBezTo>
                    <a:pt x="5308" y="96"/>
                    <a:pt x="5308" y="96"/>
                    <a:pt x="5308" y="96"/>
                  </a:cubicBezTo>
                  <a:lnTo>
                    <a:pt x="5308" y="2285"/>
                  </a:lnTo>
                  <a:cubicBezTo>
                    <a:pt x="5308" y="2285"/>
                    <a:pt x="5308" y="2285"/>
                    <a:pt x="5308" y="2285"/>
                  </a:cubicBezTo>
                  <a:cubicBezTo>
                    <a:pt x="5308" y="2338"/>
                    <a:pt x="5265" y="2381"/>
                    <a:pt x="5212" y="2381"/>
                  </a:cubicBezTo>
                  <a:lnTo>
                    <a:pt x="96" y="2381"/>
                  </a:lnTo>
                  <a:cubicBezTo>
                    <a:pt x="43" y="2381"/>
                    <a:pt x="0" y="2338"/>
                    <a:pt x="0" y="2285"/>
                  </a:cubicBezTo>
                  <a:cubicBezTo>
                    <a:pt x="0" y="2285"/>
                    <a:pt x="0" y="2285"/>
                    <a:pt x="0" y="2285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10B84A21-53D6-410B-B67F-1DF2D886C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" y="3085"/>
              <a:ext cx="1703" cy="762"/>
            </a:xfrm>
            <a:custGeom>
              <a:avLst/>
              <a:gdLst>
                <a:gd name="T0" fmla="*/ 0 w 5308"/>
                <a:gd name="T1" fmla="*/ 96 h 2381"/>
                <a:gd name="T2" fmla="*/ 96 w 5308"/>
                <a:gd name="T3" fmla="*/ 0 h 2381"/>
                <a:gd name="T4" fmla="*/ 5212 w 5308"/>
                <a:gd name="T5" fmla="*/ 0 h 2381"/>
                <a:gd name="T6" fmla="*/ 5212 w 5308"/>
                <a:gd name="T7" fmla="*/ 0 h 2381"/>
                <a:gd name="T8" fmla="*/ 5308 w 5308"/>
                <a:gd name="T9" fmla="*/ 96 h 2381"/>
                <a:gd name="T10" fmla="*/ 5308 w 5308"/>
                <a:gd name="T11" fmla="*/ 96 h 2381"/>
                <a:gd name="T12" fmla="*/ 5308 w 5308"/>
                <a:gd name="T13" fmla="*/ 2285 h 2381"/>
                <a:gd name="T14" fmla="*/ 5308 w 5308"/>
                <a:gd name="T15" fmla="*/ 2285 h 2381"/>
                <a:gd name="T16" fmla="*/ 5212 w 5308"/>
                <a:gd name="T17" fmla="*/ 2381 h 2381"/>
                <a:gd name="T18" fmla="*/ 96 w 5308"/>
                <a:gd name="T19" fmla="*/ 2381 h 2381"/>
                <a:gd name="T20" fmla="*/ 0 w 5308"/>
                <a:gd name="T21" fmla="*/ 2285 h 2381"/>
                <a:gd name="T22" fmla="*/ 0 w 5308"/>
                <a:gd name="T23" fmla="*/ 2285 h 2381"/>
                <a:gd name="T24" fmla="*/ 0 w 5308"/>
                <a:gd name="T25" fmla="*/ 96 h 2381"/>
                <a:gd name="T26" fmla="*/ 0 w 5308"/>
                <a:gd name="T27" fmla="*/ 96 h 2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08" h="2381">
                  <a:moveTo>
                    <a:pt x="0" y="96"/>
                  </a:moveTo>
                  <a:cubicBezTo>
                    <a:pt x="0" y="42"/>
                    <a:pt x="43" y="0"/>
                    <a:pt x="96" y="0"/>
                  </a:cubicBezTo>
                  <a:lnTo>
                    <a:pt x="5212" y="0"/>
                  </a:lnTo>
                  <a:cubicBezTo>
                    <a:pt x="5212" y="0"/>
                    <a:pt x="5212" y="0"/>
                    <a:pt x="5212" y="0"/>
                  </a:cubicBezTo>
                  <a:cubicBezTo>
                    <a:pt x="5265" y="0"/>
                    <a:pt x="5308" y="42"/>
                    <a:pt x="5308" y="96"/>
                  </a:cubicBezTo>
                  <a:cubicBezTo>
                    <a:pt x="5308" y="96"/>
                    <a:pt x="5308" y="96"/>
                    <a:pt x="5308" y="96"/>
                  </a:cubicBezTo>
                  <a:lnTo>
                    <a:pt x="5308" y="2285"/>
                  </a:lnTo>
                  <a:cubicBezTo>
                    <a:pt x="5308" y="2285"/>
                    <a:pt x="5308" y="2285"/>
                    <a:pt x="5308" y="2285"/>
                  </a:cubicBezTo>
                  <a:cubicBezTo>
                    <a:pt x="5308" y="2338"/>
                    <a:pt x="5265" y="2381"/>
                    <a:pt x="5212" y="2381"/>
                  </a:cubicBezTo>
                  <a:lnTo>
                    <a:pt x="96" y="2381"/>
                  </a:lnTo>
                  <a:cubicBezTo>
                    <a:pt x="43" y="2381"/>
                    <a:pt x="0" y="2338"/>
                    <a:pt x="0" y="2285"/>
                  </a:cubicBezTo>
                  <a:cubicBezTo>
                    <a:pt x="0" y="2285"/>
                    <a:pt x="0" y="2285"/>
                    <a:pt x="0" y="2285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A0D90B8B-8CE5-49F5-A912-78C7F6E69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" y="3082"/>
              <a:ext cx="26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1125" b="1">
                  <a:solidFill>
                    <a:srgbClr val="000000"/>
                  </a:solidFill>
                </a:rPr>
                <a:t>Área</a:t>
              </a:r>
              <a:endParaRPr lang="es-CO" altLang="es-CO" sz="1350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173CCC03-35D4-458F-B48F-B779AE80D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" y="3210"/>
              <a:ext cx="1586" cy="589"/>
            </a:xfrm>
            <a:custGeom>
              <a:avLst/>
              <a:gdLst>
                <a:gd name="T0" fmla="*/ 0 w 4944"/>
                <a:gd name="T1" fmla="*/ 96 h 1842"/>
                <a:gd name="T2" fmla="*/ 96 w 4944"/>
                <a:gd name="T3" fmla="*/ 0 h 1842"/>
                <a:gd name="T4" fmla="*/ 4848 w 4944"/>
                <a:gd name="T5" fmla="*/ 0 h 1842"/>
                <a:gd name="T6" fmla="*/ 4848 w 4944"/>
                <a:gd name="T7" fmla="*/ 0 h 1842"/>
                <a:gd name="T8" fmla="*/ 4944 w 4944"/>
                <a:gd name="T9" fmla="*/ 96 h 1842"/>
                <a:gd name="T10" fmla="*/ 4944 w 4944"/>
                <a:gd name="T11" fmla="*/ 1746 h 1842"/>
                <a:gd name="T12" fmla="*/ 4944 w 4944"/>
                <a:gd name="T13" fmla="*/ 1746 h 1842"/>
                <a:gd name="T14" fmla="*/ 4848 w 4944"/>
                <a:gd name="T15" fmla="*/ 1842 h 1842"/>
                <a:gd name="T16" fmla="*/ 96 w 4944"/>
                <a:gd name="T17" fmla="*/ 1842 h 1842"/>
                <a:gd name="T18" fmla="*/ 96 w 4944"/>
                <a:gd name="T19" fmla="*/ 1842 h 1842"/>
                <a:gd name="T20" fmla="*/ 0 w 4944"/>
                <a:gd name="T21" fmla="*/ 1746 h 1842"/>
                <a:gd name="T22" fmla="*/ 0 w 4944"/>
                <a:gd name="T23" fmla="*/ 1746 h 1842"/>
                <a:gd name="T24" fmla="*/ 0 w 4944"/>
                <a:gd name="T25" fmla="*/ 96 h 1842"/>
                <a:gd name="T26" fmla="*/ 0 w 4944"/>
                <a:gd name="T27" fmla="*/ 96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44" h="1842">
                  <a:moveTo>
                    <a:pt x="0" y="96"/>
                  </a:moveTo>
                  <a:cubicBezTo>
                    <a:pt x="0" y="42"/>
                    <a:pt x="43" y="0"/>
                    <a:pt x="96" y="0"/>
                  </a:cubicBezTo>
                  <a:lnTo>
                    <a:pt x="4848" y="0"/>
                  </a:lnTo>
                  <a:cubicBezTo>
                    <a:pt x="4848" y="0"/>
                    <a:pt x="4848" y="0"/>
                    <a:pt x="4848" y="0"/>
                  </a:cubicBezTo>
                  <a:cubicBezTo>
                    <a:pt x="4901" y="0"/>
                    <a:pt x="4944" y="42"/>
                    <a:pt x="4944" y="96"/>
                  </a:cubicBezTo>
                  <a:lnTo>
                    <a:pt x="4944" y="1746"/>
                  </a:lnTo>
                  <a:cubicBezTo>
                    <a:pt x="4944" y="1746"/>
                    <a:pt x="4944" y="1746"/>
                    <a:pt x="4944" y="1746"/>
                  </a:cubicBezTo>
                  <a:cubicBezTo>
                    <a:pt x="4944" y="1799"/>
                    <a:pt x="4901" y="1842"/>
                    <a:pt x="4848" y="1842"/>
                  </a:cubicBezTo>
                  <a:lnTo>
                    <a:pt x="96" y="1842"/>
                  </a:lnTo>
                  <a:cubicBezTo>
                    <a:pt x="96" y="1842"/>
                    <a:pt x="96" y="1842"/>
                    <a:pt x="96" y="1842"/>
                  </a:cubicBezTo>
                  <a:cubicBezTo>
                    <a:pt x="43" y="1842"/>
                    <a:pt x="0" y="1799"/>
                    <a:pt x="0" y="1746"/>
                  </a:cubicBezTo>
                  <a:cubicBezTo>
                    <a:pt x="0" y="1746"/>
                    <a:pt x="0" y="1746"/>
                    <a:pt x="0" y="1746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47BBF304-A995-4C3F-A983-078BA1EC7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" y="3210"/>
              <a:ext cx="1586" cy="589"/>
            </a:xfrm>
            <a:custGeom>
              <a:avLst/>
              <a:gdLst>
                <a:gd name="T0" fmla="*/ 0 w 4944"/>
                <a:gd name="T1" fmla="*/ 96 h 1842"/>
                <a:gd name="T2" fmla="*/ 96 w 4944"/>
                <a:gd name="T3" fmla="*/ 0 h 1842"/>
                <a:gd name="T4" fmla="*/ 4848 w 4944"/>
                <a:gd name="T5" fmla="*/ 0 h 1842"/>
                <a:gd name="T6" fmla="*/ 4848 w 4944"/>
                <a:gd name="T7" fmla="*/ 0 h 1842"/>
                <a:gd name="T8" fmla="*/ 4944 w 4944"/>
                <a:gd name="T9" fmla="*/ 96 h 1842"/>
                <a:gd name="T10" fmla="*/ 4944 w 4944"/>
                <a:gd name="T11" fmla="*/ 1746 h 1842"/>
                <a:gd name="T12" fmla="*/ 4944 w 4944"/>
                <a:gd name="T13" fmla="*/ 1746 h 1842"/>
                <a:gd name="T14" fmla="*/ 4848 w 4944"/>
                <a:gd name="T15" fmla="*/ 1842 h 1842"/>
                <a:gd name="T16" fmla="*/ 96 w 4944"/>
                <a:gd name="T17" fmla="*/ 1842 h 1842"/>
                <a:gd name="T18" fmla="*/ 96 w 4944"/>
                <a:gd name="T19" fmla="*/ 1842 h 1842"/>
                <a:gd name="T20" fmla="*/ 0 w 4944"/>
                <a:gd name="T21" fmla="*/ 1746 h 1842"/>
                <a:gd name="T22" fmla="*/ 0 w 4944"/>
                <a:gd name="T23" fmla="*/ 1746 h 1842"/>
                <a:gd name="T24" fmla="*/ 0 w 4944"/>
                <a:gd name="T25" fmla="*/ 96 h 1842"/>
                <a:gd name="T26" fmla="*/ 0 w 4944"/>
                <a:gd name="T27" fmla="*/ 96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44" h="1842">
                  <a:moveTo>
                    <a:pt x="0" y="96"/>
                  </a:moveTo>
                  <a:cubicBezTo>
                    <a:pt x="0" y="42"/>
                    <a:pt x="43" y="0"/>
                    <a:pt x="96" y="0"/>
                  </a:cubicBezTo>
                  <a:lnTo>
                    <a:pt x="4848" y="0"/>
                  </a:lnTo>
                  <a:cubicBezTo>
                    <a:pt x="4848" y="0"/>
                    <a:pt x="4848" y="0"/>
                    <a:pt x="4848" y="0"/>
                  </a:cubicBezTo>
                  <a:cubicBezTo>
                    <a:pt x="4901" y="0"/>
                    <a:pt x="4944" y="42"/>
                    <a:pt x="4944" y="96"/>
                  </a:cubicBezTo>
                  <a:lnTo>
                    <a:pt x="4944" y="1746"/>
                  </a:lnTo>
                  <a:cubicBezTo>
                    <a:pt x="4944" y="1746"/>
                    <a:pt x="4944" y="1746"/>
                    <a:pt x="4944" y="1746"/>
                  </a:cubicBezTo>
                  <a:cubicBezTo>
                    <a:pt x="4944" y="1799"/>
                    <a:pt x="4901" y="1842"/>
                    <a:pt x="4848" y="1842"/>
                  </a:cubicBezTo>
                  <a:lnTo>
                    <a:pt x="96" y="1842"/>
                  </a:lnTo>
                  <a:cubicBezTo>
                    <a:pt x="96" y="1842"/>
                    <a:pt x="96" y="1842"/>
                    <a:pt x="96" y="1842"/>
                  </a:cubicBezTo>
                  <a:cubicBezTo>
                    <a:pt x="43" y="1842"/>
                    <a:pt x="0" y="1799"/>
                    <a:pt x="0" y="1746"/>
                  </a:cubicBezTo>
                  <a:cubicBezTo>
                    <a:pt x="0" y="1746"/>
                    <a:pt x="0" y="1746"/>
                    <a:pt x="0" y="1746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3" name="Rectangle 14">
              <a:extLst>
                <a:ext uri="{FF2B5EF4-FFF2-40B4-BE49-F238E27FC236}">
                  <a16:creationId xmlns:a16="http://schemas.microsoft.com/office/drawing/2014/main" id="{5119A555-9DDB-4142-8CFE-B16E9A227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" y="3211"/>
              <a:ext cx="35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1050" i="1">
                  <a:solidFill>
                    <a:srgbClr val="000000"/>
                  </a:solidFill>
                </a:rPr>
                <a:t>Bloque</a:t>
              </a:r>
              <a:endParaRPr lang="es-CO" altLang="es-CO" sz="1350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CB78A147-EA41-4DED-AFD9-3CFE35374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" y="3371"/>
              <a:ext cx="1451" cy="380"/>
            </a:xfrm>
            <a:custGeom>
              <a:avLst/>
              <a:gdLst>
                <a:gd name="T0" fmla="*/ 0 w 4522"/>
                <a:gd name="T1" fmla="*/ 96 h 1190"/>
                <a:gd name="T2" fmla="*/ 96 w 4522"/>
                <a:gd name="T3" fmla="*/ 0 h 1190"/>
                <a:gd name="T4" fmla="*/ 4426 w 4522"/>
                <a:gd name="T5" fmla="*/ 0 h 1190"/>
                <a:gd name="T6" fmla="*/ 4522 w 4522"/>
                <a:gd name="T7" fmla="*/ 96 h 1190"/>
                <a:gd name="T8" fmla="*/ 4522 w 4522"/>
                <a:gd name="T9" fmla="*/ 96 h 1190"/>
                <a:gd name="T10" fmla="*/ 4522 w 4522"/>
                <a:gd name="T11" fmla="*/ 1094 h 1190"/>
                <a:gd name="T12" fmla="*/ 4522 w 4522"/>
                <a:gd name="T13" fmla="*/ 1094 h 1190"/>
                <a:gd name="T14" fmla="*/ 4426 w 4522"/>
                <a:gd name="T15" fmla="*/ 1190 h 1190"/>
                <a:gd name="T16" fmla="*/ 96 w 4522"/>
                <a:gd name="T17" fmla="*/ 1190 h 1190"/>
                <a:gd name="T18" fmla="*/ 0 w 4522"/>
                <a:gd name="T19" fmla="*/ 1094 h 1190"/>
                <a:gd name="T20" fmla="*/ 0 w 4522"/>
                <a:gd name="T21" fmla="*/ 1094 h 1190"/>
                <a:gd name="T22" fmla="*/ 0 w 4522"/>
                <a:gd name="T23" fmla="*/ 96 h 1190"/>
                <a:gd name="T24" fmla="*/ 0 w 4522"/>
                <a:gd name="T25" fmla="*/ 96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22" h="1190">
                  <a:moveTo>
                    <a:pt x="0" y="96"/>
                  </a:moveTo>
                  <a:cubicBezTo>
                    <a:pt x="0" y="44"/>
                    <a:pt x="44" y="0"/>
                    <a:pt x="96" y="0"/>
                  </a:cubicBezTo>
                  <a:lnTo>
                    <a:pt x="4426" y="0"/>
                  </a:lnTo>
                  <a:cubicBezTo>
                    <a:pt x="4479" y="0"/>
                    <a:pt x="4522" y="44"/>
                    <a:pt x="4522" y="96"/>
                  </a:cubicBezTo>
                  <a:cubicBezTo>
                    <a:pt x="4522" y="96"/>
                    <a:pt x="4522" y="96"/>
                    <a:pt x="4522" y="96"/>
                  </a:cubicBezTo>
                  <a:lnTo>
                    <a:pt x="4522" y="1094"/>
                  </a:lnTo>
                  <a:cubicBezTo>
                    <a:pt x="4522" y="1094"/>
                    <a:pt x="4522" y="1094"/>
                    <a:pt x="4522" y="1094"/>
                  </a:cubicBezTo>
                  <a:cubicBezTo>
                    <a:pt x="4522" y="1147"/>
                    <a:pt x="4479" y="1190"/>
                    <a:pt x="4426" y="1190"/>
                  </a:cubicBezTo>
                  <a:lnTo>
                    <a:pt x="96" y="1190"/>
                  </a:lnTo>
                  <a:cubicBezTo>
                    <a:pt x="44" y="1190"/>
                    <a:pt x="0" y="1147"/>
                    <a:pt x="0" y="1094"/>
                  </a:cubicBezTo>
                  <a:cubicBezTo>
                    <a:pt x="0" y="1094"/>
                    <a:pt x="0" y="1094"/>
                    <a:pt x="0" y="1094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DA7A3777-5ADA-4422-81A3-286304093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" y="3371"/>
              <a:ext cx="1451" cy="380"/>
            </a:xfrm>
            <a:custGeom>
              <a:avLst/>
              <a:gdLst>
                <a:gd name="T0" fmla="*/ 0 w 4522"/>
                <a:gd name="T1" fmla="*/ 96 h 1190"/>
                <a:gd name="T2" fmla="*/ 96 w 4522"/>
                <a:gd name="T3" fmla="*/ 0 h 1190"/>
                <a:gd name="T4" fmla="*/ 4426 w 4522"/>
                <a:gd name="T5" fmla="*/ 0 h 1190"/>
                <a:gd name="T6" fmla="*/ 4522 w 4522"/>
                <a:gd name="T7" fmla="*/ 96 h 1190"/>
                <a:gd name="T8" fmla="*/ 4522 w 4522"/>
                <a:gd name="T9" fmla="*/ 96 h 1190"/>
                <a:gd name="T10" fmla="*/ 4522 w 4522"/>
                <a:gd name="T11" fmla="*/ 1094 h 1190"/>
                <a:gd name="T12" fmla="*/ 4522 w 4522"/>
                <a:gd name="T13" fmla="*/ 1094 h 1190"/>
                <a:gd name="T14" fmla="*/ 4426 w 4522"/>
                <a:gd name="T15" fmla="*/ 1190 h 1190"/>
                <a:gd name="T16" fmla="*/ 96 w 4522"/>
                <a:gd name="T17" fmla="*/ 1190 h 1190"/>
                <a:gd name="T18" fmla="*/ 0 w 4522"/>
                <a:gd name="T19" fmla="*/ 1094 h 1190"/>
                <a:gd name="T20" fmla="*/ 0 w 4522"/>
                <a:gd name="T21" fmla="*/ 1094 h 1190"/>
                <a:gd name="T22" fmla="*/ 0 w 4522"/>
                <a:gd name="T23" fmla="*/ 96 h 1190"/>
                <a:gd name="T24" fmla="*/ 0 w 4522"/>
                <a:gd name="T25" fmla="*/ 96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22" h="1190">
                  <a:moveTo>
                    <a:pt x="0" y="96"/>
                  </a:moveTo>
                  <a:cubicBezTo>
                    <a:pt x="0" y="44"/>
                    <a:pt x="44" y="0"/>
                    <a:pt x="96" y="0"/>
                  </a:cubicBezTo>
                  <a:lnTo>
                    <a:pt x="4426" y="0"/>
                  </a:lnTo>
                  <a:cubicBezTo>
                    <a:pt x="4479" y="0"/>
                    <a:pt x="4522" y="44"/>
                    <a:pt x="4522" y="96"/>
                  </a:cubicBezTo>
                  <a:cubicBezTo>
                    <a:pt x="4522" y="96"/>
                    <a:pt x="4522" y="96"/>
                    <a:pt x="4522" y="96"/>
                  </a:cubicBezTo>
                  <a:lnTo>
                    <a:pt x="4522" y="1094"/>
                  </a:lnTo>
                  <a:cubicBezTo>
                    <a:pt x="4522" y="1094"/>
                    <a:pt x="4522" y="1094"/>
                    <a:pt x="4522" y="1094"/>
                  </a:cubicBezTo>
                  <a:cubicBezTo>
                    <a:pt x="4522" y="1147"/>
                    <a:pt x="4479" y="1190"/>
                    <a:pt x="4426" y="1190"/>
                  </a:cubicBezTo>
                  <a:lnTo>
                    <a:pt x="96" y="1190"/>
                  </a:lnTo>
                  <a:cubicBezTo>
                    <a:pt x="44" y="1190"/>
                    <a:pt x="0" y="1147"/>
                    <a:pt x="0" y="1094"/>
                  </a:cubicBezTo>
                  <a:cubicBezTo>
                    <a:pt x="0" y="1094"/>
                    <a:pt x="0" y="1094"/>
                    <a:pt x="0" y="1094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6068491F-94B3-415A-ACE6-E12D253A3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7" y="3373"/>
              <a:ext cx="55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Componente</a:t>
              </a:r>
              <a:endParaRPr lang="es-CO" altLang="es-CO" sz="1350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38BDAD78-41E8-4CBD-94A0-73F5F2FE9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" y="3521"/>
              <a:ext cx="1335" cy="172"/>
            </a:xfrm>
            <a:custGeom>
              <a:avLst/>
              <a:gdLst>
                <a:gd name="T0" fmla="*/ 0 w 4161"/>
                <a:gd name="T1" fmla="*/ 96 h 537"/>
                <a:gd name="T2" fmla="*/ 96 w 4161"/>
                <a:gd name="T3" fmla="*/ 0 h 537"/>
                <a:gd name="T4" fmla="*/ 4065 w 4161"/>
                <a:gd name="T5" fmla="*/ 0 h 537"/>
                <a:gd name="T6" fmla="*/ 4161 w 4161"/>
                <a:gd name="T7" fmla="*/ 96 h 537"/>
                <a:gd name="T8" fmla="*/ 4161 w 4161"/>
                <a:gd name="T9" fmla="*/ 441 h 537"/>
                <a:gd name="T10" fmla="*/ 4161 w 4161"/>
                <a:gd name="T11" fmla="*/ 441 h 537"/>
                <a:gd name="T12" fmla="*/ 4065 w 4161"/>
                <a:gd name="T13" fmla="*/ 537 h 537"/>
                <a:gd name="T14" fmla="*/ 96 w 4161"/>
                <a:gd name="T15" fmla="*/ 537 h 537"/>
                <a:gd name="T16" fmla="*/ 0 w 4161"/>
                <a:gd name="T17" fmla="*/ 441 h 537"/>
                <a:gd name="T18" fmla="*/ 0 w 4161"/>
                <a:gd name="T19" fmla="*/ 96 h 537"/>
                <a:gd name="T20" fmla="*/ 0 w 4161"/>
                <a:gd name="T21" fmla="*/ 96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61" h="537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4065" y="0"/>
                  </a:lnTo>
                  <a:cubicBezTo>
                    <a:pt x="4119" y="0"/>
                    <a:pt x="4161" y="43"/>
                    <a:pt x="4161" y="96"/>
                  </a:cubicBezTo>
                  <a:lnTo>
                    <a:pt x="4161" y="441"/>
                  </a:lnTo>
                  <a:cubicBezTo>
                    <a:pt x="4161" y="441"/>
                    <a:pt x="4161" y="441"/>
                    <a:pt x="4161" y="441"/>
                  </a:cubicBezTo>
                  <a:cubicBezTo>
                    <a:pt x="4161" y="493"/>
                    <a:pt x="4119" y="537"/>
                    <a:pt x="4065" y="537"/>
                  </a:cubicBezTo>
                  <a:lnTo>
                    <a:pt x="96" y="537"/>
                  </a:lnTo>
                  <a:cubicBezTo>
                    <a:pt x="43" y="537"/>
                    <a:pt x="0" y="493"/>
                    <a:pt x="0" y="441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9B2C01F6-EBB6-40F0-85F2-B23719243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" y="3521"/>
              <a:ext cx="1335" cy="172"/>
            </a:xfrm>
            <a:custGeom>
              <a:avLst/>
              <a:gdLst>
                <a:gd name="T0" fmla="*/ 0 w 4161"/>
                <a:gd name="T1" fmla="*/ 96 h 537"/>
                <a:gd name="T2" fmla="*/ 96 w 4161"/>
                <a:gd name="T3" fmla="*/ 0 h 537"/>
                <a:gd name="T4" fmla="*/ 4065 w 4161"/>
                <a:gd name="T5" fmla="*/ 0 h 537"/>
                <a:gd name="T6" fmla="*/ 4161 w 4161"/>
                <a:gd name="T7" fmla="*/ 96 h 537"/>
                <a:gd name="T8" fmla="*/ 4161 w 4161"/>
                <a:gd name="T9" fmla="*/ 441 h 537"/>
                <a:gd name="T10" fmla="*/ 4161 w 4161"/>
                <a:gd name="T11" fmla="*/ 441 h 537"/>
                <a:gd name="T12" fmla="*/ 4065 w 4161"/>
                <a:gd name="T13" fmla="*/ 537 h 537"/>
                <a:gd name="T14" fmla="*/ 96 w 4161"/>
                <a:gd name="T15" fmla="*/ 537 h 537"/>
                <a:gd name="T16" fmla="*/ 0 w 4161"/>
                <a:gd name="T17" fmla="*/ 441 h 537"/>
                <a:gd name="T18" fmla="*/ 0 w 4161"/>
                <a:gd name="T19" fmla="*/ 96 h 537"/>
                <a:gd name="T20" fmla="*/ 0 w 4161"/>
                <a:gd name="T21" fmla="*/ 96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61" h="537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4065" y="0"/>
                  </a:lnTo>
                  <a:cubicBezTo>
                    <a:pt x="4119" y="0"/>
                    <a:pt x="4161" y="43"/>
                    <a:pt x="4161" y="96"/>
                  </a:cubicBezTo>
                  <a:lnTo>
                    <a:pt x="4161" y="441"/>
                  </a:lnTo>
                  <a:cubicBezTo>
                    <a:pt x="4161" y="441"/>
                    <a:pt x="4161" y="441"/>
                    <a:pt x="4161" y="441"/>
                  </a:cubicBezTo>
                  <a:cubicBezTo>
                    <a:pt x="4161" y="493"/>
                    <a:pt x="4119" y="537"/>
                    <a:pt x="4065" y="537"/>
                  </a:cubicBezTo>
                  <a:lnTo>
                    <a:pt x="96" y="537"/>
                  </a:lnTo>
                  <a:cubicBezTo>
                    <a:pt x="43" y="537"/>
                    <a:pt x="0" y="493"/>
                    <a:pt x="0" y="441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9" name="Rectangle 20">
              <a:extLst>
                <a:ext uri="{FF2B5EF4-FFF2-40B4-BE49-F238E27FC236}">
                  <a16:creationId xmlns:a16="http://schemas.microsoft.com/office/drawing/2014/main" id="{EB09063A-2D4D-4296-8FD9-ED8AADBFDB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4" y="3524"/>
              <a:ext cx="3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Artefacto</a:t>
              </a:r>
              <a:endParaRPr lang="es-CO" altLang="es-CO" sz="1350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0385C8B8-E3C0-4326-B82F-D8971796E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9" y="3091"/>
              <a:ext cx="849" cy="273"/>
            </a:xfrm>
            <a:custGeom>
              <a:avLst/>
              <a:gdLst>
                <a:gd name="T0" fmla="*/ 0 w 2648"/>
                <a:gd name="T1" fmla="*/ 96 h 854"/>
                <a:gd name="T2" fmla="*/ 96 w 2648"/>
                <a:gd name="T3" fmla="*/ 0 h 854"/>
                <a:gd name="T4" fmla="*/ 2552 w 2648"/>
                <a:gd name="T5" fmla="*/ 0 h 854"/>
                <a:gd name="T6" fmla="*/ 2648 w 2648"/>
                <a:gd name="T7" fmla="*/ 96 h 854"/>
                <a:gd name="T8" fmla="*/ 2648 w 2648"/>
                <a:gd name="T9" fmla="*/ 758 h 854"/>
                <a:gd name="T10" fmla="*/ 2648 w 2648"/>
                <a:gd name="T11" fmla="*/ 758 h 854"/>
                <a:gd name="T12" fmla="*/ 2552 w 2648"/>
                <a:gd name="T13" fmla="*/ 854 h 854"/>
                <a:gd name="T14" fmla="*/ 96 w 2648"/>
                <a:gd name="T15" fmla="*/ 854 h 854"/>
                <a:gd name="T16" fmla="*/ 0 w 2648"/>
                <a:gd name="T17" fmla="*/ 758 h 854"/>
                <a:gd name="T18" fmla="*/ 0 w 2648"/>
                <a:gd name="T19" fmla="*/ 96 h 854"/>
                <a:gd name="T20" fmla="*/ 0 w 2648"/>
                <a:gd name="T21" fmla="*/ 96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8" h="854">
                  <a:moveTo>
                    <a:pt x="0" y="96"/>
                  </a:moveTo>
                  <a:cubicBezTo>
                    <a:pt x="0" y="43"/>
                    <a:pt x="42" y="0"/>
                    <a:pt x="96" y="0"/>
                  </a:cubicBezTo>
                  <a:lnTo>
                    <a:pt x="2552" y="0"/>
                  </a:lnTo>
                  <a:cubicBezTo>
                    <a:pt x="2605" y="0"/>
                    <a:pt x="2648" y="43"/>
                    <a:pt x="2648" y="96"/>
                  </a:cubicBezTo>
                  <a:lnTo>
                    <a:pt x="2648" y="758"/>
                  </a:lnTo>
                  <a:cubicBezTo>
                    <a:pt x="2648" y="758"/>
                    <a:pt x="2648" y="758"/>
                    <a:pt x="2648" y="758"/>
                  </a:cubicBezTo>
                  <a:cubicBezTo>
                    <a:pt x="2648" y="811"/>
                    <a:pt x="2605" y="854"/>
                    <a:pt x="2552" y="854"/>
                  </a:cubicBezTo>
                  <a:lnTo>
                    <a:pt x="96" y="854"/>
                  </a:lnTo>
                  <a:cubicBezTo>
                    <a:pt x="42" y="854"/>
                    <a:pt x="0" y="811"/>
                    <a:pt x="0" y="758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FFECA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FA1A080D-65D7-4D32-A155-0A5CB72E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9" y="3091"/>
              <a:ext cx="849" cy="273"/>
            </a:xfrm>
            <a:custGeom>
              <a:avLst/>
              <a:gdLst>
                <a:gd name="T0" fmla="*/ 0 w 2648"/>
                <a:gd name="T1" fmla="*/ 96 h 854"/>
                <a:gd name="T2" fmla="*/ 96 w 2648"/>
                <a:gd name="T3" fmla="*/ 0 h 854"/>
                <a:gd name="T4" fmla="*/ 2552 w 2648"/>
                <a:gd name="T5" fmla="*/ 0 h 854"/>
                <a:gd name="T6" fmla="*/ 2648 w 2648"/>
                <a:gd name="T7" fmla="*/ 96 h 854"/>
                <a:gd name="T8" fmla="*/ 2648 w 2648"/>
                <a:gd name="T9" fmla="*/ 758 h 854"/>
                <a:gd name="T10" fmla="*/ 2648 w 2648"/>
                <a:gd name="T11" fmla="*/ 758 h 854"/>
                <a:gd name="T12" fmla="*/ 2552 w 2648"/>
                <a:gd name="T13" fmla="*/ 854 h 854"/>
                <a:gd name="T14" fmla="*/ 96 w 2648"/>
                <a:gd name="T15" fmla="*/ 854 h 854"/>
                <a:gd name="T16" fmla="*/ 0 w 2648"/>
                <a:gd name="T17" fmla="*/ 758 h 854"/>
                <a:gd name="T18" fmla="*/ 0 w 2648"/>
                <a:gd name="T19" fmla="*/ 96 h 854"/>
                <a:gd name="T20" fmla="*/ 0 w 2648"/>
                <a:gd name="T21" fmla="*/ 96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8" h="854">
                  <a:moveTo>
                    <a:pt x="0" y="96"/>
                  </a:moveTo>
                  <a:cubicBezTo>
                    <a:pt x="0" y="43"/>
                    <a:pt x="42" y="0"/>
                    <a:pt x="96" y="0"/>
                  </a:cubicBezTo>
                  <a:lnTo>
                    <a:pt x="2552" y="0"/>
                  </a:lnTo>
                  <a:cubicBezTo>
                    <a:pt x="2605" y="0"/>
                    <a:pt x="2648" y="43"/>
                    <a:pt x="2648" y="96"/>
                  </a:cubicBezTo>
                  <a:lnTo>
                    <a:pt x="2648" y="758"/>
                  </a:lnTo>
                  <a:cubicBezTo>
                    <a:pt x="2648" y="758"/>
                    <a:pt x="2648" y="758"/>
                    <a:pt x="2648" y="758"/>
                  </a:cubicBezTo>
                  <a:cubicBezTo>
                    <a:pt x="2648" y="811"/>
                    <a:pt x="2605" y="854"/>
                    <a:pt x="2552" y="854"/>
                  </a:cubicBezTo>
                  <a:lnTo>
                    <a:pt x="96" y="854"/>
                  </a:lnTo>
                  <a:cubicBezTo>
                    <a:pt x="42" y="854"/>
                    <a:pt x="0" y="811"/>
                    <a:pt x="0" y="758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22" name="Rectangle 23">
              <a:extLst>
                <a:ext uri="{FF2B5EF4-FFF2-40B4-BE49-F238E27FC236}">
                  <a16:creationId xmlns:a16="http://schemas.microsoft.com/office/drawing/2014/main" id="{14AE5A76-D9C0-4398-B0F1-5DB092804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6" y="3094"/>
              <a:ext cx="36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Área de </a:t>
              </a:r>
              <a:endParaRPr lang="es-CO" altLang="es-CO" sz="1350"/>
            </a:p>
          </p:txBody>
        </p:sp>
        <p:sp>
          <p:nvSpPr>
            <p:cNvPr id="23" name="Rectangle 24">
              <a:extLst>
                <a:ext uri="{FF2B5EF4-FFF2-40B4-BE49-F238E27FC236}">
                  <a16:creationId xmlns:a16="http://schemas.microsoft.com/office/drawing/2014/main" id="{AB85EC48-4D57-4D70-A022-F2FD04E57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6" y="3189"/>
              <a:ext cx="46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Resiliencia</a:t>
              </a:r>
              <a:endParaRPr lang="es-CO" altLang="es-CO" sz="1350"/>
            </a:p>
          </p:txBody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76293FB1-D49F-4492-A10E-947B21444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4" y="3090"/>
              <a:ext cx="849" cy="273"/>
            </a:xfrm>
            <a:custGeom>
              <a:avLst/>
              <a:gdLst>
                <a:gd name="T0" fmla="*/ 0 w 2648"/>
                <a:gd name="T1" fmla="*/ 96 h 855"/>
                <a:gd name="T2" fmla="*/ 96 w 2648"/>
                <a:gd name="T3" fmla="*/ 0 h 855"/>
                <a:gd name="T4" fmla="*/ 2552 w 2648"/>
                <a:gd name="T5" fmla="*/ 0 h 855"/>
                <a:gd name="T6" fmla="*/ 2648 w 2648"/>
                <a:gd name="T7" fmla="*/ 96 h 855"/>
                <a:gd name="T8" fmla="*/ 2648 w 2648"/>
                <a:gd name="T9" fmla="*/ 759 h 855"/>
                <a:gd name="T10" fmla="*/ 2552 w 2648"/>
                <a:gd name="T11" fmla="*/ 855 h 855"/>
                <a:gd name="T12" fmla="*/ 96 w 2648"/>
                <a:gd name="T13" fmla="*/ 855 h 855"/>
                <a:gd name="T14" fmla="*/ 0 w 2648"/>
                <a:gd name="T15" fmla="*/ 759 h 855"/>
                <a:gd name="T16" fmla="*/ 0 w 2648"/>
                <a:gd name="T17" fmla="*/ 96 h 855"/>
                <a:gd name="T18" fmla="*/ 0 w 2648"/>
                <a:gd name="T19" fmla="*/ 96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8" h="855">
                  <a:moveTo>
                    <a:pt x="0" y="96"/>
                  </a:moveTo>
                  <a:cubicBezTo>
                    <a:pt x="0" y="44"/>
                    <a:pt x="43" y="0"/>
                    <a:pt x="96" y="0"/>
                  </a:cubicBezTo>
                  <a:lnTo>
                    <a:pt x="2552" y="0"/>
                  </a:lnTo>
                  <a:cubicBezTo>
                    <a:pt x="2604" y="0"/>
                    <a:pt x="2648" y="44"/>
                    <a:pt x="2648" y="96"/>
                  </a:cubicBezTo>
                  <a:lnTo>
                    <a:pt x="2648" y="759"/>
                  </a:lnTo>
                  <a:cubicBezTo>
                    <a:pt x="2648" y="812"/>
                    <a:pt x="2604" y="855"/>
                    <a:pt x="2552" y="855"/>
                  </a:cubicBezTo>
                  <a:lnTo>
                    <a:pt x="96" y="855"/>
                  </a:lnTo>
                  <a:cubicBezTo>
                    <a:pt x="43" y="855"/>
                    <a:pt x="0" y="812"/>
                    <a:pt x="0" y="759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A7EB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74C64D62-543B-485B-B4F9-7F324B297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4" y="3090"/>
              <a:ext cx="849" cy="273"/>
            </a:xfrm>
            <a:custGeom>
              <a:avLst/>
              <a:gdLst>
                <a:gd name="T0" fmla="*/ 0 w 2648"/>
                <a:gd name="T1" fmla="*/ 96 h 855"/>
                <a:gd name="T2" fmla="*/ 96 w 2648"/>
                <a:gd name="T3" fmla="*/ 0 h 855"/>
                <a:gd name="T4" fmla="*/ 2552 w 2648"/>
                <a:gd name="T5" fmla="*/ 0 h 855"/>
                <a:gd name="T6" fmla="*/ 2648 w 2648"/>
                <a:gd name="T7" fmla="*/ 96 h 855"/>
                <a:gd name="T8" fmla="*/ 2648 w 2648"/>
                <a:gd name="T9" fmla="*/ 759 h 855"/>
                <a:gd name="T10" fmla="*/ 2552 w 2648"/>
                <a:gd name="T11" fmla="*/ 855 h 855"/>
                <a:gd name="T12" fmla="*/ 96 w 2648"/>
                <a:gd name="T13" fmla="*/ 855 h 855"/>
                <a:gd name="T14" fmla="*/ 0 w 2648"/>
                <a:gd name="T15" fmla="*/ 759 h 855"/>
                <a:gd name="T16" fmla="*/ 0 w 2648"/>
                <a:gd name="T17" fmla="*/ 96 h 855"/>
                <a:gd name="T18" fmla="*/ 0 w 2648"/>
                <a:gd name="T19" fmla="*/ 96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8" h="855">
                  <a:moveTo>
                    <a:pt x="0" y="96"/>
                  </a:moveTo>
                  <a:cubicBezTo>
                    <a:pt x="0" y="44"/>
                    <a:pt x="43" y="0"/>
                    <a:pt x="96" y="0"/>
                  </a:cubicBezTo>
                  <a:lnTo>
                    <a:pt x="2552" y="0"/>
                  </a:lnTo>
                  <a:cubicBezTo>
                    <a:pt x="2604" y="0"/>
                    <a:pt x="2648" y="44"/>
                    <a:pt x="2648" y="96"/>
                  </a:cubicBezTo>
                  <a:lnTo>
                    <a:pt x="2648" y="759"/>
                  </a:lnTo>
                  <a:cubicBezTo>
                    <a:pt x="2648" y="812"/>
                    <a:pt x="2604" y="855"/>
                    <a:pt x="2552" y="855"/>
                  </a:cubicBezTo>
                  <a:lnTo>
                    <a:pt x="96" y="855"/>
                  </a:lnTo>
                  <a:cubicBezTo>
                    <a:pt x="43" y="855"/>
                    <a:pt x="0" y="812"/>
                    <a:pt x="0" y="759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26" name="Rectangle 27">
              <a:extLst>
                <a:ext uri="{FF2B5EF4-FFF2-40B4-BE49-F238E27FC236}">
                  <a16:creationId xmlns:a16="http://schemas.microsoft.com/office/drawing/2014/main" id="{9B979C0F-489E-49EF-AF09-512D681BD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1" y="3092"/>
              <a:ext cx="36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Área de </a:t>
              </a:r>
              <a:endParaRPr lang="es-CO" altLang="es-CO" sz="1350"/>
            </a:p>
          </p:txBody>
        </p:sp>
        <p:sp>
          <p:nvSpPr>
            <p:cNvPr id="27" name="Rectangle 28">
              <a:extLst>
                <a:ext uri="{FF2B5EF4-FFF2-40B4-BE49-F238E27FC236}">
                  <a16:creationId xmlns:a16="http://schemas.microsoft.com/office/drawing/2014/main" id="{003B44FA-4DA6-4DD5-987A-1E2C323C12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1" y="3188"/>
              <a:ext cx="5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Instalaciones</a:t>
              </a:r>
              <a:endParaRPr lang="es-CO" altLang="es-CO" sz="1350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074693B3-19F7-49A3-9051-5BB029B3A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3" y="3091"/>
              <a:ext cx="850" cy="273"/>
            </a:xfrm>
            <a:custGeom>
              <a:avLst/>
              <a:gdLst>
                <a:gd name="T0" fmla="*/ 0 w 2648"/>
                <a:gd name="T1" fmla="*/ 96 h 854"/>
                <a:gd name="T2" fmla="*/ 96 w 2648"/>
                <a:gd name="T3" fmla="*/ 0 h 854"/>
                <a:gd name="T4" fmla="*/ 2552 w 2648"/>
                <a:gd name="T5" fmla="*/ 0 h 854"/>
                <a:gd name="T6" fmla="*/ 2648 w 2648"/>
                <a:gd name="T7" fmla="*/ 96 h 854"/>
                <a:gd name="T8" fmla="*/ 2648 w 2648"/>
                <a:gd name="T9" fmla="*/ 758 h 854"/>
                <a:gd name="T10" fmla="*/ 2648 w 2648"/>
                <a:gd name="T11" fmla="*/ 758 h 854"/>
                <a:gd name="T12" fmla="*/ 2552 w 2648"/>
                <a:gd name="T13" fmla="*/ 854 h 854"/>
                <a:gd name="T14" fmla="*/ 96 w 2648"/>
                <a:gd name="T15" fmla="*/ 854 h 854"/>
                <a:gd name="T16" fmla="*/ 0 w 2648"/>
                <a:gd name="T17" fmla="*/ 758 h 854"/>
                <a:gd name="T18" fmla="*/ 0 w 2648"/>
                <a:gd name="T19" fmla="*/ 96 h 854"/>
                <a:gd name="T20" fmla="*/ 0 w 2648"/>
                <a:gd name="T21" fmla="*/ 96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8" h="854">
                  <a:moveTo>
                    <a:pt x="0" y="96"/>
                  </a:moveTo>
                  <a:cubicBezTo>
                    <a:pt x="0" y="43"/>
                    <a:pt x="42" y="0"/>
                    <a:pt x="96" y="0"/>
                  </a:cubicBezTo>
                  <a:lnTo>
                    <a:pt x="2552" y="0"/>
                  </a:lnTo>
                  <a:cubicBezTo>
                    <a:pt x="2605" y="0"/>
                    <a:pt x="2648" y="43"/>
                    <a:pt x="2648" y="96"/>
                  </a:cubicBezTo>
                  <a:lnTo>
                    <a:pt x="2648" y="758"/>
                  </a:lnTo>
                  <a:cubicBezTo>
                    <a:pt x="2648" y="758"/>
                    <a:pt x="2648" y="758"/>
                    <a:pt x="2648" y="758"/>
                  </a:cubicBezTo>
                  <a:cubicBezTo>
                    <a:pt x="2648" y="811"/>
                    <a:pt x="2605" y="854"/>
                    <a:pt x="2552" y="854"/>
                  </a:cubicBezTo>
                  <a:lnTo>
                    <a:pt x="96" y="854"/>
                  </a:lnTo>
                  <a:cubicBezTo>
                    <a:pt x="42" y="854"/>
                    <a:pt x="0" y="811"/>
                    <a:pt x="0" y="758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C1E4F7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D6CC126E-77C5-4A49-9EF7-096CD0604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3" y="3091"/>
              <a:ext cx="850" cy="273"/>
            </a:xfrm>
            <a:custGeom>
              <a:avLst/>
              <a:gdLst>
                <a:gd name="T0" fmla="*/ 0 w 2648"/>
                <a:gd name="T1" fmla="*/ 96 h 854"/>
                <a:gd name="T2" fmla="*/ 96 w 2648"/>
                <a:gd name="T3" fmla="*/ 0 h 854"/>
                <a:gd name="T4" fmla="*/ 2552 w 2648"/>
                <a:gd name="T5" fmla="*/ 0 h 854"/>
                <a:gd name="T6" fmla="*/ 2648 w 2648"/>
                <a:gd name="T7" fmla="*/ 96 h 854"/>
                <a:gd name="T8" fmla="*/ 2648 w 2648"/>
                <a:gd name="T9" fmla="*/ 758 h 854"/>
                <a:gd name="T10" fmla="*/ 2648 w 2648"/>
                <a:gd name="T11" fmla="*/ 758 h 854"/>
                <a:gd name="T12" fmla="*/ 2552 w 2648"/>
                <a:gd name="T13" fmla="*/ 854 h 854"/>
                <a:gd name="T14" fmla="*/ 96 w 2648"/>
                <a:gd name="T15" fmla="*/ 854 h 854"/>
                <a:gd name="T16" fmla="*/ 0 w 2648"/>
                <a:gd name="T17" fmla="*/ 758 h 854"/>
                <a:gd name="T18" fmla="*/ 0 w 2648"/>
                <a:gd name="T19" fmla="*/ 96 h 854"/>
                <a:gd name="T20" fmla="*/ 0 w 2648"/>
                <a:gd name="T21" fmla="*/ 96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8" h="854">
                  <a:moveTo>
                    <a:pt x="0" y="96"/>
                  </a:moveTo>
                  <a:cubicBezTo>
                    <a:pt x="0" y="43"/>
                    <a:pt x="42" y="0"/>
                    <a:pt x="96" y="0"/>
                  </a:cubicBezTo>
                  <a:lnTo>
                    <a:pt x="2552" y="0"/>
                  </a:lnTo>
                  <a:cubicBezTo>
                    <a:pt x="2605" y="0"/>
                    <a:pt x="2648" y="43"/>
                    <a:pt x="2648" y="96"/>
                  </a:cubicBezTo>
                  <a:lnTo>
                    <a:pt x="2648" y="758"/>
                  </a:lnTo>
                  <a:cubicBezTo>
                    <a:pt x="2648" y="758"/>
                    <a:pt x="2648" y="758"/>
                    <a:pt x="2648" y="758"/>
                  </a:cubicBezTo>
                  <a:cubicBezTo>
                    <a:pt x="2648" y="811"/>
                    <a:pt x="2605" y="854"/>
                    <a:pt x="2552" y="854"/>
                  </a:cubicBezTo>
                  <a:lnTo>
                    <a:pt x="96" y="854"/>
                  </a:lnTo>
                  <a:cubicBezTo>
                    <a:pt x="42" y="854"/>
                    <a:pt x="0" y="811"/>
                    <a:pt x="0" y="758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30" name="Rectangle 31">
              <a:extLst>
                <a:ext uri="{FF2B5EF4-FFF2-40B4-BE49-F238E27FC236}">
                  <a16:creationId xmlns:a16="http://schemas.microsoft.com/office/drawing/2014/main" id="{95CEE2AA-DB3C-4F73-A1F0-46CADDBA7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1" y="3094"/>
              <a:ext cx="72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Área de Canales</a:t>
              </a:r>
              <a:endParaRPr lang="es-CO" altLang="es-CO" sz="1350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1E807B1E-F659-4A14-8E64-00B3BD8B9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7" y="3089"/>
              <a:ext cx="849" cy="273"/>
            </a:xfrm>
            <a:custGeom>
              <a:avLst/>
              <a:gdLst>
                <a:gd name="T0" fmla="*/ 0 w 2647"/>
                <a:gd name="T1" fmla="*/ 96 h 854"/>
                <a:gd name="T2" fmla="*/ 96 w 2647"/>
                <a:gd name="T3" fmla="*/ 0 h 854"/>
                <a:gd name="T4" fmla="*/ 2551 w 2647"/>
                <a:gd name="T5" fmla="*/ 0 h 854"/>
                <a:gd name="T6" fmla="*/ 2647 w 2647"/>
                <a:gd name="T7" fmla="*/ 96 h 854"/>
                <a:gd name="T8" fmla="*/ 2647 w 2647"/>
                <a:gd name="T9" fmla="*/ 758 h 854"/>
                <a:gd name="T10" fmla="*/ 2647 w 2647"/>
                <a:gd name="T11" fmla="*/ 758 h 854"/>
                <a:gd name="T12" fmla="*/ 2551 w 2647"/>
                <a:gd name="T13" fmla="*/ 854 h 854"/>
                <a:gd name="T14" fmla="*/ 96 w 2647"/>
                <a:gd name="T15" fmla="*/ 854 h 854"/>
                <a:gd name="T16" fmla="*/ 0 w 2647"/>
                <a:gd name="T17" fmla="*/ 758 h 854"/>
                <a:gd name="T18" fmla="*/ 0 w 2647"/>
                <a:gd name="T19" fmla="*/ 96 h 854"/>
                <a:gd name="T20" fmla="*/ 0 w 2647"/>
                <a:gd name="T21" fmla="*/ 96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7" h="854">
                  <a:moveTo>
                    <a:pt x="0" y="96"/>
                  </a:moveTo>
                  <a:cubicBezTo>
                    <a:pt x="0" y="43"/>
                    <a:pt x="42" y="0"/>
                    <a:pt x="96" y="0"/>
                  </a:cubicBezTo>
                  <a:lnTo>
                    <a:pt x="2551" y="0"/>
                  </a:lnTo>
                  <a:cubicBezTo>
                    <a:pt x="2604" y="0"/>
                    <a:pt x="2647" y="43"/>
                    <a:pt x="2647" y="96"/>
                  </a:cubicBezTo>
                  <a:lnTo>
                    <a:pt x="2647" y="758"/>
                  </a:lnTo>
                  <a:cubicBezTo>
                    <a:pt x="2647" y="758"/>
                    <a:pt x="2647" y="758"/>
                    <a:pt x="2647" y="758"/>
                  </a:cubicBezTo>
                  <a:cubicBezTo>
                    <a:pt x="2647" y="812"/>
                    <a:pt x="2604" y="854"/>
                    <a:pt x="2551" y="854"/>
                  </a:cubicBezTo>
                  <a:lnTo>
                    <a:pt x="96" y="854"/>
                  </a:lnTo>
                  <a:cubicBezTo>
                    <a:pt x="42" y="854"/>
                    <a:pt x="0" y="812"/>
                    <a:pt x="0" y="758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D1BCD2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14C4B33-979F-4F3A-A1F3-FB2EF5EA6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7" y="3089"/>
              <a:ext cx="849" cy="273"/>
            </a:xfrm>
            <a:custGeom>
              <a:avLst/>
              <a:gdLst>
                <a:gd name="T0" fmla="*/ 0 w 2647"/>
                <a:gd name="T1" fmla="*/ 96 h 854"/>
                <a:gd name="T2" fmla="*/ 96 w 2647"/>
                <a:gd name="T3" fmla="*/ 0 h 854"/>
                <a:gd name="T4" fmla="*/ 2551 w 2647"/>
                <a:gd name="T5" fmla="*/ 0 h 854"/>
                <a:gd name="T6" fmla="*/ 2647 w 2647"/>
                <a:gd name="T7" fmla="*/ 96 h 854"/>
                <a:gd name="T8" fmla="*/ 2647 w 2647"/>
                <a:gd name="T9" fmla="*/ 758 h 854"/>
                <a:gd name="T10" fmla="*/ 2647 w 2647"/>
                <a:gd name="T11" fmla="*/ 758 h 854"/>
                <a:gd name="T12" fmla="*/ 2551 w 2647"/>
                <a:gd name="T13" fmla="*/ 854 h 854"/>
                <a:gd name="T14" fmla="*/ 96 w 2647"/>
                <a:gd name="T15" fmla="*/ 854 h 854"/>
                <a:gd name="T16" fmla="*/ 0 w 2647"/>
                <a:gd name="T17" fmla="*/ 758 h 854"/>
                <a:gd name="T18" fmla="*/ 0 w 2647"/>
                <a:gd name="T19" fmla="*/ 96 h 854"/>
                <a:gd name="T20" fmla="*/ 0 w 2647"/>
                <a:gd name="T21" fmla="*/ 96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7" h="854">
                  <a:moveTo>
                    <a:pt x="0" y="96"/>
                  </a:moveTo>
                  <a:cubicBezTo>
                    <a:pt x="0" y="43"/>
                    <a:pt x="42" y="0"/>
                    <a:pt x="96" y="0"/>
                  </a:cubicBezTo>
                  <a:lnTo>
                    <a:pt x="2551" y="0"/>
                  </a:lnTo>
                  <a:cubicBezTo>
                    <a:pt x="2604" y="0"/>
                    <a:pt x="2647" y="43"/>
                    <a:pt x="2647" y="96"/>
                  </a:cubicBezTo>
                  <a:lnTo>
                    <a:pt x="2647" y="758"/>
                  </a:lnTo>
                  <a:cubicBezTo>
                    <a:pt x="2647" y="758"/>
                    <a:pt x="2647" y="758"/>
                    <a:pt x="2647" y="758"/>
                  </a:cubicBezTo>
                  <a:cubicBezTo>
                    <a:pt x="2647" y="812"/>
                    <a:pt x="2604" y="854"/>
                    <a:pt x="2551" y="854"/>
                  </a:cubicBezTo>
                  <a:lnTo>
                    <a:pt x="96" y="854"/>
                  </a:lnTo>
                  <a:cubicBezTo>
                    <a:pt x="42" y="854"/>
                    <a:pt x="0" y="812"/>
                    <a:pt x="0" y="758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33" name="Rectangle 34">
              <a:extLst>
                <a:ext uri="{FF2B5EF4-FFF2-40B4-BE49-F238E27FC236}">
                  <a16:creationId xmlns:a16="http://schemas.microsoft.com/office/drawing/2014/main" id="{BE15E41B-BD28-4114-8351-D55059872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4" y="3091"/>
              <a:ext cx="36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Área de </a:t>
              </a:r>
              <a:endParaRPr lang="es-CO" altLang="es-CO" sz="1350"/>
            </a:p>
          </p:txBody>
        </p:sp>
        <p:sp>
          <p:nvSpPr>
            <p:cNvPr id="34" name="Rectangle 35">
              <a:extLst>
                <a:ext uri="{FF2B5EF4-FFF2-40B4-BE49-F238E27FC236}">
                  <a16:creationId xmlns:a16="http://schemas.microsoft.com/office/drawing/2014/main" id="{27EE80B9-F6F1-4A03-81B7-34D6F4B02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4" y="3187"/>
              <a:ext cx="47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Integración</a:t>
              </a:r>
              <a:endParaRPr lang="es-CO" altLang="es-CO" sz="1350"/>
            </a:p>
          </p:txBody>
        </p:sp>
        <p:sp>
          <p:nvSpPr>
            <p:cNvPr id="35" name="Line 36">
              <a:extLst>
                <a:ext uri="{FF2B5EF4-FFF2-40B4-BE49-F238E27FC236}">
                  <a16:creationId xmlns:a16="http://schemas.microsoft.com/office/drawing/2014/main" id="{E875A33E-5BBD-4E0B-A77B-8BB2FE1734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9" y="3570"/>
              <a:ext cx="947" cy="0"/>
            </a:xfrm>
            <a:prstGeom prst="line">
              <a:avLst/>
            </a:prstGeom>
            <a:noFill/>
            <a:ln w="396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7BACB63A-1E28-47D3-B79D-0416F0D68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" y="3528"/>
              <a:ext cx="84" cy="84"/>
            </a:xfrm>
            <a:custGeom>
              <a:avLst/>
              <a:gdLst>
                <a:gd name="T0" fmla="*/ 0 w 84"/>
                <a:gd name="T1" fmla="*/ 0 h 84"/>
                <a:gd name="T2" fmla="*/ 84 w 84"/>
                <a:gd name="T3" fmla="*/ 42 h 84"/>
                <a:gd name="T4" fmla="*/ 0 w 84"/>
                <a:gd name="T5" fmla="*/ 84 h 84"/>
                <a:gd name="T6" fmla="*/ 0 w 84"/>
                <a:gd name="T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4">
                  <a:moveTo>
                    <a:pt x="0" y="0"/>
                  </a:moveTo>
                  <a:lnTo>
                    <a:pt x="84" y="42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E8A09AED-492A-4047-A91B-C494F35C2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1" y="3604"/>
              <a:ext cx="740" cy="106"/>
            </a:xfrm>
            <a:custGeom>
              <a:avLst/>
              <a:gdLst>
                <a:gd name="T0" fmla="*/ 5 w 2304"/>
                <a:gd name="T1" fmla="*/ 333 h 333"/>
                <a:gd name="T2" fmla="*/ 2299 w 2304"/>
                <a:gd name="T3" fmla="*/ 333 h 333"/>
                <a:gd name="T4" fmla="*/ 2304 w 2304"/>
                <a:gd name="T5" fmla="*/ 328 h 333"/>
                <a:gd name="T6" fmla="*/ 2304 w 2304"/>
                <a:gd name="T7" fmla="*/ 5 h 333"/>
                <a:gd name="T8" fmla="*/ 2299 w 2304"/>
                <a:gd name="T9" fmla="*/ 0 h 333"/>
                <a:gd name="T10" fmla="*/ 5 w 2304"/>
                <a:gd name="T11" fmla="*/ 0 h 333"/>
                <a:gd name="T12" fmla="*/ 0 w 2304"/>
                <a:gd name="T13" fmla="*/ 5 h 333"/>
                <a:gd name="T14" fmla="*/ 0 w 2304"/>
                <a:gd name="T15" fmla="*/ 328 h 333"/>
                <a:gd name="T16" fmla="*/ 5 w 2304"/>
                <a:gd name="T17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4" h="333">
                  <a:moveTo>
                    <a:pt x="5" y="333"/>
                  </a:moveTo>
                  <a:lnTo>
                    <a:pt x="2299" y="333"/>
                  </a:lnTo>
                  <a:cubicBezTo>
                    <a:pt x="2302" y="333"/>
                    <a:pt x="2304" y="330"/>
                    <a:pt x="2304" y="328"/>
                  </a:cubicBezTo>
                  <a:lnTo>
                    <a:pt x="2304" y="5"/>
                  </a:lnTo>
                  <a:cubicBezTo>
                    <a:pt x="2304" y="2"/>
                    <a:pt x="2302" y="0"/>
                    <a:pt x="2299" y="0"/>
                  </a:cubicBezTo>
                  <a:lnTo>
                    <a:pt x="5" y="0"/>
                  </a:lnTo>
                  <a:cubicBezTo>
                    <a:pt x="2" y="0"/>
                    <a:pt x="0" y="2"/>
                    <a:pt x="0" y="5"/>
                  </a:cubicBezTo>
                  <a:lnTo>
                    <a:pt x="0" y="328"/>
                  </a:lnTo>
                  <a:cubicBezTo>
                    <a:pt x="0" y="330"/>
                    <a:pt x="2" y="333"/>
                    <a:pt x="5" y="333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7B511037-DA83-4142-8988-B5C31129F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1" y="3604"/>
              <a:ext cx="740" cy="106"/>
            </a:xfrm>
            <a:custGeom>
              <a:avLst/>
              <a:gdLst>
                <a:gd name="T0" fmla="*/ 5 w 2304"/>
                <a:gd name="T1" fmla="*/ 333 h 333"/>
                <a:gd name="T2" fmla="*/ 2299 w 2304"/>
                <a:gd name="T3" fmla="*/ 333 h 333"/>
                <a:gd name="T4" fmla="*/ 2304 w 2304"/>
                <a:gd name="T5" fmla="*/ 328 h 333"/>
                <a:gd name="T6" fmla="*/ 2304 w 2304"/>
                <a:gd name="T7" fmla="*/ 5 h 333"/>
                <a:gd name="T8" fmla="*/ 2299 w 2304"/>
                <a:gd name="T9" fmla="*/ 0 h 333"/>
                <a:gd name="T10" fmla="*/ 5 w 2304"/>
                <a:gd name="T11" fmla="*/ 0 h 333"/>
                <a:gd name="T12" fmla="*/ 0 w 2304"/>
                <a:gd name="T13" fmla="*/ 5 h 333"/>
                <a:gd name="T14" fmla="*/ 0 w 2304"/>
                <a:gd name="T15" fmla="*/ 328 h 333"/>
                <a:gd name="T16" fmla="*/ 5 w 2304"/>
                <a:gd name="T17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4" h="333">
                  <a:moveTo>
                    <a:pt x="5" y="333"/>
                  </a:moveTo>
                  <a:lnTo>
                    <a:pt x="2299" y="333"/>
                  </a:lnTo>
                  <a:cubicBezTo>
                    <a:pt x="2302" y="333"/>
                    <a:pt x="2304" y="330"/>
                    <a:pt x="2304" y="328"/>
                  </a:cubicBezTo>
                  <a:lnTo>
                    <a:pt x="2304" y="5"/>
                  </a:lnTo>
                  <a:cubicBezTo>
                    <a:pt x="2304" y="2"/>
                    <a:pt x="2302" y="0"/>
                    <a:pt x="2299" y="0"/>
                  </a:cubicBezTo>
                  <a:lnTo>
                    <a:pt x="5" y="0"/>
                  </a:lnTo>
                  <a:cubicBezTo>
                    <a:pt x="2" y="0"/>
                    <a:pt x="0" y="2"/>
                    <a:pt x="0" y="5"/>
                  </a:cubicBezTo>
                  <a:lnTo>
                    <a:pt x="0" y="328"/>
                  </a:lnTo>
                  <a:cubicBezTo>
                    <a:pt x="0" y="330"/>
                    <a:pt x="2" y="333"/>
                    <a:pt x="5" y="333"/>
                  </a:cubicBezTo>
                  <a:close/>
                </a:path>
              </a:pathLst>
            </a:custGeom>
            <a:noFill/>
            <a:ln w="1428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39" name="Rectangle 40">
              <a:extLst>
                <a:ext uri="{FF2B5EF4-FFF2-40B4-BE49-F238E27FC236}">
                  <a16:creationId xmlns:a16="http://schemas.microsoft.com/office/drawing/2014/main" id="{D18E2A97-75B7-4721-91AF-95FAAB98FC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9" y="3611"/>
              <a:ext cx="6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750">
                  <a:solidFill>
                    <a:srgbClr val="000000"/>
                  </a:solidFill>
                </a:rPr>
                <a:t>Relación general</a:t>
              </a:r>
              <a:endParaRPr lang="es-CO" altLang="es-CO" sz="1350"/>
            </a:p>
          </p:txBody>
        </p:sp>
        <p:sp>
          <p:nvSpPr>
            <p:cNvPr id="40" name="Freeform 41">
              <a:extLst>
                <a:ext uri="{FF2B5EF4-FFF2-40B4-BE49-F238E27FC236}">
                  <a16:creationId xmlns:a16="http://schemas.microsoft.com/office/drawing/2014/main" id="{853BA464-EB40-4714-AF49-AB2E6A715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0" y="3437"/>
              <a:ext cx="2202" cy="405"/>
            </a:xfrm>
            <a:custGeom>
              <a:avLst/>
              <a:gdLst>
                <a:gd name="T0" fmla="*/ 0 w 6864"/>
                <a:gd name="T1" fmla="*/ 96 h 1267"/>
                <a:gd name="T2" fmla="*/ 96 w 6864"/>
                <a:gd name="T3" fmla="*/ 0 h 1267"/>
                <a:gd name="T4" fmla="*/ 6768 w 6864"/>
                <a:gd name="T5" fmla="*/ 0 h 1267"/>
                <a:gd name="T6" fmla="*/ 6864 w 6864"/>
                <a:gd name="T7" fmla="*/ 96 h 1267"/>
                <a:gd name="T8" fmla="*/ 6864 w 6864"/>
                <a:gd name="T9" fmla="*/ 1171 h 1267"/>
                <a:gd name="T10" fmla="*/ 6768 w 6864"/>
                <a:gd name="T11" fmla="*/ 1267 h 1267"/>
                <a:gd name="T12" fmla="*/ 96 w 6864"/>
                <a:gd name="T13" fmla="*/ 1267 h 1267"/>
                <a:gd name="T14" fmla="*/ 96 w 6864"/>
                <a:gd name="T15" fmla="*/ 1267 h 1267"/>
                <a:gd name="T16" fmla="*/ 0 w 6864"/>
                <a:gd name="T17" fmla="*/ 1171 h 1267"/>
                <a:gd name="T18" fmla="*/ 0 w 6864"/>
                <a:gd name="T19" fmla="*/ 96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64" h="1267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6768" y="0"/>
                  </a:lnTo>
                  <a:cubicBezTo>
                    <a:pt x="6820" y="0"/>
                    <a:pt x="6864" y="43"/>
                    <a:pt x="6864" y="96"/>
                  </a:cubicBezTo>
                  <a:lnTo>
                    <a:pt x="6864" y="1171"/>
                  </a:lnTo>
                  <a:cubicBezTo>
                    <a:pt x="6864" y="1225"/>
                    <a:pt x="6820" y="1267"/>
                    <a:pt x="6768" y="1267"/>
                  </a:cubicBezTo>
                  <a:lnTo>
                    <a:pt x="96" y="1267"/>
                  </a:lnTo>
                  <a:cubicBezTo>
                    <a:pt x="96" y="1267"/>
                    <a:pt x="96" y="1267"/>
                    <a:pt x="96" y="1267"/>
                  </a:cubicBezTo>
                  <a:cubicBezTo>
                    <a:pt x="43" y="1267"/>
                    <a:pt x="0" y="1225"/>
                    <a:pt x="0" y="1171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BDE3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41" name="Freeform 42">
              <a:extLst>
                <a:ext uri="{FF2B5EF4-FFF2-40B4-BE49-F238E27FC236}">
                  <a16:creationId xmlns:a16="http://schemas.microsoft.com/office/drawing/2014/main" id="{1600618E-035B-4F83-BF54-3E0DDCB4E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0" y="3437"/>
              <a:ext cx="2202" cy="405"/>
            </a:xfrm>
            <a:custGeom>
              <a:avLst/>
              <a:gdLst>
                <a:gd name="T0" fmla="*/ 0 w 6864"/>
                <a:gd name="T1" fmla="*/ 96 h 1267"/>
                <a:gd name="T2" fmla="*/ 96 w 6864"/>
                <a:gd name="T3" fmla="*/ 0 h 1267"/>
                <a:gd name="T4" fmla="*/ 6768 w 6864"/>
                <a:gd name="T5" fmla="*/ 0 h 1267"/>
                <a:gd name="T6" fmla="*/ 6864 w 6864"/>
                <a:gd name="T7" fmla="*/ 96 h 1267"/>
                <a:gd name="T8" fmla="*/ 6864 w 6864"/>
                <a:gd name="T9" fmla="*/ 1171 h 1267"/>
                <a:gd name="T10" fmla="*/ 6768 w 6864"/>
                <a:gd name="T11" fmla="*/ 1267 h 1267"/>
                <a:gd name="T12" fmla="*/ 96 w 6864"/>
                <a:gd name="T13" fmla="*/ 1267 h 1267"/>
                <a:gd name="T14" fmla="*/ 96 w 6864"/>
                <a:gd name="T15" fmla="*/ 1267 h 1267"/>
                <a:gd name="T16" fmla="*/ 0 w 6864"/>
                <a:gd name="T17" fmla="*/ 1171 h 1267"/>
                <a:gd name="T18" fmla="*/ 0 w 6864"/>
                <a:gd name="T19" fmla="*/ 96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64" h="1267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6768" y="0"/>
                  </a:lnTo>
                  <a:cubicBezTo>
                    <a:pt x="6820" y="0"/>
                    <a:pt x="6864" y="43"/>
                    <a:pt x="6864" y="96"/>
                  </a:cubicBezTo>
                  <a:lnTo>
                    <a:pt x="6864" y="1171"/>
                  </a:lnTo>
                  <a:cubicBezTo>
                    <a:pt x="6864" y="1225"/>
                    <a:pt x="6820" y="1267"/>
                    <a:pt x="6768" y="1267"/>
                  </a:cubicBezTo>
                  <a:lnTo>
                    <a:pt x="96" y="1267"/>
                  </a:lnTo>
                  <a:cubicBezTo>
                    <a:pt x="96" y="1267"/>
                    <a:pt x="96" y="1267"/>
                    <a:pt x="96" y="1267"/>
                  </a:cubicBezTo>
                  <a:cubicBezTo>
                    <a:pt x="43" y="1267"/>
                    <a:pt x="0" y="1225"/>
                    <a:pt x="0" y="1171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42" name="Rectangle 43">
              <a:extLst>
                <a:ext uri="{FF2B5EF4-FFF2-40B4-BE49-F238E27FC236}">
                  <a16:creationId xmlns:a16="http://schemas.microsoft.com/office/drawing/2014/main" id="{6162E339-C57B-4BD8-8FE5-DFB1FB477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8" y="3440"/>
              <a:ext cx="67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Área Funcional </a:t>
              </a:r>
              <a:endParaRPr lang="es-CO" altLang="es-CO" sz="1350"/>
            </a:p>
          </p:txBody>
        </p:sp>
        <p:sp>
          <p:nvSpPr>
            <p:cNvPr id="43" name="Freeform 44">
              <a:extLst>
                <a:ext uri="{FF2B5EF4-FFF2-40B4-BE49-F238E27FC236}">
                  <a16:creationId xmlns:a16="http://schemas.microsoft.com/office/drawing/2014/main" id="{C9828A87-7E36-45FB-A2DC-822F60754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2" y="3573"/>
              <a:ext cx="662" cy="224"/>
            </a:xfrm>
            <a:custGeom>
              <a:avLst/>
              <a:gdLst>
                <a:gd name="T0" fmla="*/ 0 w 2064"/>
                <a:gd name="T1" fmla="*/ 96 h 703"/>
                <a:gd name="T2" fmla="*/ 96 w 2064"/>
                <a:gd name="T3" fmla="*/ 0 h 703"/>
                <a:gd name="T4" fmla="*/ 1968 w 2064"/>
                <a:gd name="T5" fmla="*/ 0 h 703"/>
                <a:gd name="T6" fmla="*/ 2064 w 2064"/>
                <a:gd name="T7" fmla="*/ 96 h 703"/>
                <a:gd name="T8" fmla="*/ 2064 w 2064"/>
                <a:gd name="T9" fmla="*/ 607 h 703"/>
                <a:gd name="T10" fmla="*/ 1968 w 2064"/>
                <a:gd name="T11" fmla="*/ 703 h 703"/>
                <a:gd name="T12" fmla="*/ 96 w 2064"/>
                <a:gd name="T13" fmla="*/ 703 h 703"/>
                <a:gd name="T14" fmla="*/ 0 w 2064"/>
                <a:gd name="T15" fmla="*/ 607 h 703"/>
                <a:gd name="T16" fmla="*/ 0 w 2064"/>
                <a:gd name="T17" fmla="*/ 96 h 703"/>
                <a:gd name="T18" fmla="*/ 0 w 2064"/>
                <a:gd name="T19" fmla="*/ 96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4" h="703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1968" y="0"/>
                  </a:lnTo>
                  <a:cubicBezTo>
                    <a:pt x="2020" y="0"/>
                    <a:pt x="2064" y="43"/>
                    <a:pt x="2064" y="96"/>
                  </a:cubicBezTo>
                  <a:lnTo>
                    <a:pt x="2064" y="607"/>
                  </a:lnTo>
                  <a:cubicBezTo>
                    <a:pt x="2064" y="660"/>
                    <a:pt x="2020" y="703"/>
                    <a:pt x="1968" y="703"/>
                  </a:cubicBezTo>
                  <a:lnTo>
                    <a:pt x="96" y="703"/>
                  </a:lnTo>
                  <a:cubicBezTo>
                    <a:pt x="43" y="703"/>
                    <a:pt x="0" y="660"/>
                    <a:pt x="0" y="607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FFBBB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44" name="Rectangle 45">
              <a:extLst>
                <a:ext uri="{FF2B5EF4-FFF2-40B4-BE49-F238E27FC236}">
                  <a16:creationId xmlns:a16="http://schemas.microsoft.com/office/drawing/2014/main" id="{23D79E47-1CA8-4DFB-A446-F1E2DF3E3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0" y="3575"/>
              <a:ext cx="3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Bloque </a:t>
              </a:r>
              <a:endParaRPr lang="es-CO" altLang="es-CO" sz="1350"/>
            </a:p>
          </p:txBody>
        </p:sp>
        <p:sp>
          <p:nvSpPr>
            <p:cNvPr id="45" name="Rectangle 46">
              <a:extLst>
                <a:ext uri="{FF2B5EF4-FFF2-40B4-BE49-F238E27FC236}">
                  <a16:creationId xmlns:a16="http://schemas.microsoft.com/office/drawing/2014/main" id="{FBD09894-A137-472D-BB68-BD76AC1B12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0" y="3670"/>
              <a:ext cx="48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Estratégico</a:t>
              </a:r>
              <a:endParaRPr lang="es-CO" altLang="es-CO" sz="1350"/>
            </a:p>
          </p:txBody>
        </p:sp>
        <p:sp>
          <p:nvSpPr>
            <p:cNvPr id="46" name="Freeform 47">
              <a:extLst>
                <a:ext uri="{FF2B5EF4-FFF2-40B4-BE49-F238E27FC236}">
                  <a16:creationId xmlns:a16="http://schemas.microsoft.com/office/drawing/2014/main" id="{7E6FCE85-9484-4F98-8E19-98EB4F9DD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9" y="3573"/>
              <a:ext cx="662" cy="224"/>
            </a:xfrm>
            <a:custGeom>
              <a:avLst/>
              <a:gdLst>
                <a:gd name="T0" fmla="*/ 0 w 2064"/>
                <a:gd name="T1" fmla="*/ 96 h 703"/>
                <a:gd name="T2" fmla="*/ 96 w 2064"/>
                <a:gd name="T3" fmla="*/ 0 h 703"/>
                <a:gd name="T4" fmla="*/ 1968 w 2064"/>
                <a:gd name="T5" fmla="*/ 0 h 703"/>
                <a:gd name="T6" fmla="*/ 2064 w 2064"/>
                <a:gd name="T7" fmla="*/ 96 h 703"/>
                <a:gd name="T8" fmla="*/ 2064 w 2064"/>
                <a:gd name="T9" fmla="*/ 607 h 703"/>
                <a:gd name="T10" fmla="*/ 1968 w 2064"/>
                <a:gd name="T11" fmla="*/ 703 h 703"/>
                <a:gd name="T12" fmla="*/ 96 w 2064"/>
                <a:gd name="T13" fmla="*/ 703 h 703"/>
                <a:gd name="T14" fmla="*/ 0 w 2064"/>
                <a:gd name="T15" fmla="*/ 607 h 703"/>
                <a:gd name="T16" fmla="*/ 0 w 2064"/>
                <a:gd name="T17" fmla="*/ 96 h 703"/>
                <a:gd name="T18" fmla="*/ 0 w 2064"/>
                <a:gd name="T19" fmla="*/ 96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4" h="703">
                  <a:moveTo>
                    <a:pt x="0" y="96"/>
                  </a:moveTo>
                  <a:cubicBezTo>
                    <a:pt x="0" y="43"/>
                    <a:pt x="44" y="0"/>
                    <a:pt x="96" y="0"/>
                  </a:cubicBezTo>
                  <a:lnTo>
                    <a:pt x="1968" y="0"/>
                  </a:lnTo>
                  <a:cubicBezTo>
                    <a:pt x="2021" y="0"/>
                    <a:pt x="2064" y="43"/>
                    <a:pt x="2064" y="96"/>
                  </a:cubicBezTo>
                  <a:lnTo>
                    <a:pt x="2064" y="607"/>
                  </a:lnTo>
                  <a:cubicBezTo>
                    <a:pt x="2064" y="660"/>
                    <a:pt x="2021" y="703"/>
                    <a:pt x="1968" y="703"/>
                  </a:cubicBezTo>
                  <a:lnTo>
                    <a:pt x="96" y="703"/>
                  </a:lnTo>
                  <a:cubicBezTo>
                    <a:pt x="44" y="703"/>
                    <a:pt x="0" y="660"/>
                    <a:pt x="0" y="607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C7E8AC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47" name="Rectangle 48">
              <a:extLst>
                <a:ext uri="{FF2B5EF4-FFF2-40B4-BE49-F238E27FC236}">
                  <a16:creationId xmlns:a16="http://schemas.microsoft.com/office/drawing/2014/main" id="{C3953FA8-9306-4F01-ADF4-16ACB8937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7" y="3575"/>
              <a:ext cx="3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Bloque </a:t>
              </a:r>
              <a:endParaRPr lang="es-CO" altLang="es-CO" sz="1350"/>
            </a:p>
          </p:txBody>
        </p:sp>
        <p:sp>
          <p:nvSpPr>
            <p:cNvPr id="48" name="Rectangle 49">
              <a:extLst>
                <a:ext uri="{FF2B5EF4-FFF2-40B4-BE49-F238E27FC236}">
                  <a16:creationId xmlns:a16="http://schemas.microsoft.com/office/drawing/2014/main" id="{40F9C3DD-032D-47DC-91F2-D04C4880F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7" y="3670"/>
              <a:ext cx="50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Transversal</a:t>
              </a:r>
              <a:endParaRPr lang="es-CO" altLang="es-CO" sz="1350"/>
            </a:p>
          </p:txBody>
        </p:sp>
        <p:sp>
          <p:nvSpPr>
            <p:cNvPr id="49" name="Freeform 50">
              <a:extLst>
                <a:ext uri="{FF2B5EF4-FFF2-40B4-BE49-F238E27FC236}">
                  <a16:creationId xmlns:a16="http://schemas.microsoft.com/office/drawing/2014/main" id="{47482E7A-08E7-42EC-A0C5-BA23C7DF9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1" y="3573"/>
              <a:ext cx="663" cy="224"/>
            </a:xfrm>
            <a:custGeom>
              <a:avLst/>
              <a:gdLst>
                <a:gd name="T0" fmla="*/ 0 w 2064"/>
                <a:gd name="T1" fmla="*/ 96 h 703"/>
                <a:gd name="T2" fmla="*/ 96 w 2064"/>
                <a:gd name="T3" fmla="*/ 0 h 703"/>
                <a:gd name="T4" fmla="*/ 1968 w 2064"/>
                <a:gd name="T5" fmla="*/ 0 h 703"/>
                <a:gd name="T6" fmla="*/ 2064 w 2064"/>
                <a:gd name="T7" fmla="*/ 96 h 703"/>
                <a:gd name="T8" fmla="*/ 2064 w 2064"/>
                <a:gd name="T9" fmla="*/ 607 h 703"/>
                <a:gd name="T10" fmla="*/ 1968 w 2064"/>
                <a:gd name="T11" fmla="*/ 703 h 703"/>
                <a:gd name="T12" fmla="*/ 96 w 2064"/>
                <a:gd name="T13" fmla="*/ 703 h 703"/>
                <a:gd name="T14" fmla="*/ 0 w 2064"/>
                <a:gd name="T15" fmla="*/ 607 h 703"/>
                <a:gd name="T16" fmla="*/ 0 w 2064"/>
                <a:gd name="T17" fmla="*/ 96 h 703"/>
                <a:gd name="T18" fmla="*/ 0 w 2064"/>
                <a:gd name="T19" fmla="*/ 96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4" h="703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1968" y="0"/>
                  </a:lnTo>
                  <a:cubicBezTo>
                    <a:pt x="2020" y="0"/>
                    <a:pt x="2064" y="43"/>
                    <a:pt x="2064" y="96"/>
                  </a:cubicBezTo>
                  <a:lnTo>
                    <a:pt x="2064" y="607"/>
                  </a:lnTo>
                  <a:cubicBezTo>
                    <a:pt x="2064" y="660"/>
                    <a:pt x="2020" y="703"/>
                    <a:pt x="1968" y="703"/>
                  </a:cubicBezTo>
                  <a:lnTo>
                    <a:pt x="96" y="703"/>
                  </a:lnTo>
                  <a:cubicBezTo>
                    <a:pt x="43" y="703"/>
                    <a:pt x="0" y="660"/>
                    <a:pt x="0" y="607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B2D6E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50" name="Rectangle 51">
              <a:extLst>
                <a:ext uri="{FF2B5EF4-FFF2-40B4-BE49-F238E27FC236}">
                  <a16:creationId xmlns:a16="http://schemas.microsoft.com/office/drawing/2014/main" id="{97F78C50-C6F3-4B5D-9DCF-9A50A81D8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9" y="3575"/>
              <a:ext cx="3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Bloque </a:t>
              </a:r>
              <a:endParaRPr lang="es-CO" altLang="es-CO" sz="1350"/>
            </a:p>
          </p:txBody>
        </p:sp>
        <p:sp>
          <p:nvSpPr>
            <p:cNvPr id="51" name="Rectangle 52">
              <a:extLst>
                <a:ext uri="{FF2B5EF4-FFF2-40B4-BE49-F238E27FC236}">
                  <a16:creationId xmlns:a16="http://schemas.microsoft.com/office/drawing/2014/main" id="{7D8C0D0B-0C6A-4D76-8727-E34BBCFB4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9" y="3670"/>
              <a:ext cx="35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i="1">
                  <a:solidFill>
                    <a:srgbClr val="000000"/>
                  </a:solidFill>
                </a:rPr>
                <a:t>Misional</a:t>
              </a:r>
              <a:endParaRPr lang="es-CO" altLang="es-CO" sz="1350"/>
            </a:p>
          </p:txBody>
        </p:sp>
        <p:sp>
          <p:nvSpPr>
            <p:cNvPr id="52" name="Freeform 53">
              <a:extLst>
                <a:ext uri="{FF2B5EF4-FFF2-40B4-BE49-F238E27FC236}">
                  <a16:creationId xmlns:a16="http://schemas.microsoft.com/office/drawing/2014/main" id="{160FC02F-4F0E-4C2E-98E1-A59913357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7" y="3196"/>
              <a:ext cx="554" cy="497"/>
            </a:xfrm>
            <a:custGeom>
              <a:avLst/>
              <a:gdLst>
                <a:gd name="T0" fmla="*/ 0 w 554"/>
                <a:gd name="T1" fmla="*/ 0 h 497"/>
                <a:gd name="T2" fmla="*/ 454 w 554"/>
                <a:gd name="T3" fmla="*/ 0 h 497"/>
                <a:gd name="T4" fmla="*/ 554 w 554"/>
                <a:gd name="T5" fmla="*/ 100 h 497"/>
                <a:gd name="T6" fmla="*/ 554 w 554"/>
                <a:gd name="T7" fmla="*/ 497 h 497"/>
                <a:gd name="T8" fmla="*/ 0 w 554"/>
                <a:gd name="T9" fmla="*/ 497 h 497"/>
                <a:gd name="T10" fmla="*/ 0 w 554"/>
                <a:gd name="T11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4" h="497">
                  <a:moveTo>
                    <a:pt x="0" y="0"/>
                  </a:moveTo>
                  <a:lnTo>
                    <a:pt x="454" y="0"/>
                  </a:lnTo>
                  <a:lnTo>
                    <a:pt x="554" y="100"/>
                  </a:lnTo>
                  <a:lnTo>
                    <a:pt x="554" y="497"/>
                  </a:lnTo>
                  <a:lnTo>
                    <a:pt x="0" y="4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53" name="Freeform 54">
              <a:extLst>
                <a:ext uri="{FF2B5EF4-FFF2-40B4-BE49-F238E27FC236}">
                  <a16:creationId xmlns:a16="http://schemas.microsoft.com/office/drawing/2014/main" id="{F184C0FF-88AB-4C36-AF3F-63A0C8680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7" y="3196"/>
              <a:ext cx="554" cy="497"/>
            </a:xfrm>
            <a:custGeom>
              <a:avLst/>
              <a:gdLst>
                <a:gd name="T0" fmla="*/ 0 w 554"/>
                <a:gd name="T1" fmla="*/ 0 h 497"/>
                <a:gd name="T2" fmla="*/ 454 w 554"/>
                <a:gd name="T3" fmla="*/ 0 h 497"/>
                <a:gd name="T4" fmla="*/ 554 w 554"/>
                <a:gd name="T5" fmla="*/ 100 h 497"/>
                <a:gd name="T6" fmla="*/ 554 w 554"/>
                <a:gd name="T7" fmla="*/ 497 h 497"/>
                <a:gd name="T8" fmla="*/ 0 w 554"/>
                <a:gd name="T9" fmla="*/ 497 h 497"/>
                <a:gd name="T10" fmla="*/ 0 w 554"/>
                <a:gd name="T11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4" h="497">
                  <a:moveTo>
                    <a:pt x="0" y="0"/>
                  </a:moveTo>
                  <a:lnTo>
                    <a:pt x="454" y="0"/>
                  </a:lnTo>
                  <a:lnTo>
                    <a:pt x="554" y="100"/>
                  </a:lnTo>
                  <a:lnTo>
                    <a:pt x="554" y="497"/>
                  </a:lnTo>
                  <a:lnTo>
                    <a:pt x="0" y="49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>
              <a:solidFill>
                <a:srgbClr val="D9D9D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54" name="Freeform 55">
              <a:extLst>
                <a:ext uri="{FF2B5EF4-FFF2-40B4-BE49-F238E27FC236}">
                  <a16:creationId xmlns:a16="http://schemas.microsoft.com/office/drawing/2014/main" id="{7C0C7AC5-AD6A-4C51-8747-BDE151CE9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1" y="3196"/>
              <a:ext cx="100" cy="100"/>
            </a:xfrm>
            <a:custGeom>
              <a:avLst/>
              <a:gdLst>
                <a:gd name="T0" fmla="*/ 0 w 100"/>
                <a:gd name="T1" fmla="*/ 0 h 100"/>
                <a:gd name="T2" fmla="*/ 0 w 100"/>
                <a:gd name="T3" fmla="*/ 100 h 100"/>
                <a:gd name="T4" fmla="*/ 100 w 100"/>
                <a:gd name="T5" fmla="*/ 100 h 100"/>
                <a:gd name="T6" fmla="*/ 0 w 100"/>
                <a:gd name="T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0" y="0"/>
                  </a:moveTo>
                  <a:lnTo>
                    <a:pt x="0" y="100"/>
                  </a:lnTo>
                  <a:lnTo>
                    <a:pt x="100" y="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CF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55" name="Rectangle 56">
              <a:extLst>
                <a:ext uri="{FF2B5EF4-FFF2-40B4-BE49-F238E27FC236}">
                  <a16:creationId xmlns:a16="http://schemas.microsoft.com/office/drawing/2014/main" id="{0550F53A-214F-4DB6-9175-6786CEA568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4" y="3204"/>
              <a:ext cx="26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600">
                  <a:solidFill>
                    <a:srgbClr val="000000"/>
                  </a:solidFill>
                </a:rPr>
                <a:t>Estilo de </a:t>
              </a:r>
              <a:endParaRPr lang="es-CO" altLang="es-CO" sz="1350"/>
            </a:p>
          </p:txBody>
        </p:sp>
        <p:sp>
          <p:nvSpPr>
            <p:cNvPr id="56" name="Rectangle 57">
              <a:extLst>
                <a:ext uri="{FF2B5EF4-FFF2-40B4-BE49-F238E27FC236}">
                  <a16:creationId xmlns:a16="http://schemas.microsoft.com/office/drawing/2014/main" id="{F319A151-28CE-4F22-88BF-E0F0BFFBE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4" y="3271"/>
              <a:ext cx="454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600" dirty="0">
                  <a:solidFill>
                    <a:srgbClr val="000000"/>
                  </a:solidFill>
                </a:rPr>
                <a:t>Arquitectura es </a:t>
              </a:r>
              <a:endParaRPr lang="es-CO" altLang="es-CO" sz="1350" dirty="0"/>
            </a:p>
          </p:txBody>
        </p:sp>
        <p:sp>
          <p:nvSpPr>
            <p:cNvPr id="57" name="Rectangle 58">
              <a:extLst>
                <a:ext uri="{FF2B5EF4-FFF2-40B4-BE49-F238E27FC236}">
                  <a16:creationId xmlns:a16="http://schemas.microsoft.com/office/drawing/2014/main" id="{55B2151F-3A86-43D4-86D5-8C606A23EA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4" y="3339"/>
              <a:ext cx="35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600">
                  <a:solidFill>
                    <a:srgbClr val="000000"/>
                  </a:solidFill>
                </a:rPr>
                <a:t>Orientada a </a:t>
              </a:r>
              <a:endParaRPr lang="es-CO" altLang="es-CO" sz="1350"/>
            </a:p>
          </p:txBody>
        </p:sp>
        <p:sp>
          <p:nvSpPr>
            <p:cNvPr id="58" name="Rectangle 59">
              <a:extLst>
                <a:ext uri="{FF2B5EF4-FFF2-40B4-BE49-F238E27FC236}">
                  <a16:creationId xmlns:a16="http://schemas.microsoft.com/office/drawing/2014/main" id="{5E25A200-5625-4FA4-8132-BC0036E3D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4" y="3409"/>
              <a:ext cx="423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600">
                  <a:solidFill>
                    <a:srgbClr val="000000"/>
                  </a:solidFill>
                </a:rPr>
                <a:t>Componentes </a:t>
              </a:r>
              <a:endParaRPr lang="es-CO" altLang="es-CO" sz="1350"/>
            </a:p>
          </p:txBody>
        </p:sp>
        <p:sp>
          <p:nvSpPr>
            <p:cNvPr id="59" name="Rectangle 60">
              <a:extLst>
                <a:ext uri="{FF2B5EF4-FFF2-40B4-BE49-F238E27FC236}">
                  <a16:creationId xmlns:a16="http://schemas.microsoft.com/office/drawing/2014/main" id="{1B27901B-A8D9-4EBE-922C-C739CFBB7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4" y="3477"/>
              <a:ext cx="28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600">
                  <a:solidFill>
                    <a:srgbClr val="000000"/>
                  </a:solidFill>
                </a:rPr>
                <a:t>por capas</a:t>
              </a:r>
              <a:endParaRPr lang="es-CO" altLang="es-CO" sz="1350"/>
            </a:p>
          </p:txBody>
        </p:sp>
        <p:sp>
          <p:nvSpPr>
            <p:cNvPr id="60" name="Freeform 61">
              <a:extLst>
                <a:ext uri="{FF2B5EF4-FFF2-40B4-BE49-F238E27FC236}">
                  <a16:creationId xmlns:a16="http://schemas.microsoft.com/office/drawing/2014/main" id="{F1BE5EA7-BF4A-4671-964E-C93593BEA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2159"/>
              <a:ext cx="1417" cy="491"/>
            </a:xfrm>
            <a:custGeom>
              <a:avLst/>
              <a:gdLst>
                <a:gd name="T0" fmla="*/ 0 w 4416"/>
                <a:gd name="T1" fmla="*/ 96 h 1536"/>
                <a:gd name="T2" fmla="*/ 96 w 4416"/>
                <a:gd name="T3" fmla="*/ 0 h 1536"/>
                <a:gd name="T4" fmla="*/ 4320 w 4416"/>
                <a:gd name="T5" fmla="*/ 0 h 1536"/>
                <a:gd name="T6" fmla="*/ 4416 w 4416"/>
                <a:gd name="T7" fmla="*/ 96 h 1536"/>
                <a:gd name="T8" fmla="*/ 4416 w 4416"/>
                <a:gd name="T9" fmla="*/ 1440 h 1536"/>
                <a:gd name="T10" fmla="*/ 4320 w 4416"/>
                <a:gd name="T11" fmla="*/ 1536 h 1536"/>
                <a:gd name="T12" fmla="*/ 96 w 4416"/>
                <a:gd name="T13" fmla="*/ 1536 h 1536"/>
                <a:gd name="T14" fmla="*/ 0 w 4416"/>
                <a:gd name="T15" fmla="*/ 1440 h 1536"/>
                <a:gd name="T16" fmla="*/ 0 w 4416"/>
                <a:gd name="T1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16" h="1536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4320" y="0"/>
                  </a:lnTo>
                  <a:cubicBezTo>
                    <a:pt x="4372" y="0"/>
                    <a:pt x="4416" y="43"/>
                    <a:pt x="4416" y="96"/>
                  </a:cubicBezTo>
                  <a:lnTo>
                    <a:pt x="4416" y="1440"/>
                  </a:lnTo>
                  <a:cubicBezTo>
                    <a:pt x="4416" y="1493"/>
                    <a:pt x="4372" y="1536"/>
                    <a:pt x="4320" y="1536"/>
                  </a:cubicBezTo>
                  <a:lnTo>
                    <a:pt x="96" y="1536"/>
                  </a:lnTo>
                  <a:cubicBezTo>
                    <a:pt x="43" y="1536"/>
                    <a:pt x="0" y="1493"/>
                    <a:pt x="0" y="144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A3D977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61" name="Freeform 62">
              <a:extLst>
                <a:ext uri="{FF2B5EF4-FFF2-40B4-BE49-F238E27FC236}">
                  <a16:creationId xmlns:a16="http://schemas.microsoft.com/office/drawing/2014/main" id="{D505A73E-30F0-41BB-9AD3-747937CC5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2159"/>
              <a:ext cx="1417" cy="491"/>
            </a:xfrm>
            <a:custGeom>
              <a:avLst/>
              <a:gdLst>
                <a:gd name="T0" fmla="*/ 0 w 4416"/>
                <a:gd name="T1" fmla="*/ 96 h 1536"/>
                <a:gd name="T2" fmla="*/ 96 w 4416"/>
                <a:gd name="T3" fmla="*/ 0 h 1536"/>
                <a:gd name="T4" fmla="*/ 4320 w 4416"/>
                <a:gd name="T5" fmla="*/ 0 h 1536"/>
                <a:gd name="T6" fmla="*/ 4416 w 4416"/>
                <a:gd name="T7" fmla="*/ 96 h 1536"/>
                <a:gd name="T8" fmla="*/ 4416 w 4416"/>
                <a:gd name="T9" fmla="*/ 1440 h 1536"/>
                <a:gd name="T10" fmla="*/ 4320 w 4416"/>
                <a:gd name="T11" fmla="*/ 1536 h 1536"/>
                <a:gd name="T12" fmla="*/ 96 w 4416"/>
                <a:gd name="T13" fmla="*/ 1536 h 1536"/>
                <a:gd name="T14" fmla="*/ 0 w 4416"/>
                <a:gd name="T15" fmla="*/ 1440 h 1536"/>
                <a:gd name="T16" fmla="*/ 0 w 4416"/>
                <a:gd name="T1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16" h="1536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4320" y="0"/>
                  </a:lnTo>
                  <a:cubicBezTo>
                    <a:pt x="4372" y="0"/>
                    <a:pt x="4416" y="43"/>
                    <a:pt x="4416" y="96"/>
                  </a:cubicBezTo>
                  <a:lnTo>
                    <a:pt x="4416" y="1440"/>
                  </a:lnTo>
                  <a:cubicBezTo>
                    <a:pt x="4416" y="1493"/>
                    <a:pt x="4372" y="1536"/>
                    <a:pt x="4320" y="1536"/>
                  </a:cubicBezTo>
                  <a:lnTo>
                    <a:pt x="96" y="1536"/>
                  </a:lnTo>
                  <a:cubicBezTo>
                    <a:pt x="43" y="1536"/>
                    <a:pt x="0" y="1493"/>
                    <a:pt x="0" y="1440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62" name="Rectangle 63">
              <a:extLst>
                <a:ext uri="{FF2B5EF4-FFF2-40B4-BE49-F238E27FC236}">
                  <a16:creationId xmlns:a16="http://schemas.microsoft.com/office/drawing/2014/main" id="{7DE620C8-F705-40B9-8222-E4D1F49EE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2161"/>
              <a:ext cx="141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ERP (Sistema de Planeación de </a:t>
              </a:r>
              <a:endParaRPr lang="es-CO" altLang="es-CO" sz="1350"/>
            </a:p>
          </p:txBody>
        </p:sp>
        <p:sp>
          <p:nvSpPr>
            <p:cNvPr id="63" name="Rectangle 64">
              <a:extLst>
                <a:ext uri="{FF2B5EF4-FFF2-40B4-BE49-F238E27FC236}">
                  <a16:creationId xmlns:a16="http://schemas.microsoft.com/office/drawing/2014/main" id="{1F0E6FC2-FA88-4785-9A23-F78AEA5BC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2257"/>
              <a:ext cx="111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Recursos Empresariales) </a:t>
              </a:r>
              <a:endParaRPr lang="es-CO" altLang="es-CO" sz="1350"/>
            </a:p>
          </p:txBody>
        </p:sp>
        <p:sp>
          <p:nvSpPr>
            <p:cNvPr id="64" name="Rectangle 65">
              <a:extLst>
                <a:ext uri="{FF2B5EF4-FFF2-40B4-BE49-F238E27FC236}">
                  <a16:creationId xmlns:a16="http://schemas.microsoft.com/office/drawing/2014/main" id="{6EE10062-1FE4-4334-9CBD-17DC1A35B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2352"/>
              <a:ext cx="73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[Kactus + Seven]</a:t>
              </a:r>
              <a:endParaRPr lang="es-CO" altLang="es-CO" sz="1350"/>
            </a:p>
          </p:txBody>
        </p:sp>
        <p:sp>
          <p:nvSpPr>
            <p:cNvPr id="65" name="Freeform 66">
              <a:extLst>
                <a:ext uri="{FF2B5EF4-FFF2-40B4-BE49-F238E27FC236}">
                  <a16:creationId xmlns:a16="http://schemas.microsoft.com/office/drawing/2014/main" id="{6A3E09CF-C5B0-4722-9BF8-C4D9199A0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" y="2159"/>
              <a:ext cx="905" cy="491"/>
            </a:xfrm>
            <a:custGeom>
              <a:avLst/>
              <a:gdLst>
                <a:gd name="T0" fmla="*/ 0 w 2822"/>
                <a:gd name="T1" fmla="*/ 96 h 1536"/>
                <a:gd name="T2" fmla="*/ 96 w 2822"/>
                <a:gd name="T3" fmla="*/ 0 h 1536"/>
                <a:gd name="T4" fmla="*/ 2726 w 2822"/>
                <a:gd name="T5" fmla="*/ 0 h 1536"/>
                <a:gd name="T6" fmla="*/ 2822 w 2822"/>
                <a:gd name="T7" fmla="*/ 96 h 1536"/>
                <a:gd name="T8" fmla="*/ 2822 w 2822"/>
                <a:gd name="T9" fmla="*/ 1440 h 1536"/>
                <a:gd name="T10" fmla="*/ 2726 w 2822"/>
                <a:gd name="T11" fmla="*/ 1536 h 1536"/>
                <a:gd name="T12" fmla="*/ 96 w 2822"/>
                <a:gd name="T13" fmla="*/ 1536 h 1536"/>
                <a:gd name="T14" fmla="*/ 0 w 2822"/>
                <a:gd name="T15" fmla="*/ 1440 h 1536"/>
                <a:gd name="T16" fmla="*/ 0 w 2822"/>
                <a:gd name="T1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2" h="1536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2726" y="0"/>
                  </a:lnTo>
                  <a:cubicBezTo>
                    <a:pt x="2779" y="0"/>
                    <a:pt x="2822" y="43"/>
                    <a:pt x="2822" y="96"/>
                  </a:cubicBezTo>
                  <a:lnTo>
                    <a:pt x="2822" y="1440"/>
                  </a:lnTo>
                  <a:cubicBezTo>
                    <a:pt x="2822" y="1493"/>
                    <a:pt x="2779" y="1536"/>
                    <a:pt x="2726" y="1536"/>
                  </a:cubicBezTo>
                  <a:lnTo>
                    <a:pt x="96" y="1536"/>
                  </a:lnTo>
                  <a:cubicBezTo>
                    <a:pt x="43" y="1536"/>
                    <a:pt x="0" y="1493"/>
                    <a:pt x="0" y="144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7AB64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66" name="Freeform 67">
              <a:extLst>
                <a:ext uri="{FF2B5EF4-FFF2-40B4-BE49-F238E27FC236}">
                  <a16:creationId xmlns:a16="http://schemas.microsoft.com/office/drawing/2014/main" id="{7F007F7C-5335-40A5-ABF7-2A1BF2145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" y="2159"/>
              <a:ext cx="905" cy="491"/>
            </a:xfrm>
            <a:custGeom>
              <a:avLst/>
              <a:gdLst>
                <a:gd name="T0" fmla="*/ 0 w 2822"/>
                <a:gd name="T1" fmla="*/ 96 h 1536"/>
                <a:gd name="T2" fmla="*/ 96 w 2822"/>
                <a:gd name="T3" fmla="*/ 0 h 1536"/>
                <a:gd name="T4" fmla="*/ 2726 w 2822"/>
                <a:gd name="T5" fmla="*/ 0 h 1536"/>
                <a:gd name="T6" fmla="*/ 2822 w 2822"/>
                <a:gd name="T7" fmla="*/ 96 h 1536"/>
                <a:gd name="T8" fmla="*/ 2822 w 2822"/>
                <a:gd name="T9" fmla="*/ 1440 h 1536"/>
                <a:gd name="T10" fmla="*/ 2726 w 2822"/>
                <a:gd name="T11" fmla="*/ 1536 h 1536"/>
                <a:gd name="T12" fmla="*/ 96 w 2822"/>
                <a:gd name="T13" fmla="*/ 1536 h 1536"/>
                <a:gd name="T14" fmla="*/ 0 w 2822"/>
                <a:gd name="T15" fmla="*/ 1440 h 1536"/>
                <a:gd name="T16" fmla="*/ 0 w 2822"/>
                <a:gd name="T1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2" h="1536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2726" y="0"/>
                  </a:lnTo>
                  <a:cubicBezTo>
                    <a:pt x="2779" y="0"/>
                    <a:pt x="2822" y="43"/>
                    <a:pt x="2822" y="96"/>
                  </a:cubicBezTo>
                  <a:lnTo>
                    <a:pt x="2822" y="1440"/>
                  </a:lnTo>
                  <a:cubicBezTo>
                    <a:pt x="2822" y="1493"/>
                    <a:pt x="2779" y="1536"/>
                    <a:pt x="2726" y="1536"/>
                  </a:cubicBezTo>
                  <a:lnTo>
                    <a:pt x="96" y="1536"/>
                  </a:lnTo>
                  <a:cubicBezTo>
                    <a:pt x="43" y="1536"/>
                    <a:pt x="0" y="1493"/>
                    <a:pt x="0" y="1440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67" name="Rectangle 68">
              <a:extLst>
                <a:ext uri="{FF2B5EF4-FFF2-40B4-BE49-F238E27FC236}">
                  <a16:creationId xmlns:a16="http://schemas.microsoft.com/office/drawing/2014/main" id="{AA544DF3-28CE-4D4B-9E1A-C366335530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" y="2161"/>
              <a:ext cx="73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Gestor de Flujos </a:t>
              </a:r>
              <a:endParaRPr lang="es-CO" altLang="es-CO" sz="1350"/>
            </a:p>
          </p:txBody>
        </p:sp>
        <p:sp>
          <p:nvSpPr>
            <p:cNvPr id="68" name="Rectangle 69">
              <a:extLst>
                <a:ext uri="{FF2B5EF4-FFF2-40B4-BE49-F238E27FC236}">
                  <a16:creationId xmlns:a16="http://schemas.microsoft.com/office/drawing/2014/main" id="{FB037D9B-4945-490E-BFDE-49A5928CA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" y="2257"/>
              <a:ext cx="7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(Zeus 2.0) [CISA]</a:t>
              </a:r>
              <a:endParaRPr lang="es-CO" altLang="es-CO" sz="1350"/>
            </a:p>
          </p:txBody>
        </p:sp>
        <p:sp>
          <p:nvSpPr>
            <p:cNvPr id="69" name="Freeform 70">
              <a:extLst>
                <a:ext uri="{FF2B5EF4-FFF2-40B4-BE49-F238E27FC236}">
                  <a16:creationId xmlns:a16="http://schemas.microsoft.com/office/drawing/2014/main" id="{91C90841-DB33-4CDD-B33F-28B966EF4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7" y="2159"/>
              <a:ext cx="1913" cy="491"/>
            </a:xfrm>
            <a:custGeom>
              <a:avLst/>
              <a:gdLst>
                <a:gd name="T0" fmla="*/ 0 w 5962"/>
                <a:gd name="T1" fmla="*/ 96 h 1536"/>
                <a:gd name="T2" fmla="*/ 96 w 5962"/>
                <a:gd name="T3" fmla="*/ 0 h 1536"/>
                <a:gd name="T4" fmla="*/ 5866 w 5962"/>
                <a:gd name="T5" fmla="*/ 0 h 1536"/>
                <a:gd name="T6" fmla="*/ 5962 w 5962"/>
                <a:gd name="T7" fmla="*/ 96 h 1536"/>
                <a:gd name="T8" fmla="*/ 5962 w 5962"/>
                <a:gd name="T9" fmla="*/ 1440 h 1536"/>
                <a:gd name="T10" fmla="*/ 5866 w 5962"/>
                <a:gd name="T11" fmla="*/ 1536 h 1536"/>
                <a:gd name="T12" fmla="*/ 96 w 5962"/>
                <a:gd name="T13" fmla="*/ 1536 h 1536"/>
                <a:gd name="T14" fmla="*/ 0 w 5962"/>
                <a:gd name="T15" fmla="*/ 1440 h 1536"/>
                <a:gd name="T16" fmla="*/ 0 w 5962"/>
                <a:gd name="T1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62" h="1536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5866" y="0"/>
                  </a:lnTo>
                  <a:cubicBezTo>
                    <a:pt x="5919" y="0"/>
                    <a:pt x="5962" y="43"/>
                    <a:pt x="5962" y="96"/>
                  </a:cubicBezTo>
                  <a:lnTo>
                    <a:pt x="5962" y="1440"/>
                  </a:lnTo>
                  <a:cubicBezTo>
                    <a:pt x="5962" y="1493"/>
                    <a:pt x="5919" y="1536"/>
                    <a:pt x="5866" y="1536"/>
                  </a:cubicBezTo>
                  <a:lnTo>
                    <a:pt x="96" y="1536"/>
                  </a:lnTo>
                  <a:cubicBezTo>
                    <a:pt x="43" y="1536"/>
                    <a:pt x="0" y="1493"/>
                    <a:pt x="0" y="144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A3D977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70" name="Freeform 71">
              <a:extLst>
                <a:ext uri="{FF2B5EF4-FFF2-40B4-BE49-F238E27FC236}">
                  <a16:creationId xmlns:a16="http://schemas.microsoft.com/office/drawing/2014/main" id="{136CC94C-C17A-4DAC-AFE4-B99B34CA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7" y="2159"/>
              <a:ext cx="1913" cy="491"/>
            </a:xfrm>
            <a:custGeom>
              <a:avLst/>
              <a:gdLst>
                <a:gd name="T0" fmla="*/ 0 w 5962"/>
                <a:gd name="T1" fmla="*/ 96 h 1536"/>
                <a:gd name="T2" fmla="*/ 96 w 5962"/>
                <a:gd name="T3" fmla="*/ 0 h 1536"/>
                <a:gd name="T4" fmla="*/ 5866 w 5962"/>
                <a:gd name="T5" fmla="*/ 0 h 1536"/>
                <a:gd name="T6" fmla="*/ 5962 w 5962"/>
                <a:gd name="T7" fmla="*/ 96 h 1536"/>
                <a:gd name="T8" fmla="*/ 5962 w 5962"/>
                <a:gd name="T9" fmla="*/ 1440 h 1536"/>
                <a:gd name="T10" fmla="*/ 5866 w 5962"/>
                <a:gd name="T11" fmla="*/ 1536 h 1536"/>
                <a:gd name="T12" fmla="*/ 96 w 5962"/>
                <a:gd name="T13" fmla="*/ 1536 h 1536"/>
                <a:gd name="T14" fmla="*/ 0 w 5962"/>
                <a:gd name="T15" fmla="*/ 1440 h 1536"/>
                <a:gd name="T16" fmla="*/ 0 w 5962"/>
                <a:gd name="T1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62" h="1536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5866" y="0"/>
                  </a:lnTo>
                  <a:cubicBezTo>
                    <a:pt x="5919" y="0"/>
                    <a:pt x="5962" y="43"/>
                    <a:pt x="5962" y="96"/>
                  </a:cubicBezTo>
                  <a:lnTo>
                    <a:pt x="5962" y="1440"/>
                  </a:lnTo>
                  <a:cubicBezTo>
                    <a:pt x="5962" y="1493"/>
                    <a:pt x="5919" y="1536"/>
                    <a:pt x="5866" y="1536"/>
                  </a:cubicBezTo>
                  <a:lnTo>
                    <a:pt x="96" y="1536"/>
                  </a:lnTo>
                  <a:cubicBezTo>
                    <a:pt x="43" y="1536"/>
                    <a:pt x="0" y="1493"/>
                    <a:pt x="0" y="1440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71" name="Rectangle 72">
              <a:extLst>
                <a:ext uri="{FF2B5EF4-FFF2-40B4-BE49-F238E27FC236}">
                  <a16:creationId xmlns:a16="http://schemas.microsoft.com/office/drawing/2014/main" id="{8F2FEAC0-3074-431B-B288-7F0AA7FFD9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5" y="2161"/>
              <a:ext cx="83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Gestor Documental</a:t>
              </a:r>
              <a:endParaRPr lang="es-CO" altLang="es-CO" sz="1350"/>
            </a:p>
          </p:txBody>
        </p:sp>
        <p:sp>
          <p:nvSpPr>
            <p:cNvPr id="72" name="Freeform 73">
              <a:extLst>
                <a:ext uri="{FF2B5EF4-FFF2-40B4-BE49-F238E27FC236}">
                  <a16:creationId xmlns:a16="http://schemas.microsoft.com/office/drawing/2014/main" id="{D3F50A9C-4D9D-40BF-9A2B-6825164C5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" y="2299"/>
              <a:ext cx="827" cy="284"/>
            </a:xfrm>
            <a:custGeom>
              <a:avLst/>
              <a:gdLst>
                <a:gd name="T0" fmla="*/ 0 w 2576"/>
                <a:gd name="T1" fmla="*/ 96 h 890"/>
                <a:gd name="T2" fmla="*/ 96 w 2576"/>
                <a:gd name="T3" fmla="*/ 0 h 890"/>
                <a:gd name="T4" fmla="*/ 2480 w 2576"/>
                <a:gd name="T5" fmla="*/ 0 h 890"/>
                <a:gd name="T6" fmla="*/ 2576 w 2576"/>
                <a:gd name="T7" fmla="*/ 96 h 890"/>
                <a:gd name="T8" fmla="*/ 2576 w 2576"/>
                <a:gd name="T9" fmla="*/ 794 h 890"/>
                <a:gd name="T10" fmla="*/ 2480 w 2576"/>
                <a:gd name="T11" fmla="*/ 890 h 890"/>
                <a:gd name="T12" fmla="*/ 96 w 2576"/>
                <a:gd name="T13" fmla="*/ 890 h 890"/>
                <a:gd name="T14" fmla="*/ 0 w 2576"/>
                <a:gd name="T15" fmla="*/ 794 h 890"/>
                <a:gd name="T16" fmla="*/ 0 w 2576"/>
                <a:gd name="T17" fmla="*/ 9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76" h="890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2480" y="0"/>
                  </a:lnTo>
                  <a:cubicBezTo>
                    <a:pt x="2533" y="0"/>
                    <a:pt x="2576" y="43"/>
                    <a:pt x="2576" y="96"/>
                  </a:cubicBezTo>
                  <a:lnTo>
                    <a:pt x="2576" y="794"/>
                  </a:lnTo>
                  <a:cubicBezTo>
                    <a:pt x="2576" y="846"/>
                    <a:pt x="2533" y="890"/>
                    <a:pt x="2480" y="890"/>
                  </a:cubicBezTo>
                  <a:lnTo>
                    <a:pt x="96" y="890"/>
                  </a:lnTo>
                  <a:cubicBezTo>
                    <a:pt x="43" y="890"/>
                    <a:pt x="0" y="846"/>
                    <a:pt x="0" y="794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7AB64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73" name="Freeform 74">
              <a:extLst>
                <a:ext uri="{FF2B5EF4-FFF2-40B4-BE49-F238E27FC236}">
                  <a16:creationId xmlns:a16="http://schemas.microsoft.com/office/drawing/2014/main" id="{F184E0E1-8AFD-48ED-ACD6-07AAEC8B8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" y="2299"/>
              <a:ext cx="827" cy="284"/>
            </a:xfrm>
            <a:custGeom>
              <a:avLst/>
              <a:gdLst>
                <a:gd name="T0" fmla="*/ 0 w 2576"/>
                <a:gd name="T1" fmla="*/ 96 h 890"/>
                <a:gd name="T2" fmla="*/ 96 w 2576"/>
                <a:gd name="T3" fmla="*/ 0 h 890"/>
                <a:gd name="T4" fmla="*/ 2480 w 2576"/>
                <a:gd name="T5" fmla="*/ 0 h 890"/>
                <a:gd name="T6" fmla="*/ 2576 w 2576"/>
                <a:gd name="T7" fmla="*/ 96 h 890"/>
                <a:gd name="T8" fmla="*/ 2576 w 2576"/>
                <a:gd name="T9" fmla="*/ 794 h 890"/>
                <a:gd name="T10" fmla="*/ 2480 w 2576"/>
                <a:gd name="T11" fmla="*/ 890 h 890"/>
                <a:gd name="T12" fmla="*/ 96 w 2576"/>
                <a:gd name="T13" fmla="*/ 890 h 890"/>
                <a:gd name="T14" fmla="*/ 0 w 2576"/>
                <a:gd name="T15" fmla="*/ 794 h 890"/>
                <a:gd name="T16" fmla="*/ 0 w 2576"/>
                <a:gd name="T17" fmla="*/ 9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76" h="890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2480" y="0"/>
                  </a:lnTo>
                  <a:cubicBezTo>
                    <a:pt x="2533" y="0"/>
                    <a:pt x="2576" y="43"/>
                    <a:pt x="2576" y="96"/>
                  </a:cubicBezTo>
                  <a:lnTo>
                    <a:pt x="2576" y="794"/>
                  </a:lnTo>
                  <a:cubicBezTo>
                    <a:pt x="2576" y="846"/>
                    <a:pt x="2533" y="890"/>
                    <a:pt x="2480" y="890"/>
                  </a:cubicBezTo>
                  <a:lnTo>
                    <a:pt x="96" y="890"/>
                  </a:lnTo>
                  <a:cubicBezTo>
                    <a:pt x="43" y="890"/>
                    <a:pt x="0" y="846"/>
                    <a:pt x="0" y="794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74" name="Rectangle 75">
              <a:extLst>
                <a:ext uri="{FF2B5EF4-FFF2-40B4-BE49-F238E27FC236}">
                  <a16:creationId xmlns:a16="http://schemas.microsoft.com/office/drawing/2014/main" id="{36624B13-1256-4CB8-8F52-FFED5CC90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8" y="2301"/>
              <a:ext cx="40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Orfeo 3.6</a:t>
              </a:r>
              <a:endParaRPr lang="es-CO" altLang="es-CO" sz="1350"/>
            </a:p>
          </p:txBody>
        </p:sp>
        <p:sp>
          <p:nvSpPr>
            <p:cNvPr id="75" name="Freeform 76">
              <a:extLst>
                <a:ext uri="{FF2B5EF4-FFF2-40B4-BE49-F238E27FC236}">
                  <a16:creationId xmlns:a16="http://schemas.microsoft.com/office/drawing/2014/main" id="{77D16FBD-C4CF-4B0C-A36F-21599A3C9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1" y="2299"/>
              <a:ext cx="827" cy="285"/>
            </a:xfrm>
            <a:custGeom>
              <a:avLst/>
              <a:gdLst>
                <a:gd name="T0" fmla="*/ 0 w 2577"/>
                <a:gd name="T1" fmla="*/ 96 h 890"/>
                <a:gd name="T2" fmla="*/ 96 w 2577"/>
                <a:gd name="T3" fmla="*/ 0 h 890"/>
                <a:gd name="T4" fmla="*/ 2481 w 2577"/>
                <a:gd name="T5" fmla="*/ 0 h 890"/>
                <a:gd name="T6" fmla="*/ 2577 w 2577"/>
                <a:gd name="T7" fmla="*/ 96 h 890"/>
                <a:gd name="T8" fmla="*/ 2577 w 2577"/>
                <a:gd name="T9" fmla="*/ 794 h 890"/>
                <a:gd name="T10" fmla="*/ 2481 w 2577"/>
                <a:gd name="T11" fmla="*/ 890 h 890"/>
                <a:gd name="T12" fmla="*/ 96 w 2577"/>
                <a:gd name="T13" fmla="*/ 890 h 890"/>
                <a:gd name="T14" fmla="*/ 0 w 2577"/>
                <a:gd name="T15" fmla="*/ 794 h 890"/>
                <a:gd name="T16" fmla="*/ 0 w 2577"/>
                <a:gd name="T17" fmla="*/ 9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77" h="890">
                  <a:moveTo>
                    <a:pt x="0" y="96"/>
                  </a:moveTo>
                  <a:cubicBezTo>
                    <a:pt x="0" y="44"/>
                    <a:pt x="43" y="0"/>
                    <a:pt x="96" y="0"/>
                  </a:cubicBezTo>
                  <a:lnTo>
                    <a:pt x="2481" y="0"/>
                  </a:lnTo>
                  <a:cubicBezTo>
                    <a:pt x="2534" y="0"/>
                    <a:pt x="2577" y="44"/>
                    <a:pt x="2577" y="96"/>
                  </a:cubicBezTo>
                  <a:lnTo>
                    <a:pt x="2577" y="794"/>
                  </a:lnTo>
                  <a:cubicBezTo>
                    <a:pt x="2577" y="847"/>
                    <a:pt x="2534" y="890"/>
                    <a:pt x="2481" y="890"/>
                  </a:cubicBezTo>
                  <a:lnTo>
                    <a:pt x="96" y="890"/>
                  </a:lnTo>
                  <a:cubicBezTo>
                    <a:pt x="43" y="890"/>
                    <a:pt x="0" y="847"/>
                    <a:pt x="0" y="794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7AB64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76" name="Freeform 77">
              <a:extLst>
                <a:ext uri="{FF2B5EF4-FFF2-40B4-BE49-F238E27FC236}">
                  <a16:creationId xmlns:a16="http://schemas.microsoft.com/office/drawing/2014/main" id="{C81F969F-5893-4447-8F41-E09AD051F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1" y="2299"/>
              <a:ext cx="827" cy="285"/>
            </a:xfrm>
            <a:custGeom>
              <a:avLst/>
              <a:gdLst>
                <a:gd name="T0" fmla="*/ 0 w 2577"/>
                <a:gd name="T1" fmla="*/ 96 h 890"/>
                <a:gd name="T2" fmla="*/ 96 w 2577"/>
                <a:gd name="T3" fmla="*/ 0 h 890"/>
                <a:gd name="T4" fmla="*/ 2481 w 2577"/>
                <a:gd name="T5" fmla="*/ 0 h 890"/>
                <a:gd name="T6" fmla="*/ 2577 w 2577"/>
                <a:gd name="T7" fmla="*/ 96 h 890"/>
                <a:gd name="T8" fmla="*/ 2577 w 2577"/>
                <a:gd name="T9" fmla="*/ 794 h 890"/>
                <a:gd name="T10" fmla="*/ 2481 w 2577"/>
                <a:gd name="T11" fmla="*/ 890 h 890"/>
                <a:gd name="T12" fmla="*/ 96 w 2577"/>
                <a:gd name="T13" fmla="*/ 890 h 890"/>
                <a:gd name="T14" fmla="*/ 0 w 2577"/>
                <a:gd name="T15" fmla="*/ 794 h 890"/>
                <a:gd name="T16" fmla="*/ 0 w 2577"/>
                <a:gd name="T17" fmla="*/ 9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77" h="890">
                  <a:moveTo>
                    <a:pt x="0" y="96"/>
                  </a:moveTo>
                  <a:cubicBezTo>
                    <a:pt x="0" y="44"/>
                    <a:pt x="43" y="0"/>
                    <a:pt x="96" y="0"/>
                  </a:cubicBezTo>
                  <a:lnTo>
                    <a:pt x="2481" y="0"/>
                  </a:lnTo>
                  <a:cubicBezTo>
                    <a:pt x="2534" y="0"/>
                    <a:pt x="2577" y="44"/>
                    <a:pt x="2577" y="96"/>
                  </a:cubicBezTo>
                  <a:lnTo>
                    <a:pt x="2577" y="794"/>
                  </a:lnTo>
                  <a:cubicBezTo>
                    <a:pt x="2577" y="847"/>
                    <a:pt x="2534" y="890"/>
                    <a:pt x="2481" y="890"/>
                  </a:cubicBezTo>
                  <a:lnTo>
                    <a:pt x="96" y="890"/>
                  </a:lnTo>
                  <a:cubicBezTo>
                    <a:pt x="43" y="890"/>
                    <a:pt x="0" y="847"/>
                    <a:pt x="0" y="794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77" name="Rectangle 78">
              <a:extLst>
                <a:ext uri="{FF2B5EF4-FFF2-40B4-BE49-F238E27FC236}">
                  <a16:creationId xmlns:a16="http://schemas.microsoft.com/office/drawing/2014/main" id="{842BAA03-B9E3-44D4-9404-4508780EE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9" y="2302"/>
              <a:ext cx="54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Orfeo JADE </a:t>
              </a:r>
              <a:endParaRPr lang="es-CO" altLang="es-CO" sz="1350"/>
            </a:p>
          </p:txBody>
        </p:sp>
        <p:sp>
          <p:nvSpPr>
            <p:cNvPr id="78" name="Rectangle 79">
              <a:extLst>
                <a:ext uri="{FF2B5EF4-FFF2-40B4-BE49-F238E27FC236}">
                  <a16:creationId xmlns:a16="http://schemas.microsoft.com/office/drawing/2014/main" id="{A02C82C2-7AFF-48BD-AD07-B847783985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9" y="2397"/>
              <a:ext cx="29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[Ideas]</a:t>
              </a:r>
              <a:endParaRPr lang="es-CO" altLang="es-CO" sz="1350"/>
            </a:p>
          </p:txBody>
        </p:sp>
        <p:sp>
          <p:nvSpPr>
            <p:cNvPr id="79" name="Freeform 80">
              <a:extLst>
                <a:ext uri="{FF2B5EF4-FFF2-40B4-BE49-F238E27FC236}">
                  <a16:creationId xmlns:a16="http://schemas.microsoft.com/office/drawing/2014/main" id="{59E10D29-63D1-4729-AE27-38EE44F64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" y="2159"/>
              <a:ext cx="1232" cy="491"/>
            </a:xfrm>
            <a:custGeom>
              <a:avLst/>
              <a:gdLst>
                <a:gd name="T0" fmla="*/ 0 w 3840"/>
                <a:gd name="T1" fmla="*/ 96 h 1536"/>
                <a:gd name="T2" fmla="*/ 96 w 3840"/>
                <a:gd name="T3" fmla="*/ 0 h 1536"/>
                <a:gd name="T4" fmla="*/ 3744 w 3840"/>
                <a:gd name="T5" fmla="*/ 0 h 1536"/>
                <a:gd name="T6" fmla="*/ 3840 w 3840"/>
                <a:gd name="T7" fmla="*/ 96 h 1536"/>
                <a:gd name="T8" fmla="*/ 3840 w 3840"/>
                <a:gd name="T9" fmla="*/ 1440 h 1536"/>
                <a:gd name="T10" fmla="*/ 3744 w 3840"/>
                <a:gd name="T11" fmla="*/ 1536 h 1536"/>
                <a:gd name="T12" fmla="*/ 96 w 3840"/>
                <a:gd name="T13" fmla="*/ 1536 h 1536"/>
                <a:gd name="T14" fmla="*/ 0 w 3840"/>
                <a:gd name="T15" fmla="*/ 1440 h 1536"/>
                <a:gd name="T16" fmla="*/ 0 w 3840"/>
                <a:gd name="T1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40" h="1536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3744" y="0"/>
                  </a:lnTo>
                  <a:cubicBezTo>
                    <a:pt x="3797" y="0"/>
                    <a:pt x="3840" y="43"/>
                    <a:pt x="3840" y="96"/>
                  </a:cubicBezTo>
                  <a:lnTo>
                    <a:pt x="3840" y="1440"/>
                  </a:lnTo>
                  <a:cubicBezTo>
                    <a:pt x="3840" y="1493"/>
                    <a:pt x="3797" y="1536"/>
                    <a:pt x="3744" y="1536"/>
                  </a:cubicBezTo>
                  <a:lnTo>
                    <a:pt x="96" y="1536"/>
                  </a:lnTo>
                  <a:cubicBezTo>
                    <a:pt x="43" y="1536"/>
                    <a:pt x="0" y="1493"/>
                    <a:pt x="0" y="144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A3D977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80" name="Freeform 81">
              <a:extLst>
                <a:ext uri="{FF2B5EF4-FFF2-40B4-BE49-F238E27FC236}">
                  <a16:creationId xmlns:a16="http://schemas.microsoft.com/office/drawing/2014/main" id="{C96969DA-7A02-47A7-BF91-D3A91C363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" y="2159"/>
              <a:ext cx="1232" cy="491"/>
            </a:xfrm>
            <a:custGeom>
              <a:avLst/>
              <a:gdLst>
                <a:gd name="T0" fmla="*/ 0 w 3840"/>
                <a:gd name="T1" fmla="*/ 96 h 1536"/>
                <a:gd name="T2" fmla="*/ 96 w 3840"/>
                <a:gd name="T3" fmla="*/ 0 h 1536"/>
                <a:gd name="T4" fmla="*/ 3744 w 3840"/>
                <a:gd name="T5" fmla="*/ 0 h 1536"/>
                <a:gd name="T6" fmla="*/ 3840 w 3840"/>
                <a:gd name="T7" fmla="*/ 96 h 1536"/>
                <a:gd name="T8" fmla="*/ 3840 w 3840"/>
                <a:gd name="T9" fmla="*/ 1440 h 1536"/>
                <a:gd name="T10" fmla="*/ 3744 w 3840"/>
                <a:gd name="T11" fmla="*/ 1536 h 1536"/>
                <a:gd name="T12" fmla="*/ 96 w 3840"/>
                <a:gd name="T13" fmla="*/ 1536 h 1536"/>
                <a:gd name="T14" fmla="*/ 0 w 3840"/>
                <a:gd name="T15" fmla="*/ 1440 h 1536"/>
                <a:gd name="T16" fmla="*/ 0 w 3840"/>
                <a:gd name="T1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40" h="1536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3744" y="0"/>
                  </a:lnTo>
                  <a:cubicBezTo>
                    <a:pt x="3797" y="0"/>
                    <a:pt x="3840" y="43"/>
                    <a:pt x="3840" y="96"/>
                  </a:cubicBezTo>
                  <a:lnTo>
                    <a:pt x="3840" y="1440"/>
                  </a:lnTo>
                  <a:cubicBezTo>
                    <a:pt x="3840" y="1493"/>
                    <a:pt x="3797" y="1536"/>
                    <a:pt x="3744" y="1536"/>
                  </a:cubicBezTo>
                  <a:lnTo>
                    <a:pt x="96" y="1536"/>
                  </a:lnTo>
                  <a:cubicBezTo>
                    <a:pt x="43" y="1536"/>
                    <a:pt x="0" y="1493"/>
                    <a:pt x="0" y="1440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81" name="Rectangle 82">
              <a:extLst>
                <a:ext uri="{FF2B5EF4-FFF2-40B4-BE49-F238E27FC236}">
                  <a16:creationId xmlns:a16="http://schemas.microsoft.com/office/drawing/2014/main" id="{439E18C2-2E10-4985-9900-3E603DE85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1" y="2161"/>
              <a:ext cx="96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Servicios Compartidos</a:t>
              </a:r>
              <a:endParaRPr lang="es-CO" altLang="es-CO" sz="1350"/>
            </a:p>
          </p:txBody>
        </p:sp>
        <p:sp>
          <p:nvSpPr>
            <p:cNvPr id="82" name="Freeform 83">
              <a:extLst>
                <a:ext uri="{FF2B5EF4-FFF2-40B4-BE49-F238E27FC236}">
                  <a16:creationId xmlns:a16="http://schemas.microsoft.com/office/drawing/2014/main" id="{49306445-0B5A-4CD2-844C-DCC9DD15A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2288"/>
              <a:ext cx="1088" cy="304"/>
            </a:xfrm>
            <a:custGeom>
              <a:avLst/>
              <a:gdLst>
                <a:gd name="T0" fmla="*/ 0 w 3389"/>
                <a:gd name="T1" fmla="*/ 96 h 950"/>
                <a:gd name="T2" fmla="*/ 96 w 3389"/>
                <a:gd name="T3" fmla="*/ 0 h 950"/>
                <a:gd name="T4" fmla="*/ 3293 w 3389"/>
                <a:gd name="T5" fmla="*/ 0 h 950"/>
                <a:gd name="T6" fmla="*/ 3389 w 3389"/>
                <a:gd name="T7" fmla="*/ 96 h 950"/>
                <a:gd name="T8" fmla="*/ 3389 w 3389"/>
                <a:gd name="T9" fmla="*/ 854 h 950"/>
                <a:gd name="T10" fmla="*/ 3293 w 3389"/>
                <a:gd name="T11" fmla="*/ 950 h 950"/>
                <a:gd name="T12" fmla="*/ 96 w 3389"/>
                <a:gd name="T13" fmla="*/ 950 h 950"/>
                <a:gd name="T14" fmla="*/ 0 w 3389"/>
                <a:gd name="T15" fmla="*/ 854 h 950"/>
                <a:gd name="T16" fmla="*/ 0 w 3389"/>
                <a:gd name="T17" fmla="*/ 96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9" h="950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3293" y="0"/>
                  </a:lnTo>
                  <a:cubicBezTo>
                    <a:pt x="3346" y="0"/>
                    <a:pt x="3389" y="43"/>
                    <a:pt x="3389" y="96"/>
                  </a:cubicBezTo>
                  <a:lnTo>
                    <a:pt x="3389" y="854"/>
                  </a:lnTo>
                  <a:cubicBezTo>
                    <a:pt x="3389" y="907"/>
                    <a:pt x="3346" y="950"/>
                    <a:pt x="3293" y="950"/>
                  </a:cubicBezTo>
                  <a:lnTo>
                    <a:pt x="96" y="950"/>
                  </a:lnTo>
                  <a:cubicBezTo>
                    <a:pt x="43" y="950"/>
                    <a:pt x="0" y="907"/>
                    <a:pt x="0" y="854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7AB64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83" name="Freeform 84">
              <a:extLst>
                <a:ext uri="{FF2B5EF4-FFF2-40B4-BE49-F238E27FC236}">
                  <a16:creationId xmlns:a16="http://schemas.microsoft.com/office/drawing/2014/main" id="{801D1FD0-46D0-40C9-8EF0-5A8087EE7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2288"/>
              <a:ext cx="1088" cy="304"/>
            </a:xfrm>
            <a:custGeom>
              <a:avLst/>
              <a:gdLst>
                <a:gd name="T0" fmla="*/ 0 w 3389"/>
                <a:gd name="T1" fmla="*/ 96 h 950"/>
                <a:gd name="T2" fmla="*/ 96 w 3389"/>
                <a:gd name="T3" fmla="*/ 0 h 950"/>
                <a:gd name="T4" fmla="*/ 3293 w 3389"/>
                <a:gd name="T5" fmla="*/ 0 h 950"/>
                <a:gd name="T6" fmla="*/ 3389 w 3389"/>
                <a:gd name="T7" fmla="*/ 96 h 950"/>
                <a:gd name="T8" fmla="*/ 3389 w 3389"/>
                <a:gd name="T9" fmla="*/ 854 h 950"/>
                <a:gd name="T10" fmla="*/ 3293 w 3389"/>
                <a:gd name="T11" fmla="*/ 950 h 950"/>
                <a:gd name="T12" fmla="*/ 96 w 3389"/>
                <a:gd name="T13" fmla="*/ 950 h 950"/>
                <a:gd name="T14" fmla="*/ 0 w 3389"/>
                <a:gd name="T15" fmla="*/ 854 h 950"/>
                <a:gd name="T16" fmla="*/ 0 w 3389"/>
                <a:gd name="T17" fmla="*/ 96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9" h="950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3293" y="0"/>
                  </a:lnTo>
                  <a:cubicBezTo>
                    <a:pt x="3346" y="0"/>
                    <a:pt x="3389" y="43"/>
                    <a:pt x="3389" y="96"/>
                  </a:cubicBezTo>
                  <a:lnTo>
                    <a:pt x="3389" y="854"/>
                  </a:lnTo>
                  <a:cubicBezTo>
                    <a:pt x="3389" y="907"/>
                    <a:pt x="3346" y="950"/>
                    <a:pt x="3293" y="950"/>
                  </a:cubicBezTo>
                  <a:lnTo>
                    <a:pt x="96" y="950"/>
                  </a:lnTo>
                  <a:cubicBezTo>
                    <a:pt x="43" y="950"/>
                    <a:pt x="0" y="907"/>
                    <a:pt x="0" y="854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84" name="Rectangle 85">
              <a:extLst>
                <a:ext uri="{FF2B5EF4-FFF2-40B4-BE49-F238E27FC236}">
                  <a16:creationId xmlns:a16="http://schemas.microsoft.com/office/drawing/2014/main" id="{CF478C64-44B7-4E82-B0D1-CF04CFD802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3" y="2290"/>
              <a:ext cx="99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Carpetas Compartidas </a:t>
              </a:r>
              <a:endParaRPr lang="es-CO" altLang="es-CO" sz="1350"/>
            </a:p>
          </p:txBody>
        </p:sp>
        <p:sp>
          <p:nvSpPr>
            <p:cNvPr id="85" name="Rectangle 86">
              <a:extLst>
                <a:ext uri="{FF2B5EF4-FFF2-40B4-BE49-F238E27FC236}">
                  <a16:creationId xmlns:a16="http://schemas.microsoft.com/office/drawing/2014/main" id="{1407E5E0-A9AF-49BF-A980-865F9BD2C9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3" y="2386"/>
              <a:ext cx="46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[SAE SAS]</a:t>
              </a:r>
              <a:endParaRPr lang="es-CO" altLang="es-CO" sz="1350"/>
            </a:p>
          </p:txBody>
        </p:sp>
        <p:sp>
          <p:nvSpPr>
            <p:cNvPr id="86" name="Freeform 87">
              <a:extLst>
                <a:ext uri="{FF2B5EF4-FFF2-40B4-BE49-F238E27FC236}">
                  <a16:creationId xmlns:a16="http://schemas.microsoft.com/office/drawing/2014/main" id="{025F6D44-0341-45D2-99EC-0A55DC9AF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9" y="450"/>
              <a:ext cx="1048" cy="374"/>
            </a:xfrm>
            <a:custGeom>
              <a:avLst/>
              <a:gdLst>
                <a:gd name="T0" fmla="*/ 0 w 3265"/>
                <a:gd name="T1" fmla="*/ 96 h 1171"/>
                <a:gd name="T2" fmla="*/ 96 w 3265"/>
                <a:gd name="T3" fmla="*/ 0 h 1171"/>
                <a:gd name="T4" fmla="*/ 3169 w 3265"/>
                <a:gd name="T5" fmla="*/ 0 h 1171"/>
                <a:gd name="T6" fmla="*/ 3265 w 3265"/>
                <a:gd name="T7" fmla="*/ 96 h 1171"/>
                <a:gd name="T8" fmla="*/ 3265 w 3265"/>
                <a:gd name="T9" fmla="*/ 96 h 1171"/>
                <a:gd name="T10" fmla="*/ 3265 w 3265"/>
                <a:gd name="T11" fmla="*/ 1075 h 1171"/>
                <a:gd name="T12" fmla="*/ 3265 w 3265"/>
                <a:gd name="T13" fmla="*/ 1075 h 1171"/>
                <a:gd name="T14" fmla="*/ 3169 w 3265"/>
                <a:gd name="T15" fmla="*/ 1171 h 1171"/>
                <a:gd name="T16" fmla="*/ 96 w 3265"/>
                <a:gd name="T17" fmla="*/ 1171 h 1171"/>
                <a:gd name="T18" fmla="*/ 0 w 3265"/>
                <a:gd name="T19" fmla="*/ 1075 h 1171"/>
                <a:gd name="T20" fmla="*/ 0 w 3265"/>
                <a:gd name="T21" fmla="*/ 1075 h 1171"/>
                <a:gd name="T22" fmla="*/ 0 w 3265"/>
                <a:gd name="T23" fmla="*/ 96 h 1171"/>
                <a:gd name="T24" fmla="*/ 0 w 3265"/>
                <a:gd name="T25" fmla="*/ 96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65" h="1171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3169" y="0"/>
                  </a:lnTo>
                  <a:cubicBezTo>
                    <a:pt x="3222" y="0"/>
                    <a:pt x="3265" y="43"/>
                    <a:pt x="3265" y="96"/>
                  </a:cubicBezTo>
                  <a:cubicBezTo>
                    <a:pt x="3265" y="96"/>
                    <a:pt x="3265" y="96"/>
                    <a:pt x="3265" y="96"/>
                  </a:cubicBezTo>
                  <a:lnTo>
                    <a:pt x="3265" y="1075"/>
                  </a:lnTo>
                  <a:cubicBezTo>
                    <a:pt x="3265" y="1075"/>
                    <a:pt x="3265" y="1075"/>
                    <a:pt x="3265" y="1075"/>
                  </a:cubicBezTo>
                  <a:cubicBezTo>
                    <a:pt x="3265" y="1128"/>
                    <a:pt x="3222" y="1171"/>
                    <a:pt x="3169" y="1171"/>
                  </a:cubicBezTo>
                  <a:lnTo>
                    <a:pt x="96" y="1171"/>
                  </a:lnTo>
                  <a:cubicBezTo>
                    <a:pt x="43" y="1171"/>
                    <a:pt x="0" y="1128"/>
                    <a:pt x="0" y="1075"/>
                  </a:cubicBezTo>
                  <a:cubicBezTo>
                    <a:pt x="0" y="1075"/>
                    <a:pt x="0" y="1075"/>
                    <a:pt x="0" y="1075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3AA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87" name="Freeform 88">
              <a:extLst>
                <a:ext uri="{FF2B5EF4-FFF2-40B4-BE49-F238E27FC236}">
                  <a16:creationId xmlns:a16="http://schemas.microsoft.com/office/drawing/2014/main" id="{60A9CBF6-1913-4B7E-8F88-ECBE87175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9" y="450"/>
              <a:ext cx="1048" cy="374"/>
            </a:xfrm>
            <a:custGeom>
              <a:avLst/>
              <a:gdLst>
                <a:gd name="T0" fmla="*/ 0 w 3265"/>
                <a:gd name="T1" fmla="*/ 96 h 1171"/>
                <a:gd name="T2" fmla="*/ 96 w 3265"/>
                <a:gd name="T3" fmla="*/ 0 h 1171"/>
                <a:gd name="T4" fmla="*/ 3169 w 3265"/>
                <a:gd name="T5" fmla="*/ 0 h 1171"/>
                <a:gd name="T6" fmla="*/ 3265 w 3265"/>
                <a:gd name="T7" fmla="*/ 96 h 1171"/>
                <a:gd name="T8" fmla="*/ 3265 w 3265"/>
                <a:gd name="T9" fmla="*/ 96 h 1171"/>
                <a:gd name="T10" fmla="*/ 3265 w 3265"/>
                <a:gd name="T11" fmla="*/ 1075 h 1171"/>
                <a:gd name="T12" fmla="*/ 3265 w 3265"/>
                <a:gd name="T13" fmla="*/ 1075 h 1171"/>
                <a:gd name="T14" fmla="*/ 3169 w 3265"/>
                <a:gd name="T15" fmla="*/ 1171 h 1171"/>
                <a:gd name="T16" fmla="*/ 96 w 3265"/>
                <a:gd name="T17" fmla="*/ 1171 h 1171"/>
                <a:gd name="T18" fmla="*/ 0 w 3265"/>
                <a:gd name="T19" fmla="*/ 1075 h 1171"/>
                <a:gd name="T20" fmla="*/ 0 w 3265"/>
                <a:gd name="T21" fmla="*/ 1075 h 1171"/>
                <a:gd name="T22" fmla="*/ 0 w 3265"/>
                <a:gd name="T23" fmla="*/ 96 h 1171"/>
                <a:gd name="T24" fmla="*/ 0 w 3265"/>
                <a:gd name="T25" fmla="*/ 96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65" h="1171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3169" y="0"/>
                  </a:lnTo>
                  <a:cubicBezTo>
                    <a:pt x="3222" y="0"/>
                    <a:pt x="3265" y="43"/>
                    <a:pt x="3265" y="96"/>
                  </a:cubicBezTo>
                  <a:cubicBezTo>
                    <a:pt x="3265" y="96"/>
                    <a:pt x="3265" y="96"/>
                    <a:pt x="3265" y="96"/>
                  </a:cubicBezTo>
                  <a:lnTo>
                    <a:pt x="3265" y="1075"/>
                  </a:lnTo>
                  <a:cubicBezTo>
                    <a:pt x="3265" y="1075"/>
                    <a:pt x="3265" y="1075"/>
                    <a:pt x="3265" y="1075"/>
                  </a:cubicBezTo>
                  <a:cubicBezTo>
                    <a:pt x="3265" y="1128"/>
                    <a:pt x="3222" y="1171"/>
                    <a:pt x="3169" y="1171"/>
                  </a:cubicBezTo>
                  <a:lnTo>
                    <a:pt x="96" y="1171"/>
                  </a:lnTo>
                  <a:cubicBezTo>
                    <a:pt x="43" y="1171"/>
                    <a:pt x="0" y="1128"/>
                    <a:pt x="0" y="1075"/>
                  </a:cubicBezTo>
                  <a:cubicBezTo>
                    <a:pt x="0" y="1075"/>
                    <a:pt x="0" y="1075"/>
                    <a:pt x="0" y="1075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88" name="Rectangle 89">
              <a:extLst>
                <a:ext uri="{FF2B5EF4-FFF2-40B4-BE49-F238E27FC236}">
                  <a16:creationId xmlns:a16="http://schemas.microsoft.com/office/drawing/2014/main" id="{5AF2B309-92A3-4A58-B0CF-F653BAEAF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7" y="452"/>
              <a:ext cx="91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chemeClr val="bg1"/>
                  </a:solidFill>
                </a:rPr>
                <a:t>Portal WEB + PQRS </a:t>
              </a:r>
              <a:endParaRPr lang="es-CO" altLang="es-CO" sz="1350">
                <a:solidFill>
                  <a:schemeClr val="bg1"/>
                </a:solidFill>
              </a:endParaRPr>
            </a:p>
          </p:txBody>
        </p:sp>
        <p:sp>
          <p:nvSpPr>
            <p:cNvPr id="89" name="Rectangle 90">
              <a:extLst>
                <a:ext uri="{FF2B5EF4-FFF2-40B4-BE49-F238E27FC236}">
                  <a16:creationId xmlns:a16="http://schemas.microsoft.com/office/drawing/2014/main" id="{0F4F48C9-6DBB-4473-8A9F-E523FC50F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7" y="547"/>
              <a:ext cx="51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dirty="0">
                  <a:solidFill>
                    <a:schemeClr val="bg1"/>
                  </a:solidFill>
                </a:rPr>
                <a:t>[Micrositios]</a:t>
              </a:r>
              <a:endParaRPr lang="es-CO" altLang="es-CO" sz="1350" dirty="0">
                <a:solidFill>
                  <a:schemeClr val="bg1"/>
                </a:solidFill>
              </a:endParaRPr>
            </a:p>
          </p:txBody>
        </p:sp>
        <p:sp>
          <p:nvSpPr>
            <p:cNvPr id="90" name="Freeform 91">
              <a:extLst>
                <a:ext uri="{FF2B5EF4-FFF2-40B4-BE49-F238E27FC236}">
                  <a16:creationId xmlns:a16="http://schemas.microsoft.com/office/drawing/2014/main" id="{4667B078-EDE0-412E-8904-8D00D7AE2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" y="450"/>
              <a:ext cx="1048" cy="374"/>
            </a:xfrm>
            <a:custGeom>
              <a:avLst/>
              <a:gdLst>
                <a:gd name="T0" fmla="*/ 0 w 3265"/>
                <a:gd name="T1" fmla="*/ 96 h 1171"/>
                <a:gd name="T2" fmla="*/ 96 w 3265"/>
                <a:gd name="T3" fmla="*/ 0 h 1171"/>
                <a:gd name="T4" fmla="*/ 3169 w 3265"/>
                <a:gd name="T5" fmla="*/ 0 h 1171"/>
                <a:gd name="T6" fmla="*/ 3265 w 3265"/>
                <a:gd name="T7" fmla="*/ 96 h 1171"/>
                <a:gd name="T8" fmla="*/ 3265 w 3265"/>
                <a:gd name="T9" fmla="*/ 96 h 1171"/>
                <a:gd name="T10" fmla="*/ 3265 w 3265"/>
                <a:gd name="T11" fmla="*/ 1075 h 1171"/>
                <a:gd name="T12" fmla="*/ 3265 w 3265"/>
                <a:gd name="T13" fmla="*/ 1075 h 1171"/>
                <a:gd name="T14" fmla="*/ 3169 w 3265"/>
                <a:gd name="T15" fmla="*/ 1171 h 1171"/>
                <a:gd name="T16" fmla="*/ 96 w 3265"/>
                <a:gd name="T17" fmla="*/ 1171 h 1171"/>
                <a:gd name="T18" fmla="*/ 0 w 3265"/>
                <a:gd name="T19" fmla="*/ 1075 h 1171"/>
                <a:gd name="T20" fmla="*/ 0 w 3265"/>
                <a:gd name="T21" fmla="*/ 1075 h 1171"/>
                <a:gd name="T22" fmla="*/ 0 w 3265"/>
                <a:gd name="T23" fmla="*/ 96 h 1171"/>
                <a:gd name="T24" fmla="*/ 0 w 3265"/>
                <a:gd name="T25" fmla="*/ 96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65" h="1171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3169" y="0"/>
                  </a:lnTo>
                  <a:cubicBezTo>
                    <a:pt x="3222" y="0"/>
                    <a:pt x="3265" y="43"/>
                    <a:pt x="3265" y="96"/>
                  </a:cubicBezTo>
                  <a:cubicBezTo>
                    <a:pt x="3265" y="96"/>
                    <a:pt x="3265" y="96"/>
                    <a:pt x="3265" y="96"/>
                  </a:cubicBezTo>
                  <a:lnTo>
                    <a:pt x="3265" y="1075"/>
                  </a:lnTo>
                  <a:cubicBezTo>
                    <a:pt x="3265" y="1075"/>
                    <a:pt x="3265" y="1075"/>
                    <a:pt x="3265" y="1075"/>
                  </a:cubicBezTo>
                  <a:cubicBezTo>
                    <a:pt x="3265" y="1128"/>
                    <a:pt x="3222" y="1171"/>
                    <a:pt x="3169" y="1171"/>
                  </a:cubicBezTo>
                  <a:lnTo>
                    <a:pt x="96" y="1171"/>
                  </a:lnTo>
                  <a:cubicBezTo>
                    <a:pt x="43" y="1171"/>
                    <a:pt x="0" y="1128"/>
                    <a:pt x="0" y="1075"/>
                  </a:cubicBezTo>
                  <a:cubicBezTo>
                    <a:pt x="0" y="1075"/>
                    <a:pt x="0" y="1075"/>
                    <a:pt x="0" y="1075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3AA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91" name="Freeform 92">
              <a:extLst>
                <a:ext uri="{FF2B5EF4-FFF2-40B4-BE49-F238E27FC236}">
                  <a16:creationId xmlns:a16="http://schemas.microsoft.com/office/drawing/2014/main" id="{687A596B-29C3-41C6-8850-F41D8D749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" y="450"/>
              <a:ext cx="1048" cy="374"/>
            </a:xfrm>
            <a:custGeom>
              <a:avLst/>
              <a:gdLst>
                <a:gd name="T0" fmla="*/ 0 w 3265"/>
                <a:gd name="T1" fmla="*/ 96 h 1171"/>
                <a:gd name="T2" fmla="*/ 96 w 3265"/>
                <a:gd name="T3" fmla="*/ 0 h 1171"/>
                <a:gd name="T4" fmla="*/ 3169 w 3265"/>
                <a:gd name="T5" fmla="*/ 0 h 1171"/>
                <a:gd name="T6" fmla="*/ 3265 w 3265"/>
                <a:gd name="T7" fmla="*/ 96 h 1171"/>
                <a:gd name="T8" fmla="*/ 3265 w 3265"/>
                <a:gd name="T9" fmla="*/ 96 h 1171"/>
                <a:gd name="T10" fmla="*/ 3265 w 3265"/>
                <a:gd name="T11" fmla="*/ 1075 h 1171"/>
                <a:gd name="T12" fmla="*/ 3265 w 3265"/>
                <a:gd name="T13" fmla="*/ 1075 h 1171"/>
                <a:gd name="T14" fmla="*/ 3169 w 3265"/>
                <a:gd name="T15" fmla="*/ 1171 h 1171"/>
                <a:gd name="T16" fmla="*/ 96 w 3265"/>
                <a:gd name="T17" fmla="*/ 1171 h 1171"/>
                <a:gd name="T18" fmla="*/ 0 w 3265"/>
                <a:gd name="T19" fmla="*/ 1075 h 1171"/>
                <a:gd name="T20" fmla="*/ 0 w 3265"/>
                <a:gd name="T21" fmla="*/ 1075 h 1171"/>
                <a:gd name="T22" fmla="*/ 0 w 3265"/>
                <a:gd name="T23" fmla="*/ 96 h 1171"/>
                <a:gd name="T24" fmla="*/ 0 w 3265"/>
                <a:gd name="T25" fmla="*/ 96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65" h="1171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lnTo>
                    <a:pt x="3169" y="0"/>
                  </a:lnTo>
                  <a:cubicBezTo>
                    <a:pt x="3222" y="0"/>
                    <a:pt x="3265" y="43"/>
                    <a:pt x="3265" y="96"/>
                  </a:cubicBezTo>
                  <a:cubicBezTo>
                    <a:pt x="3265" y="96"/>
                    <a:pt x="3265" y="96"/>
                    <a:pt x="3265" y="96"/>
                  </a:cubicBezTo>
                  <a:lnTo>
                    <a:pt x="3265" y="1075"/>
                  </a:lnTo>
                  <a:cubicBezTo>
                    <a:pt x="3265" y="1075"/>
                    <a:pt x="3265" y="1075"/>
                    <a:pt x="3265" y="1075"/>
                  </a:cubicBezTo>
                  <a:cubicBezTo>
                    <a:pt x="3265" y="1128"/>
                    <a:pt x="3222" y="1171"/>
                    <a:pt x="3169" y="1171"/>
                  </a:cubicBezTo>
                  <a:lnTo>
                    <a:pt x="96" y="1171"/>
                  </a:lnTo>
                  <a:cubicBezTo>
                    <a:pt x="43" y="1171"/>
                    <a:pt x="0" y="1128"/>
                    <a:pt x="0" y="1075"/>
                  </a:cubicBezTo>
                  <a:cubicBezTo>
                    <a:pt x="0" y="1075"/>
                    <a:pt x="0" y="1075"/>
                    <a:pt x="0" y="1075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92" name="Rectangle 93">
              <a:extLst>
                <a:ext uri="{FF2B5EF4-FFF2-40B4-BE49-F238E27FC236}">
                  <a16:creationId xmlns:a16="http://schemas.microsoft.com/office/drawing/2014/main" id="{A23D9729-EF7F-4B05-865C-19D5E5633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9" y="452"/>
              <a:ext cx="51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chemeClr val="bg1"/>
                  </a:solidFill>
                </a:rPr>
                <a:t>Matrix WEB</a:t>
              </a:r>
              <a:endParaRPr lang="es-CO" altLang="es-CO" sz="1350">
                <a:solidFill>
                  <a:schemeClr val="bg1"/>
                </a:solidFill>
              </a:endParaRPr>
            </a:p>
          </p:txBody>
        </p:sp>
        <p:sp>
          <p:nvSpPr>
            <p:cNvPr id="93" name="Rectangle 94">
              <a:extLst>
                <a:ext uri="{FF2B5EF4-FFF2-40B4-BE49-F238E27FC236}">
                  <a16:creationId xmlns:a16="http://schemas.microsoft.com/office/drawing/2014/main" id="{65EDE0C1-F2B1-4833-AE3D-6E953851D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9" y="547"/>
              <a:ext cx="46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dirty="0">
                  <a:solidFill>
                    <a:schemeClr val="bg1"/>
                  </a:solidFill>
                </a:rPr>
                <a:t>[SAE SAS]</a:t>
              </a:r>
              <a:endParaRPr lang="es-CO" altLang="es-CO" sz="1350" dirty="0">
                <a:solidFill>
                  <a:schemeClr val="bg1"/>
                </a:solidFill>
              </a:endParaRPr>
            </a:p>
          </p:txBody>
        </p:sp>
        <p:sp>
          <p:nvSpPr>
            <p:cNvPr id="94" name="Line 95">
              <a:extLst>
                <a:ext uri="{FF2B5EF4-FFF2-40B4-BE49-F238E27FC236}">
                  <a16:creationId xmlns:a16="http://schemas.microsoft.com/office/drawing/2014/main" id="{5EC0A1F1-20B4-479C-B41B-522F167827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2" y="854"/>
              <a:ext cx="535" cy="357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95" name="Freeform 96">
              <a:extLst>
                <a:ext uri="{FF2B5EF4-FFF2-40B4-BE49-F238E27FC236}">
                  <a16:creationId xmlns:a16="http://schemas.microsoft.com/office/drawing/2014/main" id="{0638264D-079D-4E66-B091-B600733D5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3" y="829"/>
              <a:ext cx="59" cy="51"/>
            </a:xfrm>
            <a:custGeom>
              <a:avLst/>
              <a:gdLst>
                <a:gd name="T0" fmla="*/ 29 w 59"/>
                <a:gd name="T1" fmla="*/ 51 h 51"/>
                <a:gd name="T2" fmla="*/ 0 w 59"/>
                <a:gd name="T3" fmla="*/ 0 h 51"/>
                <a:gd name="T4" fmla="*/ 59 w 59"/>
                <a:gd name="T5" fmla="*/ 7 h 51"/>
                <a:gd name="T6" fmla="*/ 29 w 59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1">
                  <a:moveTo>
                    <a:pt x="29" y="51"/>
                  </a:moveTo>
                  <a:lnTo>
                    <a:pt x="0" y="0"/>
                  </a:lnTo>
                  <a:lnTo>
                    <a:pt x="59" y="7"/>
                  </a:lnTo>
                  <a:lnTo>
                    <a:pt x="29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96" name="Freeform 97">
              <a:extLst>
                <a:ext uri="{FF2B5EF4-FFF2-40B4-BE49-F238E27FC236}">
                  <a16:creationId xmlns:a16="http://schemas.microsoft.com/office/drawing/2014/main" id="{E73C356C-D46A-45B4-9DB3-EDF273840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1186"/>
              <a:ext cx="59" cy="51"/>
            </a:xfrm>
            <a:custGeom>
              <a:avLst/>
              <a:gdLst>
                <a:gd name="T0" fmla="*/ 30 w 59"/>
                <a:gd name="T1" fmla="*/ 0 h 51"/>
                <a:gd name="T2" fmla="*/ 59 w 59"/>
                <a:gd name="T3" fmla="*/ 51 h 51"/>
                <a:gd name="T4" fmla="*/ 0 w 59"/>
                <a:gd name="T5" fmla="*/ 43 h 51"/>
                <a:gd name="T6" fmla="*/ 30 w 59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1">
                  <a:moveTo>
                    <a:pt x="30" y="0"/>
                  </a:moveTo>
                  <a:lnTo>
                    <a:pt x="59" y="51"/>
                  </a:lnTo>
                  <a:lnTo>
                    <a:pt x="0" y="4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97" name="Line 98">
              <a:extLst>
                <a:ext uri="{FF2B5EF4-FFF2-40B4-BE49-F238E27FC236}">
                  <a16:creationId xmlns:a16="http://schemas.microsoft.com/office/drawing/2014/main" id="{614685BC-1DBC-43CC-91A0-8383BC7603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5" y="854"/>
              <a:ext cx="541" cy="357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98" name="Freeform 99">
              <a:extLst>
                <a:ext uri="{FF2B5EF4-FFF2-40B4-BE49-F238E27FC236}">
                  <a16:creationId xmlns:a16="http://schemas.microsoft.com/office/drawing/2014/main" id="{4DB92AC0-84A0-43A5-B89E-87A50B13C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7" y="829"/>
              <a:ext cx="58" cy="51"/>
            </a:xfrm>
            <a:custGeom>
              <a:avLst/>
              <a:gdLst>
                <a:gd name="T0" fmla="*/ 0 w 58"/>
                <a:gd name="T1" fmla="*/ 7 h 51"/>
                <a:gd name="T2" fmla="*/ 58 w 58"/>
                <a:gd name="T3" fmla="*/ 0 h 51"/>
                <a:gd name="T4" fmla="*/ 29 w 58"/>
                <a:gd name="T5" fmla="*/ 51 h 51"/>
                <a:gd name="T6" fmla="*/ 0 w 58"/>
                <a:gd name="T7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1">
                  <a:moveTo>
                    <a:pt x="0" y="7"/>
                  </a:moveTo>
                  <a:lnTo>
                    <a:pt x="58" y="0"/>
                  </a:lnTo>
                  <a:lnTo>
                    <a:pt x="29" y="5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99" name="Freeform 100">
              <a:extLst>
                <a:ext uri="{FF2B5EF4-FFF2-40B4-BE49-F238E27FC236}">
                  <a16:creationId xmlns:a16="http://schemas.microsoft.com/office/drawing/2014/main" id="{C728DB54-1F1E-4CDB-B980-6FC5B016E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" y="1186"/>
              <a:ext cx="59" cy="51"/>
            </a:xfrm>
            <a:custGeom>
              <a:avLst/>
              <a:gdLst>
                <a:gd name="T0" fmla="*/ 59 w 59"/>
                <a:gd name="T1" fmla="*/ 44 h 51"/>
                <a:gd name="T2" fmla="*/ 0 w 59"/>
                <a:gd name="T3" fmla="*/ 51 h 51"/>
                <a:gd name="T4" fmla="*/ 30 w 59"/>
                <a:gd name="T5" fmla="*/ 0 h 51"/>
                <a:gd name="T6" fmla="*/ 59 w 59"/>
                <a:gd name="T7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1">
                  <a:moveTo>
                    <a:pt x="59" y="44"/>
                  </a:moveTo>
                  <a:lnTo>
                    <a:pt x="0" y="51"/>
                  </a:lnTo>
                  <a:lnTo>
                    <a:pt x="30" y="0"/>
                  </a:lnTo>
                  <a:lnTo>
                    <a:pt x="59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00" name="Line 101">
              <a:extLst>
                <a:ext uri="{FF2B5EF4-FFF2-40B4-BE49-F238E27FC236}">
                  <a16:creationId xmlns:a16="http://schemas.microsoft.com/office/drawing/2014/main" id="{9FE442CF-85EE-479A-85AE-C030661E5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0" y="1429"/>
              <a:ext cx="730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01" name="Freeform 102">
              <a:extLst>
                <a:ext uri="{FF2B5EF4-FFF2-40B4-BE49-F238E27FC236}">
                  <a16:creationId xmlns:a16="http://schemas.microsoft.com/office/drawing/2014/main" id="{3F0803B2-1DD3-4116-936F-84455F958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4" y="1402"/>
              <a:ext cx="53" cy="53"/>
            </a:xfrm>
            <a:custGeom>
              <a:avLst/>
              <a:gdLst>
                <a:gd name="T0" fmla="*/ 53 w 53"/>
                <a:gd name="T1" fmla="*/ 53 h 53"/>
                <a:gd name="T2" fmla="*/ 0 w 53"/>
                <a:gd name="T3" fmla="*/ 27 h 53"/>
                <a:gd name="T4" fmla="*/ 53 w 53"/>
                <a:gd name="T5" fmla="*/ 0 h 53"/>
                <a:gd name="T6" fmla="*/ 53 w 53"/>
                <a:gd name="T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53">
                  <a:moveTo>
                    <a:pt x="53" y="53"/>
                  </a:moveTo>
                  <a:lnTo>
                    <a:pt x="0" y="27"/>
                  </a:lnTo>
                  <a:lnTo>
                    <a:pt x="53" y="0"/>
                  </a:lnTo>
                  <a:lnTo>
                    <a:pt x="53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02" name="Freeform 103">
              <a:extLst>
                <a:ext uri="{FF2B5EF4-FFF2-40B4-BE49-F238E27FC236}">
                  <a16:creationId xmlns:a16="http://schemas.microsoft.com/office/drawing/2014/main" id="{812E5F78-33B2-4466-A456-D9729B850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3" y="1402"/>
              <a:ext cx="53" cy="53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27 h 53"/>
                <a:gd name="T4" fmla="*/ 0 w 53"/>
                <a:gd name="T5" fmla="*/ 53 h 53"/>
                <a:gd name="T6" fmla="*/ 0 w 53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27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03" name="Line 104">
              <a:extLst>
                <a:ext uri="{FF2B5EF4-FFF2-40B4-BE49-F238E27FC236}">
                  <a16:creationId xmlns:a16="http://schemas.microsoft.com/office/drawing/2014/main" id="{F12DF4F8-6DC0-43C3-B4C4-FF58917E3A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9" y="1645"/>
              <a:ext cx="798" cy="49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04" name="Freeform 105">
              <a:extLst>
                <a:ext uri="{FF2B5EF4-FFF2-40B4-BE49-F238E27FC236}">
                  <a16:creationId xmlns:a16="http://schemas.microsoft.com/office/drawing/2014/main" id="{53EC9FDE-0147-4049-8AFD-981FC3066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9" y="2109"/>
              <a:ext cx="59" cy="50"/>
            </a:xfrm>
            <a:custGeom>
              <a:avLst/>
              <a:gdLst>
                <a:gd name="T0" fmla="*/ 59 w 59"/>
                <a:gd name="T1" fmla="*/ 45 h 50"/>
                <a:gd name="T2" fmla="*/ 0 w 59"/>
                <a:gd name="T3" fmla="*/ 50 h 50"/>
                <a:gd name="T4" fmla="*/ 31 w 59"/>
                <a:gd name="T5" fmla="*/ 0 h 50"/>
                <a:gd name="T6" fmla="*/ 59 w 59"/>
                <a:gd name="T7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0">
                  <a:moveTo>
                    <a:pt x="59" y="45"/>
                  </a:moveTo>
                  <a:lnTo>
                    <a:pt x="0" y="50"/>
                  </a:lnTo>
                  <a:lnTo>
                    <a:pt x="31" y="0"/>
                  </a:lnTo>
                  <a:lnTo>
                    <a:pt x="59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05" name="Freeform 106">
              <a:extLst>
                <a:ext uri="{FF2B5EF4-FFF2-40B4-BE49-F238E27FC236}">
                  <a16:creationId xmlns:a16="http://schemas.microsoft.com/office/drawing/2014/main" id="{71407D1C-5AA6-4846-9BEA-A2324C81D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1620"/>
              <a:ext cx="59" cy="51"/>
            </a:xfrm>
            <a:custGeom>
              <a:avLst/>
              <a:gdLst>
                <a:gd name="T0" fmla="*/ 0 w 59"/>
                <a:gd name="T1" fmla="*/ 5 h 51"/>
                <a:gd name="T2" fmla="*/ 59 w 59"/>
                <a:gd name="T3" fmla="*/ 0 h 51"/>
                <a:gd name="T4" fmla="*/ 28 w 59"/>
                <a:gd name="T5" fmla="*/ 51 h 51"/>
                <a:gd name="T6" fmla="*/ 0 w 59"/>
                <a:gd name="T7" fmla="*/ 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1">
                  <a:moveTo>
                    <a:pt x="0" y="5"/>
                  </a:moveTo>
                  <a:lnTo>
                    <a:pt x="59" y="0"/>
                  </a:lnTo>
                  <a:lnTo>
                    <a:pt x="28" y="5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06" name="Line 107">
              <a:extLst>
                <a:ext uri="{FF2B5EF4-FFF2-40B4-BE49-F238E27FC236}">
                  <a16:creationId xmlns:a16="http://schemas.microsoft.com/office/drawing/2014/main" id="{267FFB7B-91EC-44C7-9BDB-4C4731C522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2" y="1630"/>
              <a:ext cx="2419" cy="519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07" name="Freeform 108">
              <a:extLst>
                <a:ext uri="{FF2B5EF4-FFF2-40B4-BE49-F238E27FC236}">
                  <a16:creationId xmlns:a16="http://schemas.microsoft.com/office/drawing/2014/main" id="{39387749-6429-4D90-814E-0FA9E34D3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7" y="2122"/>
              <a:ext cx="57" cy="52"/>
            </a:xfrm>
            <a:custGeom>
              <a:avLst/>
              <a:gdLst>
                <a:gd name="T0" fmla="*/ 57 w 57"/>
                <a:gd name="T1" fmla="*/ 52 h 52"/>
                <a:gd name="T2" fmla="*/ 0 w 57"/>
                <a:gd name="T3" fmla="*/ 37 h 52"/>
                <a:gd name="T4" fmla="*/ 46 w 57"/>
                <a:gd name="T5" fmla="*/ 0 h 52"/>
                <a:gd name="T6" fmla="*/ 57 w 57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52">
                  <a:moveTo>
                    <a:pt x="57" y="52"/>
                  </a:moveTo>
                  <a:lnTo>
                    <a:pt x="0" y="37"/>
                  </a:lnTo>
                  <a:lnTo>
                    <a:pt x="46" y="0"/>
                  </a:lnTo>
                  <a:lnTo>
                    <a:pt x="57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08" name="Freeform 109">
              <a:extLst>
                <a:ext uri="{FF2B5EF4-FFF2-40B4-BE49-F238E27FC236}">
                  <a16:creationId xmlns:a16="http://schemas.microsoft.com/office/drawing/2014/main" id="{82163806-71C5-4C6C-9D10-B562C62DA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9" y="1606"/>
              <a:ext cx="57" cy="51"/>
            </a:xfrm>
            <a:custGeom>
              <a:avLst/>
              <a:gdLst>
                <a:gd name="T0" fmla="*/ 0 w 57"/>
                <a:gd name="T1" fmla="*/ 0 h 51"/>
                <a:gd name="T2" fmla="*/ 57 w 57"/>
                <a:gd name="T3" fmla="*/ 14 h 51"/>
                <a:gd name="T4" fmla="*/ 11 w 57"/>
                <a:gd name="T5" fmla="*/ 51 h 51"/>
                <a:gd name="T6" fmla="*/ 0 w 57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51">
                  <a:moveTo>
                    <a:pt x="0" y="0"/>
                  </a:moveTo>
                  <a:lnTo>
                    <a:pt x="57" y="14"/>
                  </a:lnTo>
                  <a:lnTo>
                    <a:pt x="11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09" name="Line 110">
              <a:extLst>
                <a:ext uri="{FF2B5EF4-FFF2-40B4-BE49-F238E27FC236}">
                  <a16:creationId xmlns:a16="http://schemas.microsoft.com/office/drawing/2014/main" id="{018972E0-20A1-4779-B9EC-881C93032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7" y="1655"/>
              <a:ext cx="419" cy="469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10" name="Freeform 111">
              <a:extLst>
                <a:ext uri="{FF2B5EF4-FFF2-40B4-BE49-F238E27FC236}">
                  <a16:creationId xmlns:a16="http://schemas.microsoft.com/office/drawing/2014/main" id="{D6801A1A-389C-44A7-884F-97B3C8C2F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" y="1620"/>
              <a:ext cx="55" cy="57"/>
            </a:xfrm>
            <a:custGeom>
              <a:avLst/>
              <a:gdLst>
                <a:gd name="T0" fmla="*/ 16 w 55"/>
                <a:gd name="T1" fmla="*/ 57 h 57"/>
                <a:gd name="T2" fmla="*/ 0 w 55"/>
                <a:gd name="T3" fmla="*/ 0 h 57"/>
                <a:gd name="T4" fmla="*/ 55 w 55"/>
                <a:gd name="T5" fmla="*/ 22 h 57"/>
                <a:gd name="T6" fmla="*/ 16 w 55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7">
                  <a:moveTo>
                    <a:pt x="16" y="57"/>
                  </a:moveTo>
                  <a:lnTo>
                    <a:pt x="0" y="0"/>
                  </a:lnTo>
                  <a:lnTo>
                    <a:pt x="55" y="22"/>
                  </a:lnTo>
                  <a:lnTo>
                    <a:pt x="16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11" name="Freeform 112">
              <a:extLst>
                <a:ext uri="{FF2B5EF4-FFF2-40B4-BE49-F238E27FC236}">
                  <a16:creationId xmlns:a16="http://schemas.microsoft.com/office/drawing/2014/main" id="{C589F232-D131-49C8-9E94-A539C58CE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" y="2102"/>
              <a:ext cx="55" cy="57"/>
            </a:xfrm>
            <a:custGeom>
              <a:avLst/>
              <a:gdLst>
                <a:gd name="T0" fmla="*/ 40 w 55"/>
                <a:gd name="T1" fmla="*/ 0 h 57"/>
                <a:gd name="T2" fmla="*/ 55 w 55"/>
                <a:gd name="T3" fmla="*/ 57 h 57"/>
                <a:gd name="T4" fmla="*/ 0 w 55"/>
                <a:gd name="T5" fmla="*/ 35 h 57"/>
                <a:gd name="T6" fmla="*/ 40 w 55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7">
                  <a:moveTo>
                    <a:pt x="40" y="0"/>
                  </a:moveTo>
                  <a:lnTo>
                    <a:pt x="55" y="57"/>
                  </a:lnTo>
                  <a:lnTo>
                    <a:pt x="0" y="35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12" name="Line 113">
              <a:extLst>
                <a:ext uri="{FF2B5EF4-FFF2-40B4-BE49-F238E27FC236}">
                  <a16:creationId xmlns:a16="http://schemas.microsoft.com/office/drawing/2014/main" id="{FC517ED1-14F5-4194-AD8E-37D970C00C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1" y="1631"/>
              <a:ext cx="2178" cy="517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13" name="Freeform 114">
              <a:extLst>
                <a:ext uri="{FF2B5EF4-FFF2-40B4-BE49-F238E27FC236}">
                  <a16:creationId xmlns:a16="http://schemas.microsoft.com/office/drawing/2014/main" id="{B8A07C83-FD97-4BE8-84B3-FBD315E66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" y="1607"/>
              <a:ext cx="58" cy="51"/>
            </a:xfrm>
            <a:custGeom>
              <a:avLst/>
              <a:gdLst>
                <a:gd name="T0" fmla="*/ 46 w 58"/>
                <a:gd name="T1" fmla="*/ 51 h 51"/>
                <a:gd name="T2" fmla="*/ 0 w 58"/>
                <a:gd name="T3" fmla="*/ 13 h 51"/>
                <a:gd name="T4" fmla="*/ 58 w 58"/>
                <a:gd name="T5" fmla="*/ 0 h 51"/>
                <a:gd name="T6" fmla="*/ 46 w 58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1">
                  <a:moveTo>
                    <a:pt x="46" y="51"/>
                  </a:moveTo>
                  <a:lnTo>
                    <a:pt x="0" y="13"/>
                  </a:lnTo>
                  <a:lnTo>
                    <a:pt x="58" y="0"/>
                  </a:lnTo>
                  <a:lnTo>
                    <a:pt x="46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14" name="Freeform 115">
              <a:extLst>
                <a:ext uri="{FF2B5EF4-FFF2-40B4-BE49-F238E27FC236}">
                  <a16:creationId xmlns:a16="http://schemas.microsoft.com/office/drawing/2014/main" id="{62E94F64-5277-4E5C-8A2F-FEECE251F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6" y="2121"/>
              <a:ext cx="58" cy="51"/>
            </a:xfrm>
            <a:custGeom>
              <a:avLst/>
              <a:gdLst>
                <a:gd name="T0" fmla="*/ 12 w 58"/>
                <a:gd name="T1" fmla="*/ 0 h 51"/>
                <a:gd name="T2" fmla="*/ 58 w 58"/>
                <a:gd name="T3" fmla="*/ 38 h 51"/>
                <a:gd name="T4" fmla="*/ 0 w 58"/>
                <a:gd name="T5" fmla="*/ 51 h 51"/>
                <a:gd name="T6" fmla="*/ 12 w 58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1">
                  <a:moveTo>
                    <a:pt x="12" y="0"/>
                  </a:moveTo>
                  <a:lnTo>
                    <a:pt x="58" y="38"/>
                  </a:lnTo>
                  <a:lnTo>
                    <a:pt x="0" y="5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15" name="Line 116">
              <a:extLst>
                <a:ext uri="{FF2B5EF4-FFF2-40B4-BE49-F238E27FC236}">
                  <a16:creationId xmlns:a16="http://schemas.microsoft.com/office/drawing/2014/main" id="{36629043-7D5B-4F06-9F49-53BFB23F3F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12" y="1429"/>
              <a:ext cx="736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16" name="Freeform 117">
              <a:extLst>
                <a:ext uri="{FF2B5EF4-FFF2-40B4-BE49-F238E27FC236}">
                  <a16:creationId xmlns:a16="http://schemas.microsoft.com/office/drawing/2014/main" id="{90BA1425-4A73-4C3D-AA20-6A1A6C5A5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6" y="1402"/>
              <a:ext cx="53" cy="53"/>
            </a:xfrm>
            <a:custGeom>
              <a:avLst/>
              <a:gdLst>
                <a:gd name="T0" fmla="*/ 53 w 53"/>
                <a:gd name="T1" fmla="*/ 53 h 53"/>
                <a:gd name="T2" fmla="*/ 0 w 53"/>
                <a:gd name="T3" fmla="*/ 27 h 53"/>
                <a:gd name="T4" fmla="*/ 53 w 53"/>
                <a:gd name="T5" fmla="*/ 0 h 53"/>
                <a:gd name="T6" fmla="*/ 53 w 53"/>
                <a:gd name="T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53">
                  <a:moveTo>
                    <a:pt x="53" y="53"/>
                  </a:moveTo>
                  <a:lnTo>
                    <a:pt x="0" y="27"/>
                  </a:lnTo>
                  <a:lnTo>
                    <a:pt x="53" y="0"/>
                  </a:lnTo>
                  <a:lnTo>
                    <a:pt x="53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17" name="Freeform 118">
              <a:extLst>
                <a:ext uri="{FF2B5EF4-FFF2-40B4-BE49-F238E27FC236}">
                  <a16:creationId xmlns:a16="http://schemas.microsoft.com/office/drawing/2014/main" id="{0F0B9BD7-9ACC-4969-8B45-90879A277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1" y="1402"/>
              <a:ext cx="53" cy="53"/>
            </a:xfrm>
            <a:custGeom>
              <a:avLst/>
              <a:gdLst>
                <a:gd name="T0" fmla="*/ 0 w 53"/>
                <a:gd name="T1" fmla="*/ 0 h 53"/>
                <a:gd name="T2" fmla="*/ 53 w 53"/>
                <a:gd name="T3" fmla="*/ 27 h 53"/>
                <a:gd name="T4" fmla="*/ 0 w 53"/>
                <a:gd name="T5" fmla="*/ 53 h 53"/>
                <a:gd name="T6" fmla="*/ 0 w 53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53">
                  <a:moveTo>
                    <a:pt x="0" y="0"/>
                  </a:moveTo>
                  <a:lnTo>
                    <a:pt x="53" y="27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18" name="Freeform 119">
              <a:extLst>
                <a:ext uri="{FF2B5EF4-FFF2-40B4-BE49-F238E27FC236}">
                  <a16:creationId xmlns:a16="http://schemas.microsoft.com/office/drawing/2014/main" id="{A24D3BE1-785F-4C15-B30A-7A7DBB579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1241"/>
              <a:ext cx="1520" cy="375"/>
            </a:xfrm>
            <a:custGeom>
              <a:avLst/>
              <a:gdLst>
                <a:gd name="T0" fmla="*/ 0 w 4737"/>
                <a:gd name="T1" fmla="*/ 96 h 1172"/>
                <a:gd name="T2" fmla="*/ 96 w 4737"/>
                <a:gd name="T3" fmla="*/ 0 h 1172"/>
                <a:gd name="T4" fmla="*/ 4641 w 4737"/>
                <a:gd name="T5" fmla="*/ 0 h 1172"/>
                <a:gd name="T6" fmla="*/ 4737 w 4737"/>
                <a:gd name="T7" fmla="*/ 96 h 1172"/>
                <a:gd name="T8" fmla="*/ 4737 w 4737"/>
                <a:gd name="T9" fmla="*/ 96 h 1172"/>
                <a:gd name="T10" fmla="*/ 4737 w 4737"/>
                <a:gd name="T11" fmla="*/ 1076 h 1172"/>
                <a:gd name="T12" fmla="*/ 4737 w 4737"/>
                <a:gd name="T13" fmla="*/ 1076 h 1172"/>
                <a:gd name="T14" fmla="*/ 4641 w 4737"/>
                <a:gd name="T15" fmla="*/ 1172 h 1172"/>
                <a:gd name="T16" fmla="*/ 96 w 4737"/>
                <a:gd name="T17" fmla="*/ 1172 h 1172"/>
                <a:gd name="T18" fmla="*/ 0 w 4737"/>
                <a:gd name="T19" fmla="*/ 1076 h 1172"/>
                <a:gd name="T20" fmla="*/ 0 w 4737"/>
                <a:gd name="T21" fmla="*/ 1076 h 1172"/>
                <a:gd name="T22" fmla="*/ 0 w 4737"/>
                <a:gd name="T23" fmla="*/ 96 h 1172"/>
                <a:gd name="T24" fmla="*/ 0 w 4737"/>
                <a:gd name="T25" fmla="*/ 96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37" h="1172">
                  <a:moveTo>
                    <a:pt x="0" y="96"/>
                  </a:moveTo>
                  <a:cubicBezTo>
                    <a:pt x="0" y="44"/>
                    <a:pt x="43" y="0"/>
                    <a:pt x="96" y="0"/>
                  </a:cubicBezTo>
                  <a:lnTo>
                    <a:pt x="4641" y="0"/>
                  </a:lnTo>
                  <a:cubicBezTo>
                    <a:pt x="4693" y="0"/>
                    <a:pt x="4737" y="44"/>
                    <a:pt x="4737" y="96"/>
                  </a:cubicBezTo>
                  <a:cubicBezTo>
                    <a:pt x="4737" y="96"/>
                    <a:pt x="4737" y="96"/>
                    <a:pt x="4737" y="96"/>
                  </a:cubicBezTo>
                  <a:lnTo>
                    <a:pt x="4737" y="1076"/>
                  </a:lnTo>
                  <a:cubicBezTo>
                    <a:pt x="4737" y="1076"/>
                    <a:pt x="4737" y="1076"/>
                    <a:pt x="4737" y="1076"/>
                  </a:cubicBezTo>
                  <a:cubicBezTo>
                    <a:pt x="4737" y="1128"/>
                    <a:pt x="4693" y="1172"/>
                    <a:pt x="4641" y="1172"/>
                  </a:cubicBezTo>
                  <a:lnTo>
                    <a:pt x="96" y="1172"/>
                  </a:lnTo>
                  <a:cubicBezTo>
                    <a:pt x="43" y="1172"/>
                    <a:pt x="0" y="1128"/>
                    <a:pt x="0" y="1076"/>
                  </a:cubicBezTo>
                  <a:cubicBezTo>
                    <a:pt x="0" y="1076"/>
                    <a:pt x="0" y="1076"/>
                    <a:pt x="0" y="1076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834187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 dirty="0">
                <a:solidFill>
                  <a:schemeClr val="bg1"/>
                </a:solidFill>
              </a:endParaRPr>
            </a:p>
          </p:txBody>
        </p:sp>
        <p:sp>
          <p:nvSpPr>
            <p:cNvPr id="119" name="Freeform 120">
              <a:extLst>
                <a:ext uri="{FF2B5EF4-FFF2-40B4-BE49-F238E27FC236}">
                  <a16:creationId xmlns:a16="http://schemas.microsoft.com/office/drawing/2014/main" id="{E1B2C0F2-8DFF-434E-A953-D9BBAEB94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1241"/>
              <a:ext cx="1520" cy="375"/>
            </a:xfrm>
            <a:custGeom>
              <a:avLst/>
              <a:gdLst>
                <a:gd name="T0" fmla="*/ 0 w 4737"/>
                <a:gd name="T1" fmla="*/ 96 h 1172"/>
                <a:gd name="T2" fmla="*/ 96 w 4737"/>
                <a:gd name="T3" fmla="*/ 0 h 1172"/>
                <a:gd name="T4" fmla="*/ 4641 w 4737"/>
                <a:gd name="T5" fmla="*/ 0 h 1172"/>
                <a:gd name="T6" fmla="*/ 4737 w 4737"/>
                <a:gd name="T7" fmla="*/ 96 h 1172"/>
                <a:gd name="T8" fmla="*/ 4737 w 4737"/>
                <a:gd name="T9" fmla="*/ 96 h 1172"/>
                <a:gd name="T10" fmla="*/ 4737 w 4737"/>
                <a:gd name="T11" fmla="*/ 1076 h 1172"/>
                <a:gd name="T12" fmla="*/ 4737 w 4737"/>
                <a:gd name="T13" fmla="*/ 1076 h 1172"/>
                <a:gd name="T14" fmla="*/ 4641 w 4737"/>
                <a:gd name="T15" fmla="*/ 1172 h 1172"/>
                <a:gd name="T16" fmla="*/ 96 w 4737"/>
                <a:gd name="T17" fmla="*/ 1172 h 1172"/>
                <a:gd name="T18" fmla="*/ 0 w 4737"/>
                <a:gd name="T19" fmla="*/ 1076 h 1172"/>
                <a:gd name="T20" fmla="*/ 0 w 4737"/>
                <a:gd name="T21" fmla="*/ 1076 h 1172"/>
                <a:gd name="T22" fmla="*/ 0 w 4737"/>
                <a:gd name="T23" fmla="*/ 96 h 1172"/>
                <a:gd name="T24" fmla="*/ 0 w 4737"/>
                <a:gd name="T25" fmla="*/ 96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37" h="1172">
                  <a:moveTo>
                    <a:pt x="0" y="96"/>
                  </a:moveTo>
                  <a:cubicBezTo>
                    <a:pt x="0" y="44"/>
                    <a:pt x="43" y="0"/>
                    <a:pt x="96" y="0"/>
                  </a:cubicBezTo>
                  <a:lnTo>
                    <a:pt x="4641" y="0"/>
                  </a:lnTo>
                  <a:cubicBezTo>
                    <a:pt x="4693" y="0"/>
                    <a:pt x="4737" y="44"/>
                    <a:pt x="4737" y="96"/>
                  </a:cubicBezTo>
                  <a:cubicBezTo>
                    <a:pt x="4737" y="96"/>
                    <a:pt x="4737" y="96"/>
                    <a:pt x="4737" y="96"/>
                  </a:cubicBezTo>
                  <a:lnTo>
                    <a:pt x="4737" y="1076"/>
                  </a:lnTo>
                  <a:cubicBezTo>
                    <a:pt x="4737" y="1076"/>
                    <a:pt x="4737" y="1076"/>
                    <a:pt x="4737" y="1076"/>
                  </a:cubicBezTo>
                  <a:cubicBezTo>
                    <a:pt x="4737" y="1128"/>
                    <a:pt x="4693" y="1172"/>
                    <a:pt x="4641" y="1172"/>
                  </a:cubicBezTo>
                  <a:lnTo>
                    <a:pt x="96" y="1172"/>
                  </a:lnTo>
                  <a:cubicBezTo>
                    <a:pt x="43" y="1172"/>
                    <a:pt x="0" y="1128"/>
                    <a:pt x="0" y="1076"/>
                  </a:cubicBezTo>
                  <a:cubicBezTo>
                    <a:pt x="0" y="1076"/>
                    <a:pt x="0" y="1076"/>
                    <a:pt x="0" y="1076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20" name="Rectangle 121">
              <a:extLst>
                <a:ext uri="{FF2B5EF4-FFF2-40B4-BE49-F238E27FC236}">
                  <a16:creationId xmlns:a16="http://schemas.microsoft.com/office/drawing/2014/main" id="{CF3EE8A8-8016-492F-A010-6362D93C3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1244"/>
              <a:ext cx="100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dirty="0">
                  <a:solidFill>
                    <a:schemeClr val="bg1"/>
                  </a:solidFill>
                </a:rPr>
                <a:t>ESB (Bus de Servicios </a:t>
              </a:r>
              <a:endParaRPr lang="es-CO" altLang="es-CO" sz="1350" dirty="0">
                <a:solidFill>
                  <a:schemeClr val="bg1"/>
                </a:solidFill>
              </a:endParaRPr>
            </a:p>
          </p:txBody>
        </p:sp>
        <p:sp>
          <p:nvSpPr>
            <p:cNvPr id="121" name="Rectangle 122">
              <a:extLst>
                <a:ext uri="{FF2B5EF4-FFF2-40B4-BE49-F238E27FC236}">
                  <a16:creationId xmlns:a16="http://schemas.microsoft.com/office/drawing/2014/main" id="{72DB100D-E4AA-4202-B0A2-F6D8050B1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1339"/>
              <a:ext cx="133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dirty="0">
                  <a:solidFill>
                    <a:schemeClr val="bg1"/>
                  </a:solidFill>
                </a:rPr>
                <a:t>Empresariales) [Red </a:t>
              </a:r>
              <a:r>
                <a:rPr lang="es-CO" altLang="es-CO" sz="900" dirty="0" err="1">
                  <a:solidFill>
                    <a:schemeClr val="bg1"/>
                  </a:solidFill>
                </a:rPr>
                <a:t>Hat</a:t>
              </a:r>
              <a:r>
                <a:rPr lang="es-CO" altLang="es-CO" sz="900" dirty="0">
                  <a:solidFill>
                    <a:schemeClr val="bg1"/>
                  </a:solidFill>
                </a:rPr>
                <a:t> Fuse]</a:t>
              </a:r>
              <a:endParaRPr lang="es-CO" altLang="es-CO" sz="1350" dirty="0">
                <a:solidFill>
                  <a:schemeClr val="bg1"/>
                </a:solidFill>
              </a:endParaRPr>
            </a:p>
          </p:txBody>
        </p:sp>
        <p:sp>
          <p:nvSpPr>
            <p:cNvPr id="122" name="Freeform 123">
              <a:extLst>
                <a:ext uri="{FF2B5EF4-FFF2-40B4-BE49-F238E27FC236}">
                  <a16:creationId xmlns:a16="http://schemas.microsoft.com/office/drawing/2014/main" id="{38FE14E3-E342-4017-A71B-081FEE79C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" y="1241"/>
              <a:ext cx="1088" cy="375"/>
            </a:xfrm>
            <a:custGeom>
              <a:avLst/>
              <a:gdLst>
                <a:gd name="T0" fmla="*/ 0 w 3392"/>
                <a:gd name="T1" fmla="*/ 96 h 1172"/>
                <a:gd name="T2" fmla="*/ 96 w 3392"/>
                <a:gd name="T3" fmla="*/ 0 h 1172"/>
                <a:gd name="T4" fmla="*/ 3296 w 3392"/>
                <a:gd name="T5" fmla="*/ 0 h 1172"/>
                <a:gd name="T6" fmla="*/ 3392 w 3392"/>
                <a:gd name="T7" fmla="*/ 96 h 1172"/>
                <a:gd name="T8" fmla="*/ 3392 w 3392"/>
                <a:gd name="T9" fmla="*/ 96 h 1172"/>
                <a:gd name="T10" fmla="*/ 3392 w 3392"/>
                <a:gd name="T11" fmla="*/ 1076 h 1172"/>
                <a:gd name="T12" fmla="*/ 3392 w 3392"/>
                <a:gd name="T13" fmla="*/ 1076 h 1172"/>
                <a:gd name="T14" fmla="*/ 3296 w 3392"/>
                <a:gd name="T15" fmla="*/ 1172 h 1172"/>
                <a:gd name="T16" fmla="*/ 96 w 3392"/>
                <a:gd name="T17" fmla="*/ 1172 h 1172"/>
                <a:gd name="T18" fmla="*/ 0 w 3392"/>
                <a:gd name="T19" fmla="*/ 1076 h 1172"/>
                <a:gd name="T20" fmla="*/ 0 w 3392"/>
                <a:gd name="T21" fmla="*/ 96 h 1172"/>
                <a:gd name="T22" fmla="*/ 0 w 3392"/>
                <a:gd name="T23" fmla="*/ 96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92" h="1172">
                  <a:moveTo>
                    <a:pt x="0" y="96"/>
                  </a:moveTo>
                  <a:cubicBezTo>
                    <a:pt x="0" y="44"/>
                    <a:pt x="43" y="0"/>
                    <a:pt x="96" y="0"/>
                  </a:cubicBezTo>
                  <a:lnTo>
                    <a:pt x="3296" y="0"/>
                  </a:lnTo>
                  <a:cubicBezTo>
                    <a:pt x="3349" y="0"/>
                    <a:pt x="3392" y="44"/>
                    <a:pt x="3392" y="96"/>
                  </a:cubicBezTo>
                  <a:cubicBezTo>
                    <a:pt x="3392" y="96"/>
                    <a:pt x="3392" y="96"/>
                    <a:pt x="3392" y="96"/>
                  </a:cubicBezTo>
                  <a:lnTo>
                    <a:pt x="3392" y="1076"/>
                  </a:lnTo>
                  <a:cubicBezTo>
                    <a:pt x="3392" y="1076"/>
                    <a:pt x="3392" y="1076"/>
                    <a:pt x="3392" y="1076"/>
                  </a:cubicBezTo>
                  <a:cubicBezTo>
                    <a:pt x="3392" y="1128"/>
                    <a:pt x="3349" y="1172"/>
                    <a:pt x="3296" y="1172"/>
                  </a:cubicBezTo>
                  <a:lnTo>
                    <a:pt x="96" y="1172"/>
                  </a:lnTo>
                  <a:cubicBezTo>
                    <a:pt x="43" y="1172"/>
                    <a:pt x="0" y="1128"/>
                    <a:pt x="0" y="1076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solidFill>
              <a:srgbClr val="0C7CB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23" name="Freeform 124">
              <a:extLst>
                <a:ext uri="{FF2B5EF4-FFF2-40B4-BE49-F238E27FC236}">
                  <a16:creationId xmlns:a16="http://schemas.microsoft.com/office/drawing/2014/main" id="{B487B6DF-8F0D-4240-8A36-7DB24D1A3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" y="1241"/>
              <a:ext cx="1088" cy="375"/>
            </a:xfrm>
            <a:custGeom>
              <a:avLst/>
              <a:gdLst>
                <a:gd name="T0" fmla="*/ 0 w 3392"/>
                <a:gd name="T1" fmla="*/ 96 h 1172"/>
                <a:gd name="T2" fmla="*/ 96 w 3392"/>
                <a:gd name="T3" fmla="*/ 0 h 1172"/>
                <a:gd name="T4" fmla="*/ 3296 w 3392"/>
                <a:gd name="T5" fmla="*/ 0 h 1172"/>
                <a:gd name="T6" fmla="*/ 3392 w 3392"/>
                <a:gd name="T7" fmla="*/ 96 h 1172"/>
                <a:gd name="T8" fmla="*/ 3392 w 3392"/>
                <a:gd name="T9" fmla="*/ 96 h 1172"/>
                <a:gd name="T10" fmla="*/ 3392 w 3392"/>
                <a:gd name="T11" fmla="*/ 1076 h 1172"/>
                <a:gd name="T12" fmla="*/ 3392 w 3392"/>
                <a:gd name="T13" fmla="*/ 1076 h 1172"/>
                <a:gd name="T14" fmla="*/ 3296 w 3392"/>
                <a:gd name="T15" fmla="*/ 1172 h 1172"/>
                <a:gd name="T16" fmla="*/ 96 w 3392"/>
                <a:gd name="T17" fmla="*/ 1172 h 1172"/>
                <a:gd name="T18" fmla="*/ 0 w 3392"/>
                <a:gd name="T19" fmla="*/ 1076 h 1172"/>
                <a:gd name="T20" fmla="*/ 0 w 3392"/>
                <a:gd name="T21" fmla="*/ 96 h 1172"/>
                <a:gd name="T22" fmla="*/ 0 w 3392"/>
                <a:gd name="T23" fmla="*/ 96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92" h="1172">
                  <a:moveTo>
                    <a:pt x="0" y="96"/>
                  </a:moveTo>
                  <a:cubicBezTo>
                    <a:pt x="0" y="44"/>
                    <a:pt x="43" y="0"/>
                    <a:pt x="96" y="0"/>
                  </a:cubicBezTo>
                  <a:lnTo>
                    <a:pt x="3296" y="0"/>
                  </a:lnTo>
                  <a:cubicBezTo>
                    <a:pt x="3349" y="0"/>
                    <a:pt x="3392" y="44"/>
                    <a:pt x="3392" y="96"/>
                  </a:cubicBezTo>
                  <a:cubicBezTo>
                    <a:pt x="3392" y="96"/>
                    <a:pt x="3392" y="96"/>
                    <a:pt x="3392" y="96"/>
                  </a:cubicBezTo>
                  <a:lnTo>
                    <a:pt x="3392" y="1076"/>
                  </a:lnTo>
                  <a:cubicBezTo>
                    <a:pt x="3392" y="1076"/>
                    <a:pt x="3392" y="1076"/>
                    <a:pt x="3392" y="1076"/>
                  </a:cubicBezTo>
                  <a:cubicBezTo>
                    <a:pt x="3392" y="1128"/>
                    <a:pt x="3349" y="1172"/>
                    <a:pt x="3296" y="1172"/>
                  </a:cubicBezTo>
                  <a:lnTo>
                    <a:pt x="96" y="1172"/>
                  </a:lnTo>
                  <a:cubicBezTo>
                    <a:pt x="43" y="1172"/>
                    <a:pt x="0" y="1128"/>
                    <a:pt x="0" y="1076"/>
                  </a:cubicBezTo>
                  <a:lnTo>
                    <a:pt x="0" y="96"/>
                  </a:lnTo>
                  <a:cubicBezTo>
                    <a:pt x="0" y="96"/>
                    <a:pt x="0" y="96"/>
                    <a:pt x="0" y="96"/>
                  </a:cubicBez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24" name="Rectangle 125">
              <a:extLst>
                <a:ext uri="{FF2B5EF4-FFF2-40B4-BE49-F238E27FC236}">
                  <a16:creationId xmlns:a16="http://schemas.microsoft.com/office/drawing/2014/main" id="{B589B058-EC15-48FA-8188-4E80E37ACD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3" y="1244"/>
              <a:ext cx="68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chemeClr val="bg1"/>
                  </a:solidFill>
                </a:rPr>
                <a:t>Servicios Matrix</a:t>
              </a:r>
              <a:endParaRPr lang="es-CO" altLang="es-CO" sz="1350">
                <a:solidFill>
                  <a:schemeClr val="bg1"/>
                </a:solidFill>
              </a:endParaRPr>
            </a:p>
          </p:txBody>
        </p:sp>
        <p:sp>
          <p:nvSpPr>
            <p:cNvPr id="125" name="Rectangle 126">
              <a:extLst>
                <a:ext uri="{FF2B5EF4-FFF2-40B4-BE49-F238E27FC236}">
                  <a16:creationId xmlns:a16="http://schemas.microsoft.com/office/drawing/2014/main" id="{D70FF022-E32F-459E-ABE3-18EB65E89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3" y="1339"/>
              <a:ext cx="46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 dirty="0">
                  <a:solidFill>
                    <a:schemeClr val="bg1"/>
                  </a:solidFill>
                </a:rPr>
                <a:t>[SAE SAS]</a:t>
              </a:r>
              <a:endParaRPr lang="es-CO" altLang="es-CO" sz="1350" dirty="0">
                <a:solidFill>
                  <a:schemeClr val="bg1"/>
                </a:solidFill>
              </a:endParaRPr>
            </a:p>
          </p:txBody>
        </p:sp>
        <p:sp>
          <p:nvSpPr>
            <p:cNvPr id="126" name="Freeform 127">
              <a:extLst>
                <a:ext uri="{FF2B5EF4-FFF2-40B4-BE49-F238E27FC236}">
                  <a16:creationId xmlns:a16="http://schemas.microsoft.com/office/drawing/2014/main" id="{777C6585-0AE6-4E7A-96E2-E7443B536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" y="1241"/>
              <a:ext cx="1089" cy="375"/>
            </a:xfrm>
            <a:custGeom>
              <a:avLst/>
              <a:gdLst>
                <a:gd name="T0" fmla="*/ 1 w 3392"/>
                <a:gd name="T1" fmla="*/ 96 h 1172"/>
                <a:gd name="T2" fmla="*/ 97 w 3392"/>
                <a:gd name="T3" fmla="*/ 0 h 1172"/>
                <a:gd name="T4" fmla="*/ 3296 w 3392"/>
                <a:gd name="T5" fmla="*/ 0 h 1172"/>
                <a:gd name="T6" fmla="*/ 3392 w 3392"/>
                <a:gd name="T7" fmla="*/ 96 h 1172"/>
                <a:gd name="T8" fmla="*/ 3392 w 3392"/>
                <a:gd name="T9" fmla="*/ 96 h 1172"/>
                <a:gd name="T10" fmla="*/ 3392 w 3392"/>
                <a:gd name="T11" fmla="*/ 1076 h 1172"/>
                <a:gd name="T12" fmla="*/ 3392 w 3392"/>
                <a:gd name="T13" fmla="*/ 1076 h 1172"/>
                <a:gd name="T14" fmla="*/ 3296 w 3392"/>
                <a:gd name="T15" fmla="*/ 1172 h 1172"/>
                <a:gd name="T16" fmla="*/ 97 w 3392"/>
                <a:gd name="T17" fmla="*/ 1172 h 1172"/>
                <a:gd name="T18" fmla="*/ 1 w 3392"/>
                <a:gd name="T19" fmla="*/ 1076 h 1172"/>
                <a:gd name="T20" fmla="*/ 1 w 3392"/>
                <a:gd name="T21" fmla="*/ 96 h 1172"/>
                <a:gd name="T22" fmla="*/ 1 w 3392"/>
                <a:gd name="T23" fmla="*/ 96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92" h="1172">
                  <a:moveTo>
                    <a:pt x="1" y="96"/>
                  </a:moveTo>
                  <a:cubicBezTo>
                    <a:pt x="0" y="44"/>
                    <a:pt x="43" y="0"/>
                    <a:pt x="97" y="0"/>
                  </a:cubicBezTo>
                  <a:lnTo>
                    <a:pt x="3296" y="0"/>
                  </a:lnTo>
                  <a:cubicBezTo>
                    <a:pt x="3349" y="0"/>
                    <a:pt x="3392" y="44"/>
                    <a:pt x="3392" y="96"/>
                  </a:cubicBezTo>
                  <a:cubicBezTo>
                    <a:pt x="3392" y="96"/>
                    <a:pt x="3392" y="96"/>
                    <a:pt x="3392" y="96"/>
                  </a:cubicBezTo>
                  <a:lnTo>
                    <a:pt x="3392" y="1076"/>
                  </a:lnTo>
                  <a:cubicBezTo>
                    <a:pt x="3392" y="1076"/>
                    <a:pt x="3392" y="1076"/>
                    <a:pt x="3392" y="1076"/>
                  </a:cubicBezTo>
                  <a:cubicBezTo>
                    <a:pt x="3392" y="1128"/>
                    <a:pt x="3349" y="1172"/>
                    <a:pt x="3296" y="1172"/>
                  </a:cubicBezTo>
                  <a:lnTo>
                    <a:pt x="97" y="1172"/>
                  </a:lnTo>
                  <a:cubicBezTo>
                    <a:pt x="43" y="1172"/>
                    <a:pt x="0" y="1128"/>
                    <a:pt x="1" y="1076"/>
                  </a:cubicBezTo>
                  <a:lnTo>
                    <a:pt x="1" y="96"/>
                  </a:lnTo>
                  <a:cubicBezTo>
                    <a:pt x="1" y="96"/>
                    <a:pt x="1" y="96"/>
                    <a:pt x="1" y="96"/>
                  </a:cubicBezTo>
                  <a:close/>
                </a:path>
              </a:pathLst>
            </a:custGeom>
            <a:solidFill>
              <a:srgbClr val="FCC43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27" name="Freeform 128">
              <a:extLst>
                <a:ext uri="{FF2B5EF4-FFF2-40B4-BE49-F238E27FC236}">
                  <a16:creationId xmlns:a16="http://schemas.microsoft.com/office/drawing/2014/main" id="{1164FFDC-68AD-43D4-9FAC-048AD531F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" y="1241"/>
              <a:ext cx="1089" cy="375"/>
            </a:xfrm>
            <a:custGeom>
              <a:avLst/>
              <a:gdLst>
                <a:gd name="T0" fmla="*/ 1 w 3392"/>
                <a:gd name="T1" fmla="*/ 96 h 1172"/>
                <a:gd name="T2" fmla="*/ 97 w 3392"/>
                <a:gd name="T3" fmla="*/ 0 h 1172"/>
                <a:gd name="T4" fmla="*/ 3296 w 3392"/>
                <a:gd name="T5" fmla="*/ 0 h 1172"/>
                <a:gd name="T6" fmla="*/ 3392 w 3392"/>
                <a:gd name="T7" fmla="*/ 96 h 1172"/>
                <a:gd name="T8" fmla="*/ 3392 w 3392"/>
                <a:gd name="T9" fmla="*/ 96 h 1172"/>
                <a:gd name="T10" fmla="*/ 3392 w 3392"/>
                <a:gd name="T11" fmla="*/ 1076 h 1172"/>
                <a:gd name="T12" fmla="*/ 3392 w 3392"/>
                <a:gd name="T13" fmla="*/ 1076 h 1172"/>
                <a:gd name="T14" fmla="*/ 3296 w 3392"/>
                <a:gd name="T15" fmla="*/ 1172 h 1172"/>
                <a:gd name="T16" fmla="*/ 97 w 3392"/>
                <a:gd name="T17" fmla="*/ 1172 h 1172"/>
                <a:gd name="T18" fmla="*/ 1 w 3392"/>
                <a:gd name="T19" fmla="*/ 1076 h 1172"/>
                <a:gd name="T20" fmla="*/ 1 w 3392"/>
                <a:gd name="T21" fmla="*/ 96 h 1172"/>
                <a:gd name="T22" fmla="*/ 1 w 3392"/>
                <a:gd name="T23" fmla="*/ 96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92" h="1172">
                  <a:moveTo>
                    <a:pt x="1" y="96"/>
                  </a:moveTo>
                  <a:cubicBezTo>
                    <a:pt x="0" y="44"/>
                    <a:pt x="43" y="0"/>
                    <a:pt x="97" y="0"/>
                  </a:cubicBezTo>
                  <a:lnTo>
                    <a:pt x="3296" y="0"/>
                  </a:lnTo>
                  <a:cubicBezTo>
                    <a:pt x="3349" y="0"/>
                    <a:pt x="3392" y="44"/>
                    <a:pt x="3392" y="96"/>
                  </a:cubicBezTo>
                  <a:cubicBezTo>
                    <a:pt x="3392" y="96"/>
                    <a:pt x="3392" y="96"/>
                    <a:pt x="3392" y="96"/>
                  </a:cubicBezTo>
                  <a:lnTo>
                    <a:pt x="3392" y="1076"/>
                  </a:lnTo>
                  <a:cubicBezTo>
                    <a:pt x="3392" y="1076"/>
                    <a:pt x="3392" y="1076"/>
                    <a:pt x="3392" y="1076"/>
                  </a:cubicBezTo>
                  <a:cubicBezTo>
                    <a:pt x="3392" y="1128"/>
                    <a:pt x="3349" y="1172"/>
                    <a:pt x="3296" y="1172"/>
                  </a:cubicBezTo>
                  <a:lnTo>
                    <a:pt x="97" y="1172"/>
                  </a:lnTo>
                  <a:cubicBezTo>
                    <a:pt x="43" y="1172"/>
                    <a:pt x="0" y="1128"/>
                    <a:pt x="1" y="1076"/>
                  </a:cubicBezTo>
                  <a:lnTo>
                    <a:pt x="1" y="96"/>
                  </a:lnTo>
                  <a:cubicBezTo>
                    <a:pt x="1" y="96"/>
                    <a:pt x="1" y="96"/>
                    <a:pt x="1" y="96"/>
                  </a:cubicBez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CO" sz="1350"/>
            </a:p>
          </p:txBody>
        </p:sp>
        <p:sp>
          <p:nvSpPr>
            <p:cNvPr id="128" name="Rectangle 129">
              <a:extLst>
                <a:ext uri="{FF2B5EF4-FFF2-40B4-BE49-F238E27FC236}">
                  <a16:creationId xmlns:a16="http://schemas.microsoft.com/office/drawing/2014/main" id="{03BB56DE-7625-4F6E-B813-0239BDE52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2" y="1244"/>
              <a:ext cx="7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CO" altLang="es-CO" sz="900">
                  <a:solidFill>
                    <a:srgbClr val="000000"/>
                  </a:solidFill>
                </a:rPr>
                <a:t>LDAP [Microsoft]</a:t>
              </a:r>
              <a:endParaRPr lang="es-CO" altLang="es-CO" sz="1350"/>
            </a:p>
          </p:txBody>
        </p:sp>
      </p:grpSp>
      <p:sp>
        <p:nvSpPr>
          <p:cNvPr id="129" name="Rectángulo 128">
            <a:extLst>
              <a:ext uri="{FF2B5EF4-FFF2-40B4-BE49-F238E27FC236}">
                <a16:creationId xmlns:a16="http://schemas.microsoft.com/office/drawing/2014/main" id="{8D49BEB3-0EF9-4542-B1E5-445027A2F96C}"/>
              </a:ext>
            </a:extLst>
          </p:cNvPr>
          <p:cNvSpPr/>
          <p:nvPr/>
        </p:nvSpPr>
        <p:spPr>
          <a:xfrm>
            <a:off x="1760040" y="1185899"/>
            <a:ext cx="56524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MODELO DE INTEGRACIÓN A PARTIR DEL BUS DE SERVICIOS</a:t>
            </a:r>
            <a:endParaRPr lang="es-CO" sz="20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30" name="Imagen 129">
            <a:extLst>
              <a:ext uri="{FF2B5EF4-FFF2-40B4-BE49-F238E27FC236}">
                <a16:creationId xmlns:a16="http://schemas.microsoft.com/office/drawing/2014/main" id="{31332B17-ECC6-484F-90CA-925C424A19F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444" y="65759"/>
            <a:ext cx="4813935" cy="1165860"/>
          </a:xfrm>
          <a:prstGeom prst="rect">
            <a:avLst/>
          </a:prstGeom>
        </p:spPr>
      </p:pic>
      <p:pic>
        <p:nvPicPr>
          <p:cNvPr id="131" name="Imagen 130" descr="Logo SAE-01.jpg">
            <a:extLst>
              <a:ext uri="{FF2B5EF4-FFF2-40B4-BE49-F238E27FC236}">
                <a16:creationId xmlns:a16="http://schemas.microsoft.com/office/drawing/2014/main" id="{19DF2524-DBB8-45E2-ABE9-C4A4A75EA6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132" name="Rectángulo 131">
            <a:extLst>
              <a:ext uri="{FF2B5EF4-FFF2-40B4-BE49-F238E27FC236}">
                <a16:creationId xmlns:a16="http://schemas.microsoft.com/office/drawing/2014/main" id="{84B08021-967F-4CC8-A0EB-19B020DC6AA7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3" name="CuadroTexto 132">
            <a:extLst>
              <a:ext uri="{FF2B5EF4-FFF2-40B4-BE49-F238E27FC236}">
                <a16:creationId xmlns:a16="http://schemas.microsoft.com/office/drawing/2014/main" id="{85680E24-DEED-4E6E-B1D5-E7F6CE875555}"/>
              </a:ext>
            </a:extLst>
          </p:cNvPr>
          <p:cNvSpPr txBox="1"/>
          <p:nvPr/>
        </p:nvSpPr>
        <p:spPr>
          <a:xfrm>
            <a:off x="5721667" y="655022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133849424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8A659A-BC3A-478C-87B4-1FBC7C3118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699023"/>
            <a:ext cx="6858000" cy="616325"/>
          </a:xfrm>
        </p:spPr>
        <p:txBody>
          <a:bodyPr>
            <a:normAutofit fontScale="90000"/>
          </a:bodyPr>
          <a:lstStyle/>
          <a:p>
            <a:r>
              <a:rPr lang="es-CO" dirty="0"/>
              <a:t>Arquitectura Matrix 1.0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C67982C-6B82-4348-9093-B826AB99679C}"/>
              </a:ext>
            </a:extLst>
          </p:cNvPr>
          <p:cNvSpPr/>
          <p:nvPr/>
        </p:nvSpPr>
        <p:spPr>
          <a:xfrm>
            <a:off x="5276336" y="2667515"/>
            <a:ext cx="2508422" cy="8031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0" dirty="0"/>
              <a:t>Datos (</a:t>
            </a:r>
            <a:r>
              <a:rPr lang="es-CO" sz="1350" dirty="0" err="1"/>
              <a:t>Sql</a:t>
            </a:r>
            <a:r>
              <a:rPr lang="es-CO" sz="1350" dirty="0"/>
              <a:t> Server)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B0DB073-01CC-49AB-A27D-3B8846A0A871}"/>
              </a:ext>
            </a:extLst>
          </p:cNvPr>
          <p:cNvSpPr/>
          <p:nvPr/>
        </p:nvSpPr>
        <p:spPr>
          <a:xfrm>
            <a:off x="5276336" y="3829051"/>
            <a:ext cx="2468975" cy="8031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0" dirty="0"/>
              <a:t>Presentación (PHP)</a:t>
            </a:r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0E820B93-2057-4DFC-9F61-E5D023F18AAC}"/>
              </a:ext>
            </a:extLst>
          </p:cNvPr>
          <p:cNvSpPr/>
          <p:nvPr/>
        </p:nvSpPr>
        <p:spPr>
          <a:xfrm>
            <a:off x="6586154" y="3526309"/>
            <a:ext cx="364524" cy="247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18C53C1F-B0AC-4B42-A383-9F2ABCDA05BC}"/>
              </a:ext>
            </a:extLst>
          </p:cNvPr>
          <p:cNvSpPr/>
          <p:nvPr/>
        </p:nvSpPr>
        <p:spPr>
          <a:xfrm rot="10800000">
            <a:off x="6005744" y="3513680"/>
            <a:ext cx="364524" cy="247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6514DB9-8864-4770-A3E8-35E153E2D406}"/>
              </a:ext>
            </a:extLst>
          </p:cNvPr>
          <p:cNvSpPr txBox="1"/>
          <p:nvPr/>
        </p:nvSpPr>
        <p:spPr>
          <a:xfrm>
            <a:off x="1427205" y="2927385"/>
            <a:ext cx="2353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1. Desarrollo en PHP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1A3F67C-B506-462E-8654-42EB41BFC985}"/>
              </a:ext>
            </a:extLst>
          </p:cNvPr>
          <p:cNvSpPr txBox="1"/>
          <p:nvPr/>
        </p:nvSpPr>
        <p:spPr>
          <a:xfrm>
            <a:off x="1427205" y="4080604"/>
            <a:ext cx="3633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3. Mantenimiento demorado y no escalable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B9405B3-D034-4599-B4CA-205AE4CD3B7B}"/>
              </a:ext>
            </a:extLst>
          </p:cNvPr>
          <p:cNvSpPr txBox="1"/>
          <p:nvPr/>
        </p:nvSpPr>
        <p:spPr>
          <a:xfrm>
            <a:off x="1415026" y="3421562"/>
            <a:ext cx="3657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2. Conexión a Base de datos desde la presentación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F38EFA2-8826-4AA6-A825-EB4B1026EF6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17" name="Imagen 16" descr="Logo SAE-01.jpg">
            <a:extLst>
              <a:ext uri="{FF2B5EF4-FFF2-40B4-BE49-F238E27FC236}">
                <a16:creationId xmlns:a16="http://schemas.microsoft.com/office/drawing/2014/main" id="{CFF2C322-DEF6-40F2-BEDF-786699989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71776A11-A243-4938-96FA-FB5AD4E4725B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7BA3280-F49D-4CDE-BE89-0C5BEC9AA042}"/>
              </a:ext>
            </a:extLst>
          </p:cNvPr>
          <p:cNvSpPr txBox="1"/>
          <p:nvPr/>
        </p:nvSpPr>
        <p:spPr>
          <a:xfrm>
            <a:off x="5721667" y="655022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388372813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8A659A-BC3A-478C-87B4-1FBC7C3118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699023"/>
            <a:ext cx="6858000" cy="616325"/>
          </a:xfrm>
        </p:spPr>
        <p:txBody>
          <a:bodyPr>
            <a:normAutofit fontScale="90000"/>
          </a:bodyPr>
          <a:lstStyle/>
          <a:p>
            <a:r>
              <a:rPr lang="es-CO" dirty="0"/>
              <a:t>Arquitectura Matrix 1.5</a:t>
            </a:r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18C53C1F-B0AC-4B42-A383-9F2ABCDA05BC}"/>
              </a:ext>
            </a:extLst>
          </p:cNvPr>
          <p:cNvSpPr/>
          <p:nvPr/>
        </p:nvSpPr>
        <p:spPr>
          <a:xfrm rot="10800000">
            <a:off x="6301408" y="3786087"/>
            <a:ext cx="173354" cy="147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6514DB9-8864-4770-A3E8-35E153E2D406}"/>
              </a:ext>
            </a:extLst>
          </p:cNvPr>
          <p:cNvSpPr txBox="1"/>
          <p:nvPr/>
        </p:nvSpPr>
        <p:spPr>
          <a:xfrm>
            <a:off x="1427205" y="2584127"/>
            <a:ext cx="353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1. Desarrollo en Visual Basic </a:t>
            </a:r>
            <a:r>
              <a:rPr lang="es-CO" dirty="0" err="1"/>
              <a:t>.Net</a:t>
            </a:r>
            <a:endParaRPr lang="es-CO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1A3F67C-B506-462E-8654-42EB41BFC985}"/>
              </a:ext>
            </a:extLst>
          </p:cNvPr>
          <p:cNvSpPr txBox="1"/>
          <p:nvPr/>
        </p:nvSpPr>
        <p:spPr>
          <a:xfrm>
            <a:off x="1451562" y="4131597"/>
            <a:ext cx="363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3. Presentación (</a:t>
            </a:r>
            <a:r>
              <a:rPr lang="es-CO" dirty="0" err="1"/>
              <a:t>html</a:t>
            </a:r>
            <a:r>
              <a:rPr lang="es-CO" dirty="0"/>
              <a:t>, jQuery)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B9405B3-D034-4599-B4CA-205AE4CD3B7B}"/>
              </a:ext>
            </a:extLst>
          </p:cNvPr>
          <p:cNvSpPr txBox="1"/>
          <p:nvPr/>
        </p:nvSpPr>
        <p:spPr>
          <a:xfrm>
            <a:off x="1427205" y="3270045"/>
            <a:ext cx="3657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2. Conexión a Base de datos desde Servicios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3A2084B-9F06-4515-B59C-9FE2E7285DCB}"/>
              </a:ext>
            </a:extLst>
          </p:cNvPr>
          <p:cNvSpPr/>
          <p:nvPr/>
        </p:nvSpPr>
        <p:spPr>
          <a:xfrm>
            <a:off x="5276332" y="3349431"/>
            <a:ext cx="2508422" cy="259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0" dirty="0"/>
              <a:t>Servicios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B9C0771-2B23-4681-9449-ABD23A7A87D3}"/>
              </a:ext>
            </a:extLst>
          </p:cNvPr>
          <p:cNvSpPr/>
          <p:nvPr/>
        </p:nvSpPr>
        <p:spPr>
          <a:xfrm>
            <a:off x="5276334" y="2681401"/>
            <a:ext cx="2508422" cy="259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0" dirty="0"/>
              <a:t>Datos (SQL Server)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42BB059-70AE-4F46-93CC-B6B8EF5328EF}"/>
              </a:ext>
            </a:extLst>
          </p:cNvPr>
          <p:cNvSpPr/>
          <p:nvPr/>
        </p:nvSpPr>
        <p:spPr>
          <a:xfrm>
            <a:off x="5276332" y="4120655"/>
            <a:ext cx="2508422" cy="259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0" dirty="0"/>
              <a:t>Presentación</a:t>
            </a:r>
          </a:p>
        </p:txBody>
      </p:sp>
      <p:sp>
        <p:nvSpPr>
          <p:cNvPr id="20" name="Flecha: hacia abajo 19">
            <a:extLst>
              <a:ext uri="{FF2B5EF4-FFF2-40B4-BE49-F238E27FC236}">
                <a16:creationId xmlns:a16="http://schemas.microsoft.com/office/drawing/2014/main" id="{1D54DDE2-3AD6-46C9-B91E-5EDB31C1F773}"/>
              </a:ext>
            </a:extLst>
          </p:cNvPr>
          <p:cNvSpPr/>
          <p:nvPr/>
        </p:nvSpPr>
        <p:spPr>
          <a:xfrm rot="10800000">
            <a:off x="6301408" y="3025635"/>
            <a:ext cx="173354" cy="147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21" name="Flecha: hacia abajo 20">
            <a:extLst>
              <a:ext uri="{FF2B5EF4-FFF2-40B4-BE49-F238E27FC236}">
                <a16:creationId xmlns:a16="http://schemas.microsoft.com/office/drawing/2014/main" id="{B0613A39-341E-43F8-81BA-FA0CE6E4B603}"/>
              </a:ext>
            </a:extLst>
          </p:cNvPr>
          <p:cNvSpPr/>
          <p:nvPr/>
        </p:nvSpPr>
        <p:spPr>
          <a:xfrm>
            <a:off x="6581373" y="3786087"/>
            <a:ext cx="173354" cy="147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23" name="Flecha: hacia abajo 22">
            <a:extLst>
              <a:ext uri="{FF2B5EF4-FFF2-40B4-BE49-F238E27FC236}">
                <a16:creationId xmlns:a16="http://schemas.microsoft.com/office/drawing/2014/main" id="{EE055C34-9AE9-4109-A1A8-59B8F8D5DCC7}"/>
              </a:ext>
            </a:extLst>
          </p:cNvPr>
          <p:cNvSpPr/>
          <p:nvPr/>
        </p:nvSpPr>
        <p:spPr>
          <a:xfrm>
            <a:off x="6597790" y="3032727"/>
            <a:ext cx="173354" cy="147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699EC99F-E23A-4420-A341-1311212F2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24" name="Imagen 23" descr="Logo SAE-01.jpg">
            <a:extLst>
              <a:ext uri="{FF2B5EF4-FFF2-40B4-BE49-F238E27FC236}">
                <a16:creationId xmlns:a16="http://schemas.microsoft.com/office/drawing/2014/main" id="{BECCA0AE-0C38-4972-B554-1F99E4E0A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B1D29F0A-835A-4D33-83C6-EC64858B7780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8554B95-74CD-4C6B-ACAE-044BBB27ACA9}"/>
              </a:ext>
            </a:extLst>
          </p:cNvPr>
          <p:cNvSpPr txBox="1"/>
          <p:nvPr/>
        </p:nvSpPr>
        <p:spPr>
          <a:xfrm>
            <a:off x="5721667" y="655022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122589825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8A659A-BC3A-478C-87B4-1FBC7C3118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699023"/>
            <a:ext cx="6858000" cy="616325"/>
          </a:xfrm>
        </p:spPr>
        <p:txBody>
          <a:bodyPr>
            <a:normAutofit fontScale="90000"/>
          </a:bodyPr>
          <a:lstStyle/>
          <a:p>
            <a:r>
              <a:rPr lang="es-CO" dirty="0"/>
              <a:t>Arquitectura Matrix 2.0</a:t>
            </a:r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18C53C1F-B0AC-4B42-A383-9F2ABCDA05BC}"/>
              </a:ext>
            </a:extLst>
          </p:cNvPr>
          <p:cNvSpPr/>
          <p:nvPr/>
        </p:nvSpPr>
        <p:spPr>
          <a:xfrm rot="10800000">
            <a:off x="6325040" y="3614052"/>
            <a:ext cx="173354" cy="147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3A2084B-9F06-4515-B59C-9FE2E7285DCB}"/>
              </a:ext>
            </a:extLst>
          </p:cNvPr>
          <p:cNvSpPr/>
          <p:nvPr/>
        </p:nvSpPr>
        <p:spPr>
          <a:xfrm>
            <a:off x="5276332" y="3270045"/>
            <a:ext cx="2508422" cy="259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0" dirty="0"/>
              <a:t>Lógica de negocio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B9C0771-2B23-4681-9449-ABD23A7A87D3}"/>
              </a:ext>
            </a:extLst>
          </p:cNvPr>
          <p:cNvSpPr/>
          <p:nvPr/>
        </p:nvSpPr>
        <p:spPr>
          <a:xfrm>
            <a:off x="5276334" y="2681401"/>
            <a:ext cx="2508422" cy="259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0" dirty="0"/>
              <a:t>Datos (SQL Server)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42BB059-70AE-4F46-93CC-B6B8EF5328EF}"/>
              </a:ext>
            </a:extLst>
          </p:cNvPr>
          <p:cNvSpPr/>
          <p:nvPr/>
        </p:nvSpPr>
        <p:spPr>
          <a:xfrm>
            <a:off x="5276331" y="4374242"/>
            <a:ext cx="2508422" cy="259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0" dirty="0"/>
              <a:t>Presentación</a:t>
            </a:r>
          </a:p>
        </p:txBody>
      </p:sp>
      <p:sp>
        <p:nvSpPr>
          <p:cNvPr id="20" name="Flecha: hacia abajo 19">
            <a:extLst>
              <a:ext uri="{FF2B5EF4-FFF2-40B4-BE49-F238E27FC236}">
                <a16:creationId xmlns:a16="http://schemas.microsoft.com/office/drawing/2014/main" id="{1D54DDE2-3AD6-46C9-B91E-5EDB31C1F773}"/>
              </a:ext>
            </a:extLst>
          </p:cNvPr>
          <p:cNvSpPr/>
          <p:nvPr/>
        </p:nvSpPr>
        <p:spPr>
          <a:xfrm rot="10800000">
            <a:off x="6301408" y="3025635"/>
            <a:ext cx="173354" cy="147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21" name="Flecha: hacia abajo 20">
            <a:extLst>
              <a:ext uri="{FF2B5EF4-FFF2-40B4-BE49-F238E27FC236}">
                <a16:creationId xmlns:a16="http://schemas.microsoft.com/office/drawing/2014/main" id="{B0613A39-341E-43F8-81BA-FA0CE6E4B603}"/>
              </a:ext>
            </a:extLst>
          </p:cNvPr>
          <p:cNvSpPr/>
          <p:nvPr/>
        </p:nvSpPr>
        <p:spPr>
          <a:xfrm>
            <a:off x="6597790" y="3614053"/>
            <a:ext cx="173354" cy="147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23" name="Flecha: hacia abajo 22">
            <a:extLst>
              <a:ext uri="{FF2B5EF4-FFF2-40B4-BE49-F238E27FC236}">
                <a16:creationId xmlns:a16="http://schemas.microsoft.com/office/drawing/2014/main" id="{EE055C34-9AE9-4109-A1A8-59B8F8D5DCC7}"/>
              </a:ext>
            </a:extLst>
          </p:cNvPr>
          <p:cNvSpPr/>
          <p:nvPr/>
        </p:nvSpPr>
        <p:spPr>
          <a:xfrm>
            <a:off x="6597790" y="3032727"/>
            <a:ext cx="173354" cy="147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C6D4915-C224-4E51-8A1D-80A4633EE88E}"/>
              </a:ext>
            </a:extLst>
          </p:cNvPr>
          <p:cNvSpPr/>
          <p:nvPr/>
        </p:nvSpPr>
        <p:spPr>
          <a:xfrm>
            <a:off x="5276331" y="3796062"/>
            <a:ext cx="2508422" cy="259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0" dirty="0"/>
              <a:t>Servicios</a:t>
            </a:r>
          </a:p>
        </p:txBody>
      </p:sp>
      <p:sp>
        <p:nvSpPr>
          <p:cNvPr id="24" name="Flecha: hacia abajo 23">
            <a:extLst>
              <a:ext uri="{FF2B5EF4-FFF2-40B4-BE49-F238E27FC236}">
                <a16:creationId xmlns:a16="http://schemas.microsoft.com/office/drawing/2014/main" id="{B2582ADB-A0FE-4FC6-A9F7-5909BDAC529C}"/>
              </a:ext>
            </a:extLst>
          </p:cNvPr>
          <p:cNvSpPr/>
          <p:nvPr/>
        </p:nvSpPr>
        <p:spPr>
          <a:xfrm rot="10800000">
            <a:off x="6319583" y="4141580"/>
            <a:ext cx="173354" cy="147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25" name="Flecha: hacia abajo 24">
            <a:extLst>
              <a:ext uri="{FF2B5EF4-FFF2-40B4-BE49-F238E27FC236}">
                <a16:creationId xmlns:a16="http://schemas.microsoft.com/office/drawing/2014/main" id="{63E5B88E-7EB9-42B6-8763-625FB7FFC0CD}"/>
              </a:ext>
            </a:extLst>
          </p:cNvPr>
          <p:cNvSpPr/>
          <p:nvPr/>
        </p:nvSpPr>
        <p:spPr>
          <a:xfrm>
            <a:off x="6592333" y="4141581"/>
            <a:ext cx="173354" cy="147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EA9FD1A-28C2-452C-BFD1-C725D9C94C6B}"/>
              </a:ext>
            </a:extLst>
          </p:cNvPr>
          <p:cNvSpPr txBox="1"/>
          <p:nvPr/>
        </p:nvSpPr>
        <p:spPr>
          <a:xfrm>
            <a:off x="1334163" y="3211633"/>
            <a:ext cx="36332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1. Desarrollo </a:t>
            </a:r>
            <a:r>
              <a:rPr lang="es-CO" dirty="0" err="1"/>
              <a:t>.Net</a:t>
            </a:r>
            <a:r>
              <a:rPr lang="es-CO" dirty="0"/>
              <a:t> (C#)</a:t>
            </a:r>
          </a:p>
          <a:p>
            <a:r>
              <a:rPr lang="es-CO" dirty="0"/>
              <a:t>2. Conexión a Base de datos desde Servicios (REST)</a:t>
            </a:r>
          </a:p>
          <a:p>
            <a:r>
              <a:rPr lang="es-CO" dirty="0"/>
              <a:t>3. Capa de Presentación (</a:t>
            </a:r>
            <a:r>
              <a:rPr lang="es-CO" dirty="0" err="1"/>
              <a:t>html</a:t>
            </a:r>
            <a:r>
              <a:rPr lang="es-CO" dirty="0"/>
              <a:t> 5.0, jQuery)</a:t>
            </a:r>
          </a:p>
          <a:p>
            <a:r>
              <a:rPr lang="es-CO" dirty="0"/>
              <a:t>4. Servicios re utilizables</a:t>
            </a:r>
          </a:p>
          <a:p>
            <a:r>
              <a:rPr lang="es-CO" dirty="0"/>
              <a:t>5. Desarrollo escalable y sostenible 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27F02ABF-7594-49A2-9727-287FADB8F558}"/>
              </a:ext>
            </a:extLst>
          </p:cNvPr>
          <p:cNvSpPr/>
          <p:nvPr/>
        </p:nvSpPr>
        <p:spPr>
          <a:xfrm>
            <a:off x="2063578" y="2582113"/>
            <a:ext cx="2508422" cy="259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0" dirty="0"/>
              <a:t>Motor SQL Server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5E3BFE44-2851-465B-A8CB-5250F8D96A77}"/>
              </a:ext>
            </a:extLst>
          </p:cNvPr>
          <p:cNvSpPr/>
          <p:nvPr/>
        </p:nvSpPr>
        <p:spPr>
          <a:xfrm>
            <a:off x="2058675" y="2896873"/>
            <a:ext cx="2508422" cy="259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0" dirty="0"/>
              <a:t>Integración con BUS de servicios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ACD0C19F-0024-4004-8EEA-4497AEB4FDB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26" name="Imagen 25" descr="Logo SAE-01.jpg">
            <a:extLst>
              <a:ext uri="{FF2B5EF4-FFF2-40B4-BE49-F238E27FC236}">
                <a16:creationId xmlns:a16="http://schemas.microsoft.com/office/drawing/2014/main" id="{C1D745DF-9215-4A8D-AE2B-6691E4185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8" name="Rectángulo 27">
            <a:extLst>
              <a:ext uri="{FF2B5EF4-FFF2-40B4-BE49-F238E27FC236}">
                <a16:creationId xmlns:a16="http://schemas.microsoft.com/office/drawing/2014/main" id="{3DA180E8-FD1B-4780-9013-CEDC0EA31681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749B4630-F1FF-4856-A508-9D6E64A5BA8B}"/>
              </a:ext>
            </a:extLst>
          </p:cNvPr>
          <p:cNvSpPr txBox="1"/>
          <p:nvPr/>
        </p:nvSpPr>
        <p:spPr>
          <a:xfrm>
            <a:off x="5721667" y="655022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205285234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201004" y="3043861"/>
            <a:ext cx="6741992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  <a:cs typeface="Calibri"/>
              </a:rPr>
              <a:t>CONTRATOS DE APOYO</a:t>
            </a:r>
            <a:endParaRPr lang="es-CO" sz="4000" b="1" dirty="0">
              <a:solidFill>
                <a:srgbClr val="000A8B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721667" y="654050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1EB267A-A7AC-4537-99C5-1B065BD5288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22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7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id="{BEDF84FB-B3B8-44A5-800B-FF65991FCF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496" b="14844"/>
          <a:stretch/>
        </p:blipFill>
        <p:spPr>
          <a:xfrm>
            <a:off x="975024" y="1023928"/>
            <a:ext cx="7374102" cy="549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0116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5ECEEE4-1681-44AE-A129-4300B32E9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01895"/>
            <a:ext cx="8229600" cy="1143000"/>
          </a:xfrm>
        </p:spPr>
        <p:txBody>
          <a:bodyPr/>
          <a:lstStyle/>
          <a:p>
            <a:r>
              <a:rPr lang="es-CO"/>
              <a:t>Contratos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4028303-B065-4CEA-BC98-795B8386AE0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38345" y="2366685"/>
          <a:ext cx="5809128" cy="2703654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3956487">
                  <a:extLst>
                    <a:ext uri="{9D8B030D-6E8A-4147-A177-3AD203B41FA5}">
                      <a16:colId xmlns:a16="http://schemas.microsoft.com/office/drawing/2014/main" val="1584532378"/>
                    </a:ext>
                  </a:extLst>
                </a:gridCol>
                <a:gridCol w="1852641">
                  <a:extLst>
                    <a:ext uri="{9D8B030D-6E8A-4147-A177-3AD203B41FA5}">
                      <a16:colId xmlns:a16="http://schemas.microsoft.com/office/drawing/2014/main" val="3192399464"/>
                    </a:ext>
                  </a:extLst>
                </a:gridCol>
              </a:tblGrid>
              <a:tr h="743341"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u="none" strike="noStrike">
                          <a:effectLst/>
                        </a:rPr>
                        <a:t>Estado</a:t>
                      </a:r>
                      <a:endParaRPr lang="es-ES">
                        <a:effectLst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u="none" strike="noStrike">
                          <a:effectLst/>
                        </a:rPr>
                        <a:t>Cantidad</a:t>
                      </a:r>
                      <a:endParaRPr lang="es-ES">
                        <a:effectLst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27113165"/>
                  </a:ext>
                </a:extLst>
              </a:tr>
              <a:tr h="450757">
                <a:tc>
                  <a:txBody>
                    <a:bodyPr/>
                    <a:lstStyle/>
                    <a:p>
                      <a:pPr algn="l" fontAlgn="b"/>
                      <a:r>
                        <a:rPr lang="es-CO" sz="2000" u="none" strike="noStrike">
                          <a:effectLst/>
                        </a:rPr>
                        <a:t>En proceso de liquidación</a:t>
                      </a:r>
                      <a:endParaRPr lang="es-ES">
                        <a:effectLst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000" u="none" strike="noStrike">
                          <a:effectLst/>
                        </a:rPr>
                        <a:t>8</a:t>
                      </a:r>
                      <a:endParaRPr lang="es-ES">
                        <a:effectLst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6770791"/>
                  </a:ext>
                </a:extLst>
              </a:tr>
              <a:tr h="377389">
                <a:tc>
                  <a:txBody>
                    <a:bodyPr/>
                    <a:lstStyle/>
                    <a:p>
                      <a:pPr algn="l" fontAlgn="b"/>
                      <a:r>
                        <a:rPr lang="es-CO" sz="2000" u="none" strike="noStrike">
                          <a:effectLst/>
                        </a:rPr>
                        <a:t>Liquidados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000" u="none" strike="noStrike">
                          <a:effectLst/>
                        </a:rPr>
                        <a:t>37</a:t>
                      </a:r>
                      <a:endParaRPr lang="es-ES">
                        <a:effectLst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27547376"/>
                  </a:ext>
                </a:extLst>
              </a:tr>
              <a:tr h="377389">
                <a:tc>
                  <a:txBody>
                    <a:bodyPr/>
                    <a:lstStyle/>
                    <a:p>
                      <a:pPr algn="l" fontAlgn="b"/>
                      <a:r>
                        <a:rPr lang="es-CO" sz="2000" u="none" strike="noStrike">
                          <a:effectLst/>
                        </a:rPr>
                        <a:t>Activos</a:t>
                      </a:r>
                      <a:endParaRPr lang="es-ES">
                        <a:effectLst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000" u="none" strike="noStrike">
                          <a:effectLst/>
                        </a:rPr>
                        <a:t>39</a:t>
                      </a:r>
                      <a:endParaRPr lang="es-ES">
                        <a:effectLst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89659091"/>
                  </a:ext>
                </a:extLst>
              </a:tr>
              <a:tr h="377389">
                <a:tc>
                  <a:txBody>
                    <a:bodyPr/>
                    <a:lstStyle/>
                    <a:p>
                      <a:pPr algn="l" fontAlgn="b"/>
                      <a:r>
                        <a:rPr lang="es-CO" sz="2000" u="none" strike="noStrike">
                          <a:effectLst/>
                        </a:rPr>
                        <a:t>Nuevos (</a:t>
                      </a:r>
                      <a:r>
                        <a:rPr lang="es-CO" sz="2000" u="none" strike="noStrike" err="1">
                          <a:effectLst/>
                        </a:rPr>
                        <a:t>Aprox</a:t>
                      </a:r>
                      <a:r>
                        <a:rPr lang="es-CO" sz="2000" u="none" strike="noStrike">
                          <a:effectLst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000" u="none" strike="noStrike">
                          <a:effectLst/>
                        </a:rPr>
                        <a:t>18</a:t>
                      </a:r>
                      <a:endParaRPr lang="es-ES">
                        <a:effectLst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5824113"/>
                  </a:ext>
                </a:extLst>
              </a:tr>
              <a:tr h="377389">
                <a:tc>
                  <a:txBody>
                    <a:bodyPr/>
                    <a:lstStyle/>
                    <a:p>
                      <a:pPr algn="l" fontAlgn="b"/>
                      <a:r>
                        <a:rPr lang="es-CO" sz="2000" u="none" strike="noStrike">
                          <a:effectLst/>
                        </a:rPr>
                        <a:t>TOTAL</a:t>
                      </a:r>
                      <a:endParaRPr lang="es-ES">
                        <a:effectLst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000" u="none" strike="noStrike">
                          <a:effectLst/>
                        </a:rPr>
                        <a:t>102</a:t>
                      </a:r>
                      <a:endParaRPr lang="es-ES">
                        <a:effectLst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23112848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BBB6DFCA-8A5E-4B81-B924-8D9A7DFF734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7" name="Imagen 6" descr="Logo SAE-01.jpg">
            <a:extLst>
              <a:ext uri="{FF2B5EF4-FFF2-40B4-BE49-F238E27FC236}">
                <a16:creationId xmlns:a16="http://schemas.microsoft.com/office/drawing/2014/main" id="{78A17F5D-EFAA-465C-9B5E-5D6A38A5E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7CFF19C-07E2-46A5-83DF-435672BE8AFF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CC83E4-7F58-4F14-BE43-AA959E12A534}"/>
              </a:ext>
            </a:extLst>
          </p:cNvPr>
          <p:cNvSpPr txBox="1"/>
          <p:nvPr/>
        </p:nvSpPr>
        <p:spPr>
          <a:xfrm>
            <a:off x="5721667" y="654050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286903819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201004" y="3043861"/>
            <a:ext cx="6741992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</a:rPr>
              <a:t>CRONOGRAMA</a:t>
            </a: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721667" y="655022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23AAAB0-3CB3-4090-95E4-BFF1FD25842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018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933DDF-D44D-4867-8BB7-C67CA01D7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01895"/>
            <a:ext cx="9144000" cy="1143000"/>
          </a:xfrm>
        </p:spPr>
        <p:txBody>
          <a:bodyPr>
            <a:normAutofit/>
          </a:bodyPr>
          <a:lstStyle/>
          <a:p>
            <a:r>
              <a:rPr lang="es-CO" dirty="0"/>
              <a:t>Plan de trabajo Matrix</a:t>
            </a:r>
          </a:p>
        </p:txBody>
      </p:sp>
      <p:pic>
        <p:nvPicPr>
          <p:cNvPr id="1026" name="Picture 2" descr="https://attachment.outlook.office.net/owa/aolaya@saesas.gov.co/service.svc/s/GetFileAttachment?id=AQMkADdmMzg0YzRhLTE2NWYtNDM1OS05MGFlLTM0NmU1YmFlZjhhZQBGAAADtehme8OFZUm8tVXf%2BebMSwcAx%2Fg5aSF140yPiUs9P4m75wAAAgEMAAAAx%2Fg5aSF140yPiUs9P4m75wAChmEv7QAAAAESABAAoZePIbC2JkmnN1NozK%2BuYA%3D%3D&amp;X-OWA-CANARY=1M-y1B0kLkmnyujug6fsPPClAIyl8NUYLsEGhXSgTpyeKIa4UETkYOe10-OoNUtqhNzz7Qkotsk.&amp;token=eyJhbGciOiJSUzI1NiIsImtpZCI6IjA2MDBGOUY2NzQ2MjA3MzdFNzM0MDRFMjg3QzQ1QTgxOENCN0NFQjgiLCJ4NXQiOiJCZ0Q1OW5SaUJ6Zm5OQVRpaDhSYWdZeTN6cmciLCJ0eXAiOiJKV1QifQ.eyJ2ZXIiOiJFeGNoYW5nZS5DYWxsYmFjay5WMSIsImFwcGN0eHNlbmRlciI6Ik93YURvd25sb2FkQDJjYzhjZGY4LTU1MTgtNGY4MC05ZWQ5LTVhNjlmNjM4YzI4MSIsImFwcGN0eCI6IntcIm1zZXhjaHByb3RcIjpcIm93YVwiLFwicHJpbWFyeXNpZFwiOlwiUy0xLTUtMjEtMzc3MTY1NTg2MS0yNTU0Mjk4NzA1LTU4NDk4Mjc0MC04ODI0MDk0XCIsXCJwdWlkXCI6XCIxMTUzNzY1OTMyMDMxOTAxODU1XCIsXCJvaWRcIjpcIjMwMjZlZmVhLTRhNWItNDJhZC04MTAyLTk4MDg2NjIyZWU0Y1wiLFwic2NvcGVcIjpcIk93YURvd25sb2FkXCJ9IiwibmJmIjoxNTMyMzU0NzE0LCJleHAiOjE1MzIzNTUzMTQsImlzcyI6IjAwMDAwMDAyLTAwMDAtMGZmMS1jZTAwLTAwMDAwMDAwMDAwMEAyY2M4Y2RmOC01NTE4LTRmODAtOWVkOS01YTY5ZjYzOGMyODEiLCJhdWQiOiIwMDAwMDAwMi0wMDAwLTBmZjEtY2UwMC0wMDAwMDAwMDAwMDAvYXR0YWNobWVudC5vdXRsb29rLm9mZmljZS5uZXRAMmNjOGNkZjgtNTUxOC00ZjgwLTllZDktNWE2OWY2MzhjMjgxIn0.kc7pPT5hdB8doIigH5R0rAB6BNQ1OeG8Xsxel-F7IqdDLgUQoPk_9jbQS9YWauWoDdw2hcfd6w1nrFBipMljl8l1DlJJizwsF2VEOSmLyCaAQNhPwk6bqmRbGTU-YPyQp30TTkf4lOfTVhl2zGKRtvPzWsylDwc7cXOMgGNVwX11dcdXjbj3b5jPHzQ6t3LrWo7JzIvQ0y4rmeL3gO-xbd2bhA1l7JZNsVEY9RodwiFt0QAh_KMT59_f7tP1BK15rTLE27Tv9yOuE4nHmZuorZaNT1bxpofzYoKbqPo4dpHwpfKQHOXfvvk9wO251Ix6rep20Do-hy9oNMDXZXI08w&amp;owa=outlook.office.com&amp;isImagePreview=True">
            <a:extLst>
              <a:ext uri="{FF2B5EF4-FFF2-40B4-BE49-F238E27FC236}">
                <a16:creationId xmlns:a16="http://schemas.microsoft.com/office/drawing/2014/main" id="{57B50255-2A34-494C-B5EB-4184D9D8F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0650"/>
            <a:ext cx="914400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94D23F6-1EDD-4B6A-9997-E3897AFBEAB2}"/>
              </a:ext>
            </a:extLst>
          </p:cNvPr>
          <p:cNvSpPr txBox="1"/>
          <p:nvPr/>
        </p:nvSpPr>
        <p:spPr>
          <a:xfrm>
            <a:off x="569846" y="5106573"/>
            <a:ext cx="8004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Los tiempos de implementación dependen de la complejidad de los requerimientos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9286552-39A3-4135-9C4C-2EE77D98003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6" name="Imagen 5" descr="Logo SAE-01.jpg">
            <a:extLst>
              <a:ext uri="{FF2B5EF4-FFF2-40B4-BE49-F238E27FC236}">
                <a16:creationId xmlns:a16="http://schemas.microsoft.com/office/drawing/2014/main" id="{DF680E50-30F9-47FC-ACC2-B8C478B6F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DA4569B7-CBE4-4169-A4D7-2D318943C93F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CC42108-A031-4A84-9127-535F40643C13}"/>
              </a:ext>
            </a:extLst>
          </p:cNvPr>
          <p:cNvSpPr txBox="1"/>
          <p:nvPr/>
        </p:nvSpPr>
        <p:spPr>
          <a:xfrm>
            <a:off x="5721667" y="6550223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Oficina de Gestión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352754573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0" y="2834479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2060"/>
                </a:solidFill>
              </a:rPr>
              <a:t>7. PROPOSICIONES Y VARIOS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8662556" y="2034347"/>
            <a:ext cx="0" cy="4161856"/>
          </a:xfrm>
          <a:prstGeom prst="line">
            <a:avLst/>
          </a:prstGeom>
          <a:ln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/>
          <p:nvPr/>
        </p:nvCxnSpPr>
        <p:spPr>
          <a:xfrm>
            <a:off x="1618838" y="6194193"/>
            <a:ext cx="7043718" cy="0"/>
          </a:xfrm>
          <a:prstGeom prst="line">
            <a:avLst/>
          </a:prstGeom>
          <a:ln w="95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F6EBFA9C-ADC1-4FF2-AC5A-093B9B5AD8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pic>
        <p:nvPicPr>
          <p:cNvPr id="7" name="Imagen 6" descr="Logo SAE-01.jpg">
            <a:extLst>
              <a:ext uri="{FF2B5EF4-FFF2-40B4-BE49-F238E27FC236}">
                <a16:creationId xmlns:a16="http://schemas.microsoft.com/office/drawing/2014/main" id="{BC5B5240-464F-4C50-95BD-566667805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45545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/>
          <p:cNvSpPr/>
          <p:nvPr/>
        </p:nvSpPr>
        <p:spPr>
          <a:xfrm>
            <a:off x="-3397" y="-14289"/>
            <a:ext cx="9144000" cy="748903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b="1" dirty="0">
              <a:latin typeface="Arial Narrow" panose="020B0606020202030204" pitchFamily="34" charset="0"/>
            </a:endParaRPr>
          </a:p>
        </p:txBody>
      </p:sp>
      <p:pic>
        <p:nvPicPr>
          <p:cNvPr id="24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0" y="73424"/>
            <a:ext cx="1233817" cy="635238"/>
          </a:xfrm>
          <a:prstGeom prst="rect">
            <a:avLst/>
          </a:prstGeom>
        </p:spPr>
      </p:pic>
      <p:sp>
        <p:nvSpPr>
          <p:cNvPr id="58" name="Rectángulo 57"/>
          <p:cNvSpPr/>
          <p:nvPr/>
        </p:nvSpPr>
        <p:spPr>
          <a:xfrm>
            <a:off x="0" y="6812280"/>
            <a:ext cx="9144000" cy="45719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sz="1350" dirty="0">
              <a:latin typeface="Arial Narrow" panose="020B0606020202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4062" t="46387" r="43906" b="20819"/>
          <a:stretch/>
        </p:blipFill>
        <p:spPr>
          <a:xfrm>
            <a:off x="2189734" y="2214563"/>
            <a:ext cx="4757738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927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</TotalTime>
  <Words>2557</Words>
  <Application>Microsoft Office PowerPoint</Application>
  <PresentationFormat>Presentación en pantalla (4:3)</PresentationFormat>
  <Paragraphs>716</Paragraphs>
  <Slides>97</Slides>
  <Notes>1</Notes>
  <HiddenSlides>4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97</vt:i4>
      </vt:variant>
    </vt:vector>
  </HeadingPairs>
  <TitlesOfParts>
    <vt:vector size="105" baseType="lpstr">
      <vt:lpstr>Arial</vt:lpstr>
      <vt:lpstr>Arial Narrow</vt:lpstr>
      <vt:lpstr>Calibri</vt:lpstr>
      <vt:lpstr>lato</vt:lpstr>
      <vt:lpstr>Lato Regular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Tipologías Niveles 1, 2 y 3</vt:lpstr>
      <vt:lpstr>Tipología de activos</vt:lpstr>
      <vt:lpstr>Tipologías Niveles 1, 2 y 3</vt:lpstr>
      <vt:lpstr>Tipologías Niveles 1, 2 y 3</vt:lpstr>
      <vt:lpstr>Presentación de PowerPoint</vt:lpstr>
      <vt:lpstr>Convocatoria Depositarios</vt:lpstr>
      <vt:lpstr>En la Actualidad….</vt:lpstr>
      <vt:lpstr>Disposición Temporal</vt:lpstr>
      <vt:lpstr>Disposición Final</vt:lpstr>
      <vt:lpstr>Presentación de PowerPoint</vt:lpstr>
      <vt:lpstr>Presentación de PowerPoint</vt:lpstr>
      <vt:lpstr>Presentación de PowerPoint</vt:lpstr>
      <vt:lpstr>Presentación de PowerPoint</vt:lpstr>
      <vt:lpstr>Arquitectura Matrix 1.0</vt:lpstr>
      <vt:lpstr>Arquitectura Matrix 1.5</vt:lpstr>
      <vt:lpstr>Arquitectura Matrix 2.0</vt:lpstr>
      <vt:lpstr>Presentación de PowerPoint</vt:lpstr>
      <vt:lpstr>Presentación de PowerPoint</vt:lpstr>
      <vt:lpstr>Contratos</vt:lpstr>
      <vt:lpstr>Presentación de PowerPoint</vt:lpstr>
      <vt:lpstr>Plan de trabajo Matrix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73</cp:revision>
  <dcterms:created xsi:type="dcterms:W3CDTF">2015-02-19T23:51:59Z</dcterms:created>
  <dcterms:modified xsi:type="dcterms:W3CDTF">2018-07-24T15:49:41Z</dcterms:modified>
</cp:coreProperties>
</file>