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62" r:id="rId4"/>
    <p:sldId id="276" r:id="rId5"/>
    <p:sldId id="283" r:id="rId6"/>
    <p:sldId id="289" r:id="rId7"/>
    <p:sldId id="287" r:id="rId8"/>
    <p:sldId id="290" r:id="rId9"/>
    <p:sldId id="258" r:id="rId10"/>
    <p:sldId id="260" r:id="rId11"/>
    <p:sldId id="259" r:id="rId12"/>
    <p:sldId id="284" r:id="rId13"/>
    <p:sldId id="277" r:id="rId14"/>
    <p:sldId id="286" r:id="rId15"/>
    <p:sldId id="257" r:id="rId16"/>
    <p:sldId id="278" r:id="rId17"/>
    <p:sldId id="279" r:id="rId18"/>
    <p:sldId id="281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duque\AppData\Local\Microsoft\Windows\INetCache\Content.Outlook\GXME4KQ6\TABLERO%20CONTROL%20ACTUALIZAD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Evolución del mecanismo de adminsitración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Hoja2!$A$2</c:f>
              <c:strCache>
                <c:ptCount val="1"/>
                <c:pt idx="0">
                  <c:v>Depositario Provisional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Hoja2!$B$1:$F$1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2018 - 06</c:v>
                </c:pt>
                <c:pt idx="4">
                  <c:v>2018 - 09</c:v>
                </c:pt>
              </c:strCache>
            </c:strRef>
          </c:cat>
          <c:val>
            <c:numRef>
              <c:f>Hoja2!$B$2:$F$2</c:f>
              <c:numCache>
                <c:formatCode>0%</c:formatCode>
                <c:ptCount val="5"/>
                <c:pt idx="0">
                  <c:v>0.76</c:v>
                </c:pt>
                <c:pt idx="1">
                  <c:v>0.48</c:v>
                </c:pt>
                <c:pt idx="2">
                  <c:v>0.68</c:v>
                </c:pt>
                <c:pt idx="3">
                  <c:v>0.7</c:v>
                </c:pt>
                <c:pt idx="4">
                  <c:v>0.56000000000000005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FF-4FF3-BB37-F0E9EFED53D0}"/>
            </c:ext>
          </c:extLst>
        </c:ser>
        <c:ser>
          <c:idx val="1"/>
          <c:order val="1"/>
          <c:tx>
            <c:strRef>
              <c:f>Hoja2!$A$3</c:f>
              <c:strCache>
                <c:ptCount val="1"/>
                <c:pt idx="0">
                  <c:v>Destinatario Provisional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strRef>
              <c:f>Hoja2!$B$1:$F$1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2018 - 06</c:v>
                </c:pt>
                <c:pt idx="4">
                  <c:v>2018 - 09</c:v>
                </c:pt>
              </c:strCache>
            </c:strRef>
          </c:cat>
          <c:val>
            <c:numRef>
              <c:f>Hoja2!$B$3:$F$3</c:f>
              <c:numCache>
                <c:formatCode>0%</c:formatCode>
                <c:ptCount val="5"/>
                <c:pt idx="0">
                  <c:v>0.02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  <c:pt idx="4">
                  <c:v>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FF-4FF3-BB37-F0E9EFED53D0}"/>
            </c:ext>
          </c:extLst>
        </c:ser>
        <c:ser>
          <c:idx val="2"/>
          <c:order val="2"/>
          <c:tx>
            <c:strRef>
              <c:f>Hoja2!$A$4</c:f>
              <c:strCache>
                <c:ptCount val="1"/>
                <c:pt idx="0">
                  <c:v>Administraciòn Directa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dLbls>
            <c:dLbl>
              <c:idx val="1"/>
              <c:layout>
                <c:manualLayout>
                  <c:x val="-3.0238916988768887E-2"/>
                  <c:y val="8.7464731550989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87-4F8E-9B35-10FC934FEB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Hoja2!$B$1:$F$1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2018 - 06</c:v>
                </c:pt>
                <c:pt idx="4">
                  <c:v>2018 - 09</c:v>
                </c:pt>
              </c:strCache>
            </c:strRef>
          </c:cat>
          <c:val>
            <c:numRef>
              <c:f>Hoja2!$B$4:$F$4</c:f>
              <c:numCache>
                <c:formatCode>0%</c:formatCode>
                <c:ptCount val="5"/>
                <c:pt idx="0">
                  <c:v>0.22</c:v>
                </c:pt>
                <c:pt idx="1">
                  <c:v>0.5</c:v>
                </c:pt>
                <c:pt idx="2">
                  <c:v>0.3</c:v>
                </c:pt>
                <c:pt idx="3">
                  <c:v>0.28000000000000003</c:v>
                </c:pt>
                <c:pt idx="4">
                  <c:v>0.42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FF-4FF3-BB37-F0E9EFED5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215904"/>
        <c:axId val="1846552880"/>
      </c:lineChart>
      <c:catAx>
        <c:axId val="2111215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46552880"/>
        <c:crosses val="autoZero"/>
        <c:auto val="1"/>
        <c:lblAlgn val="ctr"/>
        <c:lblOffset val="100"/>
        <c:noMultiLvlLbl val="0"/>
      </c:catAx>
      <c:valAx>
        <c:axId val="184655288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1121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33389209987514"/>
          <c:y val="9.1602427458998562E-2"/>
          <c:w val="0.78955743322364591"/>
          <c:h val="0.617748209450270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Total de FMI identificados como Productivos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Hoja1!$C$2:$J$2</c:f>
              <c:numCache>
                <c:formatCode>mmm\-yy</c:formatCode>
                <c:ptCount val="8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</c:numCache>
            </c:numRef>
          </c:cat>
          <c:val>
            <c:numRef>
              <c:f>Hoja1!$C$3:$J$3</c:f>
              <c:numCache>
                <c:formatCode>General</c:formatCode>
                <c:ptCount val="8"/>
                <c:pt idx="0">
                  <c:v>5260</c:v>
                </c:pt>
                <c:pt idx="1">
                  <c:v>3880</c:v>
                </c:pt>
                <c:pt idx="2">
                  <c:v>5096</c:v>
                </c:pt>
                <c:pt idx="3">
                  <c:v>5438</c:v>
                </c:pt>
                <c:pt idx="4">
                  <c:v>5479</c:v>
                </c:pt>
                <c:pt idx="5">
                  <c:v>5741</c:v>
                </c:pt>
                <c:pt idx="6">
                  <c:v>5299</c:v>
                </c:pt>
                <c:pt idx="7">
                  <c:v>5177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07-4E27-86F0-4A57A57EB94B}"/>
            </c:ext>
          </c:extLst>
        </c:ser>
        <c:ser>
          <c:idx val="1"/>
          <c:order val="1"/>
          <c:tx>
            <c:strRef>
              <c:f>Hoja1!$B$4</c:f>
              <c:strCache>
                <c:ptCount val="1"/>
                <c:pt idx="0">
                  <c:v> FMI en Matrix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Hoja1!$C$2:$J$2</c:f>
              <c:numCache>
                <c:formatCode>mmm\-yy</c:formatCode>
                <c:ptCount val="8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</c:numCache>
            </c:numRef>
          </c:cat>
          <c:val>
            <c:numRef>
              <c:f>Hoja1!$C$4:$J$4</c:f>
              <c:numCache>
                <c:formatCode>General</c:formatCode>
                <c:ptCount val="8"/>
                <c:pt idx="0">
                  <c:v>2463</c:v>
                </c:pt>
                <c:pt idx="1">
                  <c:v>2455</c:v>
                </c:pt>
                <c:pt idx="2">
                  <c:v>2413</c:v>
                </c:pt>
                <c:pt idx="3">
                  <c:v>3720</c:v>
                </c:pt>
                <c:pt idx="4">
                  <c:v>3978</c:v>
                </c:pt>
                <c:pt idx="5">
                  <c:v>4300</c:v>
                </c:pt>
                <c:pt idx="6">
                  <c:v>4438</c:v>
                </c:pt>
                <c:pt idx="7">
                  <c:v>4432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07-4E27-86F0-4A57A57EB94B}"/>
            </c:ext>
          </c:extLst>
        </c:ser>
        <c:ser>
          <c:idx val="2"/>
          <c:order val="2"/>
          <c:tx>
            <c:strRef>
              <c:f>Hoja1!$B$5</c:f>
              <c:strCache>
                <c:ptCount val="1"/>
                <c:pt idx="0">
                  <c:v>FMI en Informes de Depositarios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Hoja1!$C$2:$J$2</c:f>
              <c:numCache>
                <c:formatCode>mmm\-yy</c:formatCode>
                <c:ptCount val="8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</c:numCache>
            </c:numRef>
          </c:cat>
          <c:val>
            <c:numRef>
              <c:f>Hoja1!$C$5:$J$5</c:f>
              <c:numCache>
                <c:formatCode>General</c:formatCode>
                <c:ptCount val="8"/>
                <c:pt idx="0">
                  <c:v>2797</c:v>
                </c:pt>
                <c:pt idx="1">
                  <c:v>1425</c:v>
                </c:pt>
                <c:pt idx="2">
                  <c:v>2683</c:v>
                </c:pt>
                <c:pt idx="3">
                  <c:v>1718</c:v>
                </c:pt>
                <c:pt idx="4">
                  <c:v>1501</c:v>
                </c:pt>
                <c:pt idx="5">
                  <c:v>1441</c:v>
                </c:pt>
                <c:pt idx="6">
                  <c:v>861</c:v>
                </c:pt>
                <c:pt idx="7">
                  <c:v>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07-4E27-86F0-4A57A57EB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1661104"/>
        <c:axId val="1216385120"/>
      </c:barChart>
      <c:dateAx>
        <c:axId val="6816611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6385120"/>
        <c:crosses val="autoZero"/>
        <c:auto val="1"/>
        <c:lblOffset val="100"/>
        <c:baseTimeUnit val="months"/>
      </c:dateAx>
      <c:valAx>
        <c:axId val="121638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8166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5519937218842052E-2"/>
          <c:y val="0.82334036629399221"/>
          <c:w val="0.85720269182802777"/>
          <c:h val="0.17665963370600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 dirty="0"/>
              <a:t>EVOLUCIÓN DEL RECAUDO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'Rec. Direc y Dep 2018'!$C$2</c:f>
              <c:strCache>
                <c:ptCount val="1"/>
                <c:pt idx="0">
                  <c:v>Recaudo Directo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3.5275933775728928E-2"/>
                  <c:y val="5.53138989660114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A6-4154-94D1-76A74D633F27}"/>
                </c:ext>
              </c:extLst>
            </c:dLbl>
            <c:dLbl>
              <c:idx val="7"/>
              <c:layout>
                <c:manualLayout>
                  <c:x val="-4.0515587419495465E-2"/>
                  <c:y val="6.12377310790120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A6-4154-94D1-76A74D633F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'Rec. Direc y Dep 2018'!$B$3:$B$11</c:f>
              <c:strCache>
                <c:ptCount val="9"/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  <c:pt idx="8">
                  <c:v>Agosto</c:v>
                </c:pt>
              </c:strCache>
            </c:strRef>
          </c:cat>
          <c:val>
            <c:numRef>
              <c:f>'Rec. Direc y Dep 2018'!$C$3:$C$11</c:f>
              <c:numCache>
                <c:formatCode>"$"#,##0</c:formatCode>
                <c:ptCount val="9"/>
                <c:pt idx="1">
                  <c:v>3049.8298060000002</c:v>
                </c:pt>
                <c:pt idx="2">
                  <c:v>3007.1185690000002</c:v>
                </c:pt>
                <c:pt idx="3">
                  <c:v>3184.350696</c:v>
                </c:pt>
                <c:pt idx="4">
                  <c:v>3741.6734670000001</c:v>
                </c:pt>
                <c:pt idx="5">
                  <c:v>5005.7230760000002</c:v>
                </c:pt>
                <c:pt idx="6">
                  <c:v>4425.7490360000002</c:v>
                </c:pt>
                <c:pt idx="7">
                  <c:v>5330.7067769999994</c:v>
                </c:pt>
                <c:pt idx="8">
                  <c:v>4603.8610640000006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B7-45C4-A0A6-3F23197FA43E}"/>
            </c:ext>
          </c:extLst>
        </c:ser>
        <c:ser>
          <c:idx val="1"/>
          <c:order val="1"/>
          <c:tx>
            <c:strRef>
              <c:f>'Rec. Direc y Dep 2018'!$D$2</c:f>
              <c:strCache>
                <c:ptCount val="1"/>
                <c:pt idx="0">
                  <c:v>Recaudo Depositarios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4.9248343492439568E-2"/>
                  <c:y val="8.1971143474514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A6-4154-94D1-76A74D633F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'Rec. Direc y Dep 2018'!$B$3:$B$11</c:f>
              <c:strCache>
                <c:ptCount val="9"/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  <c:pt idx="8">
                  <c:v>Agosto</c:v>
                </c:pt>
              </c:strCache>
            </c:strRef>
          </c:cat>
          <c:val>
            <c:numRef>
              <c:f>'Rec. Direc y Dep 2018'!$D$3:$D$11</c:f>
              <c:numCache>
                <c:formatCode>"$"#,##0</c:formatCode>
                <c:ptCount val="9"/>
                <c:pt idx="1">
                  <c:v>2094.2159999999999</c:v>
                </c:pt>
                <c:pt idx="2">
                  <c:v>3133.462</c:v>
                </c:pt>
                <c:pt idx="3">
                  <c:v>1607.8</c:v>
                </c:pt>
                <c:pt idx="4">
                  <c:v>1603.683</c:v>
                </c:pt>
                <c:pt idx="5">
                  <c:v>369.64100000000002</c:v>
                </c:pt>
                <c:pt idx="6">
                  <c:v>1296.1759999999999</c:v>
                </c:pt>
                <c:pt idx="7">
                  <c:v>380.41199999999998</c:v>
                </c:pt>
                <c:pt idx="8">
                  <c:v>1272.2460000000001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B7-45C4-A0A6-3F23197FA43E}"/>
            </c:ext>
          </c:extLst>
        </c:ser>
        <c:ser>
          <c:idx val="2"/>
          <c:order val="2"/>
          <c:tx>
            <c:strRef>
              <c:f>'Rec. Direc y Dep 2018'!$E$2</c:f>
              <c:strCache>
                <c:ptCount val="1"/>
                <c:pt idx="0">
                  <c:v>Total Recaudado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'Rec. Direc y Dep 2018'!$B$3:$B$11</c:f>
              <c:strCache>
                <c:ptCount val="9"/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  <c:pt idx="8">
                  <c:v>Agosto</c:v>
                </c:pt>
              </c:strCache>
            </c:strRef>
          </c:cat>
          <c:val>
            <c:numRef>
              <c:f>'Rec. Direc y Dep 2018'!$E$3:$E$11</c:f>
              <c:numCache>
                <c:formatCode>"$"#,##0</c:formatCode>
                <c:ptCount val="9"/>
                <c:pt idx="1">
                  <c:v>5144.0458060000001</c:v>
                </c:pt>
                <c:pt idx="2">
                  <c:v>6140.5805689999997</c:v>
                </c:pt>
                <c:pt idx="3">
                  <c:v>4792.1506959999997</c:v>
                </c:pt>
                <c:pt idx="4">
                  <c:v>5345.3564669999996</c:v>
                </c:pt>
                <c:pt idx="5">
                  <c:v>5375.3640759999998</c:v>
                </c:pt>
                <c:pt idx="6">
                  <c:v>5721.9250360000005</c:v>
                </c:pt>
                <c:pt idx="7">
                  <c:v>5711.1187769999997</c:v>
                </c:pt>
                <c:pt idx="8">
                  <c:v>5876.1070640000007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B7-45C4-A0A6-3F23197FA43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54324320"/>
        <c:axId val="143842640"/>
      </c:lineChart>
      <c:dateAx>
        <c:axId val="254324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3842640"/>
        <c:crosses val="autoZero"/>
        <c:auto val="0"/>
        <c:lblOffset val="100"/>
        <c:baseTimeUnit val="months"/>
      </c:dateAx>
      <c:valAx>
        <c:axId val="143842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out"/>
        <c:minorTickMark val="none"/>
        <c:tickLblPos val="nextTo"/>
        <c:crossAx val="254324320"/>
        <c:crossesAt val="43101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[Libro3]Hoja3!TablaDinámica4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Identificaciòn de Cartera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0.14762236928972836"/>
          <c:y val="0.14249781277340332"/>
          <c:w val="0.54601231906319547"/>
          <c:h val="0.658530912802566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Hoja3!$H$4:$H$5</c:f>
              <c:strCache>
                <c:ptCount val="1"/>
                <c:pt idx="0">
                  <c:v>Admon Directa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Hoja3!$G$6:$G$12</c:f>
              <c:strCache>
                <c:ptCount val="6"/>
                <c:pt idx="0">
                  <c:v>Mayo</c:v>
                </c:pt>
                <c:pt idx="1">
                  <c:v>Junio</c:v>
                </c:pt>
                <c:pt idx="2">
                  <c:v>Julio</c:v>
                </c:pt>
                <c:pt idx="3">
                  <c:v>Agosto</c:v>
                </c:pt>
                <c:pt idx="4">
                  <c:v>Septiembre</c:v>
                </c:pt>
                <c:pt idx="5">
                  <c:v>Octubre</c:v>
                </c:pt>
              </c:strCache>
            </c:strRef>
          </c:cat>
          <c:val>
            <c:numRef>
              <c:f>Hoja3!$H$6:$H$12</c:f>
              <c:numCache>
                <c:formatCode>General</c:formatCode>
                <c:ptCount val="6"/>
                <c:pt idx="0">
                  <c:v>25366890163.66901</c:v>
                </c:pt>
                <c:pt idx="1">
                  <c:v>24029201668.872196</c:v>
                </c:pt>
                <c:pt idx="2">
                  <c:v>25133765795.783031</c:v>
                </c:pt>
                <c:pt idx="3">
                  <c:v>17755935014.455505</c:v>
                </c:pt>
                <c:pt idx="4">
                  <c:v>17704861735.649704</c:v>
                </c:pt>
                <c:pt idx="5">
                  <c:v>17688513872.910404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8-4424-A349-8C7A4AD81DE3}"/>
            </c:ext>
          </c:extLst>
        </c:ser>
        <c:ser>
          <c:idx val="1"/>
          <c:order val="1"/>
          <c:tx>
            <c:strRef>
              <c:f>Hoja3!$I$4:$I$5</c:f>
              <c:strCache>
                <c:ptCount val="1"/>
                <c:pt idx="0">
                  <c:v>Depositario Provisional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Hoja3!$G$6:$G$12</c:f>
              <c:strCache>
                <c:ptCount val="6"/>
                <c:pt idx="0">
                  <c:v>Mayo</c:v>
                </c:pt>
                <c:pt idx="1">
                  <c:v>Junio</c:v>
                </c:pt>
                <c:pt idx="2">
                  <c:v>Julio</c:v>
                </c:pt>
                <c:pt idx="3">
                  <c:v>Agosto</c:v>
                </c:pt>
                <c:pt idx="4">
                  <c:v>Septiembre</c:v>
                </c:pt>
                <c:pt idx="5">
                  <c:v>Octubre</c:v>
                </c:pt>
              </c:strCache>
            </c:strRef>
          </c:cat>
          <c:val>
            <c:numRef>
              <c:f>Hoja3!$I$6:$I$12</c:f>
              <c:numCache>
                <c:formatCode>General</c:formatCode>
                <c:ptCount val="6"/>
                <c:pt idx="0">
                  <c:v>7001317123.4411001</c:v>
                </c:pt>
                <c:pt idx="1">
                  <c:v>10441432753.449501</c:v>
                </c:pt>
                <c:pt idx="2">
                  <c:v>10696745624.927002</c:v>
                </c:pt>
                <c:pt idx="3">
                  <c:v>18135446124.619099</c:v>
                </c:pt>
                <c:pt idx="4">
                  <c:v>19584530528.5466</c:v>
                </c:pt>
                <c:pt idx="5">
                  <c:v>19751948596.606903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78-4424-A349-8C7A4AD81DE3}"/>
            </c:ext>
          </c:extLst>
        </c:ser>
        <c:ser>
          <c:idx val="2"/>
          <c:order val="2"/>
          <c:tx>
            <c:strRef>
              <c:f>Hoja3!$J$4:$J$5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Hoja3!$G$6:$G$12</c:f>
              <c:strCache>
                <c:ptCount val="6"/>
                <c:pt idx="0">
                  <c:v>Mayo</c:v>
                </c:pt>
                <c:pt idx="1">
                  <c:v>Junio</c:v>
                </c:pt>
                <c:pt idx="2">
                  <c:v>Julio</c:v>
                </c:pt>
                <c:pt idx="3">
                  <c:v>Agosto</c:v>
                </c:pt>
                <c:pt idx="4">
                  <c:v>Septiembre</c:v>
                </c:pt>
                <c:pt idx="5">
                  <c:v>Octubre</c:v>
                </c:pt>
              </c:strCache>
            </c:strRef>
          </c:cat>
          <c:val>
            <c:numRef>
              <c:f>Hoja3!$J$6:$J$12</c:f>
              <c:numCache>
                <c:formatCode>General</c:formatCode>
                <c:ptCount val="6"/>
                <c:pt idx="0">
                  <c:v>32368207287.110111</c:v>
                </c:pt>
                <c:pt idx="1">
                  <c:v>34470634422.321701</c:v>
                </c:pt>
                <c:pt idx="2">
                  <c:v>35830511420.710037</c:v>
                </c:pt>
                <c:pt idx="3">
                  <c:v>35891381139.0746</c:v>
                </c:pt>
                <c:pt idx="4">
                  <c:v>37289392264.196304</c:v>
                </c:pt>
                <c:pt idx="5">
                  <c:v>37440462469.517303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78-4424-A349-8C7A4AD81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141403072"/>
        <c:axId val="862562528"/>
      </c:barChart>
      <c:catAx>
        <c:axId val="214140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62562528"/>
        <c:crosses val="autoZero"/>
        <c:auto val="1"/>
        <c:lblAlgn val="ctr"/>
        <c:lblOffset val="100"/>
        <c:noMultiLvlLbl val="0"/>
      </c:catAx>
      <c:valAx>
        <c:axId val="862562528"/>
        <c:scaling>
          <c:orientation val="minMax"/>
          <c:min val="5000000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\ 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41403072"/>
        <c:crosses val="autoZero"/>
        <c:crossBetween val="between"/>
        <c:majorUnit val="1000000000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O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C62C0E-A33D-40B0-92B4-FC9E85C1F2C4}" type="doc">
      <dgm:prSet loTypeId="urn:microsoft.com/office/officeart/2009/3/layout/IncreasingArrowsProcess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FCFCE2E-E036-4AEA-BD28-109319691A95}">
      <dgm:prSet phldrT="[Texto]" custT="1"/>
      <dgm:spPr/>
      <dgm:t>
        <a:bodyPr/>
        <a:lstStyle/>
        <a:p>
          <a:r>
            <a:rPr lang="es-ES" sz="2000" b="1" dirty="0"/>
            <a:t>Identificación de asignación de Bienes realizada</a:t>
          </a:r>
          <a:endParaRPr lang="es-CO" sz="2000" b="1" dirty="0"/>
        </a:p>
      </dgm:t>
    </dgm:pt>
    <dgm:pt modelId="{CCE205F9-1B5E-40C8-BA28-B968B14D4055}" type="parTrans" cxnId="{9ED7427A-C92C-4ACC-9636-7E5558AA7A67}">
      <dgm:prSet/>
      <dgm:spPr/>
      <dgm:t>
        <a:bodyPr/>
        <a:lstStyle/>
        <a:p>
          <a:endParaRPr lang="es-CO" sz="2000" b="1"/>
        </a:p>
      </dgm:t>
    </dgm:pt>
    <dgm:pt modelId="{F0CE9FC6-899C-4350-BF07-7CA4D1AE6754}" type="sibTrans" cxnId="{9ED7427A-C92C-4ACC-9636-7E5558AA7A67}">
      <dgm:prSet/>
      <dgm:spPr/>
      <dgm:t>
        <a:bodyPr/>
        <a:lstStyle/>
        <a:p>
          <a:endParaRPr lang="es-CO" sz="2000" b="1"/>
        </a:p>
      </dgm:t>
    </dgm:pt>
    <dgm:pt modelId="{259CB31B-E692-4201-A3DE-37C993C8EB19}">
      <dgm:prSet phldrT="[Texto]" custT="1"/>
      <dgm:spPr/>
      <dgm:t>
        <a:bodyPr/>
        <a:lstStyle/>
        <a:p>
          <a:r>
            <a:rPr lang="es-ES" sz="2000" b="1" dirty="0"/>
            <a:t>Asignaciones por Diligencia</a:t>
          </a:r>
          <a:endParaRPr lang="es-CO" sz="2000" b="1" dirty="0"/>
        </a:p>
      </dgm:t>
    </dgm:pt>
    <dgm:pt modelId="{91C3FC99-C473-4B89-AB91-662E81E34587}" type="parTrans" cxnId="{CCC40499-2410-49EF-8440-9AFFAB11C947}">
      <dgm:prSet/>
      <dgm:spPr/>
      <dgm:t>
        <a:bodyPr/>
        <a:lstStyle/>
        <a:p>
          <a:endParaRPr lang="es-CO" sz="2000" b="1"/>
        </a:p>
      </dgm:t>
    </dgm:pt>
    <dgm:pt modelId="{369A6BF1-13D7-477A-AD2D-ED63543E434D}" type="sibTrans" cxnId="{CCC40499-2410-49EF-8440-9AFFAB11C947}">
      <dgm:prSet/>
      <dgm:spPr/>
      <dgm:t>
        <a:bodyPr/>
        <a:lstStyle/>
        <a:p>
          <a:endParaRPr lang="es-CO" sz="2000" b="1"/>
        </a:p>
      </dgm:t>
    </dgm:pt>
    <dgm:pt modelId="{DB37ACE6-1C22-4DCF-AE9E-B6A1F632C10A}">
      <dgm:prSet phldrT="[Texto]" custT="1"/>
      <dgm:spPr/>
      <dgm:t>
        <a:bodyPr/>
        <a:lstStyle/>
        <a:p>
          <a:r>
            <a:rPr lang="es-ES" sz="2000" b="1" dirty="0"/>
            <a:t>Remoción</a:t>
          </a:r>
          <a:endParaRPr lang="es-CO" sz="2000" b="1" dirty="0"/>
        </a:p>
      </dgm:t>
    </dgm:pt>
    <dgm:pt modelId="{37C461AA-FA04-4DA9-A9C8-877C7DCB7FE7}" type="parTrans" cxnId="{726B8747-77B9-4AA1-96BA-E7BBD0F675FB}">
      <dgm:prSet/>
      <dgm:spPr/>
      <dgm:t>
        <a:bodyPr/>
        <a:lstStyle/>
        <a:p>
          <a:endParaRPr lang="es-CO" sz="2000" b="1"/>
        </a:p>
      </dgm:t>
    </dgm:pt>
    <dgm:pt modelId="{5C4E7BB1-19E0-4640-9371-02B7FED4E85F}" type="sibTrans" cxnId="{726B8747-77B9-4AA1-96BA-E7BBD0F675FB}">
      <dgm:prSet/>
      <dgm:spPr/>
      <dgm:t>
        <a:bodyPr/>
        <a:lstStyle/>
        <a:p>
          <a:endParaRPr lang="es-CO" sz="2000" b="1"/>
        </a:p>
      </dgm:t>
    </dgm:pt>
    <dgm:pt modelId="{51A60610-9D7B-4D50-BF09-7A191F427E2F}">
      <dgm:prSet phldrT="[Texto]" custT="1"/>
      <dgm:spPr/>
      <dgm:t>
        <a:bodyPr/>
        <a:lstStyle/>
        <a:p>
          <a:r>
            <a:rPr lang="es-ES" sz="2000" b="1" dirty="0"/>
            <a:t>Presentación a comité</a:t>
          </a:r>
          <a:endParaRPr lang="es-CO" sz="2000" b="1" dirty="0"/>
        </a:p>
      </dgm:t>
    </dgm:pt>
    <dgm:pt modelId="{DC644706-6C54-4DAE-AB70-10D1E50CE547}" type="parTrans" cxnId="{127FD5E8-F364-4F11-A315-16C09B0F18BD}">
      <dgm:prSet/>
      <dgm:spPr/>
      <dgm:t>
        <a:bodyPr/>
        <a:lstStyle/>
        <a:p>
          <a:endParaRPr lang="es-CO" sz="2000" b="1"/>
        </a:p>
      </dgm:t>
    </dgm:pt>
    <dgm:pt modelId="{A508FBF4-7706-42AB-9B0F-C3087305EE73}" type="sibTrans" cxnId="{127FD5E8-F364-4F11-A315-16C09B0F18BD}">
      <dgm:prSet/>
      <dgm:spPr/>
      <dgm:t>
        <a:bodyPr/>
        <a:lstStyle/>
        <a:p>
          <a:endParaRPr lang="es-CO" sz="2000" b="1"/>
        </a:p>
      </dgm:t>
    </dgm:pt>
    <dgm:pt modelId="{64C5F1A1-0DA1-47D8-937F-3D3F78A3871E}">
      <dgm:prSet phldrT="[Texto]" custT="1"/>
      <dgm:spPr/>
      <dgm:t>
        <a:bodyPr/>
        <a:lstStyle/>
        <a:p>
          <a:r>
            <a:rPr lang="es-ES" sz="2000" b="1" dirty="0"/>
            <a:t>Ratificación </a:t>
          </a:r>
          <a:endParaRPr lang="es-CO" sz="2000" b="1" dirty="0"/>
        </a:p>
      </dgm:t>
    </dgm:pt>
    <dgm:pt modelId="{752B71E5-93B2-41B4-B923-2E2C1C21EDD2}" type="parTrans" cxnId="{E520A83C-4071-4630-8D63-350A37664A58}">
      <dgm:prSet/>
      <dgm:spPr/>
      <dgm:t>
        <a:bodyPr/>
        <a:lstStyle/>
        <a:p>
          <a:endParaRPr lang="es-CO" sz="2000" b="1"/>
        </a:p>
      </dgm:t>
    </dgm:pt>
    <dgm:pt modelId="{72C8C75C-43B3-4472-849C-ABE1F787273A}" type="sibTrans" cxnId="{E520A83C-4071-4630-8D63-350A37664A58}">
      <dgm:prSet/>
      <dgm:spPr/>
      <dgm:t>
        <a:bodyPr/>
        <a:lstStyle/>
        <a:p>
          <a:endParaRPr lang="es-CO" sz="2000" b="1"/>
        </a:p>
      </dgm:t>
    </dgm:pt>
    <dgm:pt modelId="{19218DF0-588F-4F1A-BB4B-80EF073C8EF6}">
      <dgm:prSet phldrT="[Texto]" custT="1"/>
      <dgm:spPr/>
      <dgm:t>
        <a:bodyPr/>
        <a:lstStyle/>
        <a:p>
          <a:r>
            <a:rPr lang="es-ES" sz="2000" b="1" dirty="0"/>
            <a:t>Acto administrativo</a:t>
          </a:r>
          <a:endParaRPr lang="es-CO" sz="2000" b="1" dirty="0"/>
        </a:p>
      </dgm:t>
    </dgm:pt>
    <dgm:pt modelId="{56E2A0E0-07EA-4FC0-8DE5-FA574886C44D}" type="parTrans" cxnId="{30416DF1-4D89-4EEC-8A1C-FBFA67EB787E}">
      <dgm:prSet/>
      <dgm:spPr/>
      <dgm:t>
        <a:bodyPr/>
        <a:lstStyle/>
        <a:p>
          <a:endParaRPr lang="es-CO" sz="2000" b="1"/>
        </a:p>
      </dgm:t>
    </dgm:pt>
    <dgm:pt modelId="{2B078172-E322-4F70-BB60-E7AD6B4D07E3}" type="sibTrans" cxnId="{30416DF1-4D89-4EEC-8A1C-FBFA67EB787E}">
      <dgm:prSet/>
      <dgm:spPr/>
      <dgm:t>
        <a:bodyPr/>
        <a:lstStyle/>
        <a:p>
          <a:endParaRPr lang="es-CO" sz="2000" b="1"/>
        </a:p>
      </dgm:t>
    </dgm:pt>
    <dgm:pt modelId="{88ED2F8C-6D0D-4A4C-BC03-A600549A2BB6}">
      <dgm:prSet phldrT="[Texto]" custT="1"/>
      <dgm:spPr/>
      <dgm:t>
        <a:bodyPr/>
        <a:lstStyle/>
        <a:p>
          <a:r>
            <a:rPr lang="es-ES" sz="2000" b="1" dirty="0"/>
            <a:t>Actualización en el Sistema</a:t>
          </a:r>
          <a:endParaRPr lang="es-CO" sz="2000" b="1" dirty="0"/>
        </a:p>
      </dgm:t>
    </dgm:pt>
    <dgm:pt modelId="{A753A2FA-71E0-4946-A7AE-D7D06E9DBCDC}" type="parTrans" cxnId="{D35B8F6A-C750-4901-B0DE-454F398D2483}">
      <dgm:prSet/>
      <dgm:spPr/>
      <dgm:t>
        <a:bodyPr/>
        <a:lstStyle/>
        <a:p>
          <a:endParaRPr lang="es-CO" sz="2000" b="1"/>
        </a:p>
      </dgm:t>
    </dgm:pt>
    <dgm:pt modelId="{0ED56FB2-C273-47FA-80DD-6D0630CEE582}" type="sibTrans" cxnId="{D35B8F6A-C750-4901-B0DE-454F398D2483}">
      <dgm:prSet/>
      <dgm:spPr/>
      <dgm:t>
        <a:bodyPr/>
        <a:lstStyle/>
        <a:p>
          <a:endParaRPr lang="es-CO" sz="2000" b="1"/>
        </a:p>
      </dgm:t>
    </dgm:pt>
    <dgm:pt modelId="{309FB387-CDAB-49FF-B3B8-3BA90D15D7C9}">
      <dgm:prSet phldrT="[Texto]" custT="1"/>
      <dgm:spPr/>
      <dgm:t>
        <a:bodyPr/>
        <a:lstStyle/>
        <a:p>
          <a:r>
            <a:rPr lang="es-ES" sz="2000" b="1" dirty="0"/>
            <a:t>Elaboración de acto administrativo</a:t>
          </a:r>
          <a:endParaRPr lang="es-CO" sz="2000" b="1" dirty="0"/>
        </a:p>
      </dgm:t>
    </dgm:pt>
    <dgm:pt modelId="{D7D2D065-CDD6-4567-9E22-CD13395B5040}" type="parTrans" cxnId="{F981485B-F6DD-4651-BCF5-E46509987D9B}">
      <dgm:prSet/>
      <dgm:spPr/>
      <dgm:t>
        <a:bodyPr/>
        <a:lstStyle/>
        <a:p>
          <a:endParaRPr lang="es-CO" sz="2000" b="1"/>
        </a:p>
      </dgm:t>
    </dgm:pt>
    <dgm:pt modelId="{AD76CE7D-9BB8-4F8D-A8C3-0F31531ECF57}" type="sibTrans" cxnId="{F981485B-F6DD-4651-BCF5-E46509987D9B}">
      <dgm:prSet/>
      <dgm:spPr/>
      <dgm:t>
        <a:bodyPr/>
        <a:lstStyle/>
        <a:p>
          <a:endParaRPr lang="es-CO" sz="2000" b="1"/>
        </a:p>
      </dgm:t>
    </dgm:pt>
    <dgm:pt modelId="{533E2E86-5D0D-466A-A988-D096F7013DDA}">
      <dgm:prSet phldrT="[Texto]" custT="1"/>
      <dgm:spPr/>
      <dgm:t>
        <a:bodyPr/>
        <a:lstStyle/>
        <a:p>
          <a:r>
            <a:rPr lang="es-ES" sz="2000" b="1" dirty="0"/>
            <a:t>Actualización del sistema</a:t>
          </a:r>
          <a:endParaRPr lang="es-CO" sz="2000" b="1" dirty="0"/>
        </a:p>
      </dgm:t>
    </dgm:pt>
    <dgm:pt modelId="{2B92D6FE-0CF5-44D9-A80B-C73C4ABD0D1F}" type="parTrans" cxnId="{322894FE-58DA-4F88-B8B1-9F4CB2156B8F}">
      <dgm:prSet/>
      <dgm:spPr/>
      <dgm:t>
        <a:bodyPr/>
        <a:lstStyle/>
        <a:p>
          <a:endParaRPr lang="es-CO" sz="2000" b="1"/>
        </a:p>
      </dgm:t>
    </dgm:pt>
    <dgm:pt modelId="{35B27889-D33D-41D9-9F1E-6129C936DCBE}" type="sibTrans" cxnId="{322894FE-58DA-4F88-B8B1-9F4CB2156B8F}">
      <dgm:prSet/>
      <dgm:spPr/>
      <dgm:t>
        <a:bodyPr/>
        <a:lstStyle/>
        <a:p>
          <a:endParaRPr lang="es-CO" sz="2000" b="1"/>
        </a:p>
      </dgm:t>
    </dgm:pt>
    <dgm:pt modelId="{ACCC0EF8-CA1D-42ED-9A99-B662A98C9755}">
      <dgm:prSet phldrT="[Texto]" custT="1"/>
      <dgm:spPr/>
      <dgm:t>
        <a:bodyPr/>
        <a:lstStyle/>
        <a:p>
          <a:r>
            <a:rPr lang="es-ES" sz="2000" b="1" dirty="0"/>
            <a:t>Realizar recepción del activo</a:t>
          </a:r>
          <a:endParaRPr lang="es-CO" sz="2000" b="1" dirty="0"/>
        </a:p>
      </dgm:t>
    </dgm:pt>
    <dgm:pt modelId="{ACD585E7-3923-4188-AFE1-D8FD6356C623}" type="parTrans" cxnId="{22403B1B-F09B-44D6-AFB6-B083070E7D46}">
      <dgm:prSet/>
      <dgm:spPr/>
      <dgm:t>
        <a:bodyPr/>
        <a:lstStyle/>
        <a:p>
          <a:endParaRPr lang="es-CO" sz="2000" b="1"/>
        </a:p>
      </dgm:t>
    </dgm:pt>
    <dgm:pt modelId="{C072F565-055F-49A7-8E1A-F6B452A6C7B2}" type="sibTrans" cxnId="{22403B1B-F09B-44D6-AFB6-B083070E7D46}">
      <dgm:prSet/>
      <dgm:spPr/>
      <dgm:t>
        <a:bodyPr/>
        <a:lstStyle/>
        <a:p>
          <a:endParaRPr lang="es-CO" sz="2000" b="1"/>
        </a:p>
      </dgm:t>
    </dgm:pt>
    <dgm:pt modelId="{A4BC0A4B-EBE5-4AE3-92CD-5C55523323F3}">
      <dgm:prSet phldrT="[Texto]" custT="1"/>
      <dgm:spPr/>
      <dgm:t>
        <a:bodyPr/>
        <a:lstStyle/>
        <a:p>
          <a:r>
            <a:rPr lang="es-ES" sz="2000" b="1" dirty="0"/>
            <a:t>Recepción física - VISITA</a:t>
          </a:r>
          <a:endParaRPr lang="es-CO" sz="2000" b="1" dirty="0"/>
        </a:p>
      </dgm:t>
    </dgm:pt>
    <dgm:pt modelId="{D3AD1078-AE98-4EA3-B956-9F0BD8C04BCF}" type="parTrans" cxnId="{21AFDF2A-B21A-43E2-A694-BA3F6C4564EB}">
      <dgm:prSet/>
      <dgm:spPr/>
      <dgm:t>
        <a:bodyPr/>
        <a:lstStyle/>
        <a:p>
          <a:endParaRPr lang="es-CO" sz="2000" b="1"/>
        </a:p>
      </dgm:t>
    </dgm:pt>
    <dgm:pt modelId="{93AE428B-5F00-4EC4-ABFC-2D2A1E903C9B}" type="sibTrans" cxnId="{21AFDF2A-B21A-43E2-A694-BA3F6C4564EB}">
      <dgm:prSet/>
      <dgm:spPr/>
      <dgm:t>
        <a:bodyPr/>
        <a:lstStyle/>
        <a:p>
          <a:endParaRPr lang="es-CO" sz="2000" b="1"/>
        </a:p>
      </dgm:t>
    </dgm:pt>
    <dgm:pt modelId="{660FABF4-96AD-47EC-8E47-722E15EEBD48}">
      <dgm:prSet phldrT="[Texto]" custT="1"/>
      <dgm:spPr/>
      <dgm:t>
        <a:bodyPr/>
        <a:lstStyle/>
        <a:p>
          <a:r>
            <a:rPr lang="es-ES" sz="2000" b="1" dirty="0"/>
            <a:t>Recepción documental</a:t>
          </a:r>
          <a:endParaRPr lang="es-CO" sz="2000" b="1" dirty="0"/>
        </a:p>
      </dgm:t>
    </dgm:pt>
    <dgm:pt modelId="{D9674702-09EF-42F8-B198-804D6F1A043C}" type="parTrans" cxnId="{F43AA029-A284-4806-8A54-C22802709644}">
      <dgm:prSet/>
      <dgm:spPr/>
      <dgm:t>
        <a:bodyPr/>
        <a:lstStyle/>
        <a:p>
          <a:endParaRPr lang="es-CO" sz="2000" b="1"/>
        </a:p>
      </dgm:t>
    </dgm:pt>
    <dgm:pt modelId="{41D03780-76FE-4768-B90C-74FA5BAA239B}" type="sibTrans" cxnId="{F43AA029-A284-4806-8A54-C22802709644}">
      <dgm:prSet/>
      <dgm:spPr/>
      <dgm:t>
        <a:bodyPr/>
        <a:lstStyle/>
        <a:p>
          <a:endParaRPr lang="es-CO" sz="2000" b="1"/>
        </a:p>
      </dgm:t>
    </dgm:pt>
    <dgm:pt modelId="{CB5D3C03-4296-49EF-ABF4-4D6DCDAACA30}" type="pres">
      <dgm:prSet presAssocID="{FAC62C0E-A33D-40B0-92B4-FC9E85C1F2C4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B01E0350-3585-4B15-8A09-57F8062ED63F}" type="pres">
      <dgm:prSet presAssocID="{2FCFCE2E-E036-4AEA-BD28-109319691A95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935A2E0D-F4FD-4266-9370-5A870EA13149}" type="pres">
      <dgm:prSet presAssocID="{2FCFCE2E-E036-4AEA-BD28-109319691A95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4DB6E756-65A1-41FC-B47A-0A8AA891720B}" type="pres">
      <dgm:prSet presAssocID="{DB37ACE6-1C22-4DCF-AE9E-B6A1F632C10A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7A71B131-0A9A-4B6B-B53B-00AD1BBDCA10}" type="pres">
      <dgm:prSet presAssocID="{DB37ACE6-1C22-4DCF-AE9E-B6A1F632C10A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EAC29CFA-4680-4181-B4AC-D85C542B426C}" type="pres">
      <dgm:prSet presAssocID="{ACCC0EF8-CA1D-42ED-9A99-B662A98C9755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A2A8584D-9AE2-486E-A2B0-F8731F608E03}" type="pres">
      <dgm:prSet presAssocID="{ACCC0EF8-CA1D-42ED-9A99-B662A98C9755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99C2604-7ABC-4CC2-AA6C-4750633EE780}" type="presOf" srcId="{2FCFCE2E-E036-4AEA-BD28-109319691A95}" destId="{B01E0350-3585-4B15-8A09-57F8062ED63F}" srcOrd="0" destOrd="0" presId="urn:microsoft.com/office/officeart/2009/3/layout/IncreasingArrowsProcess"/>
    <dgm:cxn modelId="{100A970E-17B6-4C97-8CB2-D7B88182355B}" type="presOf" srcId="{533E2E86-5D0D-466A-A988-D096F7013DDA}" destId="{7A71B131-0A9A-4B6B-B53B-00AD1BBDCA10}" srcOrd="0" destOrd="2" presId="urn:microsoft.com/office/officeart/2009/3/layout/IncreasingArrowsProcess"/>
    <dgm:cxn modelId="{22403B1B-F09B-44D6-AFB6-B083070E7D46}" srcId="{FAC62C0E-A33D-40B0-92B4-FC9E85C1F2C4}" destId="{ACCC0EF8-CA1D-42ED-9A99-B662A98C9755}" srcOrd="2" destOrd="0" parTransId="{ACD585E7-3923-4188-AFE1-D8FD6356C623}" sibTransId="{C072F565-055F-49A7-8E1A-F6B452A6C7B2}"/>
    <dgm:cxn modelId="{F43AA029-A284-4806-8A54-C22802709644}" srcId="{ACCC0EF8-CA1D-42ED-9A99-B662A98C9755}" destId="{660FABF4-96AD-47EC-8E47-722E15EEBD48}" srcOrd="1" destOrd="0" parTransId="{D9674702-09EF-42F8-B198-804D6F1A043C}" sibTransId="{41D03780-76FE-4768-B90C-74FA5BAA239B}"/>
    <dgm:cxn modelId="{21AFDF2A-B21A-43E2-A694-BA3F6C4564EB}" srcId="{ACCC0EF8-CA1D-42ED-9A99-B662A98C9755}" destId="{A4BC0A4B-EBE5-4AE3-92CD-5C55523323F3}" srcOrd="0" destOrd="0" parTransId="{D3AD1078-AE98-4EA3-B956-9F0BD8C04BCF}" sibTransId="{93AE428B-5F00-4EC4-ABFC-2D2A1E903C9B}"/>
    <dgm:cxn modelId="{E520A83C-4071-4630-8D63-350A37664A58}" srcId="{2FCFCE2E-E036-4AEA-BD28-109319691A95}" destId="{64C5F1A1-0DA1-47D8-937F-3D3F78A3871E}" srcOrd="1" destOrd="0" parTransId="{752B71E5-93B2-41B4-B923-2E2C1C21EDD2}" sibTransId="{72C8C75C-43B3-4472-849C-ABE1F787273A}"/>
    <dgm:cxn modelId="{F981485B-F6DD-4651-BCF5-E46509987D9B}" srcId="{DB37ACE6-1C22-4DCF-AE9E-B6A1F632C10A}" destId="{309FB387-CDAB-49FF-B3B8-3BA90D15D7C9}" srcOrd="1" destOrd="0" parTransId="{D7D2D065-CDD6-4567-9E22-CD13395B5040}" sibTransId="{AD76CE7D-9BB8-4F8D-A8C3-0F31531ECF57}"/>
    <dgm:cxn modelId="{6D6AB645-BC5F-41A4-B341-40E751C0B80F}" type="presOf" srcId="{660FABF4-96AD-47EC-8E47-722E15EEBD48}" destId="{A2A8584D-9AE2-486E-A2B0-F8731F608E03}" srcOrd="0" destOrd="1" presId="urn:microsoft.com/office/officeart/2009/3/layout/IncreasingArrowsProcess"/>
    <dgm:cxn modelId="{726B8747-77B9-4AA1-96BA-E7BBD0F675FB}" srcId="{FAC62C0E-A33D-40B0-92B4-FC9E85C1F2C4}" destId="{DB37ACE6-1C22-4DCF-AE9E-B6A1F632C10A}" srcOrd="1" destOrd="0" parTransId="{37C461AA-FA04-4DA9-A9C8-877C7DCB7FE7}" sibTransId="{5C4E7BB1-19E0-4640-9371-02B7FED4E85F}"/>
    <dgm:cxn modelId="{7D718068-20F4-4C34-8FE2-B84AB814E42C}" type="presOf" srcId="{309FB387-CDAB-49FF-B3B8-3BA90D15D7C9}" destId="{7A71B131-0A9A-4B6B-B53B-00AD1BBDCA10}" srcOrd="0" destOrd="1" presId="urn:microsoft.com/office/officeart/2009/3/layout/IncreasingArrowsProcess"/>
    <dgm:cxn modelId="{D35B8F6A-C750-4901-B0DE-454F398D2483}" srcId="{2FCFCE2E-E036-4AEA-BD28-109319691A95}" destId="{88ED2F8C-6D0D-4A4C-BC03-A600549A2BB6}" srcOrd="3" destOrd="0" parTransId="{A753A2FA-71E0-4946-A7AE-D7D06E9DBCDC}" sibTransId="{0ED56FB2-C273-47FA-80DD-6D0630CEE582}"/>
    <dgm:cxn modelId="{9ED7427A-C92C-4ACC-9636-7E5558AA7A67}" srcId="{FAC62C0E-A33D-40B0-92B4-FC9E85C1F2C4}" destId="{2FCFCE2E-E036-4AEA-BD28-109319691A95}" srcOrd="0" destOrd="0" parTransId="{CCE205F9-1B5E-40C8-BA28-B968B14D4055}" sibTransId="{F0CE9FC6-899C-4350-BF07-7CA4D1AE6754}"/>
    <dgm:cxn modelId="{A924DB81-3D6F-4129-ADEE-9DF3897981E9}" type="presOf" srcId="{64C5F1A1-0DA1-47D8-937F-3D3F78A3871E}" destId="{935A2E0D-F4FD-4266-9370-5A870EA13149}" srcOrd="0" destOrd="1" presId="urn:microsoft.com/office/officeart/2009/3/layout/IncreasingArrowsProcess"/>
    <dgm:cxn modelId="{7B70CE8A-8F66-4952-ACFD-E4414A602675}" type="presOf" srcId="{FAC62C0E-A33D-40B0-92B4-FC9E85C1F2C4}" destId="{CB5D3C03-4296-49EF-ABF4-4D6DCDAACA30}" srcOrd="0" destOrd="0" presId="urn:microsoft.com/office/officeart/2009/3/layout/IncreasingArrowsProcess"/>
    <dgm:cxn modelId="{D84CA093-FF20-4BE8-A55B-58EDACAB28E0}" type="presOf" srcId="{A4BC0A4B-EBE5-4AE3-92CD-5C55523323F3}" destId="{A2A8584D-9AE2-486E-A2B0-F8731F608E03}" srcOrd="0" destOrd="0" presId="urn:microsoft.com/office/officeart/2009/3/layout/IncreasingArrowsProcess"/>
    <dgm:cxn modelId="{CCC40499-2410-49EF-8440-9AFFAB11C947}" srcId="{2FCFCE2E-E036-4AEA-BD28-109319691A95}" destId="{259CB31B-E692-4201-A3DE-37C993C8EB19}" srcOrd="0" destOrd="0" parTransId="{91C3FC99-C473-4B89-AB91-662E81E34587}" sibTransId="{369A6BF1-13D7-477A-AD2D-ED63543E434D}"/>
    <dgm:cxn modelId="{BD8D95A0-81C9-4C5D-B140-DE8F2CDB7281}" type="presOf" srcId="{259CB31B-E692-4201-A3DE-37C993C8EB19}" destId="{935A2E0D-F4FD-4266-9370-5A870EA13149}" srcOrd="0" destOrd="0" presId="urn:microsoft.com/office/officeart/2009/3/layout/IncreasingArrowsProcess"/>
    <dgm:cxn modelId="{BABCC7A6-7E05-4B72-8FB7-66DE18AF29D5}" type="presOf" srcId="{88ED2F8C-6D0D-4A4C-BC03-A600549A2BB6}" destId="{935A2E0D-F4FD-4266-9370-5A870EA13149}" srcOrd="0" destOrd="3" presId="urn:microsoft.com/office/officeart/2009/3/layout/IncreasingArrowsProcess"/>
    <dgm:cxn modelId="{676DADAA-1FD3-48C1-8FD3-F1EB637D8C20}" type="presOf" srcId="{19218DF0-588F-4F1A-BB4B-80EF073C8EF6}" destId="{935A2E0D-F4FD-4266-9370-5A870EA13149}" srcOrd="0" destOrd="2" presId="urn:microsoft.com/office/officeart/2009/3/layout/IncreasingArrowsProcess"/>
    <dgm:cxn modelId="{420023B0-8787-4863-A988-5982482768B1}" type="presOf" srcId="{ACCC0EF8-CA1D-42ED-9A99-B662A98C9755}" destId="{EAC29CFA-4680-4181-B4AC-D85C542B426C}" srcOrd="0" destOrd="0" presId="urn:microsoft.com/office/officeart/2009/3/layout/IncreasingArrowsProcess"/>
    <dgm:cxn modelId="{DE1990D0-E614-4073-A000-3E84EB14E125}" type="presOf" srcId="{DB37ACE6-1C22-4DCF-AE9E-B6A1F632C10A}" destId="{4DB6E756-65A1-41FC-B47A-0A8AA891720B}" srcOrd="0" destOrd="0" presId="urn:microsoft.com/office/officeart/2009/3/layout/IncreasingArrowsProcess"/>
    <dgm:cxn modelId="{127FD5E8-F364-4F11-A315-16C09B0F18BD}" srcId="{DB37ACE6-1C22-4DCF-AE9E-B6A1F632C10A}" destId="{51A60610-9D7B-4D50-BF09-7A191F427E2F}" srcOrd="0" destOrd="0" parTransId="{DC644706-6C54-4DAE-AB70-10D1E50CE547}" sibTransId="{A508FBF4-7706-42AB-9B0F-C3087305EE73}"/>
    <dgm:cxn modelId="{30416DF1-4D89-4EEC-8A1C-FBFA67EB787E}" srcId="{2FCFCE2E-E036-4AEA-BD28-109319691A95}" destId="{19218DF0-588F-4F1A-BB4B-80EF073C8EF6}" srcOrd="2" destOrd="0" parTransId="{56E2A0E0-07EA-4FC0-8DE5-FA574886C44D}" sibTransId="{2B078172-E322-4F70-BB60-E7AD6B4D07E3}"/>
    <dgm:cxn modelId="{379325F7-F632-4CE6-B559-1F2905711255}" type="presOf" srcId="{51A60610-9D7B-4D50-BF09-7A191F427E2F}" destId="{7A71B131-0A9A-4B6B-B53B-00AD1BBDCA10}" srcOrd="0" destOrd="0" presId="urn:microsoft.com/office/officeart/2009/3/layout/IncreasingArrowsProcess"/>
    <dgm:cxn modelId="{322894FE-58DA-4F88-B8B1-9F4CB2156B8F}" srcId="{DB37ACE6-1C22-4DCF-AE9E-B6A1F632C10A}" destId="{533E2E86-5D0D-466A-A988-D096F7013DDA}" srcOrd="2" destOrd="0" parTransId="{2B92D6FE-0CF5-44D9-A80B-C73C4ABD0D1F}" sibTransId="{35B27889-D33D-41D9-9F1E-6129C936DCBE}"/>
    <dgm:cxn modelId="{2EB2328F-4CEC-4F6A-867B-A7F322B51778}" type="presParOf" srcId="{CB5D3C03-4296-49EF-ABF4-4D6DCDAACA30}" destId="{B01E0350-3585-4B15-8A09-57F8062ED63F}" srcOrd="0" destOrd="0" presId="urn:microsoft.com/office/officeart/2009/3/layout/IncreasingArrowsProcess"/>
    <dgm:cxn modelId="{F09F62A8-9BAF-4936-A353-79A8F5ECB585}" type="presParOf" srcId="{CB5D3C03-4296-49EF-ABF4-4D6DCDAACA30}" destId="{935A2E0D-F4FD-4266-9370-5A870EA13149}" srcOrd="1" destOrd="0" presId="urn:microsoft.com/office/officeart/2009/3/layout/IncreasingArrowsProcess"/>
    <dgm:cxn modelId="{29748846-53EB-457D-91BB-2C3879454DCA}" type="presParOf" srcId="{CB5D3C03-4296-49EF-ABF4-4D6DCDAACA30}" destId="{4DB6E756-65A1-41FC-B47A-0A8AA891720B}" srcOrd="2" destOrd="0" presId="urn:microsoft.com/office/officeart/2009/3/layout/IncreasingArrowsProcess"/>
    <dgm:cxn modelId="{6810A4BB-184A-49B5-B39D-0B6C061873E0}" type="presParOf" srcId="{CB5D3C03-4296-49EF-ABF4-4D6DCDAACA30}" destId="{7A71B131-0A9A-4B6B-B53B-00AD1BBDCA10}" srcOrd="3" destOrd="0" presId="urn:microsoft.com/office/officeart/2009/3/layout/IncreasingArrowsProcess"/>
    <dgm:cxn modelId="{79192DB3-CB4C-499F-83D1-011A11E8ADEE}" type="presParOf" srcId="{CB5D3C03-4296-49EF-ABF4-4D6DCDAACA30}" destId="{EAC29CFA-4680-4181-B4AC-D85C542B426C}" srcOrd="4" destOrd="0" presId="urn:microsoft.com/office/officeart/2009/3/layout/IncreasingArrowsProcess"/>
    <dgm:cxn modelId="{3E38CB23-11FE-4AF1-B207-05F75317B5C3}" type="presParOf" srcId="{CB5D3C03-4296-49EF-ABF4-4D6DCDAACA30}" destId="{A2A8584D-9AE2-486E-A2B0-F8731F608E03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C62C0E-A33D-40B0-92B4-FC9E85C1F2C4}" type="doc">
      <dgm:prSet loTypeId="urn:microsoft.com/office/officeart/2009/3/layout/IncreasingArrowsProcess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FCFCE2E-E036-4AEA-BD28-109319691A95}">
      <dgm:prSet phldrT="[Texto]" custT="1"/>
      <dgm:spPr>
        <a:gradFill rotWithShape="0">
          <a:gsLst>
            <a:gs pos="75000">
              <a:srgbClr val="4C93D2"/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</dgm:spPr>
      <dgm:t>
        <a:bodyPr/>
        <a:lstStyle/>
        <a:p>
          <a:r>
            <a:rPr lang="es-ES" sz="1600" b="1" dirty="0"/>
            <a:t>Identificación de  Activos en Administración Directa</a:t>
          </a:r>
          <a:endParaRPr lang="es-CO" sz="1600" b="1" dirty="0"/>
        </a:p>
      </dgm:t>
    </dgm:pt>
    <dgm:pt modelId="{CCE205F9-1B5E-40C8-BA28-B968B14D4055}" type="parTrans" cxnId="{9ED7427A-C92C-4ACC-9636-7E5558AA7A67}">
      <dgm:prSet/>
      <dgm:spPr/>
      <dgm:t>
        <a:bodyPr/>
        <a:lstStyle/>
        <a:p>
          <a:endParaRPr lang="es-CO" sz="1600" b="1"/>
        </a:p>
      </dgm:t>
    </dgm:pt>
    <dgm:pt modelId="{F0CE9FC6-899C-4350-BF07-7CA4D1AE6754}" type="sibTrans" cxnId="{9ED7427A-C92C-4ACC-9636-7E5558AA7A67}">
      <dgm:prSet/>
      <dgm:spPr/>
      <dgm:t>
        <a:bodyPr/>
        <a:lstStyle/>
        <a:p>
          <a:endParaRPr lang="es-CO" sz="1600" b="1"/>
        </a:p>
      </dgm:t>
    </dgm:pt>
    <dgm:pt modelId="{259CB31B-E692-4201-A3DE-37C993C8EB19}">
      <dgm:prSet phldrT="[Texto]" custT="1"/>
      <dgm:spPr/>
      <dgm:t>
        <a:bodyPr/>
        <a:lstStyle/>
        <a:p>
          <a:endParaRPr lang="es-ES" sz="1600" b="1" dirty="0"/>
        </a:p>
        <a:p>
          <a:r>
            <a:rPr lang="es-ES" sz="1600" b="1" dirty="0"/>
            <a:t>Análisis de Unidades Inmobiliarias</a:t>
          </a:r>
        </a:p>
        <a:p>
          <a:endParaRPr lang="es-ES" sz="1600" b="1" dirty="0"/>
        </a:p>
        <a:p>
          <a:r>
            <a:rPr lang="es-ES" sz="1600" b="1" dirty="0"/>
            <a:t>Realizar solicitud de asignación </a:t>
          </a:r>
          <a:endParaRPr lang="es-CO" sz="1600" b="1" dirty="0"/>
        </a:p>
      </dgm:t>
    </dgm:pt>
    <dgm:pt modelId="{91C3FC99-C473-4B89-AB91-662E81E34587}" type="parTrans" cxnId="{CCC40499-2410-49EF-8440-9AFFAB11C947}">
      <dgm:prSet/>
      <dgm:spPr/>
      <dgm:t>
        <a:bodyPr/>
        <a:lstStyle/>
        <a:p>
          <a:endParaRPr lang="es-CO" sz="1600" b="1"/>
        </a:p>
      </dgm:t>
    </dgm:pt>
    <dgm:pt modelId="{369A6BF1-13D7-477A-AD2D-ED63543E434D}" type="sibTrans" cxnId="{CCC40499-2410-49EF-8440-9AFFAB11C947}">
      <dgm:prSet/>
      <dgm:spPr/>
      <dgm:t>
        <a:bodyPr/>
        <a:lstStyle/>
        <a:p>
          <a:endParaRPr lang="es-CO" sz="1600" b="1"/>
        </a:p>
      </dgm:t>
    </dgm:pt>
    <dgm:pt modelId="{DB37ACE6-1C22-4DCF-AE9E-B6A1F632C10A}">
      <dgm:prSet phldrT="[Texto]" custT="1"/>
      <dgm:spPr>
        <a:gradFill rotWithShape="0">
          <a:gsLst>
            <a:gs pos="0">
              <a:srgbClr val="0070C0"/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</a:gradFill>
      </dgm:spPr>
      <dgm:t>
        <a:bodyPr/>
        <a:lstStyle/>
        <a:p>
          <a:r>
            <a:rPr lang="es-ES" sz="1600" b="1" dirty="0"/>
            <a:t>Asignación y Presentación a Comité</a:t>
          </a:r>
          <a:endParaRPr lang="es-CO" sz="1600" b="1" dirty="0"/>
        </a:p>
      </dgm:t>
    </dgm:pt>
    <dgm:pt modelId="{37C461AA-FA04-4DA9-A9C8-877C7DCB7FE7}" type="parTrans" cxnId="{726B8747-77B9-4AA1-96BA-E7BBD0F675FB}">
      <dgm:prSet/>
      <dgm:spPr/>
      <dgm:t>
        <a:bodyPr/>
        <a:lstStyle/>
        <a:p>
          <a:endParaRPr lang="es-CO" sz="1600" b="1"/>
        </a:p>
      </dgm:t>
    </dgm:pt>
    <dgm:pt modelId="{5C4E7BB1-19E0-4640-9371-02B7FED4E85F}" type="sibTrans" cxnId="{726B8747-77B9-4AA1-96BA-E7BBD0F675FB}">
      <dgm:prSet/>
      <dgm:spPr/>
      <dgm:t>
        <a:bodyPr/>
        <a:lstStyle/>
        <a:p>
          <a:endParaRPr lang="es-CO" sz="1600" b="1"/>
        </a:p>
      </dgm:t>
    </dgm:pt>
    <dgm:pt modelId="{51A60610-9D7B-4D50-BF09-7A191F427E2F}">
      <dgm:prSet phldrT="[Texto]" custT="1"/>
      <dgm:spPr/>
      <dgm:t>
        <a:bodyPr/>
        <a:lstStyle/>
        <a:p>
          <a:r>
            <a:rPr lang="es-ES" sz="1600" b="1" dirty="0"/>
            <a:t>Asignación de Depositario </a:t>
          </a:r>
        </a:p>
        <a:p>
          <a:r>
            <a:rPr lang="es-ES" sz="1600" b="1" dirty="0"/>
            <a:t>Presentación a comité</a:t>
          </a:r>
          <a:endParaRPr lang="es-CO" sz="1600" b="1" dirty="0"/>
        </a:p>
      </dgm:t>
    </dgm:pt>
    <dgm:pt modelId="{DC644706-6C54-4DAE-AB70-10D1E50CE547}" type="parTrans" cxnId="{127FD5E8-F364-4F11-A315-16C09B0F18BD}">
      <dgm:prSet/>
      <dgm:spPr/>
      <dgm:t>
        <a:bodyPr/>
        <a:lstStyle/>
        <a:p>
          <a:endParaRPr lang="es-CO" sz="1600" b="1"/>
        </a:p>
      </dgm:t>
    </dgm:pt>
    <dgm:pt modelId="{A508FBF4-7706-42AB-9B0F-C3087305EE73}" type="sibTrans" cxnId="{127FD5E8-F364-4F11-A315-16C09B0F18BD}">
      <dgm:prSet/>
      <dgm:spPr/>
      <dgm:t>
        <a:bodyPr/>
        <a:lstStyle/>
        <a:p>
          <a:endParaRPr lang="es-CO" sz="1600" b="1"/>
        </a:p>
      </dgm:t>
    </dgm:pt>
    <dgm:pt modelId="{6A0BC4CE-DDAA-4984-90FA-FAB7E116A594}">
      <dgm:prSet phldrT="[Texto]" custT="1"/>
      <dgm:spPr>
        <a:gradFill rotWithShape="0">
          <a:gsLst>
            <a:gs pos="0">
              <a:schemeClr val="accent2">
                <a:lumMod val="75000"/>
              </a:schemeClr>
            </a:gs>
            <a:gs pos="96460">
              <a:schemeClr val="accent6">
                <a:lumMod val="60000"/>
                <a:lumOff val="40000"/>
              </a:schemeClr>
            </a:gs>
            <a:gs pos="23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72000">
              <a:schemeClr val="accent6">
                <a:lumMod val="40000"/>
                <a:lumOff val="60000"/>
              </a:schemeClr>
            </a:gs>
          </a:gsLst>
        </a:gradFill>
      </dgm:spPr>
      <dgm:t>
        <a:bodyPr/>
        <a:lstStyle/>
        <a:p>
          <a:r>
            <a:rPr lang="es-ES" sz="1600" b="1" dirty="0"/>
            <a:t>Posesión del depositario</a:t>
          </a:r>
          <a:endParaRPr lang="es-CO" sz="1600" b="1" dirty="0"/>
        </a:p>
      </dgm:t>
    </dgm:pt>
    <dgm:pt modelId="{F89223FF-DD30-44E7-9C4A-B50AC2D95495}" type="parTrans" cxnId="{3F1A8499-AABF-4A29-A31E-3B43C445FABA}">
      <dgm:prSet/>
      <dgm:spPr/>
      <dgm:t>
        <a:bodyPr/>
        <a:lstStyle/>
        <a:p>
          <a:endParaRPr lang="es-CO" sz="1600" b="1"/>
        </a:p>
      </dgm:t>
    </dgm:pt>
    <dgm:pt modelId="{126218BD-881E-4A82-929E-FB921C5A846D}" type="sibTrans" cxnId="{3F1A8499-AABF-4A29-A31E-3B43C445FABA}">
      <dgm:prSet/>
      <dgm:spPr/>
      <dgm:t>
        <a:bodyPr/>
        <a:lstStyle/>
        <a:p>
          <a:endParaRPr lang="es-CO" sz="1600" b="1"/>
        </a:p>
      </dgm:t>
    </dgm:pt>
    <dgm:pt modelId="{94B009DB-554A-4470-B7AB-362C31ADCE8E}">
      <dgm:prSet phldrT="[Texto]" custT="1"/>
      <dgm:spPr/>
      <dgm:t>
        <a:bodyPr/>
        <a:lstStyle/>
        <a:p>
          <a:endParaRPr lang="es-ES" sz="1600" b="1" dirty="0"/>
        </a:p>
        <a:p>
          <a:r>
            <a:rPr lang="es-ES" sz="1600" b="1" dirty="0"/>
            <a:t>Constitución de Póliza</a:t>
          </a:r>
        </a:p>
        <a:p>
          <a:endParaRPr lang="es-ES" sz="1600" b="1" dirty="0"/>
        </a:p>
        <a:p>
          <a:r>
            <a:rPr lang="es-ES" sz="1600" b="1" dirty="0"/>
            <a:t>Firma de acta de posesión</a:t>
          </a:r>
          <a:endParaRPr lang="es-CO" sz="1600" b="1" dirty="0"/>
        </a:p>
      </dgm:t>
    </dgm:pt>
    <dgm:pt modelId="{F13EAF46-0146-4F49-9391-5CE22A86145B}" type="parTrans" cxnId="{F447D573-EFB5-46BF-850A-733EE0CAA649}">
      <dgm:prSet/>
      <dgm:spPr/>
      <dgm:t>
        <a:bodyPr/>
        <a:lstStyle/>
        <a:p>
          <a:endParaRPr lang="es-CO" sz="1600" b="1"/>
        </a:p>
      </dgm:t>
    </dgm:pt>
    <dgm:pt modelId="{EF4A4151-2CDF-4A6C-AF42-B469AF39F570}" type="sibTrans" cxnId="{F447D573-EFB5-46BF-850A-733EE0CAA649}">
      <dgm:prSet/>
      <dgm:spPr/>
      <dgm:t>
        <a:bodyPr/>
        <a:lstStyle/>
        <a:p>
          <a:endParaRPr lang="es-CO" sz="1600" b="1"/>
        </a:p>
      </dgm:t>
    </dgm:pt>
    <dgm:pt modelId="{ACCC0EF8-CA1D-42ED-9A99-B662A98C9755}">
      <dgm:prSet phldrT="[Texto]" custT="1"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lumMod val="75000"/>
              </a:schemeClr>
            </a:gs>
          </a:gsLst>
        </a:gradFill>
      </dgm:spPr>
      <dgm:t>
        <a:bodyPr/>
        <a:lstStyle/>
        <a:p>
          <a:r>
            <a:rPr lang="es-ES" sz="1600" b="1" dirty="0"/>
            <a:t>Entrega del activo</a:t>
          </a:r>
          <a:endParaRPr lang="es-CO" sz="1600" b="1" dirty="0"/>
        </a:p>
      </dgm:t>
    </dgm:pt>
    <dgm:pt modelId="{ACD585E7-3923-4188-AFE1-D8FD6356C623}" type="parTrans" cxnId="{22403B1B-F09B-44D6-AFB6-B083070E7D46}">
      <dgm:prSet/>
      <dgm:spPr/>
      <dgm:t>
        <a:bodyPr/>
        <a:lstStyle/>
        <a:p>
          <a:endParaRPr lang="es-CO" sz="1600" b="1"/>
        </a:p>
      </dgm:t>
    </dgm:pt>
    <dgm:pt modelId="{C072F565-055F-49A7-8E1A-F6B452A6C7B2}" type="sibTrans" cxnId="{22403B1B-F09B-44D6-AFB6-B083070E7D46}">
      <dgm:prSet/>
      <dgm:spPr/>
      <dgm:t>
        <a:bodyPr/>
        <a:lstStyle/>
        <a:p>
          <a:endParaRPr lang="es-CO" sz="1600" b="1"/>
        </a:p>
      </dgm:t>
    </dgm:pt>
    <dgm:pt modelId="{A4BC0A4B-EBE5-4AE3-92CD-5C55523323F3}">
      <dgm:prSet phldrT="[Texto]" custT="1"/>
      <dgm:spPr/>
      <dgm:t>
        <a:bodyPr/>
        <a:lstStyle/>
        <a:p>
          <a:endParaRPr lang="es-ES" sz="1600" b="1" dirty="0"/>
        </a:p>
        <a:p>
          <a:endParaRPr lang="es-ES" sz="1600" b="1" dirty="0"/>
        </a:p>
        <a:p>
          <a:r>
            <a:rPr lang="es-ES" sz="1600" b="1" dirty="0"/>
            <a:t>Entrega física del activo</a:t>
          </a:r>
          <a:endParaRPr lang="es-CO" sz="1600" b="1" dirty="0"/>
        </a:p>
      </dgm:t>
    </dgm:pt>
    <dgm:pt modelId="{D3AD1078-AE98-4EA3-B956-9F0BD8C04BCF}" type="parTrans" cxnId="{21AFDF2A-B21A-43E2-A694-BA3F6C4564EB}">
      <dgm:prSet/>
      <dgm:spPr/>
      <dgm:t>
        <a:bodyPr/>
        <a:lstStyle/>
        <a:p>
          <a:endParaRPr lang="es-CO" sz="1600" b="1"/>
        </a:p>
      </dgm:t>
    </dgm:pt>
    <dgm:pt modelId="{93AE428B-5F00-4EC4-ABFC-2D2A1E903C9B}" type="sibTrans" cxnId="{21AFDF2A-B21A-43E2-A694-BA3F6C4564EB}">
      <dgm:prSet/>
      <dgm:spPr/>
      <dgm:t>
        <a:bodyPr/>
        <a:lstStyle/>
        <a:p>
          <a:endParaRPr lang="es-CO" sz="1600" b="1"/>
        </a:p>
      </dgm:t>
    </dgm:pt>
    <dgm:pt modelId="{7DCB9418-D9D0-43EF-A904-8C6F255AC067}">
      <dgm:prSet custT="1"/>
      <dgm:spPr/>
      <dgm:t>
        <a:bodyPr/>
        <a:lstStyle/>
        <a:p>
          <a:r>
            <a:rPr lang="es-ES" sz="1600" b="1"/>
            <a:t>Elaboración de acto administrativo</a:t>
          </a:r>
          <a:endParaRPr lang="es-CO" sz="1600" b="1" dirty="0"/>
        </a:p>
      </dgm:t>
    </dgm:pt>
    <dgm:pt modelId="{68FF6BB4-DAB3-405F-BA0B-B9D40C2EE379}" type="parTrans" cxnId="{FD500F1F-69D5-41C7-89A0-2FDAE7D7545F}">
      <dgm:prSet/>
      <dgm:spPr/>
      <dgm:t>
        <a:bodyPr/>
        <a:lstStyle/>
        <a:p>
          <a:endParaRPr lang="es-CO" sz="1600"/>
        </a:p>
      </dgm:t>
    </dgm:pt>
    <dgm:pt modelId="{01DD4372-0B75-4858-8FDD-F6DF8D593EBD}" type="sibTrans" cxnId="{FD500F1F-69D5-41C7-89A0-2FDAE7D7545F}">
      <dgm:prSet/>
      <dgm:spPr/>
      <dgm:t>
        <a:bodyPr/>
        <a:lstStyle/>
        <a:p>
          <a:endParaRPr lang="es-CO" sz="1600"/>
        </a:p>
      </dgm:t>
    </dgm:pt>
    <dgm:pt modelId="{EFA3796C-1E41-4911-92AC-9B5EC83A474D}">
      <dgm:prSet custT="1"/>
      <dgm:spPr/>
      <dgm:t>
        <a:bodyPr/>
        <a:lstStyle/>
        <a:p>
          <a:r>
            <a:rPr lang="es-ES" sz="1600" b="1" dirty="0"/>
            <a:t>Actualización del sistema</a:t>
          </a:r>
          <a:endParaRPr lang="es-CO" sz="1600" b="1" dirty="0"/>
        </a:p>
      </dgm:t>
    </dgm:pt>
    <dgm:pt modelId="{FC0CF6AC-A341-410C-97D5-90FE6D41F98E}" type="parTrans" cxnId="{E1CC818A-E22D-4317-A881-ABA06EC2F2A7}">
      <dgm:prSet/>
      <dgm:spPr/>
      <dgm:t>
        <a:bodyPr/>
        <a:lstStyle/>
        <a:p>
          <a:endParaRPr lang="es-CO" sz="1600"/>
        </a:p>
      </dgm:t>
    </dgm:pt>
    <dgm:pt modelId="{C663CA1E-A4C9-4EF1-BA10-52876D7E727B}" type="sibTrans" cxnId="{E1CC818A-E22D-4317-A881-ABA06EC2F2A7}">
      <dgm:prSet/>
      <dgm:spPr/>
      <dgm:t>
        <a:bodyPr/>
        <a:lstStyle/>
        <a:p>
          <a:endParaRPr lang="es-CO" sz="1600"/>
        </a:p>
      </dgm:t>
    </dgm:pt>
    <dgm:pt modelId="{FB16CE0A-C824-425D-BFDE-C34134818D73}" type="pres">
      <dgm:prSet presAssocID="{FAC62C0E-A33D-40B0-92B4-FC9E85C1F2C4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D7F0BB4F-3560-46C6-85E3-46BA73118D1C}" type="pres">
      <dgm:prSet presAssocID="{2FCFCE2E-E036-4AEA-BD28-109319691A95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27E549ED-80D5-48DE-9A24-B5D8F881DBD6}" type="pres">
      <dgm:prSet presAssocID="{2FCFCE2E-E036-4AEA-BD28-109319691A95}" presName="childText1" presStyleLbl="solidAlignAcc1" presStyleIdx="0" presStyleCnt="4">
        <dgm:presLayoutVars>
          <dgm:chMax val="0"/>
          <dgm:chPref val="0"/>
          <dgm:bulletEnabled val="1"/>
        </dgm:presLayoutVars>
      </dgm:prSet>
      <dgm:spPr/>
    </dgm:pt>
    <dgm:pt modelId="{67F3A7A6-2939-450D-9B1C-953ADF1E4C2E}" type="pres">
      <dgm:prSet presAssocID="{DB37ACE6-1C22-4DCF-AE9E-B6A1F632C10A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83DAB327-04C4-435E-B0E7-B783B17D0427}" type="pres">
      <dgm:prSet presAssocID="{DB37ACE6-1C22-4DCF-AE9E-B6A1F632C10A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</dgm:pt>
    <dgm:pt modelId="{AAD7D514-1BC1-4388-B0FD-B4BB074C83BC}" type="pres">
      <dgm:prSet presAssocID="{6A0BC4CE-DDAA-4984-90FA-FAB7E116A594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D9522234-EA56-439D-958E-119FFC3860AB}" type="pres">
      <dgm:prSet presAssocID="{6A0BC4CE-DDAA-4984-90FA-FAB7E116A594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</dgm:pt>
    <dgm:pt modelId="{7CB9D457-4878-42DF-A841-07799396E560}" type="pres">
      <dgm:prSet presAssocID="{ACCC0EF8-CA1D-42ED-9A99-B662A98C9755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95248166-D1A5-4622-BD65-06B4815BECA8}" type="pres">
      <dgm:prSet presAssocID="{ACCC0EF8-CA1D-42ED-9A99-B662A98C9755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2403B1B-F09B-44D6-AFB6-B083070E7D46}" srcId="{FAC62C0E-A33D-40B0-92B4-FC9E85C1F2C4}" destId="{ACCC0EF8-CA1D-42ED-9A99-B662A98C9755}" srcOrd="3" destOrd="0" parTransId="{ACD585E7-3923-4188-AFE1-D8FD6356C623}" sibTransId="{C072F565-055F-49A7-8E1A-F6B452A6C7B2}"/>
    <dgm:cxn modelId="{FD500F1F-69D5-41C7-89A0-2FDAE7D7545F}" srcId="{DB37ACE6-1C22-4DCF-AE9E-B6A1F632C10A}" destId="{7DCB9418-D9D0-43EF-A904-8C6F255AC067}" srcOrd="1" destOrd="0" parTransId="{68FF6BB4-DAB3-405F-BA0B-B9D40C2EE379}" sibTransId="{01DD4372-0B75-4858-8FDD-F6DF8D593EBD}"/>
    <dgm:cxn modelId="{21AFDF2A-B21A-43E2-A694-BA3F6C4564EB}" srcId="{ACCC0EF8-CA1D-42ED-9A99-B662A98C9755}" destId="{A4BC0A4B-EBE5-4AE3-92CD-5C55523323F3}" srcOrd="0" destOrd="0" parTransId="{D3AD1078-AE98-4EA3-B956-9F0BD8C04BCF}" sibTransId="{93AE428B-5F00-4EC4-ABFC-2D2A1E903C9B}"/>
    <dgm:cxn modelId="{8F2DC62C-BFD6-4C2D-A670-67F5C6A426FF}" type="presOf" srcId="{FAC62C0E-A33D-40B0-92B4-FC9E85C1F2C4}" destId="{FB16CE0A-C824-425D-BFDE-C34134818D73}" srcOrd="0" destOrd="0" presId="urn:microsoft.com/office/officeart/2009/3/layout/IncreasingArrowsProcess"/>
    <dgm:cxn modelId="{F1F2BC5C-5936-4DE7-BF96-A3E8D0533A5D}" type="presOf" srcId="{EFA3796C-1E41-4911-92AC-9B5EC83A474D}" destId="{83DAB327-04C4-435E-B0E7-B783B17D0427}" srcOrd="0" destOrd="2" presId="urn:microsoft.com/office/officeart/2009/3/layout/IncreasingArrowsProcess"/>
    <dgm:cxn modelId="{294CE842-3FD6-4DFE-9A9C-919FBA0D0F93}" type="presOf" srcId="{A4BC0A4B-EBE5-4AE3-92CD-5C55523323F3}" destId="{95248166-D1A5-4622-BD65-06B4815BECA8}" srcOrd="0" destOrd="0" presId="urn:microsoft.com/office/officeart/2009/3/layout/IncreasingArrowsProcess"/>
    <dgm:cxn modelId="{E4377565-2219-40AD-9927-685B37A74312}" type="presOf" srcId="{259CB31B-E692-4201-A3DE-37C993C8EB19}" destId="{27E549ED-80D5-48DE-9A24-B5D8F881DBD6}" srcOrd="0" destOrd="0" presId="urn:microsoft.com/office/officeart/2009/3/layout/IncreasingArrowsProcess"/>
    <dgm:cxn modelId="{726B8747-77B9-4AA1-96BA-E7BBD0F675FB}" srcId="{FAC62C0E-A33D-40B0-92B4-FC9E85C1F2C4}" destId="{DB37ACE6-1C22-4DCF-AE9E-B6A1F632C10A}" srcOrd="1" destOrd="0" parTransId="{37C461AA-FA04-4DA9-A9C8-877C7DCB7FE7}" sibTransId="{5C4E7BB1-19E0-4640-9371-02B7FED4E85F}"/>
    <dgm:cxn modelId="{F447D573-EFB5-46BF-850A-733EE0CAA649}" srcId="{6A0BC4CE-DDAA-4984-90FA-FAB7E116A594}" destId="{94B009DB-554A-4470-B7AB-362C31ADCE8E}" srcOrd="0" destOrd="0" parTransId="{F13EAF46-0146-4F49-9391-5CE22A86145B}" sibTransId="{EF4A4151-2CDF-4A6C-AF42-B469AF39F570}"/>
    <dgm:cxn modelId="{9ED7427A-C92C-4ACC-9636-7E5558AA7A67}" srcId="{FAC62C0E-A33D-40B0-92B4-FC9E85C1F2C4}" destId="{2FCFCE2E-E036-4AEA-BD28-109319691A95}" srcOrd="0" destOrd="0" parTransId="{CCE205F9-1B5E-40C8-BA28-B968B14D4055}" sibTransId="{F0CE9FC6-899C-4350-BF07-7CA4D1AE6754}"/>
    <dgm:cxn modelId="{F8BC7084-FBA3-4E63-B55B-7865724198BA}" type="presOf" srcId="{7DCB9418-D9D0-43EF-A904-8C6F255AC067}" destId="{83DAB327-04C4-435E-B0E7-B783B17D0427}" srcOrd="0" destOrd="1" presId="urn:microsoft.com/office/officeart/2009/3/layout/IncreasingArrowsProcess"/>
    <dgm:cxn modelId="{E1CC818A-E22D-4317-A881-ABA06EC2F2A7}" srcId="{DB37ACE6-1C22-4DCF-AE9E-B6A1F632C10A}" destId="{EFA3796C-1E41-4911-92AC-9B5EC83A474D}" srcOrd="2" destOrd="0" parTransId="{FC0CF6AC-A341-410C-97D5-90FE6D41F98E}" sibTransId="{C663CA1E-A4C9-4EF1-BA10-52876D7E727B}"/>
    <dgm:cxn modelId="{CCC40499-2410-49EF-8440-9AFFAB11C947}" srcId="{2FCFCE2E-E036-4AEA-BD28-109319691A95}" destId="{259CB31B-E692-4201-A3DE-37C993C8EB19}" srcOrd="0" destOrd="0" parTransId="{91C3FC99-C473-4B89-AB91-662E81E34587}" sibTransId="{369A6BF1-13D7-477A-AD2D-ED63543E434D}"/>
    <dgm:cxn modelId="{3F1A8499-AABF-4A29-A31E-3B43C445FABA}" srcId="{FAC62C0E-A33D-40B0-92B4-FC9E85C1F2C4}" destId="{6A0BC4CE-DDAA-4984-90FA-FAB7E116A594}" srcOrd="2" destOrd="0" parTransId="{F89223FF-DD30-44E7-9C4A-B50AC2D95495}" sibTransId="{126218BD-881E-4A82-929E-FB921C5A846D}"/>
    <dgm:cxn modelId="{146A55AE-F773-4163-960E-03FA75508CDF}" type="presOf" srcId="{DB37ACE6-1C22-4DCF-AE9E-B6A1F632C10A}" destId="{67F3A7A6-2939-450D-9B1C-953ADF1E4C2E}" srcOrd="0" destOrd="0" presId="urn:microsoft.com/office/officeart/2009/3/layout/IncreasingArrowsProcess"/>
    <dgm:cxn modelId="{0E24E9D2-170E-4B7E-BE76-4D7A6A7FE5EB}" type="presOf" srcId="{2FCFCE2E-E036-4AEA-BD28-109319691A95}" destId="{D7F0BB4F-3560-46C6-85E3-46BA73118D1C}" srcOrd="0" destOrd="0" presId="urn:microsoft.com/office/officeart/2009/3/layout/IncreasingArrowsProcess"/>
    <dgm:cxn modelId="{3C5FC1D4-8DBC-40F0-87E0-23AE9792518C}" type="presOf" srcId="{ACCC0EF8-CA1D-42ED-9A99-B662A98C9755}" destId="{7CB9D457-4878-42DF-A841-07799396E560}" srcOrd="0" destOrd="0" presId="urn:microsoft.com/office/officeart/2009/3/layout/IncreasingArrowsProcess"/>
    <dgm:cxn modelId="{BF9ACED5-8A5C-4E66-845C-5DCE9FB897ED}" type="presOf" srcId="{6A0BC4CE-DDAA-4984-90FA-FAB7E116A594}" destId="{AAD7D514-1BC1-4388-B0FD-B4BB074C83BC}" srcOrd="0" destOrd="0" presId="urn:microsoft.com/office/officeart/2009/3/layout/IncreasingArrowsProcess"/>
    <dgm:cxn modelId="{83C1F4D7-14AD-44B1-B170-40D191DCC5FA}" type="presOf" srcId="{94B009DB-554A-4470-B7AB-362C31ADCE8E}" destId="{D9522234-EA56-439D-958E-119FFC3860AB}" srcOrd="0" destOrd="0" presId="urn:microsoft.com/office/officeart/2009/3/layout/IncreasingArrowsProcess"/>
    <dgm:cxn modelId="{55C8D0DD-32AF-43C0-AD7B-89241A2F1A78}" type="presOf" srcId="{51A60610-9D7B-4D50-BF09-7A191F427E2F}" destId="{83DAB327-04C4-435E-B0E7-B783B17D0427}" srcOrd="0" destOrd="0" presId="urn:microsoft.com/office/officeart/2009/3/layout/IncreasingArrowsProcess"/>
    <dgm:cxn modelId="{127FD5E8-F364-4F11-A315-16C09B0F18BD}" srcId="{DB37ACE6-1C22-4DCF-AE9E-B6A1F632C10A}" destId="{51A60610-9D7B-4D50-BF09-7A191F427E2F}" srcOrd="0" destOrd="0" parTransId="{DC644706-6C54-4DAE-AB70-10D1E50CE547}" sibTransId="{A508FBF4-7706-42AB-9B0F-C3087305EE73}"/>
    <dgm:cxn modelId="{AFF90F37-E77C-466B-9A5D-4F56D90747C1}" type="presParOf" srcId="{FB16CE0A-C824-425D-BFDE-C34134818D73}" destId="{D7F0BB4F-3560-46C6-85E3-46BA73118D1C}" srcOrd="0" destOrd="0" presId="urn:microsoft.com/office/officeart/2009/3/layout/IncreasingArrowsProcess"/>
    <dgm:cxn modelId="{D76BFD92-1C24-4FA0-882C-899104FD83DD}" type="presParOf" srcId="{FB16CE0A-C824-425D-BFDE-C34134818D73}" destId="{27E549ED-80D5-48DE-9A24-B5D8F881DBD6}" srcOrd="1" destOrd="0" presId="urn:microsoft.com/office/officeart/2009/3/layout/IncreasingArrowsProcess"/>
    <dgm:cxn modelId="{32C6783B-F85D-4D7D-B574-D4145EE44797}" type="presParOf" srcId="{FB16CE0A-C824-425D-BFDE-C34134818D73}" destId="{67F3A7A6-2939-450D-9B1C-953ADF1E4C2E}" srcOrd="2" destOrd="0" presId="urn:microsoft.com/office/officeart/2009/3/layout/IncreasingArrowsProcess"/>
    <dgm:cxn modelId="{DA084EEA-2FFC-44C2-AB44-DB936DC3DC3F}" type="presParOf" srcId="{FB16CE0A-C824-425D-BFDE-C34134818D73}" destId="{83DAB327-04C4-435E-B0E7-B783B17D0427}" srcOrd="3" destOrd="0" presId="urn:microsoft.com/office/officeart/2009/3/layout/IncreasingArrowsProcess"/>
    <dgm:cxn modelId="{A307DEB6-D6BB-46E5-B5E2-2926A2AEBAB7}" type="presParOf" srcId="{FB16CE0A-C824-425D-BFDE-C34134818D73}" destId="{AAD7D514-1BC1-4388-B0FD-B4BB074C83BC}" srcOrd="4" destOrd="0" presId="urn:microsoft.com/office/officeart/2009/3/layout/IncreasingArrowsProcess"/>
    <dgm:cxn modelId="{7BF4D62A-D502-481A-BF52-DCBB54085267}" type="presParOf" srcId="{FB16CE0A-C824-425D-BFDE-C34134818D73}" destId="{D9522234-EA56-439D-958E-119FFC3860AB}" srcOrd="5" destOrd="0" presId="urn:microsoft.com/office/officeart/2009/3/layout/IncreasingArrowsProcess"/>
    <dgm:cxn modelId="{46658DDA-2CEC-4CCC-B629-F2694F6B4654}" type="presParOf" srcId="{FB16CE0A-C824-425D-BFDE-C34134818D73}" destId="{7CB9D457-4878-42DF-A841-07799396E560}" srcOrd="6" destOrd="0" presId="urn:microsoft.com/office/officeart/2009/3/layout/IncreasingArrowsProcess"/>
    <dgm:cxn modelId="{FDAC7D67-DC62-4FF4-895C-325B5C47F01A}" type="presParOf" srcId="{FB16CE0A-C824-425D-BFDE-C34134818D73}" destId="{95248166-D1A5-4622-BD65-06B4815BECA8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C62C0E-A33D-40B0-92B4-FC9E85C1F2C4}" type="doc">
      <dgm:prSet loTypeId="urn:microsoft.com/office/officeart/2009/3/layout/IncreasingArrowsProcess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FCFCE2E-E036-4AEA-BD28-109319691A95}">
      <dgm:prSet phldrT="[Texto]" custT="1"/>
      <dgm:spPr/>
      <dgm:t>
        <a:bodyPr/>
        <a:lstStyle/>
        <a:p>
          <a:r>
            <a:rPr lang="es-ES" sz="1600" b="1" dirty="0"/>
            <a:t>Identificación de asignación de Bienes</a:t>
          </a:r>
          <a:endParaRPr lang="es-CO" sz="1600" b="1" dirty="0"/>
        </a:p>
      </dgm:t>
    </dgm:pt>
    <dgm:pt modelId="{CCE205F9-1B5E-40C8-BA28-B968B14D4055}" type="parTrans" cxnId="{9ED7427A-C92C-4ACC-9636-7E5558AA7A67}">
      <dgm:prSet/>
      <dgm:spPr/>
      <dgm:t>
        <a:bodyPr/>
        <a:lstStyle/>
        <a:p>
          <a:endParaRPr lang="es-CO" b="1"/>
        </a:p>
      </dgm:t>
    </dgm:pt>
    <dgm:pt modelId="{F0CE9FC6-899C-4350-BF07-7CA4D1AE6754}" type="sibTrans" cxnId="{9ED7427A-C92C-4ACC-9636-7E5558AA7A67}">
      <dgm:prSet/>
      <dgm:spPr/>
      <dgm:t>
        <a:bodyPr/>
        <a:lstStyle/>
        <a:p>
          <a:endParaRPr lang="es-CO" b="1"/>
        </a:p>
      </dgm:t>
    </dgm:pt>
    <dgm:pt modelId="{259CB31B-E692-4201-A3DE-37C993C8EB19}">
      <dgm:prSet phldrT="[Texto]" custT="1"/>
      <dgm:spPr/>
      <dgm:t>
        <a:bodyPr/>
        <a:lstStyle/>
        <a:p>
          <a:endParaRPr lang="es-ES" sz="2400" b="1" dirty="0"/>
        </a:p>
        <a:p>
          <a:r>
            <a:rPr lang="es-ES" sz="2800" b="1" dirty="0"/>
            <a:t>3.884</a:t>
          </a:r>
          <a:endParaRPr lang="es-CO" sz="2800" b="1" dirty="0"/>
        </a:p>
      </dgm:t>
    </dgm:pt>
    <dgm:pt modelId="{91C3FC99-C473-4B89-AB91-662E81E34587}" type="parTrans" cxnId="{CCC40499-2410-49EF-8440-9AFFAB11C947}">
      <dgm:prSet/>
      <dgm:spPr/>
      <dgm:t>
        <a:bodyPr/>
        <a:lstStyle/>
        <a:p>
          <a:endParaRPr lang="es-CO" b="1"/>
        </a:p>
      </dgm:t>
    </dgm:pt>
    <dgm:pt modelId="{369A6BF1-13D7-477A-AD2D-ED63543E434D}" type="sibTrans" cxnId="{CCC40499-2410-49EF-8440-9AFFAB11C947}">
      <dgm:prSet/>
      <dgm:spPr/>
      <dgm:t>
        <a:bodyPr/>
        <a:lstStyle/>
        <a:p>
          <a:endParaRPr lang="es-CO" b="1"/>
        </a:p>
      </dgm:t>
    </dgm:pt>
    <dgm:pt modelId="{DB37ACE6-1C22-4DCF-AE9E-B6A1F632C10A}">
      <dgm:prSet phldrT="[Texto]" custT="1"/>
      <dgm:spPr/>
      <dgm:t>
        <a:bodyPr/>
        <a:lstStyle/>
        <a:p>
          <a:r>
            <a:rPr lang="es-ES" sz="1600" b="1" dirty="0"/>
            <a:t>Remoción</a:t>
          </a:r>
          <a:endParaRPr lang="es-CO" sz="1600" b="1" dirty="0"/>
        </a:p>
      </dgm:t>
    </dgm:pt>
    <dgm:pt modelId="{37C461AA-FA04-4DA9-A9C8-877C7DCB7FE7}" type="parTrans" cxnId="{726B8747-77B9-4AA1-96BA-E7BBD0F675FB}">
      <dgm:prSet/>
      <dgm:spPr/>
      <dgm:t>
        <a:bodyPr/>
        <a:lstStyle/>
        <a:p>
          <a:endParaRPr lang="es-CO" b="1"/>
        </a:p>
      </dgm:t>
    </dgm:pt>
    <dgm:pt modelId="{5C4E7BB1-19E0-4640-9371-02B7FED4E85F}" type="sibTrans" cxnId="{726B8747-77B9-4AA1-96BA-E7BBD0F675FB}">
      <dgm:prSet/>
      <dgm:spPr/>
      <dgm:t>
        <a:bodyPr/>
        <a:lstStyle/>
        <a:p>
          <a:endParaRPr lang="es-CO" b="1"/>
        </a:p>
      </dgm:t>
    </dgm:pt>
    <dgm:pt modelId="{51A60610-9D7B-4D50-BF09-7A191F427E2F}">
      <dgm:prSet phldrT="[Texto]" custT="1"/>
      <dgm:spPr/>
      <dgm:t>
        <a:bodyPr/>
        <a:lstStyle/>
        <a:p>
          <a:r>
            <a:rPr lang="es-ES" sz="2800" b="1" dirty="0"/>
            <a:t>3.884</a:t>
          </a:r>
        </a:p>
        <a:p>
          <a:r>
            <a:rPr lang="es-ES" sz="2400" b="1"/>
            <a:t>De 262 </a:t>
          </a:r>
          <a:r>
            <a:rPr lang="es-ES" sz="2400" b="1" dirty="0"/>
            <a:t>depositarios</a:t>
          </a:r>
          <a:endParaRPr lang="es-CO" sz="2400" b="1" dirty="0"/>
        </a:p>
      </dgm:t>
    </dgm:pt>
    <dgm:pt modelId="{DC644706-6C54-4DAE-AB70-10D1E50CE547}" type="parTrans" cxnId="{127FD5E8-F364-4F11-A315-16C09B0F18BD}">
      <dgm:prSet/>
      <dgm:spPr/>
      <dgm:t>
        <a:bodyPr/>
        <a:lstStyle/>
        <a:p>
          <a:endParaRPr lang="es-CO" b="1"/>
        </a:p>
      </dgm:t>
    </dgm:pt>
    <dgm:pt modelId="{A508FBF4-7706-42AB-9B0F-C3087305EE73}" type="sibTrans" cxnId="{127FD5E8-F364-4F11-A315-16C09B0F18BD}">
      <dgm:prSet/>
      <dgm:spPr/>
      <dgm:t>
        <a:bodyPr/>
        <a:lstStyle/>
        <a:p>
          <a:endParaRPr lang="es-CO" b="1"/>
        </a:p>
      </dgm:t>
    </dgm:pt>
    <dgm:pt modelId="{94B009DB-554A-4470-B7AB-362C31ADCE8E}">
      <dgm:prSet phldrT="[Texto]" custT="1"/>
      <dgm:spPr/>
      <dgm:t>
        <a:bodyPr/>
        <a:lstStyle/>
        <a:p>
          <a:r>
            <a:rPr lang="es-ES" sz="1600" b="1" dirty="0"/>
            <a:t>Realizar recepción del activo</a:t>
          </a:r>
          <a:endParaRPr lang="es-CO" sz="2800" b="1" dirty="0"/>
        </a:p>
      </dgm:t>
    </dgm:pt>
    <dgm:pt modelId="{F13EAF46-0146-4F49-9391-5CE22A86145B}" type="parTrans" cxnId="{F447D573-EFB5-46BF-850A-733EE0CAA649}">
      <dgm:prSet/>
      <dgm:spPr/>
      <dgm:t>
        <a:bodyPr/>
        <a:lstStyle/>
        <a:p>
          <a:endParaRPr lang="es-CO" b="1"/>
        </a:p>
      </dgm:t>
    </dgm:pt>
    <dgm:pt modelId="{EF4A4151-2CDF-4A6C-AF42-B469AF39F570}" type="sibTrans" cxnId="{F447D573-EFB5-46BF-850A-733EE0CAA649}">
      <dgm:prSet/>
      <dgm:spPr/>
      <dgm:t>
        <a:bodyPr/>
        <a:lstStyle/>
        <a:p>
          <a:endParaRPr lang="es-CO" b="1"/>
        </a:p>
      </dgm:t>
    </dgm:pt>
    <dgm:pt modelId="{A4BC0A4B-EBE5-4AE3-92CD-5C55523323F3}">
      <dgm:prSet phldrT="[Texto]" custT="1"/>
      <dgm:spPr/>
      <dgm:t>
        <a:bodyPr/>
        <a:lstStyle/>
        <a:p>
          <a:endParaRPr lang="es-ES" sz="2500" b="1" dirty="0"/>
        </a:p>
        <a:p>
          <a:r>
            <a:rPr lang="es-ES" sz="2800" b="1" dirty="0"/>
            <a:t>3.333</a:t>
          </a:r>
          <a:r>
            <a:rPr lang="es-ES" sz="2500" b="1" dirty="0"/>
            <a:t> </a:t>
          </a:r>
          <a:r>
            <a:rPr lang="es-ES" sz="2400" b="1" dirty="0"/>
            <a:t>(86%)</a:t>
          </a:r>
        </a:p>
        <a:p>
          <a:r>
            <a:rPr lang="es-ES" sz="2000" b="1" dirty="0"/>
            <a:t>551 Pendientes</a:t>
          </a:r>
          <a:endParaRPr lang="es-CO" sz="2000" b="1" dirty="0"/>
        </a:p>
      </dgm:t>
    </dgm:pt>
    <dgm:pt modelId="{D3AD1078-AE98-4EA3-B956-9F0BD8C04BCF}" type="parTrans" cxnId="{21AFDF2A-B21A-43E2-A694-BA3F6C4564EB}">
      <dgm:prSet/>
      <dgm:spPr/>
      <dgm:t>
        <a:bodyPr/>
        <a:lstStyle/>
        <a:p>
          <a:endParaRPr lang="es-CO" b="1"/>
        </a:p>
      </dgm:t>
    </dgm:pt>
    <dgm:pt modelId="{93AE428B-5F00-4EC4-ABFC-2D2A1E903C9B}" type="sibTrans" cxnId="{21AFDF2A-B21A-43E2-A694-BA3F6C4564EB}">
      <dgm:prSet/>
      <dgm:spPr/>
      <dgm:t>
        <a:bodyPr/>
        <a:lstStyle/>
        <a:p>
          <a:endParaRPr lang="es-CO" b="1"/>
        </a:p>
      </dgm:t>
    </dgm:pt>
    <dgm:pt modelId="{CB5D3C03-4296-49EF-ABF4-4D6DCDAACA30}" type="pres">
      <dgm:prSet presAssocID="{FAC62C0E-A33D-40B0-92B4-FC9E85C1F2C4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B01E0350-3585-4B15-8A09-57F8062ED63F}" type="pres">
      <dgm:prSet presAssocID="{2FCFCE2E-E036-4AEA-BD28-109319691A95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935A2E0D-F4FD-4266-9370-5A870EA13149}" type="pres">
      <dgm:prSet presAssocID="{2FCFCE2E-E036-4AEA-BD28-109319691A95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4DB6E756-65A1-41FC-B47A-0A8AA891720B}" type="pres">
      <dgm:prSet presAssocID="{DB37ACE6-1C22-4DCF-AE9E-B6A1F632C10A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7A71B131-0A9A-4B6B-B53B-00AD1BBDCA10}" type="pres">
      <dgm:prSet presAssocID="{DB37ACE6-1C22-4DCF-AE9E-B6A1F632C10A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BF82811D-63A9-4257-9B55-A6993E91DFA9}" type="pres">
      <dgm:prSet presAssocID="{94B009DB-554A-4470-B7AB-362C31ADCE8E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3DECD6EB-E0E1-40C5-8561-413FB699A4D7}" type="pres">
      <dgm:prSet presAssocID="{94B009DB-554A-4470-B7AB-362C31ADCE8E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99C2604-7ABC-4CC2-AA6C-4750633EE780}" type="presOf" srcId="{2FCFCE2E-E036-4AEA-BD28-109319691A95}" destId="{B01E0350-3585-4B15-8A09-57F8062ED63F}" srcOrd="0" destOrd="0" presId="urn:microsoft.com/office/officeart/2009/3/layout/IncreasingArrowsProcess"/>
    <dgm:cxn modelId="{21AFDF2A-B21A-43E2-A694-BA3F6C4564EB}" srcId="{94B009DB-554A-4470-B7AB-362C31ADCE8E}" destId="{A4BC0A4B-EBE5-4AE3-92CD-5C55523323F3}" srcOrd="0" destOrd="0" parTransId="{D3AD1078-AE98-4EA3-B956-9F0BD8C04BCF}" sibTransId="{93AE428B-5F00-4EC4-ABFC-2D2A1E903C9B}"/>
    <dgm:cxn modelId="{211CC45E-4AFF-4CBD-920C-9773FFD1D502}" type="presOf" srcId="{94B009DB-554A-4470-B7AB-362C31ADCE8E}" destId="{BF82811D-63A9-4257-9B55-A6993E91DFA9}" srcOrd="0" destOrd="0" presId="urn:microsoft.com/office/officeart/2009/3/layout/IncreasingArrowsProcess"/>
    <dgm:cxn modelId="{726B8747-77B9-4AA1-96BA-E7BBD0F675FB}" srcId="{FAC62C0E-A33D-40B0-92B4-FC9E85C1F2C4}" destId="{DB37ACE6-1C22-4DCF-AE9E-B6A1F632C10A}" srcOrd="1" destOrd="0" parTransId="{37C461AA-FA04-4DA9-A9C8-877C7DCB7FE7}" sibTransId="{5C4E7BB1-19E0-4640-9371-02B7FED4E85F}"/>
    <dgm:cxn modelId="{F447D573-EFB5-46BF-850A-733EE0CAA649}" srcId="{FAC62C0E-A33D-40B0-92B4-FC9E85C1F2C4}" destId="{94B009DB-554A-4470-B7AB-362C31ADCE8E}" srcOrd="2" destOrd="0" parTransId="{F13EAF46-0146-4F49-9391-5CE22A86145B}" sibTransId="{EF4A4151-2CDF-4A6C-AF42-B469AF39F570}"/>
    <dgm:cxn modelId="{9ED7427A-C92C-4ACC-9636-7E5558AA7A67}" srcId="{FAC62C0E-A33D-40B0-92B4-FC9E85C1F2C4}" destId="{2FCFCE2E-E036-4AEA-BD28-109319691A95}" srcOrd="0" destOrd="0" parTransId="{CCE205F9-1B5E-40C8-BA28-B968B14D4055}" sibTransId="{F0CE9FC6-899C-4350-BF07-7CA4D1AE6754}"/>
    <dgm:cxn modelId="{7B70CE8A-8F66-4952-ACFD-E4414A602675}" type="presOf" srcId="{FAC62C0E-A33D-40B0-92B4-FC9E85C1F2C4}" destId="{CB5D3C03-4296-49EF-ABF4-4D6DCDAACA30}" srcOrd="0" destOrd="0" presId="urn:microsoft.com/office/officeart/2009/3/layout/IncreasingArrowsProcess"/>
    <dgm:cxn modelId="{CCC40499-2410-49EF-8440-9AFFAB11C947}" srcId="{2FCFCE2E-E036-4AEA-BD28-109319691A95}" destId="{259CB31B-E692-4201-A3DE-37C993C8EB19}" srcOrd="0" destOrd="0" parTransId="{91C3FC99-C473-4B89-AB91-662E81E34587}" sibTransId="{369A6BF1-13D7-477A-AD2D-ED63543E434D}"/>
    <dgm:cxn modelId="{5ADAFD9F-CB52-4BFE-8FC0-E81CE6719796}" type="presOf" srcId="{A4BC0A4B-EBE5-4AE3-92CD-5C55523323F3}" destId="{3DECD6EB-E0E1-40C5-8561-413FB699A4D7}" srcOrd="0" destOrd="0" presId="urn:microsoft.com/office/officeart/2009/3/layout/IncreasingArrowsProcess"/>
    <dgm:cxn modelId="{BD8D95A0-81C9-4C5D-B140-DE8F2CDB7281}" type="presOf" srcId="{259CB31B-E692-4201-A3DE-37C993C8EB19}" destId="{935A2E0D-F4FD-4266-9370-5A870EA13149}" srcOrd="0" destOrd="0" presId="urn:microsoft.com/office/officeart/2009/3/layout/IncreasingArrowsProcess"/>
    <dgm:cxn modelId="{DE1990D0-E614-4073-A000-3E84EB14E125}" type="presOf" srcId="{DB37ACE6-1C22-4DCF-AE9E-B6A1F632C10A}" destId="{4DB6E756-65A1-41FC-B47A-0A8AA891720B}" srcOrd="0" destOrd="0" presId="urn:microsoft.com/office/officeart/2009/3/layout/IncreasingArrowsProcess"/>
    <dgm:cxn modelId="{127FD5E8-F364-4F11-A315-16C09B0F18BD}" srcId="{DB37ACE6-1C22-4DCF-AE9E-B6A1F632C10A}" destId="{51A60610-9D7B-4D50-BF09-7A191F427E2F}" srcOrd="0" destOrd="0" parTransId="{DC644706-6C54-4DAE-AB70-10D1E50CE547}" sibTransId="{A508FBF4-7706-42AB-9B0F-C3087305EE73}"/>
    <dgm:cxn modelId="{379325F7-F632-4CE6-B559-1F2905711255}" type="presOf" srcId="{51A60610-9D7B-4D50-BF09-7A191F427E2F}" destId="{7A71B131-0A9A-4B6B-B53B-00AD1BBDCA10}" srcOrd="0" destOrd="0" presId="urn:microsoft.com/office/officeart/2009/3/layout/IncreasingArrowsProcess"/>
    <dgm:cxn modelId="{2EB2328F-4CEC-4F6A-867B-A7F322B51778}" type="presParOf" srcId="{CB5D3C03-4296-49EF-ABF4-4D6DCDAACA30}" destId="{B01E0350-3585-4B15-8A09-57F8062ED63F}" srcOrd="0" destOrd="0" presId="urn:microsoft.com/office/officeart/2009/3/layout/IncreasingArrowsProcess"/>
    <dgm:cxn modelId="{F09F62A8-9BAF-4936-A353-79A8F5ECB585}" type="presParOf" srcId="{CB5D3C03-4296-49EF-ABF4-4D6DCDAACA30}" destId="{935A2E0D-F4FD-4266-9370-5A870EA13149}" srcOrd="1" destOrd="0" presId="urn:microsoft.com/office/officeart/2009/3/layout/IncreasingArrowsProcess"/>
    <dgm:cxn modelId="{29748846-53EB-457D-91BB-2C3879454DCA}" type="presParOf" srcId="{CB5D3C03-4296-49EF-ABF4-4D6DCDAACA30}" destId="{4DB6E756-65A1-41FC-B47A-0A8AA891720B}" srcOrd="2" destOrd="0" presId="urn:microsoft.com/office/officeart/2009/3/layout/IncreasingArrowsProcess"/>
    <dgm:cxn modelId="{6810A4BB-184A-49B5-B39D-0B6C061873E0}" type="presParOf" srcId="{CB5D3C03-4296-49EF-ABF4-4D6DCDAACA30}" destId="{7A71B131-0A9A-4B6B-B53B-00AD1BBDCA10}" srcOrd="3" destOrd="0" presId="urn:microsoft.com/office/officeart/2009/3/layout/IncreasingArrowsProcess"/>
    <dgm:cxn modelId="{DD6A4624-A0A0-4486-AB35-35B8243DF6D2}" type="presParOf" srcId="{CB5D3C03-4296-49EF-ABF4-4D6DCDAACA30}" destId="{BF82811D-63A9-4257-9B55-A6993E91DFA9}" srcOrd="4" destOrd="0" presId="urn:microsoft.com/office/officeart/2009/3/layout/IncreasingArrowsProcess"/>
    <dgm:cxn modelId="{8E5F5FD4-6012-4715-8ED6-EF95804C8C72}" type="presParOf" srcId="{CB5D3C03-4296-49EF-ABF4-4D6DCDAACA30}" destId="{3DECD6EB-E0E1-40C5-8561-413FB699A4D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C62C0E-A33D-40B0-92B4-FC9E85C1F2C4}" type="doc">
      <dgm:prSet loTypeId="urn:microsoft.com/office/officeart/2009/3/layout/IncreasingArrowsProcess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FCFCE2E-E036-4AEA-BD28-109319691A95}">
      <dgm:prSet phldrT="[Texto]" custT="1"/>
      <dgm:spPr>
        <a:gradFill rotWithShape="0">
          <a:gsLst>
            <a:gs pos="75000">
              <a:srgbClr val="4C93D2"/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</dgm:spPr>
      <dgm:t>
        <a:bodyPr/>
        <a:lstStyle/>
        <a:p>
          <a:r>
            <a:rPr lang="es-ES" sz="1900" b="1" dirty="0"/>
            <a:t>Identificación de  Activos en Administración Directa</a:t>
          </a:r>
          <a:endParaRPr lang="es-CO" sz="1900" b="1" dirty="0"/>
        </a:p>
      </dgm:t>
    </dgm:pt>
    <dgm:pt modelId="{CCE205F9-1B5E-40C8-BA28-B968B14D4055}" type="parTrans" cxnId="{9ED7427A-C92C-4ACC-9636-7E5558AA7A67}">
      <dgm:prSet/>
      <dgm:spPr/>
      <dgm:t>
        <a:bodyPr/>
        <a:lstStyle/>
        <a:p>
          <a:endParaRPr lang="es-CO" b="1"/>
        </a:p>
      </dgm:t>
    </dgm:pt>
    <dgm:pt modelId="{F0CE9FC6-899C-4350-BF07-7CA4D1AE6754}" type="sibTrans" cxnId="{9ED7427A-C92C-4ACC-9636-7E5558AA7A67}">
      <dgm:prSet/>
      <dgm:spPr/>
      <dgm:t>
        <a:bodyPr/>
        <a:lstStyle/>
        <a:p>
          <a:endParaRPr lang="es-CO" b="1"/>
        </a:p>
      </dgm:t>
    </dgm:pt>
    <dgm:pt modelId="{037A5F9B-1777-4277-8CCD-5AA39EA22338}">
      <dgm:prSet phldrT="[Texto]" custT="1"/>
      <dgm:spPr/>
      <dgm:t>
        <a:bodyPr/>
        <a:lstStyle/>
        <a:p>
          <a:pPr>
            <a:buNone/>
          </a:pPr>
          <a:r>
            <a:rPr lang="es-ES" sz="2800" b="1" dirty="0"/>
            <a:t>9.472</a:t>
          </a:r>
        </a:p>
        <a:p>
          <a:pPr>
            <a:buFont typeface="Arial" panose="020B0604020202020204" pitchFamily="34" charset="0"/>
            <a:buChar char="•"/>
          </a:pPr>
          <a:r>
            <a:rPr lang="es-ES" sz="1600" b="1" dirty="0"/>
            <a:t>     8.259 del Plan de Choque Inicial</a:t>
          </a:r>
        </a:p>
        <a:p>
          <a:pPr>
            <a:buFont typeface="Arial" panose="020B0604020202020204" pitchFamily="34" charset="0"/>
            <a:buChar char="•"/>
          </a:pPr>
          <a:endParaRPr lang="es-ES" sz="1600" b="1" dirty="0"/>
        </a:p>
        <a:p>
          <a:pPr>
            <a:buFont typeface="Arial" panose="020B0604020202020204" pitchFamily="34" charset="0"/>
            <a:buChar char="•"/>
          </a:pPr>
          <a:r>
            <a:rPr lang="es-ES" sz="1600" b="1" dirty="0"/>
            <a:t>    1.213 Asignaciones del Plan de Choque I</a:t>
          </a:r>
        </a:p>
        <a:p>
          <a:pPr>
            <a:buNone/>
          </a:pPr>
          <a:endParaRPr lang="es-CO" sz="1600" b="1" dirty="0"/>
        </a:p>
      </dgm:t>
    </dgm:pt>
    <dgm:pt modelId="{39B21DB4-A89E-4DB5-8D87-3BAABC956BBA}" type="parTrans" cxnId="{824C122B-B4BA-4F55-A435-F10DAF72CFBF}">
      <dgm:prSet/>
      <dgm:spPr/>
      <dgm:t>
        <a:bodyPr/>
        <a:lstStyle/>
        <a:p>
          <a:endParaRPr lang="es-CO"/>
        </a:p>
      </dgm:t>
    </dgm:pt>
    <dgm:pt modelId="{EC5B2B75-C6F1-4B74-B956-3DB676F39A8D}" type="sibTrans" cxnId="{824C122B-B4BA-4F55-A435-F10DAF72CFBF}">
      <dgm:prSet/>
      <dgm:spPr/>
      <dgm:t>
        <a:bodyPr/>
        <a:lstStyle/>
        <a:p>
          <a:endParaRPr lang="es-CO"/>
        </a:p>
      </dgm:t>
    </dgm:pt>
    <dgm:pt modelId="{78FB5790-A5B3-47CD-B83B-E864B64A953D}">
      <dgm:prSet phldrT="[Texto]"/>
      <dgm:spPr/>
      <dgm:t>
        <a:bodyPr/>
        <a:lstStyle/>
        <a:p>
          <a:r>
            <a:rPr lang="es-ES" b="1" dirty="0"/>
            <a:t>Asignación y Presentación a Comité</a:t>
          </a:r>
          <a:endParaRPr lang="es-CO" b="1" dirty="0"/>
        </a:p>
      </dgm:t>
    </dgm:pt>
    <dgm:pt modelId="{1EAB1E8B-3060-4D46-97E9-D5DA45C43317}" type="parTrans" cxnId="{2D0243F1-4E23-4D45-96B6-027DCC93DC1C}">
      <dgm:prSet/>
      <dgm:spPr/>
      <dgm:t>
        <a:bodyPr/>
        <a:lstStyle/>
        <a:p>
          <a:endParaRPr lang="es-CO"/>
        </a:p>
      </dgm:t>
    </dgm:pt>
    <dgm:pt modelId="{9D7240F1-F6AF-475B-967B-A3E7785BEE29}" type="sibTrans" cxnId="{2D0243F1-4E23-4D45-96B6-027DCC93DC1C}">
      <dgm:prSet/>
      <dgm:spPr/>
      <dgm:t>
        <a:bodyPr/>
        <a:lstStyle/>
        <a:p>
          <a:endParaRPr lang="es-CO"/>
        </a:p>
      </dgm:t>
    </dgm:pt>
    <dgm:pt modelId="{4FF28D7C-0EAB-4584-BACC-EB9A71B5A90F}">
      <dgm:prSet phldrT="[Texto]" custT="1"/>
      <dgm:spPr/>
      <dgm:t>
        <a:bodyPr/>
        <a:lstStyle/>
        <a:p>
          <a:endParaRPr lang="es-ES" sz="1800" b="1" dirty="0"/>
        </a:p>
        <a:p>
          <a:endParaRPr lang="es-ES" sz="1800" b="1" dirty="0"/>
        </a:p>
        <a:p>
          <a:r>
            <a:rPr lang="es-ES" sz="2800" b="1" dirty="0"/>
            <a:t>9.472</a:t>
          </a:r>
          <a:endParaRPr lang="es-CO" sz="2800" b="1" dirty="0"/>
        </a:p>
      </dgm:t>
    </dgm:pt>
    <dgm:pt modelId="{0357FB71-247D-43D6-BAFB-E9AF7E0FEAFF}" type="parTrans" cxnId="{386EBBA3-5ED0-475C-AA4F-1E1017BEE442}">
      <dgm:prSet/>
      <dgm:spPr/>
      <dgm:t>
        <a:bodyPr/>
        <a:lstStyle/>
        <a:p>
          <a:endParaRPr lang="es-CO"/>
        </a:p>
      </dgm:t>
    </dgm:pt>
    <dgm:pt modelId="{67537C80-DA71-484E-9754-EE548381B409}" type="sibTrans" cxnId="{386EBBA3-5ED0-475C-AA4F-1E1017BEE442}">
      <dgm:prSet/>
      <dgm:spPr/>
      <dgm:t>
        <a:bodyPr/>
        <a:lstStyle/>
        <a:p>
          <a:endParaRPr lang="es-CO"/>
        </a:p>
      </dgm:t>
    </dgm:pt>
    <dgm:pt modelId="{CE1A4D7B-EFCF-4A23-848C-455CE1DF8097}">
      <dgm:prSet phldrT="[Texto]"/>
      <dgm:spPr/>
      <dgm:t>
        <a:bodyPr/>
        <a:lstStyle/>
        <a:p>
          <a:r>
            <a:rPr lang="es-ES" b="1" dirty="0"/>
            <a:t>Posesión del depositario</a:t>
          </a:r>
          <a:endParaRPr lang="es-CO" b="1" dirty="0"/>
        </a:p>
      </dgm:t>
    </dgm:pt>
    <dgm:pt modelId="{F03C16DF-0998-4C32-9EE3-7B55EA03202A}" type="parTrans" cxnId="{8B7DD3C7-433E-49DB-B1E2-316FA0C1A945}">
      <dgm:prSet/>
      <dgm:spPr/>
      <dgm:t>
        <a:bodyPr/>
        <a:lstStyle/>
        <a:p>
          <a:endParaRPr lang="es-CO"/>
        </a:p>
      </dgm:t>
    </dgm:pt>
    <dgm:pt modelId="{20654995-FCE1-4ABF-AD6E-7B27BA421C07}" type="sibTrans" cxnId="{8B7DD3C7-433E-49DB-B1E2-316FA0C1A945}">
      <dgm:prSet/>
      <dgm:spPr/>
      <dgm:t>
        <a:bodyPr/>
        <a:lstStyle/>
        <a:p>
          <a:endParaRPr lang="es-CO"/>
        </a:p>
      </dgm:t>
    </dgm:pt>
    <dgm:pt modelId="{AE54061C-0925-42BC-94E6-4C9E23E22C0F}">
      <dgm:prSet phldrT="[Texto]" custT="1"/>
      <dgm:spPr/>
      <dgm:t>
        <a:bodyPr/>
        <a:lstStyle/>
        <a:p>
          <a:endParaRPr lang="es-ES" sz="1800" b="1" dirty="0"/>
        </a:p>
        <a:p>
          <a:endParaRPr lang="es-ES" sz="1800" b="1" dirty="0"/>
        </a:p>
        <a:p>
          <a:r>
            <a:rPr lang="es-ES" sz="2800" b="1" dirty="0"/>
            <a:t>9.472</a:t>
          </a:r>
          <a:endParaRPr lang="es-CO" sz="2800" b="1" dirty="0"/>
        </a:p>
      </dgm:t>
    </dgm:pt>
    <dgm:pt modelId="{2AAC479D-EBFC-4947-BCA1-1323FC4E3261}" type="parTrans" cxnId="{28853EE5-13B8-432C-82FE-B529CAD1567D}">
      <dgm:prSet/>
      <dgm:spPr/>
      <dgm:t>
        <a:bodyPr/>
        <a:lstStyle/>
        <a:p>
          <a:endParaRPr lang="es-CO"/>
        </a:p>
      </dgm:t>
    </dgm:pt>
    <dgm:pt modelId="{9A34F091-E0A5-47A1-9C05-10F8BE4A6462}" type="sibTrans" cxnId="{28853EE5-13B8-432C-82FE-B529CAD1567D}">
      <dgm:prSet/>
      <dgm:spPr/>
      <dgm:t>
        <a:bodyPr/>
        <a:lstStyle/>
        <a:p>
          <a:endParaRPr lang="es-CO"/>
        </a:p>
      </dgm:t>
    </dgm:pt>
    <dgm:pt modelId="{02F13242-5FBB-4758-A10F-4ACD7BFAB2A6}">
      <dgm:prSet phldrT="[Texto]"/>
      <dgm:spPr/>
      <dgm:t>
        <a:bodyPr/>
        <a:lstStyle/>
        <a:p>
          <a:r>
            <a:rPr lang="es-ES" b="1" dirty="0"/>
            <a:t>Entrega del activo</a:t>
          </a:r>
          <a:endParaRPr lang="es-CO" b="1" dirty="0"/>
        </a:p>
      </dgm:t>
    </dgm:pt>
    <dgm:pt modelId="{67B9C2BE-26DB-4CE8-AFA9-C12445FDB844}" type="parTrans" cxnId="{4ABA97F3-9935-4BC7-A878-A36C13FBA05B}">
      <dgm:prSet/>
      <dgm:spPr/>
      <dgm:t>
        <a:bodyPr/>
        <a:lstStyle/>
        <a:p>
          <a:endParaRPr lang="es-CO"/>
        </a:p>
      </dgm:t>
    </dgm:pt>
    <dgm:pt modelId="{73412106-76DD-450B-BCC5-E1EE7DB9A7DE}" type="sibTrans" cxnId="{4ABA97F3-9935-4BC7-A878-A36C13FBA05B}">
      <dgm:prSet/>
      <dgm:spPr/>
      <dgm:t>
        <a:bodyPr/>
        <a:lstStyle/>
        <a:p>
          <a:endParaRPr lang="es-CO"/>
        </a:p>
      </dgm:t>
    </dgm:pt>
    <dgm:pt modelId="{FE04EE83-6146-4232-86B4-009E48615310}">
      <dgm:prSet phldrT="[Texto]" custT="1"/>
      <dgm:spPr/>
      <dgm:t>
        <a:bodyPr/>
        <a:lstStyle/>
        <a:p>
          <a:r>
            <a:rPr lang="es-ES" sz="2800" b="1" dirty="0"/>
            <a:t>6.325</a:t>
          </a:r>
          <a:r>
            <a:rPr lang="es-ES" sz="1800" b="1" dirty="0"/>
            <a:t> (77%) Plan Inicial</a:t>
          </a:r>
        </a:p>
        <a:p>
          <a:endParaRPr lang="es-ES" sz="1800" b="1" dirty="0"/>
        </a:p>
        <a:p>
          <a:r>
            <a:rPr lang="es-ES" sz="1800" b="1" dirty="0">
              <a:solidFill>
                <a:schemeClr val="accent2">
                  <a:lumMod val="75000"/>
                </a:schemeClr>
              </a:solidFill>
            </a:rPr>
            <a:t>* Reasignaciones </a:t>
          </a:r>
        </a:p>
        <a:p>
          <a:r>
            <a:rPr lang="es-ES" sz="1800" b="1" dirty="0">
              <a:solidFill>
                <a:schemeClr val="accent2">
                  <a:lumMod val="75000"/>
                </a:schemeClr>
              </a:solidFill>
            </a:rPr>
            <a:t>1000 FMI</a:t>
          </a:r>
          <a:endParaRPr lang="es-CO" sz="1800" b="1" dirty="0">
            <a:solidFill>
              <a:schemeClr val="accent2">
                <a:lumMod val="75000"/>
              </a:schemeClr>
            </a:solidFill>
          </a:endParaRPr>
        </a:p>
      </dgm:t>
    </dgm:pt>
    <dgm:pt modelId="{4C089C95-5F3F-4198-90FF-5DDB00EFE485}" type="parTrans" cxnId="{C8871C40-AE0B-46C2-8EA5-653438026DA5}">
      <dgm:prSet/>
      <dgm:spPr/>
      <dgm:t>
        <a:bodyPr/>
        <a:lstStyle/>
        <a:p>
          <a:endParaRPr lang="es-CO"/>
        </a:p>
      </dgm:t>
    </dgm:pt>
    <dgm:pt modelId="{2773DF2C-4921-47B5-B211-B98F391E4343}" type="sibTrans" cxnId="{C8871C40-AE0B-46C2-8EA5-653438026DA5}">
      <dgm:prSet/>
      <dgm:spPr/>
      <dgm:t>
        <a:bodyPr/>
        <a:lstStyle/>
        <a:p>
          <a:endParaRPr lang="es-CO"/>
        </a:p>
      </dgm:t>
    </dgm:pt>
    <dgm:pt modelId="{FB16CE0A-C824-425D-BFDE-C34134818D73}" type="pres">
      <dgm:prSet presAssocID="{FAC62C0E-A33D-40B0-92B4-FC9E85C1F2C4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D7F0BB4F-3560-46C6-85E3-46BA73118D1C}" type="pres">
      <dgm:prSet presAssocID="{2FCFCE2E-E036-4AEA-BD28-109319691A95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27E549ED-80D5-48DE-9A24-B5D8F881DBD6}" type="pres">
      <dgm:prSet presAssocID="{2FCFCE2E-E036-4AEA-BD28-109319691A95}" presName="childText1" presStyleLbl="solidAlignAcc1" presStyleIdx="0" presStyleCnt="4" custScaleY="108168">
        <dgm:presLayoutVars>
          <dgm:chMax val="0"/>
          <dgm:chPref val="0"/>
          <dgm:bulletEnabled val="1"/>
        </dgm:presLayoutVars>
      </dgm:prSet>
      <dgm:spPr/>
    </dgm:pt>
    <dgm:pt modelId="{A82F2B76-2197-40F6-9CF5-45CC5C8910C9}" type="pres">
      <dgm:prSet presAssocID="{78FB5790-A5B3-47CD-B83B-E864B64A953D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EE7E80C2-0C61-4CE3-911E-CC97A46C87CB}" type="pres">
      <dgm:prSet presAssocID="{78FB5790-A5B3-47CD-B83B-E864B64A953D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</dgm:pt>
    <dgm:pt modelId="{D600BD07-D667-4792-A810-DDFD153065AF}" type="pres">
      <dgm:prSet presAssocID="{CE1A4D7B-EFCF-4A23-848C-455CE1DF8097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7F5D6B1C-F101-4B88-8E17-025B78B1269C}" type="pres">
      <dgm:prSet presAssocID="{CE1A4D7B-EFCF-4A23-848C-455CE1DF8097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</dgm:pt>
    <dgm:pt modelId="{9998C0A5-E848-4E82-B4AD-029A9C2F959A}" type="pres">
      <dgm:prSet presAssocID="{02F13242-5FBB-4758-A10F-4ACD7BFAB2A6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A9451C07-716F-49CA-9C11-DF1AC47824B0}" type="pres">
      <dgm:prSet presAssocID="{02F13242-5FBB-4758-A10F-4ACD7BFAB2A6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ABBE90C-B25F-4B11-BFE4-61FD85869C63}" type="presOf" srcId="{FE04EE83-6146-4232-86B4-009E48615310}" destId="{A9451C07-716F-49CA-9C11-DF1AC47824B0}" srcOrd="0" destOrd="0" presId="urn:microsoft.com/office/officeart/2009/3/layout/IncreasingArrowsProcess"/>
    <dgm:cxn modelId="{824C122B-B4BA-4F55-A435-F10DAF72CFBF}" srcId="{2FCFCE2E-E036-4AEA-BD28-109319691A95}" destId="{037A5F9B-1777-4277-8CCD-5AA39EA22338}" srcOrd="0" destOrd="0" parTransId="{39B21DB4-A89E-4DB5-8D87-3BAABC956BBA}" sibTransId="{EC5B2B75-C6F1-4B74-B956-3DB676F39A8D}"/>
    <dgm:cxn modelId="{8F2DC62C-BFD6-4C2D-A670-67F5C6A426FF}" type="presOf" srcId="{FAC62C0E-A33D-40B0-92B4-FC9E85C1F2C4}" destId="{FB16CE0A-C824-425D-BFDE-C34134818D73}" srcOrd="0" destOrd="0" presId="urn:microsoft.com/office/officeart/2009/3/layout/IncreasingArrowsProcess"/>
    <dgm:cxn modelId="{C8871C40-AE0B-46C2-8EA5-653438026DA5}" srcId="{02F13242-5FBB-4758-A10F-4ACD7BFAB2A6}" destId="{FE04EE83-6146-4232-86B4-009E48615310}" srcOrd="0" destOrd="0" parTransId="{4C089C95-5F3F-4198-90FF-5DDB00EFE485}" sibTransId="{2773DF2C-4921-47B5-B211-B98F391E4343}"/>
    <dgm:cxn modelId="{D5061360-CE22-4F1C-8E8D-1C1F9C737C94}" type="presOf" srcId="{4FF28D7C-0EAB-4584-BACC-EB9A71B5A90F}" destId="{EE7E80C2-0C61-4CE3-911E-CC97A46C87CB}" srcOrd="0" destOrd="0" presId="urn:microsoft.com/office/officeart/2009/3/layout/IncreasingArrowsProcess"/>
    <dgm:cxn modelId="{98C70B4A-E129-4166-9262-5541DB0BC65A}" type="presOf" srcId="{CE1A4D7B-EFCF-4A23-848C-455CE1DF8097}" destId="{D600BD07-D667-4792-A810-DDFD153065AF}" srcOrd="0" destOrd="0" presId="urn:microsoft.com/office/officeart/2009/3/layout/IncreasingArrowsProcess"/>
    <dgm:cxn modelId="{6CE14C4F-B37C-4F1D-92F9-1A47F386BAE8}" type="presOf" srcId="{AE54061C-0925-42BC-94E6-4C9E23E22C0F}" destId="{7F5D6B1C-F101-4B88-8E17-025B78B1269C}" srcOrd="0" destOrd="0" presId="urn:microsoft.com/office/officeart/2009/3/layout/IncreasingArrowsProcess"/>
    <dgm:cxn modelId="{435A7E56-94A1-4ED3-AA00-AC73B4044421}" type="presOf" srcId="{02F13242-5FBB-4758-A10F-4ACD7BFAB2A6}" destId="{9998C0A5-E848-4E82-B4AD-029A9C2F959A}" srcOrd="0" destOrd="0" presId="urn:microsoft.com/office/officeart/2009/3/layout/IncreasingArrowsProcess"/>
    <dgm:cxn modelId="{9ED7427A-C92C-4ACC-9636-7E5558AA7A67}" srcId="{FAC62C0E-A33D-40B0-92B4-FC9E85C1F2C4}" destId="{2FCFCE2E-E036-4AEA-BD28-109319691A95}" srcOrd="0" destOrd="0" parTransId="{CCE205F9-1B5E-40C8-BA28-B968B14D4055}" sibTransId="{F0CE9FC6-899C-4350-BF07-7CA4D1AE6754}"/>
    <dgm:cxn modelId="{FF95058D-21EB-4712-BF04-94DABEEC1FB4}" type="presOf" srcId="{037A5F9B-1777-4277-8CCD-5AA39EA22338}" destId="{27E549ED-80D5-48DE-9A24-B5D8F881DBD6}" srcOrd="0" destOrd="0" presId="urn:microsoft.com/office/officeart/2009/3/layout/IncreasingArrowsProcess"/>
    <dgm:cxn modelId="{386EBBA3-5ED0-475C-AA4F-1E1017BEE442}" srcId="{78FB5790-A5B3-47CD-B83B-E864B64A953D}" destId="{4FF28D7C-0EAB-4584-BACC-EB9A71B5A90F}" srcOrd="0" destOrd="0" parTransId="{0357FB71-247D-43D6-BAFB-E9AF7E0FEAFF}" sibTransId="{67537C80-DA71-484E-9754-EE548381B409}"/>
    <dgm:cxn modelId="{12A37EAF-CCFD-45CA-9E4D-6C6F813D6DE5}" type="presOf" srcId="{78FB5790-A5B3-47CD-B83B-E864B64A953D}" destId="{A82F2B76-2197-40F6-9CF5-45CC5C8910C9}" srcOrd="0" destOrd="0" presId="urn:microsoft.com/office/officeart/2009/3/layout/IncreasingArrowsProcess"/>
    <dgm:cxn modelId="{8B7DD3C7-433E-49DB-B1E2-316FA0C1A945}" srcId="{FAC62C0E-A33D-40B0-92B4-FC9E85C1F2C4}" destId="{CE1A4D7B-EFCF-4A23-848C-455CE1DF8097}" srcOrd="2" destOrd="0" parTransId="{F03C16DF-0998-4C32-9EE3-7B55EA03202A}" sibTransId="{20654995-FCE1-4ABF-AD6E-7B27BA421C07}"/>
    <dgm:cxn modelId="{0E24E9D2-170E-4B7E-BE76-4D7A6A7FE5EB}" type="presOf" srcId="{2FCFCE2E-E036-4AEA-BD28-109319691A95}" destId="{D7F0BB4F-3560-46C6-85E3-46BA73118D1C}" srcOrd="0" destOrd="0" presId="urn:microsoft.com/office/officeart/2009/3/layout/IncreasingArrowsProcess"/>
    <dgm:cxn modelId="{28853EE5-13B8-432C-82FE-B529CAD1567D}" srcId="{CE1A4D7B-EFCF-4A23-848C-455CE1DF8097}" destId="{AE54061C-0925-42BC-94E6-4C9E23E22C0F}" srcOrd="0" destOrd="0" parTransId="{2AAC479D-EBFC-4947-BCA1-1323FC4E3261}" sibTransId="{9A34F091-E0A5-47A1-9C05-10F8BE4A6462}"/>
    <dgm:cxn modelId="{2D0243F1-4E23-4D45-96B6-027DCC93DC1C}" srcId="{FAC62C0E-A33D-40B0-92B4-FC9E85C1F2C4}" destId="{78FB5790-A5B3-47CD-B83B-E864B64A953D}" srcOrd="1" destOrd="0" parTransId="{1EAB1E8B-3060-4D46-97E9-D5DA45C43317}" sibTransId="{9D7240F1-F6AF-475B-967B-A3E7785BEE29}"/>
    <dgm:cxn modelId="{4ABA97F3-9935-4BC7-A878-A36C13FBA05B}" srcId="{FAC62C0E-A33D-40B0-92B4-FC9E85C1F2C4}" destId="{02F13242-5FBB-4758-A10F-4ACD7BFAB2A6}" srcOrd="3" destOrd="0" parTransId="{67B9C2BE-26DB-4CE8-AFA9-C12445FDB844}" sibTransId="{73412106-76DD-450B-BCC5-E1EE7DB9A7DE}"/>
    <dgm:cxn modelId="{AFF90F37-E77C-466B-9A5D-4F56D90747C1}" type="presParOf" srcId="{FB16CE0A-C824-425D-BFDE-C34134818D73}" destId="{D7F0BB4F-3560-46C6-85E3-46BA73118D1C}" srcOrd="0" destOrd="0" presId="urn:microsoft.com/office/officeart/2009/3/layout/IncreasingArrowsProcess"/>
    <dgm:cxn modelId="{D76BFD92-1C24-4FA0-882C-899104FD83DD}" type="presParOf" srcId="{FB16CE0A-C824-425D-BFDE-C34134818D73}" destId="{27E549ED-80D5-48DE-9A24-B5D8F881DBD6}" srcOrd="1" destOrd="0" presId="urn:microsoft.com/office/officeart/2009/3/layout/IncreasingArrowsProcess"/>
    <dgm:cxn modelId="{DEA7FC0D-D1AF-47F1-95C7-AF21E47A6417}" type="presParOf" srcId="{FB16CE0A-C824-425D-BFDE-C34134818D73}" destId="{A82F2B76-2197-40F6-9CF5-45CC5C8910C9}" srcOrd="2" destOrd="0" presId="urn:microsoft.com/office/officeart/2009/3/layout/IncreasingArrowsProcess"/>
    <dgm:cxn modelId="{DF164877-4B9E-44CF-953C-295E8FE324DB}" type="presParOf" srcId="{FB16CE0A-C824-425D-BFDE-C34134818D73}" destId="{EE7E80C2-0C61-4CE3-911E-CC97A46C87CB}" srcOrd="3" destOrd="0" presId="urn:microsoft.com/office/officeart/2009/3/layout/IncreasingArrowsProcess"/>
    <dgm:cxn modelId="{9F9AC58C-8ED7-46B3-A3B4-C7A3504D5AE3}" type="presParOf" srcId="{FB16CE0A-C824-425D-BFDE-C34134818D73}" destId="{D600BD07-D667-4792-A810-DDFD153065AF}" srcOrd="4" destOrd="0" presId="urn:microsoft.com/office/officeart/2009/3/layout/IncreasingArrowsProcess"/>
    <dgm:cxn modelId="{F764CF98-C33E-4675-8E17-2137BC42DEDD}" type="presParOf" srcId="{FB16CE0A-C824-425D-BFDE-C34134818D73}" destId="{7F5D6B1C-F101-4B88-8E17-025B78B1269C}" srcOrd="5" destOrd="0" presId="urn:microsoft.com/office/officeart/2009/3/layout/IncreasingArrowsProcess"/>
    <dgm:cxn modelId="{C7A4C3F9-73CF-4755-90A8-F87B45F51501}" type="presParOf" srcId="{FB16CE0A-C824-425D-BFDE-C34134818D73}" destId="{9998C0A5-E848-4E82-B4AD-029A9C2F959A}" srcOrd="6" destOrd="0" presId="urn:microsoft.com/office/officeart/2009/3/layout/IncreasingArrowsProcess"/>
    <dgm:cxn modelId="{59FF94DB-04B0-41C0-A92A-4280D4B8078B}" type="presParOf" srcId="{FB16CE0A-C824-425D-BFDE-C34134818D73}" destId="{A9451C07-716F-49CA-9C11-DF1AC47824B0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143CC9-0B7E-427D-872E-1FC902717F9B}" type="doc">
      <dgm:prSet loTypeId="urn:microsoft.com/office/officeart/2005/8/layout/target2" loCatId="relationship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O"/>
        </a:p>
      </dgm:t>
    </dgm:pt>
    <dgm:pt modelId="{FF0256CF-938A-4912-92D8-E0750BDD9059}">
      <dgm:prSet phldrT="[Texto]"/>
      <dgm:spPr/>
      <dgm:t>
        <a:bodyPr/>
        <a:lstStyle/>
        <a:p>
          <a:r>
            <a:rPr lang="es-ES" dirty="0"/>
            <a:t>12.878 Asignaciones realizadas</a:t>
          </a:r>
          <a:endParaRPr lang="es-CO" dirty="0"/>
        </a:p>
      </dgm:t>
    </dgm:pt>
    <dgm:pt modelId="{EC3ED98D-BF6B-4979-B348-B33D791077BD}" type="parTrans" cxnId="{85E210EB-7CC7-44AA-AC28-EEB3BAEA8A05}">
      <dgm:prSet/>
      <dgm:spPr/>
      <dgm:t>
        <a:bodyPr/>
        <a:lstStyle/>
        <a:p>
          <a:endParaRPr lang="es-CO"/>
        </a:p>
      </dgm:t>
    </dgm:pt>
    <dgm:pt modelId="{08836C70-6A70-4B59-92DE-AD0AB7E9F4D6}" type="sibTrans" cxnId="{85E210EB-7CC7-44AA-AC28-EEB3BAEA8A05}">
      <dgm:prSet/>
      <dgm:spPr/>
      <dgm:t>
        <a:bodyPr/>
        <a:lstStyle/>
        <a:p>
          <a:endParaRPr lang="es-CO"/>
        </a:p>
      </dgm:t>
    </dgm:pt>
    <dgm:pt modelId="{EA7EF877-D2A4-4A2E-85D9-BC224FFC15DC}">
      <dgm:prSet phldrT="[Texto]"/>
      <dgm:spPr/>
      <dgm:t>
        <a:bodyPr/>
        <a:lstStyle/>
        <a:p>
          <a:r>
            <a:rPr lang="es-ES" dirty="0"/>
            <a:t>10.753 FMI Asignados una única vez</a:t>
          </a:r>
          <a:endParaRPr lang="es-CO" dirty="0"/>
        </a:p>
      </dgm:t>
    </dgm:pt>
    <dgm:pt modelId="{64CFB00F-4035-4F03-B544-02212A507C40}" type="parTrans" cxnId="{3E34967D-E56F-40B1-915E-949EB590F26B}">
      <dgm:prSet/>
      <dgm:spPr/>
      <dgm:t>
        <a:bodyPr/>
        <a:lstStyle/>
        <a:p>
          <a:endParaRPr lang="es-CO"/>
        </a:p>
      </dgm:t>
    </dgm:pt>
    <dgm:pt modelId="{892B583F-10EF-438F-8FF3-8B44E88578D7}" type="sibTrans" cxnId="{3E34967D-E56F-40B1-915E-949EB590F26B}">
      <dgm:prSet/>
      <dgm:spPr/>
      <dgm:t>
        <a:bodyPr/>
        <a:lstStyle/>
        <a:p>
          <a:endParaRPr lang="es-CO"/>
        </a:p>
      </dgm:t>
    </dgm:pt>
    <dgm:pt modelId="{29397754-BE1C-47C3-BF91-1DEA2642681C}">
      <dgm:prSet phldrT="[Texto]"/>
      <dgm:spPr/>
      <dgm:t>
        <a:bodyPr/>
        <a:lstStyle/>
        <a:p>
          <a:r>
            <a:rPr lang="es-ES" dirty="0"/>
            <a:t>876 FMI Asignados dos veces</a:t>
          </a:r>
          <a:endParaRPr lang="es-CO" dirty="0"/>
        </a:p>
      </dgm:t>
    </dgm:pt>
    <dgm:pt modelId="{961CF160-9EE5-4C6B-8852-2C052439DFCC}" type="parTrans" cxnId="{AE351838-559D-45AA-B28C-9CF52C401F63}">
      <dgm:prSet/>
      <dgm:spPr/>
      <dgm:t>
        <a:bodyPr/>
        <a:lstStyle/>
        <a:p>
          <a:endParaRPr lang="es-CO"/>
        </a:p>
      </dgm:t>
    </dgm:pt>
    <dgm:pt modelId="{2246147C-89E2-4735-A22D-685C0AEF0549}" type="sibTrans" cxnId="{AE351838-559D-45AA-B28C-9CF52C401F63}">
      <dgm:prSet/>
      <dgm:spPr/>
      <dgm:t>
        <a:bodyPr/>
        <a:lstStyle/>
        <a:p>
          <a:endParaRPr lang="es-CO"/>
        </a:p>
      </dgm:t>
    </dgm:pt>
    <dgm:pt modelId="{A853A185-4F1F-429A-95FF-5BC5FF9C84C0}">
      <dgm:prSet phldrT="[Texto]"/>
      <dgm:spPr/>
      <dgm:t>
        <a:bodyPr/>
        <a:lstStyle/>
        <a:p>
          <a:r>
            <a:rPr lang="es-ES" dirty="0"/>
            <a:t>123 FMI Asignados tres veces</a:t>
          </a:r>
          <a:endParaRPr lang="es-CO" dirty="0"/>
        </a:p>
      </dgm:t>
    </dgm:pt>
    <dgm:pt modelId="{E7D5D567-4113-40B0-95EB-CD1063D4EC79}" type="parTrans" cxnId="{00E212A2-AECC-469C-B00A-1426951A6D23}">
      <dgm:prSet/>
      <dgm:spPr/>
      <dgm:t>
        <a:bodyPr/>
        <a:lstStyle/>
        <a:p>
          <a:endParaRPr lang="es-CO"/>
        </a:p>
      </dgm:t>
    </dgm:pt>
    <dgm:pt modelId="{18FB5D8D-3FE5-4CB2-81AA-A727324A53B6}" type="sibTrans" cxnId="{00E212A2-AECC-469C-B00A-1426951A6D23}">
      <dgm:prSet/>
      <dgm:spPr/>
      <dgm:t>
        <a:bodyPr/>
        <a:lstStyle/>
        <a:p>
          <a:endParaRPr lang="es-CO"/>
        </a:p>
      </dgm:t>
    </dgm:pt>
    <dgm:pt modelId="{EE368D94-6734-4E19-B515-F7F9B0D6FBB8}" type="pres">
      <dgm:prSet presAssocID="{04143CC9-0B7E-427D-872E-1FC902717F9B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E4CB9684-CEC5-45E9-958B-BEBA9473C4A1}" type="pres">
      <dgm:prSet presAssocID="{04143CC9-0B7E-427D-872E-1FC902717F9B}" presName="outerBox" presStyleCnt="0"/>
      <dgm:spPr/>
    </dgm:pt>
    <dgm:pt modelId="{8DE7E1D8-04DA-49EA-AA6C-D1B50BD82BBB}" type="pres">
      <dgm:prSet presAssocID="{04143CC9-0B7E-427D-872E-1FC902717F9B}" presName="outerBoxParent" presStyleLbl="node1" presStyleIdx="0" presStyleCnt="1"/>
      <dgm:spPr/>
    </dgm:pt>
    <dgm:pt modelId="{DEBB1EBA-2F4B-4F6E-B333-A55CF9F2DE7C}" type="pres">
      <dgm:prSet presAssocID="{04143CC9-0B7E-427D-872E-1FC902717F9B}" presName="outerBoxChildren" presStyleCnt="0"/>
      <dgm:spPr/>
    </dgm:pt>
    <dgm:pt modelId="{9BD4823C-20EF-4AEA-B956-70F0E89707A1}" type="pres">
      <dgm:prSet presAssocID="{EA7EF877-D2A4-4A2E-85D9-BC224FFC15DC}" presName="oChild" presStyleLbl="fgAcc1" presStyleIdx="0" presStyleCnt="3">
        <dgm:presLayoutVars>
          <dgm:bulletEnabled val="1"/>
        </dgm:presLayoutVars>
      </dgm:prSet>
      <dgm:spPr/>
    </dgm:pt>
    <dgm:pt modelId="{CB56B47E-1C95-4E39-8899-48F66478DF8E}" type="pres">
      <dgm:prSet presAssocID="{892B583F-10EF-438F-8FF3-8B44E88578D7}" presName="outerSibTrans" presStyleCnt="0"/>
      <dgm:spPr/>
    </dgm:pt>
    <dgm:pt modelId="{62DF2DDB-831E-4AD7-9A1B-F0C841CF4816}" type="pres">
      <dgm:prSet presAssocID="{29397754-BE1C-47C3-BF91-1DEA2642681C}" presName="oChild" presStyleLbl="fgAcc1" presStyleIdx="1" presStyleCnt="3">
        <dgm:presLayoutVars>
          <dgm:bulletEnabled val="1"/>
        </dgm:presLayoutVars>
      </dgm:prSet>
      <dgm:spPr/>
    </dgm:pt>
    <dgm:pt modelId="{1BD67F32-67D5-48CB-B1AC-C8E357D06D05}" type="pres">
      <dgm:prSet presAssocID="{2246147C-89E2-4735-A22D-685C0AEF0549}" presName="outerSibTrans" presStyleCnt="0"/>
      <dgm:spPr/>
    </dgm:pt>
    <dgm:pt modelId="{631A2E50-D09B-447D-8367-7CC63CEFF4B8}" type="pres">
      <dgm:prSet presAssocID="{A853A185-4F1F-429A-95FF-5BC5FF9C84C0}" presName="oChild" presStyleLbl="fgAcc1" presStyleIdx="2" presStyleCnt="3">
        <dgm:presLayoutVars>
          <dgm:bulletEnabled val="1"/>
        </dgm:presLayoutVars>
      </dgm:prSet>
      <dgm:spPr/>
    </dgm:pt>
  </dgm:ptLst>
  <dgm:cxnLst>
    <dgm:cxn modelId="{5BCBE221-E479-49D3-BF24-5F0F536F82AD}" type="presOf" srcId="{A853A185-4F1F-429A-95FF-5BC5FF9C84C0}" destId="{631A2E50-D09B-447D-8367-7CC63CEFF4B8}" srcOrd="0" destOrd="0" presId="urn:microsoft.com/office/officeart/2005/8/layout/target2"/>
    <dgm:cxn modelId="{AE351838-559D-45AA-B28C-9CF52C401F63}" srcId="{FF0256CF-938A-4912-92D8-E0750BDD9059}" destId="{29397754-BE1C-47C3-BF91-1DEA2642681C}" srcOrd="1" destOrd="0" parTransId="{961CF160-9EE5-4C6B-8852-2C052439DFCC}" sibTransId="{2246147C-89E2-4735-A22D-685C0AEF0549}"/>
    <dgm:cxn modelId="{93DA506C-52EE-41C4-A312-3AC2B53B6C4D}" type="presOf" srcId="{04143CC9-0B7E-427D-872E-1FC902717F9B}" destId="{EE368D94-6734-4E19-B515-F7F9B0D6FBB8}" srcOrd="0" destOrd="0" presId="urn:microsoft.com/office/officeart/2005/8/layout/target2"/>
    <dgm:cxn modelId="{3E34967D-E56F-40B1-915E-949EB590F26B}" srcId="{FF0256CF-938A-4912-92D8-E0750BDD9059}" destId="{EA7EF877-D2A4-4A2E-85D9-BC224FFC15DC}" srcOrd="0" destOrd="0" parTransId="{64CFB00F-4035-4F03-B544-02212A507C40}" sibTransId="{892B583F-10EF-438F-8FF3-8B44E88578D7}"/>
    <dgm:cxn modelId="{00E212A2-AECC-469C-B00A-1426951A6D23}" srcId="{FF0256CF-938A-4912-92D8-E0750BDD9059}" destId="{A853A185-4F1F-429A-95FF-5BC5FF9C84C0}" srcOrd="2" destOrd="0" parTransId="{E7D5D567-4113-40B0-95EB-CD1063D4EC79}" sibTransId="{18FB5D8D-3FE5-4CB2-81AA-A727324A53B6}"/>
    <dgm:cxn modelId="{A038C9B2-0B92-47E3-9245-2381F1C49F98}" type="presOf" srcId="{EA7EF877-D2A4-4A2E-85D9-BC224FFC15DC}" destId="{9BD4823C-20EF-4AEA-B956-70F0E89707A1}" srcOrd="0" destOrd="0" presId="urn:microsoft.com/office/officeart/2005/8/layout/target2"/>
    <dgm:cxn modelId="{DE5744CF-9870-4F7C-A1FF-4093DB2929F9}" type="presOf" srcId="{29397754-BE1C-47C3-BF91-1DEA2642681C}" destId="{62DF2DDB-831E-4AD7-9A1B-F0C841CF4816}" srcOrd="0" destOrd="0" presId="urn:microsoft.com/office/officeart/2005/8/layout/target2"/>
    <dgm:cxn modelId="{85E210EB-7CC7-44AA-AC28-EEB3BAEA8A05}" srcId="{04143CC9-0B7E-427D-872E-1FC902717F9B}" destId="{FF0256CF-938A-4912-92D8-E0750BDD9059}" srcOrd="0" destOrd="0" parTransId="{EC3ED98D-BF6B-4979-B348-B33D791077BD}" sibTransId="{08836C70-6A70-4B59-92DE-AD0AB7E9F4D6}"/>
    <dgm:cxn modelId="{190EB9EB-9A08-4E83-9E49-466B327E9660}" type="presOf" srcId="{FF0256CF-938A-4912-92D8-E0750BDD9059}" destId="{8DE7E1D8-04DA-49EA-AA6C-D1B50BD82BBB}" srcOrd="0" destOrd="0" presId="urn:microsoft.com/office/officeart/2005/8/layout/target2"/>
    <dgm:cxn modelId="{80C66494-BA3C-42D9-BBE6-EFB239B53D01}" type="presParOf" srcId="{EE368D94-6734-4E19-B515-F7F9B0D6FBB8}" destId="{E4CB9684-CEC5-45E9-958B-BEBA9473C4A1}" srcOrd="0" destOrd="0" presId="urn:microsoft.com/office/officeart/2005/8/layout/target2"/>
    <dgm:cxn modelId="{686FC7D0-13CD-40E4-A815-7AEE3E895A21}" type="presParOf" srcId="{E4CB9684-CEC5-45E9-958B-BEBA9473C4A1}" destId="{8DE7E1D8-04DA-49EA-AA6C-D1B50BD82BBB}" srcOrd="0" destOrd="0" presId="urn:microsoft.com/office/officeart/2005/8/layout/target2"/>
    <dgm:cxn modelId="{CD9DCBED-1492-447C-84C2-5DC83A279C92}" type="presParOf" srcId="{E4CB9684-CEC5-45E9-958B-BEBA9473C4A1}" destId="{DEBB1EBA-2F4B-4F6E-B333-A55CF9F2DE7C}" srcOrd="1" destOrd="0" presId="urn:microsoft.com/office/officeart/2005/8/layout/target2"/>
    <dgm:cxn modelId="{693C2B77-6D13-46CE-9C6A-2E5D5BFAE36F}" type="presParOf" srcId="{DEBB1EBA-2F4B-4F6E-B333-A55CF9F2DE7C}" destId="{9BD4823C-20EF-4AEA-B956-70F0E89707A1}" srcOrd="0" destOrd="0" presId="urn:microsoft.com/office/officeart/2005/8/layout/target2"/>
    <dgm:cxn modelId="{D38D6F71-448B-46B3-9144-29CCC2592A63}" type="presParOf" srcId="{DEBB1EBA-2F4B-4F6E-B333-A55CF9F2DE7C}" destId="{CB56B47E-1C95-4E39-8899-48F66478DF8E}" srcOrd="1" destOrd="0" presId="urn:microsoft.com/office/officeart/2005/8/layout/target2"/>
    <dgm:cxn modelId="{A653631F-8623-46F8-87F1-07A5B1460B17}" type="presParOf" srcId="{DEBB1EBA-2F4B-4F6E-B333-A55CF9F2DE7C}" destId="{62DF2DDB-831E-4AD7-9A1B-F0C841CF4816}" srcOrd="2" destOrd="0" presId="urn:microsoft.com/office/officeart/2005/8/layout/target2"/>
    <dgm:cxn modelId="{657BE243-871D-4CF9-B90E-3E3C6C6E2D21}" type="presParOf" srcId="{DEBB1EBA-2F4B-4F6E-B333-A55CF9F2DE7C}" destId="{1BD67F32-67D5-48CB-B1AC-C8E357D06D05}" srcOrd="3" destOrd="0" presId="urn:microsoft.com/office/officeart/2005/8/layout/target2"/>
    <dgm:cxn modelId="{D5FD38A6-86D1-4DE6-A399-D1AA10B763A4}" type="presParOf" srcId="{DEBB1EBA-2F4B-4F6E-B333-A55CF9F2DE7C}" destId="{631A2E50-D09B-447D-8367-7CC63CEFF4B8}" srcOrd="4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AF2B5A-AA04-4A42-B96E-5C4633932A52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38F7B833-0B92-44C2-8ABD-5AB6BA1EF78A}">
      <dgm:prSet phldrT="[Texto]" custT="1"/>
      <dgm:spPr/>
      <dgm:t>
        <a:bodyPr/>
        <a:lstStyle/>
        <a:p>
          <a:r>
            <a:rPr lang="es-ES" sz="1600" dirty="0"/>
            <a:t>Pólizas </a:t>
          </a:r>
          <a:endParaRPr lang="es-CO" sz="1600" dirty="0"/>
        </a:p>
      </dgm:t>
    </dgm:pt>
    <dgm:pt modelId="{F8124D7A-A774-4D7C-BAC7-C055C420B7E8}" type="parTrans" cxnId="{3493EE24-0691-42EF-B88C-708B1C8FE5D2}">
      <dgm:prSet/>
      <dgm:spPr/>
      <dgm:t>
        <a:bodyPr/>
        <a:lstStyle/>
        <a:p>
          <a:endParaRPr lang="es-CO" sz="2400"/>
        </a:p>
      </dgm:t>
    </dgm:pt>
    <dgm:pt modelId="{92E5A4C3-C84E-4C03-A416-7B2516BBFB63}" type="sibTrans" cxnId="{3493EE24-0691-42EF-B88C-708B1C8FE5D2}">
      <dgm:prSet/>
      <dgm:spPr/>
      <dgm:t>
        <a:bodyPr/>
        <a:lstStyle/>
        <a:p>
          <a:endParaRPr lang="es-CO" sz="2400"/>
        </a:p>
      </dgm:t>
    </dgm:pt>
    <dgm:pt modelId="{F5CC17D5-58C1-4A02-A89A-CFAFEB62D464}">
      <dgm:prSet phldrT="[Texto]" custT="1"/>
      <dgm:spPr/>
      <dgm:t>
        <a:bodyPr/>
        <a:lstStyle/>
        <a:p>
          <a:r>
            <a:rPr lang="es-ES" sz="1600" dirty="0"/>
            <a:t>Malas actuaciones administrativas de los depositarios provisionales</a:t>
          </a:r>
          <a:endParaRPr lang="es-CO" sz="1600" dirty="0"/>
        </a:p>
      </dgm:t>
    </dgm:pt>
    <dgm:pt modelId="{460985FF-0AB8-41C2-91AE-FD51D72A5728}" type="parTrans" cxnId="{EAC6DE85-7C1B-471A-B7A1-436A7A75B81C}">
      <dgm:prSet/>
      <dgm:spPr/>
      <dgm:t>
        <a:bodyPr/>
        <a:lstStyle/>
        <a:p>
          <a:endParaRPr lang="es-CO" sz="2400"/>
        </a:p>
      </dgm:t>
    </dgm:pt>
    <dgm:pt modelId="{6BB3DC7C-C199-4B6A-B75E-5441CF54F550}" type="sibTrans" cxnId="{EAC6DE85-7C1B-471A-B7A1-436A7A75B81C}">
      <dgm:prSet/>
      <dgm:spPr/>
      <dgm:t>
        <a:bodyPr/>
        <a:lstStyle/>
        <a:p>
          <a:endParaRPr lang="es-CO" sz="2400"/>
        </a:p>
      </dgm:t>
    </dgm:pt>
    <dgm:pt modelId="{952077D1-8E4E-47BC-8C28-5FDBD4B776A1}">
      <dgm:prSet phldrT="[Texto]" custT="1"/>
      <dgm:spPr/>
      <dgm:t>
        <a:bodyPr/>
        <a:lstStyle/>
        <a:p>
          <a:r>
            <a:rPr lang="es-ES" sz="1600" dirty="0"/>
            <a:t>Renuncias</a:t>
          </a:r>
          <a:endParaRPr lang="es-CO" sz="1600" dirty="0"/>
        </a:p>
      </dgm:t>
    </dgm:pt>
    <dgm:pt modelId="{A3BAF210-E2BC-4118-A5CB-F855B15C8FB2}" type="parTrans" cxnId="{12EA4A7B-9659-49AA-B172-A179DD3AAD6A}">
      <dgm:prSet/>
      <dgm:spPr/>
      <dgm:t>
        <a:bodyPr/>
        <a:lstStyle/>
        <a:p>
          <a:endParaRPr lang="es-CO" sz="2400"/>
        </a:p>
      </dgm:t>
    </dgm:pt>
    <dgm:pt modelId="{77B3CBFE-C227-4072-8DE3-EA717507261F}" type="sibTrans" cxnId="{12EA4A7B-9659-49AA-B172-A179DD3AAD6A}">
      <dgm:prSet/>
      <dgm:spPr/>
      <dgm:t>
        <a:bodyPr/>
        <a:lstStyle/>
        <a:p>
          <a:endParaRPr lang="es-CO" sz="2400"/>
        </a:p>
      </dgm:t>
    </dgm:pt>
    <dgm:pt modelId="{AA0DAD55-8919-4AD1-881F-1598286853D1}">
      <dgm:prSet phldrT="[Texto]" custT="1"/>
      <dgm:spPr/>
      <dgm:t>
        <a:bodyPr/>
        <a:lstStyle/>
        <a:p>
          <a:r>
            <a:rPr lang="es-ES" sz="1600" dirty="0"/>
            <a:t>Renovación del Registro </a:t>
          </a:r>
          <a:endParaRPr lang="es-CO" sz="1600" dirty="0"/>
        </a:p>
      </dgm:t>
    </dgm:pt>
    <dgm:pt modelId="{AD4ABF97-4C8D-4C98-BFC5-EA81B7E5F5C7}" type="parTrans" cxnId="{76012A77-04EF-42B8-8B23-105EB96AF9BC}">
      <dgm:prSet/>
      <dgm:spPr/>
      <dgm:t>
        <a:bodyPr/>
        <a:lstStyle/>
        <a:p>
          <a:endParaRPr lang="es-CO" sz="2400"/>
        </a:p>
      </dgm:t>
    </dgm:pt>
    <dgm:pt modelId="{773B9E1D-6E51-4421-B0D4-1781A933CF1A}" type="sibTrans" cxnId="{76012A77-04EF-42B8-8B23-105EB96AF9BC}">
      <dgm:prSet/>
      <dgm:spPr/>
      <dgm:t>
        <a:bodyPr/>
        <a:lstStyle/>
        <a:p>
          <a:endParaRPr lang="es-CO" sz="2400"/>
        </a:p>
      </dgm:t>
    </dgm:pt>
    <dgm:pt modelId="{59377BD2-8996-4EA6-B10D-BBC41AFEFAF3}" type="pres">
      <dgm:prSet presAssocID="{D0AF2B5A-AA04-4A42-B96E-5C4633932A52}" presName="linear" presStyleCnt="0">
        <dgm:presLayoutVars>
          <dgm:dir/>
          <dgm:animLvl val="lvl"/>
          <dgm:resizeHandles val="exact"/>
        </dgm:presLayoutVars>
      </dgm:prSet>
      <dgm:spPr/>
    </dgm:pt>
    <dgm:pt modelId="{44173DBA-A9EE-4F7F-A3DA-D212CC4695EB}" type="pres">
      <dgm:prSet presAssocID="{38F7B833-0B92-44C2-8ABD-5AB6BA1EF78A}" presName="parentLin" presStyleCnt="0"/>
      <dgm:spPr/>
    </dgm:pt>
    <dgm:pt modelId="{8996E708-8A4B-42BB-AA45-631C93B9D0D0}" type="pres">
      <dgm:prSet presAssocID="{38F7B833-0B92-44C2-8ABD-5AB6BA1EF78A}" presName="parentLeftMargin" presStyleLbl="node1" presStyleIdx="0" presStyleCnt="4"/>
      <dgm:spPr/>
    </dgm:pt>
    <dgm:pt modelId="{B655FBF1-840C-4E20-B0C3-139B6C05F5EE}" type="pres">
      <dgm:prSet presAssocID="{38F7B833-0B92-44C2-8ABD-5AB6BA1EF78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B17CB6B-614B-4BE3-9981-8F983E1C435F}" type="pres">
      <dgm:prSet presAssocID="{38F7B833-0B92-44C2-8ABD-5AB6BA1EF78A}" presName="negativeSpace" presStyleCnt="0"/>
      <dgm:spPr/>
    </dgm:pt>
    <dgm:pt modelId="{790ADD4D-BCF5-4858-A85D-31F14E2EFCC3}" type="pres">
      <dgm:prSet presAssocID="{38F7B833-0B92-44C2-8ABD-5AB6BA1EF78A}" presName="childText" presStyleLbl="conFgAcc1" presStyleIdx="0" presStyleCnt="4">
        <dgm:presLayoutVars>
          <dgm:bulletEnabled val="1"/>
        </dgm:presLayoutVars>
      </dgm:prSet>
      <dgm:spPr/>
    </dgm:pt>
    <dgm:pt modelId="{A3B0D550-F0A0-4815-BF39-EACDBD1ADF1C}" type="pres">
      <dgm:prSet presAssocID="{92E5A4C3-C84E-4C03-A416-7B2516BBFB63}" presName="spaceBetweenRectangles" presStyleCnt="0"/>
      <dgm:spPr/>
    </dgm:pt>
    <dgm:pt modelId="{3F98C719-99ED-4E39-B2AA-34A02E969753}" type="pres">
      <dgm:prSet presAssocID="{F5CC17D5-58C1-4A02-A89A-CFAFEB62D464}" presName="parentLin" presStyleCnt="0"/>
      <dgm:spPr/>
    </dgm:pt>
    <dgm:pt modelId="{ABD2059F-CBEF-448E-8132-DB1CB7F00467}" type="pres">
      <dgm:prSet presAssocID="{F5CC17D5-58C1-4A02-A89A-CFAFEB62D464}" presName="parentLeftMargin" presStyleLbl="node1" presStyleIdx="0" presStyleCnt="4"/>
      <dgm:spPr/>
    </dgm:pt>
    <dgm:pt modelId="{F8AAE580-0145-41CC-8DD8-E3737B1E9F9A}" type="pres">
      <dgm:prSet presAssocID="{F5CC17D5-58C1-4A02-A89A-CFAFEB62D46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A1968DA-510D-4F28-90EB-19F90DFA3E43}" type="pres">
      <dgm:prSet presAssocID="{F5CC17D5-58C1-4A02-A89A-CFAFEB62D464}" presName="negativeSpace" presStyleCnt="0"/>
      <dgm:spPr/>
    </dgm:pt>
    <dgm:pt modelId="{559D34C6-F2C6-46E9-BD54-73ABF4DD7431}" type="pres">
      <dgm:prSet presAssocID="{F5CC17D5-58C1-4A02-A89A-CFAFEB62D464}" presName="childText" presStyleLbl="conFgAcc1" presStyleIdx="1" presStyleCnt="4">
        <dgm:presLayoutVars>
          <dgm:bulletEnabled val="1"/>
        </dgm:presLayoutVars>
      </dgm:prSet>
      <dgm:spPr/>
    </dgm:pt>
    <dgm:pt modelId="{ECF6F897-3F6C-48F7-9833-25D02AE7068B}" type="pres">
      <dgm:prSet presAssocID="{6BB3DC7C-C199-4B6A-B75E-5441CF54F550}" presName="spaceBetweenRectangles" presStyleCnt="0"/>
      <dgm:spPr/>
    </dgm:pt>
    <dgm:pt modelId="{07EE5069-BADA-4B97-97F1-BE575FF31075}" type="pres">
      <dgm:prSet presAssocID="{952077D1-8E4E-47BC-8C28-5FDBD4B776A1}" presName="parentLin" presStyleCnt="0"/>
      <dgm:spPr/>
    </dgm:pt>
    <dgm:pt modelId="{88D73AA6-DCF0-4D7A-8663-6BCDFC015C90}" type="pres">
      <dgm:prSet presAssocID="{952077D1-8E4E-47BC-8C28-5FDBD4B776A1}" presName="parentLeftMargin" presStyleLbl="node1" presStyleIdx="1" presStyleCnt="4"/>
      <dgm:spPr/>
    </dgm:pt>
    <dgm:pt modelId="{BFF366A1-C83B-4E73-8128-970E595B1A67}" type="pres">
      <dgm:prSet presAssocID="{952077D1-8E4E-47BC-8C28-5FDBD4B776A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95DA57C-5FF3-4FB8-AFCB-87C5AF272CAE}" type="pres">
      <dgm:prSet presAssocID="{952077D1-8E4E-47BC-8C28-5FDBD4B776A1}" presName="negativeSpace" presStyleCnt="0"/>
      <dgm:spPr/>
    </dgm:pt>
    <dgm:pt modelId="{EBFF1A3F-E407-449C-9DCE-C7516DC64145}" type="pres">
      <dgm:prSet presAssocID="{952077D1-8E4E-47BC-8C28-5FDBD4B776A1}" presName="childText" presStyleLbl="conFgAcc1" presStyleIdx="2" presStyleCnt="4">
        <dgm:presLayoutVars>
          <dgm:bulletEnabled val="1"/>
        </dgm:presLayoutVars>
      </dgm:prSet>
      <dgm:spPr/>
    </dgm:pt>
    <dgm:pt modelId="{740D7D1F-1F6D-415C-BA6A-A6DF0C048A76}" type="pres">
      <dgm:prSet presAssocID="{77B3CBFE-C227-4072-8DE3-EA717507261F}" presName="spaceBetweenRectangles" presStyleCnt="0"/>
      <dgm:spPr/>
    </dgm:pt>
    <dgm:pt modelId="{DFEC5A75-6C5C-424F-9394-6F38EFE8797C}" type="pres">
      <dgm:prSet presAssocID="{AA0DAD55-8919-4AD1-881F-1598286853D1}" presName="parentLin" presStyleCnt="0"/>
      <dgm:spPr/>
    </dgm:pt>
    <dgm:pt modelId="{7495E541-1AB4-4055-B4E7-9D379A67B129}" type="pres">
      <dgm:prSet presAssocID="{AA0DAD55-8919-4AD1-881F-1598286853D1}" presName="parentLeftMargin" presStyleLbl="node1" presStyleIdx="2" presStyleCnt="4"/>
      <dgm:spPr/>
    </dgm:pt>
    <dgm:pt modelId="{75248745-137E-498F-8167-1242509187B2}" type="pres">
      <dgm:prSet presAssocID="{AA0DAD55-8919-4AD1-881F-1598286853D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5509AD1-CA2C-44D9-87CD-47C712B736F8}" type="pres">
      <dgm:prSet presAssocID="{AA0DAD55-8919-4AD1-881F-1598286853D1}" presName="negativeSpace" presStyleCnt="0"/>
      <dgm:spPr/>
    </dgm:pt>
    <dgm:pt modelId="{BFA52662-3A3B-4C78-9719-DADE02AA2169}" type="pres">
      <dgm:prSet presAssocID="{AA0DAD55-8919-4AD1-881F-1598286853D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493EE24-0691-42EF-B88C-708B1C8FE5D2}" srcId="{D0AF2B5A-AA04-4A42-B96E-5C4633932A52}" destId="{38F7B833-0B92-44C2-8ABD-5AB6BA1EF78A}" srcOrd="0" destOrd="0" parTransId="{F8124D7A-A774-4D7C-BAC7-C055C420B7E8}" sibTransId="{92E5A4C3-C84E-4C03-A416-7B2516BBFB63}"/>
    <dgm:cxn modelId="{3195A831-AA83-428E-930A-14288C6E40EE}" type="presOf" srcId="{38F7B833-0B92-44C2-8ABD-5AB6BA1EF78A}" destId="{B655FBF1-840C-4E20-B0C3-139B6C05F5EE}" srcOrd="1" destOrd="0" presId="urn:microsoft.com/office/officeart/2005/8/layout/list1"/>
    <dgm:cxn modelId="{8B47AD67-340F-4F20-8C70-258964126D11}" type="presOf" srcId="{D0AF2B5A-AA04-4A42-B96E-5C4633932A52}" destId="{59377BD2-8996-4EA6-B10D-BBC41AFEFAF3}" srcOrd="0" destOrd="0" presId="urn:microsoft.com/office/officeart/2005/8/layout/list1"/>
    <dgm:cxn modelId="{AB0AAA69-D0FA-4480-B399-B92EFF7D45C6}" type="presOf" srcId="{952077D1-8E4E-47BC-8C28-5FDBD4B776A1}" destId="{BFF366A1-C83B-4E73-8128-970E595B1A67}" srcOrd="1" destOrd="0" presId="urn:microsoft.com/office/officeart/2005/8/layout/list1"/>
    <dgm:cxn modelId="{76012A77-04EF-42B8-8B23-105EB96AF9BC}" srcId="{D0AF2B5A-AA04-4A42-B96E-5C4633932A52}" destId="{AA0DAD55-8919-4AD1-881F-1598286853D1}" srcOrd="3" destOrd="0" parTransId="{AD4ABF97-4C8D-4C98-BFC5-EA81B7E5F5C7}" sibTransId="{773B9E1D-6E51-4421-B0D4-1781A933CF1A}"/>
    <dgm:cxn modelId="{B6944358-1E6F-4AFE-81E7-7BA55B919555}" type="presOf" srcId="{AA0DAD55-8919-4AD1-881F-1598286853D1}" destId="{7495E541-1AB4-4055-B4E7-9D379A67B129}" srcOrd="0" destOrd="0" presId="urn:microsoft.com/office/officeart/2005/8/layout/list1"/>
    <dgm:cxn modelId="{12EA4A7B-9659-49AA-B172-A179DD3AAD6A}" srcId="{D0AF2B5A-AA04-4A42-B96E-5C4633932A52}" destId="{952077D1-8E4E-47BC-8C28-5FDBD4B776A1}" srcOrd="2" destOrd="0" parTransId="{A3BAF210-E2BC-4118-A5CB-F855B15C8FB2}" sibTransId="{77B3CBFE-C227-4072-8DE3-EA717507261F}"/>
    <dgm:cxn modelId="{EAC6DE85-7C1B-471A-B7A1-436A7A75B81C}" srcId="{D0AF2B5A-AA04-4A42-B96E-5C4633932A52}" destId="{F5CC17D5-58C1-4A02-A89A-CFAFEB62D464}" srcOrd="1" destOrd="0" parTransId="{460985FF-0AB8-41C2-91AE-FD51D72A5728}" sibTransId="{6BB3DC7C-C199-4B6A-B75E-5441CF54F550}"/>
    <dgm:cxn modelId="{2BD10995-4C05-4A74-B223-1539E98D9AA3}" type="presOf" srcId="{952077D1-8E4E-47BC-8C28-5FDBD4B776A1}" destId="{88D73AA6-DCF0-4D7A-8663-6BCDFC015C90}" srcOrd="0" destOrd="0" presId="urn:microsoft.com/office/officeart/2005/8/layout/list1"/>
    <dgm:cxn modelId="{B49F139B-8A24-4C3C-AFB3-C67B6D255611}" type="presOf" srcId="{38F7B833-0B92-44C2-8ABD-5AB6BA1EF78A}" destId="{8996E708-8A4B-42BB-AA45-631C93B9D0D0}" srcOrd="0" destOrd="0" presId="urn:microsoft.com/office/officeart/2005/8/layout/list1"/>
    <dgm:cxn modelId="{C4B6B5BE-F610-423D-A95C-EFE5BEEA364F}" type="presOf" srcId="{AA0DAD55-8919-4AD1-881F-1598286853D1}" destId="{75248745-137E-498F-8167-1242509187B2}" srcOrd="1" destOrd="0" presId="urn:microsoft.com/office/officeart/2005/8/layout/list1"/>
    <dgm:cxn modelId="{90F9F0C5-587D-4B12-B20C-ED04C1B55E81}" type="presOf" srcId="{F5CC17D5-58C1-4A02-A89A-CFAFEB62D464}" destId="{F8AAE580-0145-41CC-8DD8-E3737B1E9F9A}" srcOrd="1" destOrd="0" presId="urn:microsoft.com/office/officeart/2005/8/layout/list1"/>
    <dgm:cxn modelId="{656C2FD9-EB7A-4FC8-A436-145557185DFB}" type="presOf" srcId="{F5CC17D5-58C1-4A02-A89A-CFAFEB62D464}" destId="{ABD2059F-CBEF-448E-8132-DB1CB7F00467}" srcOrd="0" destOrd="0" presId="urn:microsoft.com/office/officeart/2005/8/layout/list1"/>
    <dgm:cxn modelId="{866068FB-5563-4DAB-A04D-EDB06CAA6852}" type="presParOf" srcId="{59377BD2-8996-4EA6-B10D-BBC41AFEFAF3}" destId="{44173DBA-A9EE-4F7F-A3DA-D212CC4695EB}" srcOrd="0" destOrd="0" presId="urn:microsoft.com/office/officeart/2005/8/layout/list1"/>
    <dgm:cxn modelId="{F8B1E6A6-582C-4388-B913-AAA518B8335F}" type="presParOf" srcId="{44173DBA-A9EE-4F7F-A3DA-D212CC4695EB}" destId="{8996E708-8A4B-42BB-AA45-631C93B9D0D0}" srcOrd="0" destOrd="0" presId="urn:microsoft.com/office/officeart/2005/8/layout/list1"/>
    <dgm:cxn modelId="{B3AFB05D-8A36-4916-8F6C-A26A8006D831}" type="presParOf" srcId="{44173DBA-A9EE-4F7F-A3DA-D212CC4695EB}" destId="{B655FBF1-840C-4E20-B0C3-139B6C05F5EE}" srcOrd="1" destOrd="0" presId="urn:microsoft.com/office/officeart/2005/8/layout/list1"/>
    <dgm:cxn modelId="{41DA1279-60B9-4BEC-BC0E-A7F3A31E3C90}" type="presParOf" srcId="{59377BD2-8996-4EA6-B10D-BBC41AFEFAF3}" destId="{9B17CB6B-614B-4BE3-9981-8F983E1C435F}" srcOrd="1" destOrd="0" presId="urn:microsoft.com/office/officeart/2005/8/layout/list1"/>
    <dgm:cxn modelId="{00365501-3EA3-473B-B15C-9728C53C16BE}" type="presParOf" srcId="{59377BD2-8996-4EA6-B10D-BBC41AFEFAF3}" destId="{790ADD4D-BCF5-4858-A85D-31F14E2EFCC3}" srcOrd="2" destOrd="0" presId="urn:microsoft.com/office/officeart/2005/8/layout/list1"/>
    <dgm:cxn modelId="{DB885210-1F45-4551-B66D-0E056D36272A}" type="presParOf" srcId="{59377BD2-8996-4EA6-B10D-BBC41AFEFAF3}" destId="{A3B0D550-F0A0-4815-BF39-EACDBD1ADF1C}" srcOrd="3" destOrd="0" presId="urn:microsoft.com/office/officeart/2005/8/layout/list1"/>
    <dgm:cxn modelId="{6ED9933B-F894-4763-A8C8-47ACD1F44FB0}" type="presParOf" srcId="{59377BD2-8996-4EA6-B10D-BBC41AFEFAF3}" destId="{3F98C719-99ED-4E39-B2AA-34A02E969753}" srcOrd="4" destOrd="0" presId="urn:microsoft.com/office/officeart/2005/8/layout/list1"/>
    <dgm:cxn modelId="{CCE86186-E9C0-4E08-960B-389462C2B8E5}" type="presParOf" srcId="{3F98C719-99ED-4E39-B2AA-34A02E969753}" destId="{ABD2059F-CBEF-448E-8132-DB1CB7F00467}" srcOrd="0" destOrd="0" presId="urn:microsoft.com/office/officeart/2005/8/layout/list1"/>
    <dgm:cxn modelId="{B0A404F3-FBC2-4992-9C37-9054595BC1F6}" type="presParOf" srcId="{3F98C719-99ED-4E39-B2AA-34A02E969753}" destId="{F8AAE580-0145-41CC-8DD8-E3737B1E9F9A}" srcOrd="1" destOrd="0" presId="urn:microsoft.com/office/officeart/2005/8/layout/list1"/>
    <dgm:cxn modelId="{84E94ECE-122D-4CD9-963A-45034B6022B8}" type="presParOf" srcId="{59377BD2-8996-4EA6-B10D-BBC41AFEFAF3}" destId="{5A1968DA-510D-4F28-90EB-19F90DFA3E43}" srcOrd="5" destOrd="0" presId="urn:microsoft.com/office/officeart/2005/8/layout/list1"/>
    <dgm:cxn modelId="{19AA9D6C-8E26-4F1C-85BC-0AFCC784BABD}" type="presParOf" srcId="{59377BD2-8996-4EA6-B10D-BBC41AFEFAF3}" destId="{559D34C6-F2C6-46E9-BD54-73ABF4DD7431}" srcOrd="6" destOrd="0" presId="urn:microsoft.com/office/officeart/2005/8/layout/list1"/>
    <dgm:cxn modelId="{79072B1D-36F8-46C2-9D7E-36C648A3FBEE}" type="presParOf" srcId="{59377BD2-8996-4EA6-B10D-BBC41AFEFAF3}" destId="{ECF6F897-3F6C-48F7-9833-25D02AE7068B}" srcOrd="7" destOrd="0" presId="urn:microsoft.com/office/officeart/2005/8/layout/list1"/>
    <dgm:cxn modelId="{8EAA989C-A99E-4051-B611-B1CE297F0DB5}" type="presParOf" srcId="{59377BD2-8996-4EA6-B10D-BBC41AFEFAF3}" destId="{07EE5069-BADA-4B97-97F1-BE575FF31075}" srcOrd="8" destOrd="0" presId="urn:microsoft.com/office/officeart/2005/8/layout/list1"/>
    <dgm:cxn modelId="{4D04F5E0-E2A3-434A-8159-0022B7A7F3A4}" type="presParOf" srcId="{07EE5069-BADA-4B97-97F1-BE575FF31075}" destId="{88D73AA6-DCF0-4D7A-8663-6BCDFC015C90}" srcOrd="0" destOrd="0" presId="urn:microsoft.com/office/officeart/2005/8/layout/list1"/>
    <dgm:cxn modelId="{2DE01EA7-B131-41A6-A2B9-E3EA7208887C}" type="presParOf" srcId="{07EE5069-BADA-4B97-97F1-BE575FF31075}" destId="{BFF366A1-C83B-4E73-8128-970E595B1A67}" srcOrd="1" destOrd="0" presId="urn:microsoft.com/office/officeart/2005/8/layout/list1"/>
    <dgm:cxn modelId="{325838CC-AF03-4927-89DE-EF828943A9F5}" type="presParOf" srcId="{59377BD2-8996-4EA6-B10D-BBC41AFEFAF3}" destId="{695DA57C-5FF3-4FB8-AFCB-87C5AF272CAE}" srcOrd="9" destOrd="0" presId="urn:microsoft.com/office/officeart/2005/8/layout/list1"/>
    <dgm:cxn modelId="{5722A199-CD39-421B-8579-97ECEAEFBC19}" type="presParOf" srcId="{59377BD2-8996-4EA6-B10D-BBC41AFEFAF3}" destId="{EBFF1A3F-E407-449C-9DCE-C7516DC64145}" srcOrd="10" destOrd="0" presId="urn:microsoft.com/office/officeart/2005/8/layout/list1"/>
    <dgm:cxn modelId="{43D07E68-BA4A-4744-A9D4-DFAD945F3F3D}" type="presParOf" srcId="{59377BD2-8996-4EA6-B10D-BBC41AFEFAF3}" destId="{740D7D1F-1F6D-415C-BA6A-A6DF0C048A76}" srcOrd="11" destOrd="0" presId="urn:microsoft.com/office/officeart/2005/8/layout/list1"/>
    <dgm:cxn modelId="{FB880835-D295-4A11-B346-6C171AE9D746}" type="presParOf" srcId="{59377BD2-8996-4EA6-B10D-BBC41AFEFAF3}" destId="{DFEC5A75-6C5C-424F-9394-6F38EFE8797C}" srcOrd="12" destOrd="0" presId="urn:microsoft.com/office/officeart/2005/8/layout/list1"/>
    <dgm:cxn modelId="{4C4BDA84-DFD4-4289-A192-0CECB5A703A8}" type="presParOf" srcId="{DFEC5A75-6C5C-424F-9394-6F38EFE8797C}" destId="{7495E541-1AB4-4055-B4E7-9D379A67B129}" srcOrd="0" destOrd="0" presId="urn:microsoft.com/office/officeart/2005/8/layout/list1"/>
    <dgm:cxn modelId="{1004E5A3-0682-47B3-92D9-659609EB2BD5}" type="presParOf" srcId="{DFEC5A75-6C5C-424F-9394-6F38EFE8797C}" destId="{75248745-137E-498F-8167-1242509187B2}" srcOrd="1" destOrd="0" presId="urn:microsoft.com/office/officeart/2005/8/layout/list1"/>
    <dgm:cxn modelId="{C08F80C2-12B6-4D2D-8463-C522797D9D73}" type="presParOf" srcId="{59377BD2-8996-4EA6-B10D-BBC41AFEFAF3}" destId="{D5509AD1-CA2C-44D9-87CD-47C712B736F8}" srcOrd="13" destOrd="0" presId="urn:microsoft.com/office/officeart/2005/8/layout/list1"/>
    <dgm:cxn modelId="{6C31A4B7-6975-48A4-A2FC-120C69E36873}" type="presParOf" srcId="{59377BD2-8996-4EA6-B10D-BBC41AFEFAF3}" destId="{BFA52662-3A3B-4C78-9719-DADE02AA216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690C83-7433-4C17-9F3A-4B615F2C7D1F}" type="doc">
      <dgm:prSet loTypeId="urn:microsoft.com/office/officeart/2009/3/layout/BlockDescendingList" loCatId="list" qsTypeId="urn:microsoft.com/office/officeart/2005/8/quickstyle/3d1" qsCatId="3D" csTypeId="urn:microsoft.com/office/officeart/2005/8/colors/accent0_1" csCatId="mainScheme" phldr="1"/>
      <dgm:spPr/>
      <dgm:t>
        <a:bodyPr/>
        <a:lstStyle/>
        <a:p>
          <a:endParaRPr lang="es-CO"/>
        </a:p>
      </dgm:t>
    </dgm:pt>
    <dgm:pt modelId="{A08E17A4-E839-4B42-9F8D-58AD0AED9217}">
      <dgm:prSet phldrT="[Texto]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1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</a:gradFill>
      </dgm:spPr>
      <dgm:t>
        <a:bodyPr/>
        <a:lstStyle/>
        <a:p>
          <a:r>
            <a:rPr lang="es-ES" dirty="0"/>
            <a:t>Inicio y gestión de acciones legales</a:t>
          </a:r>
          <a:endParaRPr lang="es-CO" dirty="0"/>
        </a:p>
      </dgm:t>
    </dgm:pt>
    <dgm:pt modelId="{E8F09F1B-8E31-46EC-B73D-38CAFCD4CA24}" type="parTrans" cxnId="{A76ACB0C-3933-4D6D-BD85-256B4A098F9A}">
      <dgm:prSet/>
      <dgm:spPr/>
      <dgm:t>
        <a:bodyPr/>
        <a:lstStyle/>
        <a:p>
          <a:endParaRPr lang="es-CO"/>
        </a:p>
      </dgm:t>
    </dgm:pt>
    <dgm:pt modelId="{9C418838-9B2C-49A4-BCB5-41BA3ED1587E}" type="sibTrans" cxnId="{A76ACB0C-3933-4D6D-BD85-256B4A098F9A}">
      <dgm:prSet/>
      <dgm:spPr/>
      <dgm:t>
        <a:bodyPr/>
        <a:lstStyle/>
        <a:p>
          <a:endParaRPr lang="es-CO"/>
        </a:p>
      </dgm:t>
    </dgm:pt>
    <dgm:pt modelId="{A7985D6E-AD84-4D08-9D42-9E57374634C5}">
      <dgm:prSet phldrT="[Texto]"/>
      <dgm:spPr>
        <a:gradFill rotWithShape="0">
          <a:gsLst>
            <a:gs pos="0">
              <a:schemeClr val="bg1">
                <a:lumMod val="85000"/>
              </a:schemeClr>
            </a:gs>
            <a:gs pos="78000">
              <a:srgbClr val="CFD2D6"/>
            </a:gs>
            <a:gs pos="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lin ang="5400000" scaled="0"/>
        </a:gradFill>
      </dgm:spPr>
      <dgm:t>
        <a:bodyPr/>
        <a:lstStyle/>
        <a:p>
          <a:r>
            <a:rPr lang="es-ES" dirty="0"/>
            <a:t>Identificación de incumplimiento de obligaciones</a:t>
          </a:r>
          <a:endParaRPr lang="es-CO" dirty="0"/>
        </a:p>
      </dgm:t>
    </dgm:pt>
    <dgm:pt modelId="{9F503F9B-EC55-4033-A198-B91D2828E503}" type="parTrans" cxnId="{C54F57A1-5EC9-49CD-8519-ABA541D2180F}">
      <dgm:prSet/>
      <dgm:spPr/>
      <dgm:t>
        <a:bodyPr/>
        <a:lstStyle/>
        <a:p>
          <a:endParaRPr lang="es-CO"/>
        </a:p>
      </dgm:t>
    </dgm:pt>
    <dgm:pt modelId="{6696B486-73DA-44BB-A8E6-78F6AC644238}" type="sibTrans" cxnId="{C54F57A1-5EC9-49CD-8519-ABA541D2180F}">
      <dgm:prSet/>
      <dgm:spPr/>
      <dgm:t>
        <a:bodyPr/>
        <a:lstStyle/>
        <a:p>
          <a:endParaRPr lang="es-CO"/>
        </a:p>
      </dgm:t>
    </dgm:pt>
    <dgm:pt modelId="{963055AB-50E9-4A32-8970-35AE85DF91DE}">
      <dgm:prSet phldrT="[Texto]" custT="1"/>
      <dgm:spPr/>
      <dgm:t>
        <a:bodyPr/>
        <a:lstStyle/>
        <a:p>
          <a:endParaRPr lang="es-ES" sz="1500" dirty="0"/>
        </a:p>
        <a:p>
          <a:endParaRPr lang="es-ES" sz="1500" dirty="0"/>
        </a:p>
        <a:p>
          <a:r>
            <a:rPr lang="es-ES" sz="1500" dirty="0"/>
            <a:t>Remisión de informes de productividad</a:t>
          </a:r>
        </a:p>
        <a:p>
          <a:endParaRPr lang="es-CO" sz="1500" dirty="0"/>
        </a:p>
      </dgm:t>
    </dgm:pt>
    <dgm:pt modelId="{24DA8593-9223-414C-9C78-D07F68CE8DEA}" type="parTrans" cxnId="{86724EB5-F385-4CA3-9D46-3FE7C8C5474D}">
      <dgm:prSet/>
      <dgm:spPr/>
      <dgm:t>
        <a:bodyPr/>
        <a:lstStyle/>
        <a:p>
          <a:endParaRPr lang="es-CO"/>
        </a:p>
      </dgm:t>
    </dgm:pt>
    <dgm:pt modelId="{E3F4DD80-142F-4C68-90FA-B73AD9E0F408}" type="sibTrans" cxnId="{86724EB5-F385-4CA3-9D46-3FE7C8C5474D}">
      <dgm:prSet/>
      <dgm:spPr/>
      <dgm:t>
        <a:bodyPr/>
        <a:lstStyle/>
        <a:p>
          <a:endParaRPr lang="es-CO"/>
        </a:p>
      </dgm:t>
    </dgm:pt>
    <dgm:pt modelId="{226A7A99-F995-4931-9B90-31BE75DFA562}">
      <dgm:prSet phldrT="[Texto]"/>
      <dgm:spPr/>
      <dgm:t>
        <a:bodyPr/>
        <a:lstStyle/>
        <a:p>
          <a:r>
            <a:rPr lang="es-ES" sz="1500" dirty="0"/>
            <a:t>No traslado de recursos</a:t>
          </a:r>
        </a:p>
        <a:p>
          <a:endParaRPr lang="es-CO" sz="1500" dirty="0"/>
        </a:p>
      </dgm:t>
    </dgm:pt>
    <dgm:pt modelId="{2D99E68B-3705-4F57-9E56-5EB2FCDDA32C}" type="parTrans" cxnId="{BDA74B5B-AD00-4A43-B623-3415032B5D05}">
      <dgm:prSet/>
      <dgm:spPr/>
      <dgm:t>
        <a:bodyPr/>
        <a:lstStyle/>
        <a:p>
          <a:endParaRPr lang="es-CO"/>
        </a:p>
      </dgm:t>
    </dgm:pt>
    <dgm:pt modelId="{6300ABF8-E750-4218-9591-4EF81B00F736}" type="sibTrans" cxnId="{BDA74B5B-AD00-4A43-B623-3415032B5D05}">
      <dgm:prSet/>
      <dgm:spPr/>
      <dgm:t>
        <a:bodyPr/>
        <a:lstStyle/>
        <a:p>
          <a:endParaRPr lang="es-CO"/>
        </a:p>
      </dgm:t>
    </dgm:pt>
    <dgm:pt modelId="{086F1849-58FC-47EC-AC44-8D3279FD4D18}">
      <dgm:prSet phldrT="[Texto]" custT="1"/>
      <dgm:spPr/>
      <dgm:t>
        <a:bodyPr/>
        <a:lstStyle/>
        <a:p>
          <a:r>
            <a:rPr lang="es-ES" sz="1500" dirty="0"/>
            <a:t>No reporte de activos productivos</a:t>
          </a:r>
        </a:p>
        <a:p>
          <a:endParaRPr lang="es-ES" sz="1500" dirty="0"/>
        </a:p>
        <a:p>
          <a:endParaRPr lang="es-ES" sz="1500" dirty="0"/>
        </a:p>
        <a:p>
          <a:r>
            <a:rPr lang="es-ES" sz="2400" b="1" dirty="0"/>
            <a:t>341</a:t>
          </a:r>
          <a:endParaRPr lang="es-CO" sz="1500" b="1" dirty="0"/>
        </a:p>
      </dgm:t>
    </dgm:pt>
    <dgm:pt modelId="{AA5CE925-69F4-46C8-A939-7FF7861FE37C}" type="parTrans" cxnId="{F3E8CA2E-6367-46BF-9A95-48FCF286CABC}">
      <dgm:prSet/>
      <dgm:spPr/>
      <dgm:t>
        <a:bodyPr/>
        <a:lstStyle/>
        <a:p>
          <a:endParaRPr lang="es-CO"/>
        </a:p>
      </dgm:t>
    </dgm:pt>
    <dgm:pt modelId="{177ED0FB-7C17-492E-A296-A1E3F26E97DB}" type="sibTrans" cxnId="{F3E8CA2E-6367-46BF-9A95-48FCF286CABC}">
      <dgm:prSet/>
      <dgm:spPr/>
      <dgm:t>
        <a:bodyPr/>
        <a:lstStyle/>
        <a:p>
          <a:endParaRPr lang="es-CO"/>
        </a:p>
      </dgm:t>
    </dgm:pt>
    <dgm:pt modelId="{6AB12BFD-438C-4F3E-B934-13F16768862D}">
      <dgm:prSet phldrT="[Texto]"/>
      <dgm:spPr>
        <a:gradFill rotWithShape="0">
          <a:gsLst>
            <a:gs pos="0">
              <a:schemeClr val="bg1">
                <a:lumMod val="85000"/>
              </a:schemeClr>
            </a:gs>
            <a:gs pos="59000">
              <a:srgbClr val="CFD2D6"/>
            </a:gs>
            <a:gs pos="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</a:gradFill>
      </dgm:spPr>
      <dgm:t>
        <a:bodyPr/>
        <a:lstStyle/>
        <a:p>
          <a:r>
            <a:rPr lang="es-ES" dirty="0"/>
            <a:t>Cuantificación del daño</a:t>
          </a:r>
          <a:endParaRPr lang="es-CO" dirty="0"/>
        </a:p>
      </dgm:t>
    </dgm:pt>
    <dgm:pt modelId="{69537FEE-F8D9-4D9E-9FC8-5C56547B89C9}" type="parTrans" cxnId="{92A65803-D8AF-47EA-B449-7E419D35A9A0}">
      <dgm:prSet/>
      <dgm:spPr/>
      <dgm:t>
        <a:bodyPr/>
        <a:lstStyle/>
        <a:p>
          <a:endParaRPr lang="es-CO"/>
        </a:p>
      </dgm:t>
    </dgm:pt>
    <dgm:pt modelId="{A2DB9DC2-4A35-4D29-A58D-711FF396C811}" type="sibTrans" cxnId="{92A65803-D8AF-47EA-B449-7E419D35A9A0}">
      <dgm:prSet/>
      <dgm:spPr/>
      <dgm:t>
        <a:bodyPr/>
        <a:lstStyle/>
        <a:p>
          <a:endParaRPr lang="es-CO"/>
        </a:p>
      </dgm:t>
    </dgm:pt>
    <dgm:pt modelId="{93F873E5-11D8-467B-BCD2-AC7821465562}">
      <dgm:prSet phldrT="[Texto]" custT="1"/>
      <dgm:spPr/>
      <dgm:t>
        <a:bodyPr/>
        <a:lstStyle/>
        <a:p>
          <a:endParaRPr lang="es-ES" sz="1500" dirty="0"/>
        </a:p>
        <a:p>
          <a:endParaRPr lang="es-ES" sz="1500" dirty="0"/>
        </a:p>
        <a:p>
          <a:r>
            <a:rPr lang="es-ES" sz="1500" dirty="0"/>
            <a:t>Identificación de Rendición de cuentas</a:t>
          </a:r>
        </a:p>
        <a:p>
          <a:endParaRPr lang="es-ES" sz="1500" dirty="0"/>
        </a:p>
        <a:p>
          <a:r>
            <a:rPr lang="es-ES" sz="1500" dirty="0"/>
            <a:t>Elaboración de Juramento Estimatorio</a:t>
          </a:r>
        </a:p>
        <a:p>
          <a:endParaRPr lang="es-ES" sz="1500" dirty="0"/>
        </a:p>
        <a:p>
          <a:endParaRPr lang="es-ES" sz="1500" dirty="0"/>
        </a:p>
        <a:p>
          <a:endParaRPr lang="es-ES" sz="1500" dirty="0"/>
        </a:p>
        <a:p>
          <a:r>
            <a:rPr lang="es-ES" sz="2400" b="1" dirty="0"/>
            <a:t>295</a:t>
          </a:r>
        </a:p>
      </dgm:t>
    </dgm:pt>
    <dgm:pt modelId="{6821B480-46D3-4D0B-92EF-5AE5205F4A3B}" type="parTrans" cxnId="{ECFBE048-0CA4-4557-BFDA-9FC1EC5F63AA}">
      <dgm:prSet/>
      <dgm:spPr/>
      <dgm:t>
        <a:bodyPr/>
        <a:lstStyle/>
        <a:p>
          <a:endParaRPr lang="es-CO"/>
        </a:p>
      </dgm:t>
    </dgm:pt>
    <dgm:pt modelId="{53A14C42-FB8D-419A-A1F3-2BA47312644D}" type="sibTrans" cxnId="{ECFBE048-0CA4-4557-BFDA-9FC1EC5F63AA}">
      <dgm:prSet/>
      <dgm:spPr/>
      <dgm:t>
        <a:bodyPr/>
        <a:lstStyle/>
        <a:p>
          <a:endParaRPr lang="es-CO"/>
        </a:p>
      </dgm:t>
    </dgm:pt>
    <dgm:pt modelId="{9146E1A9-7938-48F5-AAD5-F697C95CBDCA}">
      <dgm:prSet phldrT="[Texto]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19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</a:gradFill>
      </dgm:spPr>
      <dgm:t>
        <a:bodyPr/>
        <a:lstStyle/>
        <a:p>
          <a:r>
            <a:rPr lang="es-ES" dirty="0"/>
            <a:t>Siniestro de Pólizas</a:t>
          </a:r>
          <a:endParaRPr lang="es-CO" dirty="0"/>
        </a:p>
      </dgm:t>
    </dgm:pt>
    <dgm:pt modelId="{C9B71CDD-BF3B-4400-B315-EAAC287671C7}" type="parTrans" cxnId="{23A1164F-32D3-4C98-8A94-EA5196B97AE8}">
      <dgm:prSet/>
      <dgm:spPr/>
      <dgm:t>
        <a:bodyPr/>
        <a:lstStyle/>
        <a:p>
          <a:endParaRPr lang="es-CO"/>
        </a:p>
      </dgm:t>
    </dgm:pt>
    <dgm:pt modelId="{08059CAB-0E38-441E-995D-FC1189AF8A25}" type="sibTrans" cxnId="{23A1164F-32D3-4C98-8A94-EA5196B97AE8}">
      <dgm:prSet/>
      <dgm:spPr/>
      <dgm:t>
        <a:bodyPr/>
        <a:lstStyle/>
        <a:p>
          <a:endParaRPr lang="es-CO"/>
        </a:p>
      </dgm:t>
    </dgm:pt>
    <dgm:pt modelId="{912F7886-C322-435F-94A0-BE1F8D668260}">
      <dgm:prSet phldrT="[Texto]" custT="1"/>
      <dgm:spPr/>
      <dgm:t>
        <a:bodyPr/>
        <a:lstStyle/>
        <a:p>
          <a:endParaRPr lang="es-ES" sz="1500" b="1" dirty="0"/>
        </a:p>
        <a:p>
          <a:endParaRPr lang="es-ES" sz="1500" b="1" dirty="0"/>
        </a:p>
        <a:p>
          <a:endParaRPr lang="es-ES" sz="1500" b="1" dirty="0"/>
        </a:p>
        <a:p>
          <a:endParaRPr lang="es-ES" sz="1500" b="1" dirty="0"/>
        </a:p>
        <a:p>
          <a:endParaRPr lang="es-ES" sz="1500" b="1" dirty="0"/>
        </a:p>
        <a:p>
          <a:endParaRPr lang="es-ES" sz="1500" b="1" dirty="0"/>
        </a:p>
        <a:p>
          <a:endParaRPr lang="es-ES" sz="1500" b="1" dirty="0"/>
        </a:p>
        <a:p>
          <a:endParaRPr lang="es-ES" sz="1500" b="1" dirty="0"/>
        </a:p>
        <a:p>
          <a:endParaRPr lang="es-ES" sz="1500" b="1" dirty="0"/>
        </a:p>
        <a:p>
          <a:r>
            <a:rPr lang="es-ES" sz="2400" b="1" dirty="0"/>
            <a:t>295</a:t>
          </a:r>
          <a:endParaRPr lang="es-CO" sz="2400" dirty="0"/>
        </a:p>
      </dgm:t>
    </dgm:pt>
    <dgm:pt modelId="{7A72C887-2E0C-4829-8BD3-0CF9AF509AEB}" type="parTrans" cxnId="{25CA72FA-6C76-4A98-B7D6-A905B22645D3}">
      <dgm:prSet/>
      <dgm:spPr/>
      <dgm:t>
        <a:bodyPr/>
        <a:lstStyle/>
        <a:p>
          <a:endParaRPr lang="es-CO"/>
        </a:p>
      </dgm:t>
    </dgm:pt>
    <dgm:pt modelId="{E46E061E-0057-4A3B-BCB3-D23608F2231C}" type="sibTrans" cxnId="{25CA72FA-6C76-4A98-B7D6-A905B22645D3}">
      <dgm:prSet/>
      <dgm:spPr/>
      <dgm:t>
        <a:bodyPr/>
        <a:lstStyle/>
        <a:p>
          <a:endParaRPr lang="es-CO"/>
        </a:p>
      </dgm:t>
    </dgm:pt>
    <dgm:pt modelId="{A7FA3BD1-E2B0-4577-AF59-A1F471755A5A}">
      <dgm:prSet phldrT="[Texto]"/>
      <dgm:spPr/>
      <dgm:t>
        <a:bodyPr/>
        <a:lstStyle/>
        <a:p>
          <a:endParaRPr lang="es-ES" dirty="0"/>
        </a:p>
        <a:p>
          <a:endParaRPr lang="es-ES" dirty="0"/>
        </a:p>
        <a:p>
          <a:endParaRPr lang="es-ES" dirty="0"/>
        </a:p>
        <a:p>
          <a:endParaRPr lang="es-ES" dirty="0"/>
        </a:p>
        <a:p>
          <a:endParaRPr lang="es-ES" dirty="0"/>
        </a:p>
        <a:p>
          <a:endParaRPr lang="es-ES" dirty="0"/>
        </a:p>
        <a:p>
          <a:endParaRPr lang="es-ES" dirty="0"/>
        </a:p>
        <a:p>
          <a:r>
            <a:rPr lang="es-ES" b="1" dirty="0"/>
            <a:t>En identificación</a:t>
          </a:r>
          <a:endParaRPr lang="es-CO" b="1" dirty="0"/>
        </a:p>
      </dgm:t>
    </dgm:pt>
    <dgm:pt modelId="{7F82670F-C1B4-4683-AEC2-3C9F03E8C3F9}" type="parTrans" cxnId="{D797EA0E-9D0C-4B37-96F2-FCBF668D6107}">
      <dgm:prSet/>
      <dgm:spPr/>
      <dgm:t>
        <a:bodyPr/>
        <a:lstStyle/>
        <a:p>
          <a:endParaRPr lang="es-CO"/>
        </a:p>
      </dgm:t>
    </dgm:pt>
    <dgm:pt modelId="{FD4D6430-FB68-47BD-8C32-C3554E0ED035}" type="sibTrans" cxnId="{D797EA0E-9D0C-4B37-96F2-FCBF668D6107}">
      <dgm:prSet/>
      <dgm:spPr/>
      <dgm:t>
        <a:bodyPr/>
        <a:lstStyle/>
        <a:p>
          <a:endParaRPr lang="es-CO"/>
        </a:p>
      </dgm:t>
    </dgm:pt>
    <dgm:pt modelId="{C36B2889-51B5-47D6-B2D8-634B6C1E4118}" type="pres">
      <dgm:prSet presAssocID="{80690C83-7433-4C17-9F3A-4B615F2C7D1F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422D8ABC-0831-41EB-BA74-8A0BF4408D04}" type="pres">
      <dgm:prSet presAssocID="{A7985D6E-AD84-4D08-9D42-9E57374634C5}" presName="parentText_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F2700CFB-0B0C-4AD8-8117-1A7C58A57C85}" type="pres">
      <dgm:prSet presAssocID="{A7985D6E-AD84-4D08-9D42-9E57374634C5}" presName="childText_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37A2897-2C26-42D0-A6E0-6C08F2F40991}" type="pres">
      <dgm:prSet presAssocID="{A7985D6E-AD84-4D08-9D42-9E57374634C5}" presName="accentShape_1" presStyleCnt="0"/>
      <dgm:spPr/>
    </dgm:pt>
    <dgm:pt modelId="{81EEE21C-D74E-480D-908C-1E6FAAA8BA58}" type="pres">
      <dgm:prSet presAssocID="{A7985D6E-AD84-4D08-9D42-9E57374634C5}" presName="imageRepeatNode" presStyleLbl="node1" presStyleIdx="0" presStyleCnt="4"/>
      <dgm:spPr/>
    </dgm:pt>
    <dgm:pt modelId="{E29AFAF4-E9D2-4DD2-AFE7-AF220EFCCF11}" type="pres">
      <dgm:prSet presAssocID="{6AB12BFD-438C-4F3E-B934-13F16768862D}" presName="parentText_2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B281CC43-D3E2-4372-A013-6BD0D44B4CB9}" type="pres">
      <dgm:prSet presAssocID="{6AB12BFD-438C-4F3E-B934-13F16768862D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8471E4FD-464A-42D6-8685-6023B5757CE0}" type="pres">
      <dgm:prSet presAssocID="{6AB12BFD-438C-4F3E-B934-13F16768862D}" presName="accentShape_2" presStyleCnt="0"/>
      <dgm:spPr/>
    </dgm:pt>
    <dgm:pt modelId="{F7A4C92B-780F-4795-BB74-58D20D7E9E91}" type="pres">
      <dgm:prSet presAssocID="{6AB12BFD-438C-4F3E-B934-13F16768862D}" presName="imageRepeatNode" presStyleLbl="node1" presStyleIdx="1" presStyleCnt="4"/>
      <dgm:spPr/>
    </dgm:pt>
    <dgm:pt modelId="{553E566B-FFC2-42D8-A96C-1C70A6283364}" type="pres">
      <dgm:prSet presAssocID="{A08E17A4-E839-4B42-9F8D-58AD0AED9217}" presName="parentText_3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363A072C-2D3B-43D8-82EC-B1E0F00BB29C}" type="pres">
      <dgm:prSet presAssocID="{A08E17A4-E839-4B42-9F8D-58AD0AED9217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78B9D5CC-B352-43D7-ADAE-9D25F2EDA016}" type="pres">
      <dgm:prSet presAssocID="{A08E17A4-E839-4B42-9F8D-58AD0AED9217}" presName="accentShape_3" presStyleCnt="0"/>
      <dgm:spPr/>
    </dgm:pt>
    <dgm:pt modelId="{78BB5359-0127-465E-8C90-DF8423F339C0}" type="pres">
      <dgm:prSet presAssocID="{A08E17A4-E839-4B42-9F8D-58AD0AED9217}" presName="imageRepeatNode" presStyleLbl="node1" presStyleIdx="2" presStyleCnt="4"/>
      <dgm:spPr/>
    </dgm:pt>
    <dgm:pt modelId="{245B4837-25DA-4AD2-BBD6-D825D7D7BC3C}" type="pres">
      <dgm:prSet presAssocID="{9146E1A9-7938-48F5-AAD5-F697C95CBDCA}" presName="parentText_4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8F6C9314-9935-4A7A-9586-B89C991B5D80}" type="pres">
      <dgm:prSet presAssocID="{9146E1A9-7938-48F5-AAD5-F697C95CBDCA}" presName="childText_4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0DB79064-F486-4837-A3C0-35825064099A}" type="pres">
      <dgm:prSet presAssocID="{9146E1A9-7938-48F5-AAD5-F697C95CBDCA}" presName="accentShape_4" presStyleCnt="0"/>
      <dgm:spPr/>
    </dgm:pt>
    <dgm:pt modelId="{EA51938F-EA3A-4AAF-9956-FF096E24F73B}" type="pres">
      <dgm:prSet presAssocID="{9146E1A9-7938-48F5-AAD5-F697C95CBDCA}" presName="imageRepeatNode" presStyleLbl="node1" presStyleIdx="3" presStyleCnt="4"/>
      <dgm:spPr/>
    </dgm:pt>
  </dgm:ptLst>
  <dgm:cxnLst>
    <dgm:cxn modelId="{92A65803-D8AF-47EA-B449-7E419D35A9A0}" srcId="{80690C83-7433-4C17-9F3A-4B615F2C7D1F}" destId="{6AB12BFD-438C-4F3E-B934-13F16768862D}" srcOrd="1" destOrd="0" parTransId="{69537FEE-F8D9-4D9E-9FC8-5C56547B89C9}" sibTransId="{A2DB9DC2-4A35-4D29-A58D-711FF396C811}"/>
    <dgm:cxn modelId="{55FD9E04-BB71-4144-8520-BB29AF5E0C61}" type="presOf" srcId="{A7985D6E-AD84-4D08-9D42-9E57374634C5}" destId="{422D8ABC-0831-41EB-BA74-8A0BF4408D04}" srcOrd="0" destOrd="0" presId="urn:microsoft.com/office/officeart/2009/3/layout/BlockDescendingList"/>
    <dgm:cxn modelId="{A76ACB0C-3933-4D6D-BD85-256B4A098F9A}" srcId="{80690C83-7433-4C17-9F3A-4B615F2C7D1F}" destId="{A08E17A4-E839-4B42-9F8D-58AD0AED9217}" srcOrd="2" destOrd="0" parTransId="{E8F09F1B-8E31-46EC-B73D-38CAFCD4CA24}" sibTransId="{9C418838-9B2C-49A4-BCB5-41BA3ED1587E}"/>
    <dgm:cxn modelId="{6470430E-8ED8-45E5-B372-C89F9F3DF455}" type="presOf" srcId="{9146E1A9-7938-48F5-AAD5-F697C95CBDCA}" destId="{245B4837-25DA-4AD2-BBD6-D825D7D7BC3C}" srcOrd="0" destOrd="0" presId="urn:microsoft.com/office/officeart/2009/3/layout/BlockDescendingList"/>
    <dgm:cxn modelId="{D797EA0E-9D0C-4B37-96F2-FCBF668D6107}" srcId="{9146E1A9-7938-48F5-AAD5-F697C95CBDCA}" destId="{A7FA3BD1-E2B0-4577-AF59-A1F471755A5A}" srcOrd="0" destOrd="0" parTransId="{7F82670F-C1B4-4683-AEC2-3C9F03E8C3F9}" sibTransId="{FD4D6430-FB68-47BD-8C32-C3554E0ED035}"/>
    <dgm:cxn modelId="{F3E8CA2E-6367-46BF-9A95-48FCF286CABC}" srcId="{A7985D6E-AD84-4D08-9D42-9E57374634C5}" destId="{086F1849-58FC-47EC-AC44-8D3279FD4D18}" srcOrd="2" destOrd="0" parTransId="{AA5CE925-69F4-46C8-A939-7FF7861FE37C}" sibTransId="{177ED0FB-7C17-492E-A296-A1E3F26E97DB}"/>
    <dgm:cxn modelId="{6D6FD63F-0DFA-4B4E-833F-76CB02C17328}" type="presOf" srcId="{912F7886-C322-435F-94A0-BE1F8D668260}" destId="{363A072C-2D3B-43D8-82EC-B1E0F00BB29C}" srcOrd="0" destOrd="0" presId="urn:microsoft.com/office/officeart/2009/3/layout/BlockDescendingList"/>
    <dgm:cxn modelId="{BDA74B5B-AD00-4A43-B623-3415032B5D05}" srcId="{A7985D6E-AD84-4D08-9D42-9E57374634C5}" destId="{226A7A99-F995-4931-9B90-31BE75DFA562}" srcOrd="1" destOrd="0" parTransId="{2D99E68B-3705-4F57-9E56-5EB2FCDDA32C}" sibTransId="{6300ABF8-E750-4218-9591-4EF81B00F736}"/>
    <dgm:cxn modelId="{ECFBE048-0CA4-4557-BFDA-9FC1EC5F63AA}" srcId="{6AB12BFD-438C-4F3E-B934-13F16768862D}" destId="{93F873E5-11D8-467B-BCD2-AC7821465562}" srcOrd="0" destOrd="0" parTransId="{6821B480-46D3-4D0B-92EF-5AE5205F4A3B}" sibTransId="{53A14C42-FB8D-419A-A1F3-2BA47312644D}"/>
    <dgm:cxn modelId="{23A1164F-32D3-4C98-8A94-EA5196B97AE8}" srcId="{80690C83-7433-4C17-9F3A-4B615F2C7D1F}" destId="{9146E1A9-7938-48F5-AAD5-F697C95CBDCA}" srcOrd="3" destOrd="0" parTransId="{C9B71CDD-BF3B-4400-B315-EAAC287671C7}" sibTransId="{08059CAB-0E38-441E-995D-FC1189AF8A25}"/>
    <dgm:cxn modelId="{E6616477-74AB-4E13-AB96-B71D27AE3728}" type="presOf" srcId="{A7FA3BD1-E2B0-4577-AF59-A1F471755A5A}" destId="{8F6C9314-9935-4A7A-9586-B89C991B5D80}" srcOrd="0" destOrd="0" presId="urn:microsoft.com/office/officeart/2009/3/layout/BlockDescendingList"/>
    <dgm:cxn modelId="{28D8198C-8E07-4152-9614-2F93C5239F2D}" type="presOf" srcId="{6AB12BFD-438C-4F3E-B934-13F16768862D}" destId="{F7A4C92B-780F-4795-BB74-58D20D7E9E91}" srcOrd="1" destOrd="0" presId="urn:microsoft.com/office/officeart/2009/3/layout/BlockDescendingList"/>
    <dgm:cxn modelId="{81946A90-A238-464E-B3AD-A263CD59ADAD}" type="presOf" srcId="{A7985D6E-AD84-4D08-9D42-9E57374634C5}" destId="{81EEE21C-D74E-480D-908C-1E6FAAA8BA58}" srcOrd="1" destOrd="0" presId="urn:microsoft.com/office/officeart/2009/3/layout/BlockDescendingList"/>
    <dgm:cxn modelId="{C54F57A1-5EC9-49CD-8519-ABA541D2180F}" srcId="{80690C83-7433-4C17-9F3A-4B615F2C7D1F}" destId="{A7985D6E-AD84-4D08-9D42-9E57374634C5}" srcOrd="0" destOrd="0" parTransId="{9F503F9B-EC55-4033-A198-B91D2828E503}" sibTransId="{6696B486-73DA-44BB-A8E6-78F6AC644238}"/>
    <dgm:cxn modelId="{5FF2F1A9-6281-4FC6-B4FF-EEBB82D6C3D4}" type="presOf" srcId="{80690C83-7433-4C17-9F3A-4B615F2C7D1F}" destId="{C36B2889-51B5-47D6-B2D8-634B6C1E4118}" srcOrd="0" destOrd="0" presId="urn:microsoft.com/office/officeart/2009/3/layout/BlockDescendingList"/>
    <dgm:cxn modelId="{DD27C6AB-3843-40F6-B5EF-9919258667DC}" type="presOf" srcId="{086F1849-58FC-47EC-AC44-8D3279FD4D18}" destId="{F2700CFB-0B0C-4AD8-8117-1A7C58A57C85}" srcOrd="0" destOrd="2" presId="urn:microsoft.com/office/officeart/2009/3/layout/BlockDescendingList"/>
    <dgm:cxn modelId="{86724EB5-F385-4CA3-9D46-3FE7C8C5474D}" srcId="{A7985D6E-AD84-4D08-9D42-9E57374634C5}" destId="{963055AB-50E9-4A32-8970-35AE85DF91DE}" srcOrd="0" destOrd="0" parTransId="{24DA8593-9223-414C-9C78-D07F68CE8DEA}" sibTransId="{E3F4DD80-142F-4C68-90FA-B73AD9E0F408}"/>
    <dgm:cxn modelId="{5279A9B5-F4B6-43BE-92A3-FE75322A9BE1}" type="presOf" srcId="{226A7A99-F995-4931-9B90-31BE75DFA562}" destId="{F2700CFB-0B0C-4AD8-8117-1A7C58A57C85}" srcOrd="0" destOrd="1" presId="urn:microsoft.com/office/officeart/2009/3/layout/BlockDescendingList"/>
    <dgm:cxn modelId="{FF0134C6-96D0-4D52-9736-346E5B6F5691}" type="presOf" srcId="{A08E17A4-E839-4B42-9F8D-58AD0AED9217}" destId="{553E566B-FFC2-42D8-A96C-1C70A6283364}" srcOrd="0" destOrd="0" presId="urn:microsoft.com/office/officeart/2009/3/layout/BlockDescendingList"/>
    <dgm:cxn modelId="{31685ACB-16C9-48FE-9979-6850A10282B0}" type="presOf" srcId="{A08E17A4-E839-4B42-9F8D-58AD0AED9217}" destId="{78BB5359-0127-465E-8C90-DF8423F339C0}" srcOrd="1" destOrd="0" presId="urn:microsoft.com/office/officeart/2009/3/layout/BlockDescendingList"/>
    <dgm:cxn modelId="{6207FBD7-6B20-4E27-BE4C-C12C8B4B76AE}" type="presOf" srcId="{9146E1A9-7938-48F5-AAD5-F697C95CBDCA}" destId="{EA51938F-EA3A-4AAF-9956-FF096E24F73B}" srcOrd="1" destOrd="0" presId="urn:microsoft.com/office/officeart/2009/3/layout/BlockDescendingList"/>
    <dgm:cxn modelId="{E8D70DDB-B5F9-4298-A1B3-9FD2B9F61B84}" type="presOf" srcId="{963055AB-50E9-4A32-8970-35AE85DF91DE}" destId="{F2700CFB-0B0C-4AD8-8117-1A7C58A57C85}" srcOrd="0" destOrd="0" presId="urn:microsoft.com/office/officeart/2009/3/layout/BlockDescendingList"/>
    <dgm:cxn modelId="{4B0258E9-1168-45C1-9C21-50C641FD4214}" type="presOf" srcId="{93F873E5-11D8-467B-BCD2-AC7821465562}" destId="{B281CC43-D3E2-4372-A013-6BD0D44B4CB9}" srcOrd="0" destOrd="0" presId="urn:microsoft.com/office/officeart/2009/3/layout/BlockDescendingList"/>
    <dgm:cxn modelId="{614D15F4-4A6E-4EDA-A8FA-B00949FC4950}" type="presOf" srcId="{6AB12BFD-438C-4F3E-B934-13F16768862D}" destId="{E29AFAF4-E9D2-4DD2-AFE7-AF220EFCCF11}" srcOrd="0" destOrd="0" presId="urn:microsoft.com/office/officeart/2009/3/layout/BlockDescendingList"/>
    <dgm:cxn modelId="{25CA72FA-6C76-4A98-B7D6-A905B22645D3}" srcId="{A08E17A4-E839-4B42-9F8D-58AD0AED9217}" destId="{912F7886-C322-435F-94A0-BE1F8D668260}" srcOrd="0" destOrd="0" parTransId="{7A72C887-2E0C-4829-8BD3-0CF9AF509AEB}" sibTransId="{E46E061E-0057-4A3B-BCB3-D23608F2231C}"/>
    <dgm:cxn modelId="{0A594E93-5481-4B4F-B6B9-7DCB79372CA1}" type="presParOf" srcId="{C36B2889-51B5-47D6-B2D8-634B6C1E4118}" destId="{422D8ABC-0831-41EB-BA74-8A0BF4408D04}" srcOrd="0" destOrd="0" presId="urn:microsoft.com/office/officeart/2009/3/layout/BlockDescendingList"/>
    <dgm:cxn modelId="{523BE7F4-D576-4FCB-8B1B-C68440E7B033}" type="presParOf" srcId="{C36B2889-51B5-47D6-B2D8-634B6C1E4118}" destId="{F2700CFB-0B0C-4AD8-8117-1A7C58A57C85}" srcOrd="1" destOrd="0" presId="urn:microsoft.com/office/officeart/2009/3/layout/BlockDescendingList"/>
    <dgm:cxn modelId="{D638E6B1-9C24-4F2C-820E-D9BC69684461}" type="presParOf" srcId="{C36B2889-51B5-47D6-B2D8-634B6C1E4118}" destId="{537A2897-2C26-42D0-A6E0-6C08F2F40991}" srcOrd="2" destOrd="0" presId="urn:microsoft.com/office/officeart/2009/3/layout/BlockDescendingList"/>
    <dgm:cxn modelId="{30CC0475-7B45-4C1E-9B9F-743BF16B58D5}" type="presParOf" srcId="{537A2897-2C26-42D0-A6E0-6C08F2F40991}" destId="{81EEE21C-D74E-480D-908C-1E6FAAA8BA58}" srcOrd="0" destOrd="0" presId="urn:microsoft.com/office/officeart/2009/3/layout/BlockDescendingList"/>
    <dgm:cxn modelId="{155C6C74-021C-47AF-A1F1-E467582B5E2E}" type="presParOf" srcId="{C36B2889-51B5-47D6-B2D8-634B6C1E4118}" destId="{E29AFAF4-E9D2-4DD2-AFE7-AF220EFCCF11}" srcOrd="3" destOrd="0" presId="urn:microsoft.com/office/officeart/2009/3/layout/BlockDescendingList"/>
    <dgm:cxn modelId="{48F2A238-9935-48F0-9E05-67BA3895A21B}" type="presParOf" srcId="{C36B2889-51B5-47D6-B2D8-634B6C1E4118}" destId="{B281CC43-D3E2-4372-A013-6BD0D44B4CB9}" srcOrd="4" destOrd="0" presId="urn:microsoft.com/office/officeart/2009/3/layout/BlockDescendingList"/>
    <dgm:cxn modelId="{6901C832-57D3-4EE8-A9AD-EEA837A3628F}" type="presParOf" srcId="{C36B2889-51B5-47D6-B2D8-634B6C1E4118}" destId="{8471E4FD-464A-42D6-8685-6023B5757CE0}" srcOrd="5" destOrd="0" presId="urn:microsoft.com/office/officeart/2009/3/layout/BlockDescendingList"/>
    <dgm:cxn modelId="{9C984ED8-D885-4EAC-8A07-2B5CB0A249C8}" type="presParOf" srcId="{8471E4FD-464A-42D6-8685-6023B5757CE0}" destId="{F7A4C92B-780F-4795-BB74-58D20D7E9E91}" srcOrd="0" destOrd="0" presId="urn:microsoft.com/office/officeart/2009/3/layout/BlockDescendingList"/>
    <dgm:cxn modelId="{A5BB5B66-2B5B-4DBC-B8AB-E2B792378CE8}" type="presParOf" srcId="{C36B2889-51B5-47D6-B2D8-634B6C1E4118}" destId="{553E566B-FFC2-42D8-A96C-1C70A6283364}" srcOrd="6" destOrd="0" presId="urn:microsoft.com/office/officeart/2009/3/layout/BlockDescendingList"/>
    <dgm:cxn modelId="{6F5ECA49-FC44-47DB-9DA0-A07D171D76AB}" type="presParOf" srcId="{C36B2889-51B5-47D6-B2D8-634B6C1E4118}" destId="{363A072C-2D3B-43D8-82EC-B1E0F00BB29C}" srcOrd="7" destOrd="0" presId="urn:microsoft.com/office/officeart/2009/3/layout/BlockDescendingList"/>
    <dgm:cxn modelId="{FA780750-182C-4306-A771-D90B340A0955}" type="presParOf" srcId="{C36B2889-51B5-47D6-B2D8-634B6C1E4118}" destId="{78B9D5CC-B352-43D7-ADAE-9D25F2EDA016}" srcOrd="8" destOrd="0" presId="urn:microsoft.com/office/officeart/2009/3/layout/BlockDescendingList"/>
    <dgm:cxn modelId="{D6255003-FBF1-431E-91E6-32111710D2B5}" type="presParOf" srcId="{78B9D5CC-B352-43D7-ADAE-9D25F2EDA016}" destId="{78BB5359-0127-465E-8C90-DF8423F339C0}" srcOrd="0" destOrd="0" presId="urn:microsoft.com/office/officeart/2009/3/layout/BlockDescendingList"/>
    <dgm:cxn modelId="{5786FE67-07AB-4722-A501-1793733001FE}" type="presParOf" srcId="{C36B2889-51B5-47D6-B2D8-634B6C1E4118}" destId="{245B4837-25DA-4AD2-BBD6-D825D7D7BC3C}" srcOrd="9" destOrd="0" presId="urn:microsoft.com/office/officeart/2009/3/layout/BlockDescendingList"/>
    <dgm:cxn modelId="{5C427DE0-EA01-4A3E-93DA-3D53206AF270}" type="presParOf" srcId="{C36B2889-51B5-47D6-B2D8-634B6C1E4118}" destId="{8F6C9314-9935-4A7A-9586-B89C991B5D80}" srcOrd="10" destOrd="0" presId="urn:microsoft.com/office/officeart/2009/3/layout/BlockDescendingList"/>
    <dgm:cxn modelId="{B957E0C0-14A0-4176-AA23-4AD2F1584A54}" type="presParOf" srcId="{C36B2889-51B5-47D6-B2D8-634B6C1E4118}" destId="{0DB79064-F486-4837-A3C0-35825064099A}" srcOrd="11" destOrd="0" presId="urn:microsoft.com/office/officeart/2009/3/layout/BlockDescendingList"/>
    <dgm:cxn modelId="{E7D0B9A6-8F5C-4733-B7FF-8A34C3443304}" type="presParOf" srcId="{0DB79064-F486-4837-A3C0-35825064099A}" destId="{EA51938F-EA3A-4AAF-9956-FF096E24F73B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4C796EF-3E69-4AE4-AF08-72A550D32D7B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</dgm:pt>
    <dgm:pt modelId="{7B69615E-9A92-45D2-AF7F-756888AB1A08}">
      <dgm:prSet phldrT="[Texto]" custT="1"/>
      <dgm:spPr/>
      <dgm:t>
        <a:bodyPr/>
        <a:lstStyle/>
        <a:p>
          <a:r>
            <a:rPr lang="es-ES" sz="1800" dirty="0"/>
            <a:t>Recepción Archivo de Excel</a:t>
          </a:r>
          <a:endParaRPr lang="es-CO" sz="1800" dirty="0"/>
        </a:p>
      </dgm:t>
    </dgm:pt>
    <dgm:pt modelId="{0934364C-E75D-491D-80E7-43E828E357CE}" type="parTrans" cxnId="{C2BB740F-22D4-4F28-8C9C-942745C54D40}">
      <dgm:prSet/>
      <dgm:spPr/>
      <dgm:t>
        <a:bodyPr/>
        <a:lstStyle/>
        <a:p>
          <a:endParaRPr lang="es-CO" sz="3600"/>
        </a:p>
      </dgm:t>
    </dgm:pt>
    <dgm:pt modelId="{B756303C-0F98-42CE-91DB-BDDF6F276C24}" type="sibTrans" cxnId="{C2BB740F-22D4-4F28-8C9C-942745C54D40}">
      <dgm:prSet/>
      <dgm:spPr/>
      <dgm:t>
        <a:bodyPr/>
        <a:lstStyle/>
        <a:p>
          <a:endParaRPr lang="es-CO" sz="3600"/>
        </a:p>
      </dgm:t>
    </dgm:pt>
    <dgm:pt modelId="{D23FC0D5-1E8D-4A63-894C-220E3F94526A}">
      <dgm:prSet phldrT="[Texto]" custT="1"/>
      <dgm:spPr/>
      <dgm:t>
        <a:bodyPr/>
        <a:lstStyle/>
        <a:p>
          <a:r>
            <a:rPr lang="es-ES" sz="1100" dirty="0"/>
            <a:t>Ajustes</a:t>
          </a:r>
          <a:endParaRPr lang="es-CO" sz="1100" dirty="0"/>
        </a:p>
      </dgm:t>
    </dgm:pt>
    <dgm:pt modelId="{F7635491-3B02-4233-B13B-7A9FD0551A92}" type="parTrans" cxnId="{65449054-DD1E-4CA9-8044-BC4FB992E819}">
      <dgm:prSet/>
      <dgm:spPr/>
      <dgm:t>
        <a:bodyPr/>
        <a:lstStyle/>
        <a:p>
          <a:endParaRPr lang="es-CO" sz="3600"/>
        </a:p>
      </dgm:t>
    </dgm:pt>
    <dgm:pt modelId="{97C4384C-5652-4FE9-B8C0-9BFC7CADBEDD}" type="sibTrans" cxnId="{65449054-DD1E-4CA9-8044-BC4FB992E819}">
      <dgm:prSet/>
      <dgm:spPr/>
      <dgm:t>
        <a:bodyPr/>
        <a:lstStyle/>
        <a:p>
          <a:endParaRPr lang="es-CO" sz="3600"/>
        </a:p>
      </dgm:t>
    </dgm:pt>
    <dgm:pt modelId="{FEC1DC0A-6C4F-439D-B2EF-7937C236E3BB}">
      <dgm:prSet phldrT="[Texto]" custT="1"/>
      <dgm:spPr/>
      <dgm:t>
        <a:bodyPr/>
        <a:lstStyle/>
        <a:p>
          <a:r>
            <a:rPr lang="es-ES" sz="1100" dirty="0"/>
            <a:t>Admisión </a:t>
          </a:r>
          <a:endParaRPr lang="es-CO" sz="1100" dirty="0"/>
        </a:p>
      </dgm:t>
    </dgm:pt>
    <dgm:pt modelId="{FA51C553-A135-40AC-921D-303FAC9B5D61}" type="parTrans" cxnId="{D14C5882-A738-4B7D-AE68-F761EC8183FB}">
      <dgm:prSet/>
      <dgm:spPr/>
      <dgm:t>
        <a:bodyPr/>
        <a:lstStyle/>
        <a:p>
          <a:endParaRPr lang="es-CO" sz="3600"/>
        </a:p>
      </dgm:t>
    </dgm:pt>
    <dgm:pt modelId="{77A87854-AA9B-4F6A-AE48-3EB378FDD3BB}" type="sibTrans" cxnId="{D14C5882-A738-4B7D-AE68-F761EC8183FB}">
      <dgm:prSet/>
      <dgm:spPr/>
      <dgm:t>
        <a:bodyPr/>
        <a:lstStyle/>
        <a:p>
          <a:endParaRPr lang="es-CO" sz="3600"/>
        </a:p>
      </dgm:t>
    </dgm:pt>
    <dgm:pt modelId="{07CAA835-2896-4C89-B0B9-E68C7E961447}">
      <dgm:prSet phldrT="[Texto]" custT="1"/>
      <dgm:spPr/>
      <dgm:t>
        <a:bodyPr/>
        <a:lstStyle/>
        <a:p>
          <a:r>
            <a:rPr lang="es-ES" sz="2000" dirty="0"/>
            <a:t>Revisión preliminar</a:t>
          </a:r>
          <a:endParaRPr lang="es-CO" sz="2000" dirty="0"/>
        </a:p>
      </dgm:t>
    </dgm:pt>
    <dgm:pt modelId="{88EB8DB3-1784-4D5B-B751-E382C9C98F89}" type="parTrans" cxnId="{0C7BF567-3D30-418B-9097-571889870B67}">
      <dgm:prSet/>
      <dgm:spPr/>
      <dgm:t>
        <a:bodyPr/>
        <a:lstStyle/>
        <a:p>
          <a:endParaRPr lang="es-CO" sz="3600"/>
        </a:p>
      </dgm:t>
    </dgm:pt>
    <dgm:pt modelId="{0A5D4EA9-1660-467A-BA60-F08F137655A3}" type="sibTrans" cxnId="{0C7BF567-3D30-418B-9097-571889870B67}">
      <dgm:prSet/>
      <dgm:spPr/>
      <dgm:t>
        <a:bodyPr/>
        <a:lstStyle/>
        <a:p>
          <a:endParaRPr lang="es-CO" sz="3600"/>
        </a:p>
      </dgm:t>
    </dgm:pt>
    <dgm:pt modelId="{45159FD2-81AB-4FFF-BDB9-1B408C460F5D}">
      <dgm:prSet phldrT="[Texto]" custT="1"/>
      <dgm:spPr/>
      <dgm:t>
        <a:bodyPr/>
        <a:lstStyle/>
        <a:p>
          <a:r>
            <a:rPr lang="es-ES" sz="2000" dirty="0"/>
            <a:t>Admisión</a:t>
          </a:r>
          <a:endParaRPr lang="es-CO" sz="2000" dirty="0"/>
        </a:p>
      </dgm:t>
    </dgm:pt>
    <dgm:pt modelId="{52AC2DED-2CC4-48B8-B0B8-6D566C7D4604}" type="parTrans" cxnId="{644D6819-7242-4FD2-8BD5-862B441538E2}">
      <dgm:prSet/>
      <dgm:spPr/>
      <dgm:t>
        <a:bodyPr/>
        <a:lstStyle/>
        <a:p>
          <a:endParaRPr lang="es-CO" sz="3600"/>
        </a:p>
      </dgm:t>
    </dgm:pt>
    <dgm:pt modelId="{EDDDB040-0FDC-4990-B393-654CE6FA52BE}" type="sibTrans" cxnId="{644D6819-7242-4FD2-8BD5-862B441538E2}">
      <dgm:prSet/>
      <dgm:spPr/>
      <dgm:t>
        <a:bodyPr/>
        <a:lstStyle/>
        <a:p>
          <a:endParaRPr lang="es-CO" sz="3600"/>
        </a:p>
      </dgm:t>
    </dgm:pt>
    <dgm:pt modelId="{B8177F77-9E9C-4792-BB96-965C7C539C54}">
      <dgm:prSet phldrT="[Texto]" custT="1"/>
      <dgm:spPr/>
      <dgm:t>
        <a:bodyPr/>
        <a:lstStyle/>
        <a:p>
          <a:r>
            <a:rPr lang="es-ES" sz="2000" dirty="0"/>
            <a:t>Revisión detallada de información y soportes</a:t>
          </a:r>
          <a:endParaRPr lang="es-CO" sz="2000" dirty="0"/>
        </a:p>
      </dgm:t>
    </dgm:pt>
    <dgm:pt modelId="{0DE504D3-2FA7-4FC2-A069-8839F11AEC66}" type="parTrans" cxnId="{43E5F397-3575-421F-9D16-ACEA5B3EC4E9}">
      <dgm:prSet/>
      <dgm:spPr/>
      <dgm:t>
        <a:bodyPr/>
        <a:lstStyle/>
        <a:p>
          <a:endParaRPr lang="es-CO" sz="3600"/>
        </a:p>
      </dgm:t>
    </dgm:pt>
    <dgm:pt modelId="{547CAEB8-746B-40E0-ADE9-912D6E51DD2F}" type="sibTrans" cxnId="{43E5F397-3575-421F-9D16-ACEA5B3EC4E9}">
      <dgm:prSet/>
      <dgm:spPr/>
      <dgm:t>
        <a:bodyPr/>
        <a:lstStyle/>
        <a:p>
          <a:endParaRPr lang="es-CO" sz="3600"/>
        </a:p>
      </dgm:t>
    </dgm:pt>
    <dgm:pt modelId="{DC201ED1-B13D-4A56-A4AD-7EB0E59D15C4}">
      <dgm:prSet phldrT="[Texto]" custT="1"/>
      <dgm:spPr/>
      <dgm:t>
        <a:bodyPr/>
        <a:lstStyle/>
        <a:p>
          <a:r>
            <a:rPr lang="es-ES" sz="1100" dirty="0"/>
            <a:t>Remisión de cupón</a:t>
          </a:r>
          <a:endParaRPr lang="es-CO" sz="1100" dirty="0"/>
        </a:p>
      </dgm:t>
    </dgm:pt>
    <dgm:pt modelId="{D84F3B3C-092B-4AB2-ADAC-A8B3301D79A3}" type="parTrans" cxnId="{3FCC9023-2741-4C2C-B15D-4C23EA60351A}">
      <dgm:prSet/>
      <dgm:spPr/>
      <dgm:t>
        <a:bodyPr/>
        <a:lstStyle/>
        <a:p>
          <a:endParaRPr lang="es-CO" sz="3600"/>
        </a:p>
      </dgm:t>
    </dgm:pt>
    <dgm:pt modelId="{F895DA38-91CB-41EF-AA10-80032BE6D53A}" type="sibTrans" cxnId="{3FCC9023-2741-4C2C-B15D-4C23EA60351A}">
      <dgm:prSet/>
      <dgm:spPr/>
      <dgm:t>
        <a:bodyPr/>
        <a:lstStyle/>
        <a:p>
          <a:endParaRPr lang="es-CO" sz="3600"/>
        </a:p>
      </dgm:t>
    </dgm:pt>
    <dgm:pt modelId="{7AAF39BE-E7F3-41ED-A163-3EF059E6385C}">
      <dgm:prSet phldrT="[Texto]" custT="1"/>
      <dgm:spPr/>
      <dgm:t>
        <a:bodyPr/>
        <a:lstStyle/>
        <a:p>
          <a:r>
            <a:rPr lang="es-ES" sz="1100" dirty="0"/>
            <a:t>Recaudo de valor neto gestión de depositarios (Ingreso -  Gasto)</a:t>
          </a:r>
          <a:endParaRPr lang="es-CO" sz="1100" dirty="0"/>
        </a:p>
      </dgm:t>
    </dgm:pt>
    <dgm:pt modelId="{A0C610A4-6E7E-4AA2-9F9D-608789D4D8E6}" type="parTrans" cxnId="{706F7F60-EE0A-42A2-8400-7966BC29AFE3}">
      <dgm:prSet/>
      <dgm:spPr/>
      <dgm:t>
        <a:bodyPr/>
        <a:lstStyle/>
        <a:p>
          <a:endParaRPr lang="es-CO" sz="3600"/>
        </a:p>
      </dgm:t>
    </dgm:pt>
    <dgm:pt modelId="{6B33082F-1593-4B52-B948-80E4AF42F84C}" type="sibTrans" cxnId="{706F7F60-EE0A-42A2-8400-7966BC29AFE3}">
      <dgm:prSet/>
      <dgm:spPr/>
      <dgm:t>
        <a:bodyPr/>
        <a:lstStyle/>
        <a:p>
          <a:endParaRPr lang="es-CO" sz="3600"/>
        </a:p>
      </dgm:t>
    </dgm:pt>
    <dgm:pt modelId="{B9882E8A-68D0-48B2-AF79-25CE638C5820}" type="pres">
      <dgm:prSet presAssocID="{A4C796EF-3E69-4AE4-AF08-72A550D32D7B}" presName="Name0" presStyleCnt="0">
        <dgm:presLayoutVars>
          <dgm:dir/>
          <dgm:animOne val="branch"/>
          <dgm:animLvl val="lvl"/>
        </dgm:presLayoutVars>
      </dgm:prSet>
      <dgm:spPr/>
    </dgm:pt>
    <dgm:pt modelId="{FCD7EC75-D491-40F5-95E5-9283EDFCC98E}" type="pres">
      <dgm:prSet presAssocID="{7B69615E-9A92-45D2-AF7F-756888AB1A08}" presName="chaos" presStyleCnt="0"/>
      <dgm:spPr/>
    </dgm:pt>
    <dgm:pt modelId="{144BCEDD-3F5B-4189-91E7-0AD9B4001006}" type="pres">
      <dgm:prSet presAssocID="{7B69615E-9A92-45D2-AF7F-756888AB1A08}" presName="parTx1" presStyleLbl="revTx" presStyleIdx="0" presStyleCnt="5"/>
      <dgm:spPr/>
    </dgm:pt>
    <dgm:pt modelId="{E2EE0B90-C32A-49FA-8DAC-A92FE8DD5E8C}" type="pres">
      <dgm:prSet presAssocID="{7B69615E-9A92-45D2-AF7F-756888AB1A08}" presName="c1" presStyleLbl="node1" presStyleIdx="0" presStyleCnt="19"/>
      <dgm:spPr/>
    </dgm:pt>
    <dgm:pt modelId="{08B3F033-9554-44B4-9E17-3D6E19792EF7}" type="pres">
      <dgm:prSet presAssocID="{7B69615E-9A92-45D2-AF7F-756888AB1A08}" presName="c2" presStyleLbl="node1" presStyleIdx="1" presStyleCnt="19"/>
      <dgm:spPr/>
    </dgm:pt>
    <dgm:pt modelId="{02A9DC1B-25FD-4132-B98D-7A3216BD772E}" type="pres">
      <dgm:prSet presAssocID="{7B69615E-9A92-45D2-AF7F-756888AB1A08}" presName="c3" presStyleLbl="node1" presStyleIdx="2" presStyleCnt="19"/>
      <dgm:spPr/>
    </dgm:pt>
    <dgm:pt modelId="{E920B7B5-956C-4C36-87A9-96DBC9A3C408}" type="pres">
      <dgm:prSet presAssocID="{7B69615E-9A92-45D2-AF7F-756888AB1A08}" presName="c4" presStyleLbl="node1" presStyleIdx="3" presStyleCnt="19"/>
      <dgm:spPr/>
    </dgm:pt>
    <dgm:pt modelId="{AAF8E1AF-F26B-4923-8714-140BC7B232E9}" type="pres">
      <dgm:prSet presAssocID="{7B69615E-9A92-45D2-AF7F-756888AB1A08}" presName="c5" presStyleLbl="node1" presStyleIdx="4" presStyleCnt="19"/>
      <dgm:spPr/>
    </dgm:pt>
    <dgm:pt modelId="{2740189F-A041-4BDA-AC6A-6BD2D191AD65}" type="pres">
      <dgm:prSet presAssocID="{7B69615E-9A92-45D2-AF7F-756888AB1A08}" presName="c6" presStyleLbl="node1" presStyleIdx="5" presStyleCnt="19"/>
      <dgm:spPr/>
    </dgm:pt>
    <dgm:pt modelId="{26C4503A-E4E2-473F-B4C5-54D925A58F11}" type="pres">
      <dgm:prSet presAssocID="{7B69615E-9A92-45D2-AF7F-756888AB1A08}" presName="c7" presStyleLbl="node1" presStyleIdx="6" presStyleCnt="19"/>
      <dgm:spPr/>
    </dgm:pt>
    <dgm:pt modelId="{71CE3452-C250-427B-B758-42391339DA5B}" type="pres">
      <dgm:prSet presAssocID="{7B69615E-9A92-45D2-AF7F-756888AB1A08}" presName="c8" presStyleLbl="node1" presStyleIdx="7" presStyleCnt="19"/>
      <dgm:spPr/>
    </dgm:pt>
    <dgm:pt modelId="{D8112722-5505-44F4-B2C8-0F6B1D3217E3}" type="pres">
      <dgm:prSet presAssocID="{7B69615E-9A92-45D2-AF7F-756888AB1A08}" presName="c9" presStyleLbl="node1" presStyleIdx="8" presStyleCnt="19"/>
      <dgm:spPr/>
    </dgm:pt>
    <dgm:pt modelId="{93AFB9DB-5F7C-4438-8CFF-9C29B6B0B966}" type="pres">
      <dgm:prSet presAssocID="{7B69615E-9A92-45D2-AF7F-756888AB1A08}" presName="c10" presStyleLbl="node1" presStyleIdx="9" presStyleCnt="19"/>
      <dgm:spPr/>
    </dgm:pt>
    <dgm:pt modelId="{AAF3281F-A174-41B1-9825-1715554B070A}" type="pres">
      <dgm:prSet presAssocID="{7B69615E-9A92-45D2-AF7F-756888AB1A08}" presName="c11" presStyleLbl="node1" presStyleIdx="10" presStyleCnt="19"/>
      <dgm:spPr/>
    </dgm:pt>
    <dgm:pt modelId="{319EAF1C-3906-423D-9EEE-ADC4F65BA181}" type="pres">
      <dgm:prSet presAssocID="{7B69615E-9A92-45D2-AF7F-756888AB1A08}" presName="c12" presStyleLbl="node1" presStyleIdx="11" presStyleCnt="19"/>
      <dgm:spPr/>
    </dgm:pt>
    <dgm:pt modelId="{5283D159-C0E5-4D55-B021-8097C7FE912B}" type="pres">
      <dgm:prSet presAssocID="{7B69615E-9A92-45D2-AF7F-756888AB1A08}" presName="c13" presStyleLbl="node1" presStyleIdx="12" presStyleCnt="19"/>
      <dgm:spPr/>
    </dgm:pt>
    <dgm:pt modelId="{81BFB8E7-CC2A-48B3-88E1-89DA5EB355BA}" type="pres">
      <dgm:prSet presAssocID="{7B69615E-9A92-45D2-AF7F-756888AB1A08}" presName="c14" presStyleLbl="node1" presStyleIdx="13" presStyleCnt="19"/>
      <dgm:spPr/>
    </dgm:pt>
    <dgm:pt modelId="{2FC3E877-F8CD-4812-BFA9-FEB368D87ACE}" type="pres">
      <dgm:prSet presAssocID="{7B69615E-9A92-45D2-AF7F-756888AB1A08}" presName="c15" presStyleLbl="node1" presStyleIdx="14" presStyleCnt="19"/>
      <dgm:spPr/>
    </dgm:pt>
    <dgm:pt modelId="{8470217A-840B-48A2-B82C-1E98C134ED8B}" type="pres">
      <dgm:prSet presAssocID="{7B69615E-9A92-45D2-AF7F-756888AB1A08}" presName="c16" presStyleLbl="node1" presStyleIdx="15" presStyleCnt="19"/>
      <dgm:spPr/>
    </dgm:pt>
    <dgm:pt modelId="{6A94C01B-C9DC-4C79-898D-C78007C05F83}" type="pres">
      <dgm:prSet presAssocID="{7B69615E-9A92-45D2-AF7F-756888AB1A08}" presName="c17" presStyleLbl="node1" presStyleIdx="16" presStyleCnt="19"/>
      <dgm:spPr/>
    </dgm:pt>
    <dgm:pt modelId="{BD761630-ABB5-44FB-B200-779F05B26A03}" type="pres">
      <dgm:prSet presAssocID="{7B69615E-9A92-45D2-AF7F-756888AB1A08}" presName="c18" presStyleLbl="node1" presStyleIdx="17" presStyleCnt="19"/>
      <dgm:spPr/>
    </dgm:pt>
    <dgm:pt modelId="{2274BC6F-4C0A-4AA1-9DC0-9CB84C17DAB7}" type="pres">
      <dgm:prSet presAssocID="{B756303C-0F98-42CE-91DB-BDDF6F276C24}" presName="chevronComposite1" presStyleCnt="0"/>
      <dgm:spPr/>
    </dgm:pt>
    <dgm:pt modelId="{2D01CD48-C202-4E88-97C1-DDB2C13B411B}" type="pres">
      <dgm:prSet presAssocID="{B756303C-0F98-42CE-91DB-BDDF6F276C24}" presName="chevron1" presStyleLbl="sibTrans2D1" presStyleIdx="0" presStyleCnt="3"/>
      <dgm:spPr/>
    </dgm:pt>
    <dgm:pt modelId="{9E8ACD54-82A7-43DE-AEEA-5EB5BA74FD43}" type="pres">
      <dgm:prSet presAssocID="{B756303C-0F98-42CE-91DB-BDDF6F276C24}" presName="spChevron1" presStyleCnt="0"/>
      <dgm:spPr/>
    </dgm:pt>
    <dgm:pt modelId="{1E8456FD-4609-49EF-80B8-323AF474AF18}" type="pres">
      <dgm:prSet presAssocID="{07CAA835-2896-4C89-B0B9-E68C7E961447}" presName="middle" presStyleCnt="0"/>
      <dgm:spPr/>
    </dgm:pt>
    <dgm:pt modelId="{28EB6EAC-79FA-4C1E-BE43-5ABCAE12A3ED}" type="pres">
      <dgm:prSet presAssocID="{07CAA835-2896-4C89-B0B9-E68C7E961447}" presName="parTxMid" presStyleLbl="revTx" presStyleIdx="1" presStyleCnt="5"/>
      <dgm:spPr/>
    </dgm:pt>
    <dgm:pt modelId="{87A6BEC4-BE86-44B2-8887-8EF9B8EEBB63}" type="pres">
      <dgm:prSet presAssocID="{07CAA835-2896-4C89-B0B9-E68C7E961447}" presName="desTxMid" presStyleLbl="revTx" presStyleIdx="2" presStyleCnt="5">
        <dgm:presLayoutVars>
          <dgm:bulletEnabled val="1"/>
        </dgm:presLayoutVars>
      </dgm:prSet>
      <dgm:spPr/>
    </dgm:pt>
    <dgm:pt modelId="{4A24E90A-964C-48AC-812F-EC407A191109}" type="pres">
      <dgm:prSet presAssocID="{07CAA835-2896-4C89-B0B9-E68C7E961447}" presName="spMid" presStyleCnt="0"/>
      <dgm:spPr/>
    </dgm:pt>
    <dgm:pt modelId="{DA0D30C5-C63A-492D-ADBE-36F852C2E1E3}" type="pres">
      <dgm:prSet presAssocID="{0A5D4EA9-1660-467A-BA60-F08F137655A3}" presName="chevronComposite1" presStyleCnt="0"/>
      <dgm:spPr/>
    </dgm:pt>
    <dgm:pt modelId="{7E009FD8-2881-420A-BDA1-2D0811206CA6}" type="pres">
      <dgm:prSet presAssocID="{0A5D4EA9-1660-467A-BA60-F08F137655A3}" presName="chevron1" presStyleLbl="sibTrans2D1" presStyleIdx="1" presStyleCnt="3"/>
      <dgm:spPr/>
    </dgm:pt>
    <dgm:pt modelId="{FB519471-31D4-4143-8935-09BCD92BA6E9}" type="pres">
      <dgm:prSet presAssocID="{0A5D4EA9-1660-467A-BA60-F08F137655A3}" presName="spChevron1" presStyleCnt="0"/>
      <dgm:spPr/>
    </dgm:pt>
    <dgm:pt modelId="{C20A3E78-AF4D-4E7C-B7AB-812A787376A4}" type="pres">
      <dgm:prSet presAssocID="{B8177F77-9E9C-4792-BB96-965C7C539C54}" presName="middle" presStyleCnt="0"/>
      <dgm:spPr/>
    </dgm:pt>
    <dgm:pt modelId="{7F37915E-D613-41CF-BCD2-BEDDD805902B}" type="pres">
      <dgm:prSet presAssocID="{B8177F77-9E9C-4792-BB96-965C7C539C54}" presName="parTxMid" presStyleLbl="revTx" presStyleIdx="3" presStyleCnt="5"/>
      <dgm:spPr/>
    </dgm:pt>
    <dgm:pt modelId="{34825C47-5396-4284-BFE0-72C1ADC5EF77}" type="pres">
      <dgm:prSet presAssocID="{B8177F77-9E9C-4792-BB96-965C7C539C54}" presName="spMid" presStyleCnt="0"/>
      <dgm:spPr/>
    </dgm:pt>
    <dgm:pt modelId="{4F44609F-1AFB-4655-BE6A-E090942CE2F6}" type="pres">
      <dgm:prSet presAssocID="{547CAEB8-746B-40E0-ADE9-912D6E51DD2F}" presName="chevronComposite1" presStyleCnt="0"/>
      <dgm:spPr/>
    </dgm:pt>
    <dgm:pt modelId="{0AD2DE46-9EED-4599-9E3F-623BC89B8E29}" type="pres">
      <dgm:prSet presAssocID="{547CAEB8-746B-40E0-ADE9-912D6E51DD2F}" presName="chevron1" presStyleLbl="sibTrans2D1" presStyleIdx="2" presStyleCnt="3"/>
      <dgm:spPr/>
    </dgm:pt>
    <dgm:pt modelId="{84BD1A6E-9C26-4870-8DE4-0509B35A78DB}" type="pres">
      <dgm:prSet presAssocID="{547CAEB8-746B-40E0-ADE9-912D6E51DD2F}" presName="spChevron1" presStyleCnt="0"/>
      <dgm:spPr/>
    </dgm:pt>
    <dgm:pt modelId="{6861AE6F-2A74-4F88-90AA-E610FDEA4BB2}" type="pres">
      <dgm:prSet presAssocID="{45159FD2-81AB-4FFF-BDB9-1B408C460F5D}" presName="last" presStyleCnt="0"/>
      <dgm:spPr/>
    </dgm:pt>
    <dgm:pt modelId="{AE4D87C7-7948-4B47-858C-B161FA2F762E}" type="pres">
      <dgm:prSet presAssocID="{45159FD2-81AB-4FFF-BDB9-1B408C460F5D}" presName="circleTx" presStyleLbl="node1" presStyleIdx="18" presStyleCnt="19"/>
      <dgm:spPr/>
    </dgm:pt>
    <dgm:pt modelId="{33175D7E-6CC2-4504-AEE0-FD24C53FA529}" type="pres">
      <dgm:prSet presAssocID="{45159FD2-81AB-4FFF-BDB9-1B408C460F5D}" presName="desTxN" presStyleLbl="revTx" presStyleIdx="4" presStyleCnt="5">
        <dgm:presLayoutVars>
          <dgm:bulletEnabled val="1"/>
        </dgm:presLayoutVars>
      </dgm:prSet>
      <dgm:spPr/>
    </dgm:pt>
    <dgm:pt modelId="{D79B367E-82AA-4255-BD77-323094022136}" type="pres">
      <dgm:prSet presAssocID="{45159FD2-81AB-4FFF-BDB9-1B408C460F5D}" presName="spN" presStyleCnt="0"/>
      <dgm:spPr/>
    </dgm:pt>
  </dgm:ptLst>
  <dgm:cxnLst>
    <dgm:cxn modelId="{C2BB740F-22D4-4F28-8C9C-942745C54D40}" srcId="{A4C796EF-3E69-4AE4-AF08-72A550D32D7B}" destId="{7B69615E-9A92-45D2-AF7F-756888AB1A08}" srcOrd="0" destOrd="0" parTransId="{0934364C-E75D-491D-80E7-43E828E357CE}" sibTransId="{B756303C-0F98-42CE-91DB-BDDF6F276C24}"/>
    <dgm:cxn modelId="{CADF7617-D338-43D3-AEBD-88099E82748E}" type="presOf" srcId="{FEC1DC0A-6C4F-439D-B2EF-7937C236E3BB}" destId="{33175D7E-6CC2-4504-AEE0-FD24C53FA529}" srcOrd="0" destOrd="1" presId="urn:microsoft.com/office/officeart/2009/3/layout/RandomtoResultProcess"/>
    <dgm:cxn modelId="{644D6819-7242-4FD2-8BD5-862B441538E2}" srcId="{A4C796EF-3E69-4AE4-AF08-72A550D32D7B}" destId="{45159FD2-81AB-4FFF-BDB9-1B408C460F5D}" srcOrd="3" destOrd="0" parTransId="{52AC2DED-2CC4-48B8-B0B8-6D566C7D4604}" sibTransId="{EDDDB040-0FDC-4990-B393-654CE6FA52BE}"/>
    <dgm:cxn modelId="{3FCC9023-2741-4C2C-B15D-4C23EA60351A}" srcId="{07CAA835-2896-4C89-B0B9-E68C7E961447}" destId="{DC201ED1-B13D-4A56-A4AD-7EB0E59D15C4}" srcOrd="0" destOrd="0" parTransId="{D84F3B3C-092B-4AB2-ADAC-A8B3301D79A3}" sibTransId="{F895DA38-91CB-41EF-AA10-80032BE6D53A}"/>
    <dgm:cxn modelId="{28B22127-ED5A-4901-83B8-7038F0153EA8}" type="presOf" srcId="{7B69615E-9A92-45D2-AF7F-756888AB1A08}" destId="{144BCEDD-3F5B-4189-91E7-0AD9B4001006}" srcOrd="0" destOrd="0" presId="urn:microsoft.com/office/officeart/2009/3/layout/RandomtoResultProcess"/>
    <dgm:cxn modelId="{1351435C-3C3E-4488-9D69-1C465E3553F1}" type="presOf" srcId="{7AAF39BE-E7F3-41ED-A163-3EF059E6385C}" destId="{87A6BEC4-BE86-44B2-8887-8EF9B8EEBB63}" srcOrd="0" destOrd="1" presId="urn:microsoft.com/office/officeart/2009/3/layout/RandomtoResultProcess"/>
    <dgm:cxn modelId="{706F7F60-EE0A-42A2-8400-7966BC29AFE3}" srcId="{07CAA835-2896-4C89-B0B9-E68C7E961447}" destId="{7AAF39BE-E7F3-41ED-A163-3EF059E6385C}" srcOrd="1" destOrd="0" parTransId="{A0C610A4-6E7E-4AA2-9F9D-608789D4D8E6}" sibTransId="{6B33082F-1593-4B52-B948-80E4AF42F84C}"/>
    <dgm:cxn modelId="{0C7BF567-3D30-418B-9097-571889870B67}" srcId="{A4C796EF-3E69-4AE4-AF08-72A550D32D7B}" destId="{07CAA835-2896-4C89-B0B9-E68C7E961447}" srcOrd="1" destOrd="0" parTransId="{88EB8DB3-1784-4D5B-B751-E382C9C98F89}" sibTransId="{0A5D4EA9-1660-467A-BA60-F08F137655A3}"/>
    <dgm:cxn modelId="{A20B984B-DD40-4690-82CB-8DB340568B0D}" type="presOf" srcId="{07CAA835-2896-4C89-B0B9-E68C7E961447}" destId="{28EB6EAC-79FA-4C1E-BE43-5ABCAE12A3ED}" srcOrd="0" destOrd="0" presId="urn:microsoft.com/office/officeart/2009/3/layout/RandomtoResultProcess"/>
    <dgm:cxn modelId="{67610F71-D1C6-42FD-AFA7-A11E85275245}" type="presOf" srcId="{B8177F77-9E9C-4792-BB96-965C7C539C54}" destId="{7F37915E-D613-41CF-BCD2-BEDDD805902B}" srcOrd="0" destOrd="0" presId="urn:microsoft.com/office/officeart/2009/3/layout/RandomtoResultProcess"/>
    <dgm:cxn modelId="{65449054-DD1E-4CA9-8044-BC4FB992E819}" srcId="{45159FD2-81AB-4FFF-BDB9-1B408C460F5D}" destId="{D23FC0D5-1E8D-4A63-894C-220E3F94526A}" srcOrd="0" destOrd="0" parTransId="{F7635491-3B02-4233-B13B-7A9FD0551A92}" sibTransId="{97C4384C-5652-4FE9-B8C0-9BFC7CADBEDD}"/>
    <dgm:cxn modelId="{D14C5882-A738-4B7D-AE68-F761EC8183FB}" srcId="{45159FD2-81AB-4FFF-BDB9-1B408C460F5D}" destId="{FEC1DC0A-6C4F-439D-B2EF-7937C236E3BB}" srcOrd="1" destOrd="0" parTransId="{FA51C553-A135-40AC-921D-303FAC9B5D61}" sibTransId="{77A87854-AA9B-4F6A-AE48-3EB378FDD3BB}"/>
    <dgm:cxn modelId="{312B2495-0ECF-4923-8214-7560AA7D9456}" type="presOf" srcId="{45159FD2-81AB-4FFF-BDB9-1B408C460F5D}" destId="{AE4D87C7-7948-4B47-858C-B161FA2F762E}" srcOrd="0" destOrd="0" presId="urn:microsoft.com/office/officeart/2009/3/layout/RandomtoResultProcess"/>
    <dgm:cxn modelId="{43E5F397-3575-421F-9D16-ACEA5B3EC4E9}" srcId="{A4C796EF-3E69-4AE4-AF08-72A550D32D7B}" destId="{B8177F77-9E9C-4792-BB96-965C7C539C54}" srcOrd="2" destOrd="0" parTransId="{0DE504D3-2FA7-4FC2-A069-8839F11AEC66}" sibTransId="{547CAEB8-746B-40E0-ADE9-912D6E51DD2F}"/>
    <dgm:cxn modelId="{323EA9A6-5023-40FD-B123-2E2501A2DA4C}" type="presOf" srcId="{A4C796EF-3E69-4AE4-AF08-72A550D32D7B}" destId="{B9882E8A-68D0-48B2-AF79-25CE638C5820}" srcOrd="0" destOrd="0" presId="urn:microsoft.com/office/officeart/2009/3/layout/RandomtoResultProcess"/>
    <dgm:cxn modelId="{742097B6-3B50-4920-B5D3-9346918E4EAB}" type="presOf" srcId="{DC201ED1-B13D-4A56-A4AD-7EB0E59D15C4}" destId="{87A6BEC4-BE86-44B2-8887-8EF9B8EEBB63}" srcOrd="0" destOrd="0" presId="urn:microsoft.com/office/officeart/2009/3/layout/RandomtoResultProcess"/>
    <dgm:cxn modelId="{68FAFFFC-77E3-4F6F-8A7E-F96622A598D5}" type="presOf" srcId="{D23FC0D5-1E8D-4A63-894C-220E3F94526A}" destId="{33175D7E-6CC2-4504-AEE0-FD24C53FA529}" srcOrd="0" destOrd="0" presId="urn:microsoft.com/office/officeart/2009/3/layout/RandomtoResultProcess"/>
    <dgm:cxn modelId="{4B8F95A6-B753-4106-84C8-EE52A54A8D80}" type="presParOf" srcId="{B9882E8A-68D0-48B2-AF79-25CE638C5820}" destId="{FCD7EC75-D491-40F5-95E5-9283EDFCC98E}" srcOrd="0" destOrd="0" presId="urn:microsoft.com/office/officeart/2009/3/layout/RandomtoResultProcess"/>
    <dgm:cxn modelId="{1723A986-F844-475D-91BE-6121BDE8C4A4}" type="presParOf" srcId="{FCD7EC75-D491-40F5-95E5-9283EDFCC98E}" destId="{144BCEDD-3F5B-4189-91E7-0AD9B4001006}" srcOrd="0" destOrd="0" presId="urn:microsoft.com/office/officeart/2009/3/layout/RandomtoResultProcess"/>
    <dgm:cxn modelId="{03A98BE0-083E-42BE-B853-9AFA1970275F}" type="presParOf" srcId="{FCD7EC75-D491-40F5-95E5-9283EDFCC98E}" destId="{E2EE0B90-C32A-49FA-8DAC-A92FE8DD5E8C}" srcOrd="1" destOrd="0" presId="urn:microsoft.com/office/officeart/2009/3/layout/RandomtoResultProcess"/>
    <dgm:cxn modelId="{4B2EA3FA-6BFD-428F-963B-505D36E4C1A4}" type="presParOf" srcId="{FCD7EC75-D491-40F5-95E5-9283EDFCC98E}" destId="{08B3F033-9554-44B4-9E17-3D6E19792EF7}" srcOrd="2" destOrd="0" presId="urn:microsoft.com/office/officeart/2009/3/layout/RandomtoResultProcess"/>
    <dgm:cxn modelId="{98FDA1FE-0BD2-4026-A123-9E6F7A0CF6F8}" type="presParOf" srcId="{FCD7EC75-D491-40F5-95E5-9283EDFCC98E}" destId="{02A9DC1B-25FD-4132-B98D-7A3216BD772E}" srcOrd="3" destOrd="0" presId="urn:microsoft.com/office/officeart/2009/3/layout/RandomtoResultProcess"/>
    <dgm:cxn modelId="{0A4FC685-0D30-45B8-9721-A336D095F421}" type="presParOf" srcId="{FCD7EC75-D491-40F5-95E5-9283EDFCC98E}" destId="{E920B7B5-956C-4C36-87A9-96DBC9A3C408}" srcOrd="4" destOrd="0" presId="urn:microsoft.com/office/officeart/2009/3/layout/RandomtoResultProcess"/>
    <dgm:cxn modelId="{60356457-AB15-4FF8-97DE-7A15C472CF7C}" type="presParOf" srcId="{FCD7EC75-D491-40F5-95E5-9283EDFCC98E}" destId="{AAF8E1AF-F26B-4923-8714-140BC7B232E9}" srcOrd="5" destOrd="0" presId="urn:microsoft.com/office/officeart/2009/3/layout/RandomtoResultProcess"/>
    <dgm:cxn modelId="{82CDF769-5930-4F53-BDA7-8F89136C3842}" type="presParOf" srcId="{FCD7EC75-D491-40F5-95E5-9283EDFCC98E}" destId="{2740189F-A041-4BDA-AC6A-6BD2D191AD65}" srcOrd="6" destOrd="0" presId="urn:microsoft.com/office/officeart/2009/3/layout/RandomtoResultProcess"/>
    <dgm:cxn modelId="{EB6149D4-8B04-45BE-9147-B8C59075491A}" type="presParOf" srcId="{FCD7EC75-D491-40F5-95E5-9283EDFCC98E}" destId="{26C4503A-E4E2-473F-B4C5-54D925A58F11}" srcOrd="7" destOrd="0" presId="urn:microsoft.com/office/officeart/2009/3/layout/RandomtoResultProcess"/>
    <dgm:cxn modelId="{D8804DF0-7202-4AA9-96A2-ED2BEA0F5135}" type="presParOf" srcId="{FCD7EC75-D491-40F5-95E5-9283EDFCC98E}" destId="{71CE3452-C250-427B-B758-42391339DA5B}" srcOrd="8" destOrd="0" presId="urn:microsoft.com/office/officeart/2009/3/layout/RandomtoResultProcess"/>
    <dgm:cxn modelId="{C7D13F88-6E78-4E64-8BD1-B118C34E844F}" type="presParOf" srcId="{FCD7EC75-D491-40F5-95E5-9283EDFCC98E}" destId="{D8112722-5505-44F4-B2C8-0F6B1D3217E3}" srcOrd="9" destOrd="0" presId="urn:microsoft.com/office/officeart/2009/3/layout/RandomtoResultProcess"/>
    <dgm:cxn modelId="{ED353902-9332-4CBC-B4BC-40847FE16082}" type="presParOf" srcId="{FCD7EC75-D491-40F5-95E5-9283EDFCC98E}" destId="{93AFB9DB-5F7C-4438-8CFF-9C29B6B0B966}" srcOrd="10" destOrd="0" presId="urn:microsoft.com/office/officeart/2009/3/layout/RandomtoResultProcess"/>
    <dgm:cxn modelId="{0FBBAB44-739B-43D3-9794-1484A068EA7D}" type="presParOf" srcId="{FCD7EC75-D491-40F5-95E5-9283EDFCC98E}" destId="{AAF3281F-A174-41B1-9825-1715554B070A}" srcOrd="11" destOrd="0" presId="urn:microsoft.com/office/officeart/2009/3/layout/RandomtoResultProcess"/>
    <dgm:cxn modelId="{7AB2E9D1-F109-44E9-97D7-43BAF73A207E}" type="presParOf" srcId="{FCD7EC75-D491-40F5-95E5-9283EDFCC98E}" destId="{319EAF1C-3906-423D-9EEE-ADC4F65BA181}" srcOrd="12" destOrd="0" presId="urn:microsoft.com/office/officeart/2009/3/layout/RandomtoResultProcess"/>
    <dgm:cxn modelId="{2204078C-6589-470A-90FD-919B08CE2C9D}" type="presParOf" srcId="{FCD7EC75-D491-40F5-95E5-9283EDFCC98E}" destId="{5283D159-C0E5-4D55-B021-8097C7FE912B}" srcOrd="13" destOrd="0" presId="urn:microsoft.com/office/officeart/2009/3/layout/RandomtoResultProcess"/>
    <dgm:cxn modelId="{66DC54D0-527F-42FE-83BA-9699DC3A8C13}" type="presParOf" srcId="{FCD7EC75-D491-40F5-95E5-9283EDFCC98E}" destId="{81BFB8E7-CC2A-48B3-88E1-89DA5EB355BA}" srcOrd="14" destOrd="0" presId="urn:microsoft.com/office/officeart/2009/3/layout/RandomtoResultProcess"/>
    <dgm:cxn modelId="{C61DAF61-DC08-4C04-995C-E66772435B5D}" type="presParOf" srcId="{FCD7EC75-D491-40F5-95E5-9283EDFCC98E}" destId="{2FC3E877-F8CD-4812-BFA9-FEB368D87ACE}" srcOrd="15" destOrd="0" presId="urn:microsoft.com/office/officeart/2009/3/layout/RandomtoResultProcess"/>
    <dgm:cxn modelId="{4D89FCCF-CF9B-40E0-918E-1C332D1B7374}" type="presParOf" srcId="{FCD7EC75-D491-40F5-95E5-9283EDFCC98E}" destId="{8470217A-840B-48A2-B82C-1E98C134ED8B}" srcOrd="16" destOrd="0" presId="urn:microsoft.com/office/officeart/2009/3/layout/RandomtoResultProcess"/>
    <dgm:cxn modelId="{38C487F6-19BC-4FDD-AD2D-CD10EBFD8DDD}" type="presParOf" srcId="{FCD7EC75-D491-40F5-95E5-9283EDFCC98E}" destId="{6A94C01B-C9DC-4C79-898D-C78007C05F83}" srcOrd="17" destOrd="0" presId="urn:microsoft.com/office/officeart/2009/3/layout/RandomtoResultProcess"/>
    <dgm:cxn modelId="{1256BC13-54ED-4EEE-B115-4562CAE1E380}" type="presParOf" srcId="{FCD7EC75-D491-40F5-95E5-9283EDFCC98E}" destId="{BD761630-ABB5-44FB-B200-779F05B26A03}" srcOrd="18" destOrd="0" presId="urn:microsoft.com/office/officeart/2009/3/layout/RandomtoResultProcess"/>
    <dgm:cxn modelId="{E0D3765A-DA8F-4DEC-A352-11F8459A3C6B}" type="presParOf" srcId="{B9882E8A-68D0-48B2-AF79-25CE638C5820}" destId="{2274BC6F-4C0A-4AA1-9DC0-9CB84C17DAB7}" srcOrd="1" destOrd="0" presId="urn:microsoft.com/office/officeart/2009/3/layout/RandomtoResultProcess"/>
    <dgm:cxn modelId="{5F45A043-47CD-46D7-9C36-3DA2764E3DAB}" type="presParOf" srcId="{2274BC6F-4C0A-4AA1-9DC0-9CB84C17DAB7}" destId="{2D01CD48-C202-4E88-97C1-DDB2C13B411B}" srcOrd="0" destOrd="0" presId="urn:microsoft.com/office/officeart/2009/3/layout/RandomtoResultProcess"/>
    <dgm:cxn modelId="{22AA00AF-6D9B-451B-8D0E-ACBC17174E8D}" type="presParOf" srcId="{2274BC6F-4C0A-4AA1-9DC0-9CB84C17DAB7}" destId="{9E8ACD54-82A7-43DE-AEEA-5EB5BA74FD43}" srcOrd="1" destOrd="0" presId="urn:microsoft.com/office/officeart/2009/3/layout/RandomtoResultProcess"/>
    <dgm:cxn modelId="{602C21A8-5924-4509-8879-19CC597286F5}" type="presParOf" srcId="{B9882E8A-68D0-48B2-AF79-25CE638C5820}" destId="{1E8456FD-4609-49EF-80B8-323AF474AF18}" srcOrd="2" destOrd="0" presId="urn:microsoft.com/office/officeart/2009/3/layout/RandomtoResultProcess"/>
    <dgm:cxn modelId="{1A3F03AF-0625-478A-9269-37B421DB1D75}" type="presParOf" srcId="{1E8456FD-4609-49EF-80B8-323AF474AF18}" destId="{28EB6EAC-79FA-4C1E-BE43-5ABCAE12A3ED}" srcOrd="0" destOrd="0" presId="urn:microsoft.com/office/officeart/2009/3/layout/RandomtoResultProcess"/>
    <dgm:cxn modelId="{3F46CDB8-24D7-45B6-AE83-1299510E7A94}" type="presParOf" srcId="{1E8456FD-4609-49EF-80B8-323AF474AF18}" destId="{87A6BEC4-BE86-44B2-8887-8EF9B8EEBB63}" srcOrd="1" destOrd="0" presId="urn:microsoft.com/office/officeart/2009/3/layout/RandomtoResultProcess"/>
    <dgm:cxn modelId="{E5D4D4AE-F362-4B30-817E-F7D0A2D58103}" type="presParOf" srcId="{1E8456FD-4609-49EF-80B8-323AF474AF18}" destId="{4A24E90A-964C-48AC-812F-EC407A191109}" srcOrd="2" destOrd="0" presId="urn:microsoft.com/office/officeart/2009/3/layout/RandomtoResultProcess"/>
    <dgm:cxn modelId="{1F346251-5938-4569-A88B-47E0DB687B65}" type="presParOf" srcId="{B9882E8A-68D0-48B2-AF79-25CE638C5820}" destId="{DA0D30C5-C63A-492D-ADBE-36F852C2E1E3}" srcOrd="3" destOrd="0" presId="urn:microsoft.com/office/officeart/2009/3/layout/RandomtoResultProcess"/>
    <dgm:cxn modelId="{7B4410A9-633B-4233-9128-0CCEAC29E824}" type="presParOf" srcId="{DA0D30C5-C63A-492D-ADBE-36F852C2E1E3}" destId="{7E009FD8-2881-420A-BDA1-2D0811206CA6}" srcOrd="0" destOrd="0" presId="urn:microsoft.com/office/officeart/2009/3/layout/RandomtoResultProcess"/>
    <dgm:cxn modelId="{9E5E04FC-AE24-49E8-B7D6-1564A6B4592F}" type="presParOf" srcId="{DA0D30C5-C63A-492D-ADBE-36F852C2E1E3}" destId="{FB519471-31D4-4143-8935-09BCD92BA6E9}" srcOrd="1" destOrd="0" presId="urn:microsoft.com/office/officeart/2009/3/layout/RandomtoResultProcess"/>
    <dgm:cxn modelId="{11059BC3-DC6F-474B-8CAF-A46957561173}" type="presParOf" srcId="{B9882E8A-68D0-48B2-AF79-25CE638C5820}" destId="{C20A3E78-AF4D-4E7C-B7AB-812A787376A4}" srcOrd="4" destOrd="0" presId="urn:microsoft.com/office/officeart/2009/3/layout/RandomtoResultProcess"/>
    <dgm:cxn modelId="{17644175-D883-43A6-8ABA-5ECA64DEB79F}" type="presParOf" srcId="{C20A3E78-AF4D-4E7C-B7AB-812A787376A4}" destId="{7F37915E-D613-41CF-BCD2-BEDDD805902B}" srcOrd="0" destOrd="0" presId="urn:microsoft.com/office/officeart/2009/3/layout/RandomtoResultProcess"/>
    <dgm:cxn modelId="{45660B20-7CBF-4DE9-B7E0-D649834871E0}" type="presParOf" srcId="{C20A3E78-AF4D-4E7C-B7AB-812A787376A4}" destId="{34825C47-5396-4284-BFE0-72C1ADC5EF77}" srcOrd="1" destOrd="0" presId="urn:microsoft.com/office/officeart/2009/3/layout/RandomtoResultProcess"/>
    <dgm:cxn modelId="{E16812A4-0294-4480-8EFA-59C7C9551589}" type="presParOf" srcId="{B9882E8A-68D0-48B2-AF79-25CE638C5820}" destId="{4F44609F-1AFB-4655-BE6A-E090942CE2F6}" srcOrd="5" destOrd="0" presId="urn:microsoft.com/office/officeart/2009/3/layout/RandomtoResultProcess"/>
    <dgm:cxn modelId="{C2FA9D8E-9B47-4CD3-A007-2A65B8DBC5C5}" type="presParOf" srcId="{4F44609F-1AFB-4655-BE6A-E090942CE2F6}" destId="{0AD2DE46-9EED-4599-9E3F-623BC89B8E29}" srcOrd="0" destOrd="0" presId="urn:microsoft.com/office/officeart/2009/3/layout/RandomtoResultProcess"/>
    <dgm:cxn modelId="{EE9A5177-5E62-4092-BB12-B14B7D7FF7BA}" type="presParOf" srcId="{4F44609F-1AFB-4655-BE6A-E090942CE2F6}" destId="{84BD1A6E-9C26-4870-8DE4-0509B35A78DB}" srcOrd="1" destOrd="0" presId="urn:microsoft.com/office/officeart/2009/3/layout/RandomtoResultProcess"/>
    <dgm:cxn modelId="{D2B12CE9-6A2D-4A31-92A7-B9BCB6B72D5C}" type="presParOf" srcId="{B9882E8A-68D0-48B2-AF79-25CE638C5820}" destId="{6861AE6F-2A74-4F88-90AA-E610FDEA4BB2}" srcOrd="6" destOrd="0" presId="urn:microsoft.com/office/officeart/2009/3/layout/RandomtoResultProcess"/>
    <dgm:cxn modelId="{04D69A83-7BA0-40F1-B434-936F3D5ED624}" type="presParOf" srcId="{6861AE6F-2A74-4F88-90AA-E610FDEA4BB2}" destId="{AE4D87C7-7948-4B47-858C-B161FA2F762E}" srcOrd="0" destOrd="0" presId="urn:microsoft.com/office/officeart/2009/3/layout/RandomtoResultProcess"/>
    <dgm:cxn modelId="{633BE77A-7B58-40C8-BE61-97E1F91D9B75}" type="presParOf" srcId="{6861AE6F-2A74-4F88-90AA-E610FDEA4BB2}" destId="{33175D7E-6CC2-4504-AEE0-FD24C53FA529}" srcOrd="1" destOrd="0" presId="urn:microsoft.com/office/officeart/2009/3/layout/RandomtoResultProcess"/>
    <dgm:cxn modelId="{999A501D-A67D-450A-8C3C-AFA21E6A8B1A}" type="presParOf" srcId="{6861AE6F-2A74-4F88-90AA-E610FDEA4BB2}" destId="{D79B367E-82AA-4255-BD77-323094022136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574D560-9D9A-4161-BCDF-7CEE7F5FB87A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CO"/>
        </a:p>
      </dgm:t>
    </dgm:pt>
    <dgm:pt modelId="{13F47076-8E0B-4D3E-963B-0B3337D1FC1C}">
      <dgm:prSet phldrT="[Texto]"/>
      <dgm:spPr/>
      <dgm:t>
        <a:bodyPr/>
        <a:lstStyle/>
        <a:p>
          <a:r>
            <a:rPr lang="es-CO"/>
            <a:t>20.699 Inmuebles no sociales en el inventario </a:t>
          </a:r>
          <a:endParaRPr lang="es-CO" dirty="0"/>
        </a:p>
      </dgm:t>
    </dgm:pt>
    <dgm:pt modelId="{D0DE8A72-677C-4406-9C55-FD89F13E6A43}" type="parTrans" cxnId="{72B4829C-6D5C-47A3-B788-8FD43CD7AE21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A148660B-F10E-4E75-81A5-55646F418FF7}" type="sibTrans" cxnId="{72B4829C-6D5C-47A3-B788-8FD43CD7AE21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7085C377-EC76-44CB-BE2C-F1F8D940A112}">
      <dgm:prSet phldrT="[Texto]"/>
      <dgm:spPr/>
      <dgm:t>
        <a:bodyPr/>
        <a:lstStyle/>
        <a:p>
          <a:r>
            <a:rPr lang="es-ES" dirty="0"/>
            <a:t>Inmuebles identificados como productivos</a:t>
          </a:r>
        </a:p>
        <a:p>
          <a:endParaRPr lang="es-ES" dirty="0"/>
        </a:p>
        <a:p>
          <a:endParaRPr lang="es-ES" dirty="0"/>
        </a:p>
        <a:p>
          <a:endParaRPr lang="es-ES" dirty="0"/>
        </a:p>
        <a:p>
          <a:r>
            <a:rPr lang="es-ES" dirty="0"/>
            <a:t>4.205 </a:t>
          </a:r>
          <a:endParaRPr lang="es-CO" dirty="0"/>
        </a:p>
      </dgm:t>
    </dgm:pt>
    <dgm:pt modelId="{D62915B9-444C-4903-BA0A-2EE1B94C78DA}" type="parTrans" cxnId="{A673E691-009B-455D-9714-01A2EEF0AF68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10CE4521-029B-4796-92CD-12C3B67269AF}" type="sibTrans" cxnId="{A673E691-009B-455D-9714-01A2EEF0AF68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16469C83-D397-4ACE-BE1B-02C893DBCC20}">
      <dgm:prSet phldrT="[Texto]"/>
      <dgm:spPr/>
      <dgm:t>
        <a:bodyPr/>
        <a:lstStyle/>
        <a:p>
          <a:r>
            <a:rPr lang="es-ES" dirty="0"/>
            <a:t>Enajenación Temprana</a:t>
          </a:r>
        </a:p>
        <a:p>
          <a:r>
            <a:rPr lang="es-ES" dirty="0"/>
            <a:t>(3.979 + 800 Estimados de aprobaciones Fin de año)</a:t>
          </a:r>
        </a:p>
        <a:p>
          <a:endParaRPr lang="es-ES" dirty="0"/>
        </a:p>
        <a:p>
          <a:r>
            <a:rPr lang="es-ES" dirty="0"/>
            <a:t>4779</a:t>
          </a:r>
          <a:endParaRPr lang="es-CO" dirty="0"/>
        </a:p>
      </dgm:t>
    </dgm:pt>
    <dgm:pt modelId="{6F768443-A752-4F0D-9ECF-F0B8BE4EC312}" type="parTrans" cxnId="{E9D7C546-7F2F-4D39-94DB-78BB5388A5F2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37C65579-EAA7-4351-A202-0BDE0F5FEB55}" type="sibTrans" cxnId="{E9D7C546-7F2F-4D39-94DB-78BB5388A5F2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B51B093E-CC10-4DF3-92CB-9A10E3EBABF1}">
      <dgm:prSet phldrT="[Texto]"/>
      <dgm:spPr/>
      <dgm:t>
        <a:bodyPr/>
        <a:lstStyle/>
        <a:p>
          <a:r>
            <a:rPr lang="es-ES" dirty="0"/>
            <a:t>Rurales Extintos </a:t>
          </a:r>
        </a:p>
        <a:p>
          <a:r>
            <a:rPr lang="es-ES" dirty="0"/>
            <a:t>(1.122 - 98 identificados como productivos)</a:t>
          </a:r>
        </a:p>
        <a:p>
          <a:endParaRPr lang="es-ES" dirty="0"/>
        </a:p>
        <a:p>
          <a:r>
            <a:rPr lang="es-ES" dirty="0"/>
            <a:t>1024</a:t>
          </a:r>
          <a:endParaRPr lang="es-CO" dirty="0"/>
        </a:p>
      </dgm:t>
    </dgm:pt>
    <dgm:pt modelId="{6C38C2D1-98B1-442B-950D-21662B3C5983}" type="parTrans" cxnId="{1EE95DB3-AA9C-4DE8-89EF-020E3D0D29E8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2778B23E-04DC-4AC8-B607-DEE87BF0BDE3}" type="sibTrans" cxnId="{1EE95DB3-AA9C-4DE8-89EF-020E3D0D29E8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3DC7AC17-5E7E-4409-9DE4-E7656AB17178}">
      <dgm:prSet phldrT="[Texto]"/>
      <dgm:spPr/>
      <dgm:t>
        <a:bodyPr/>
        <a:lstStyle/>
        <a:p>
          <a:r>
            <a:rPr lang="es-ES" dirty="0"/>
            <a:t>Rurales En Proceso (4.988– 553 identificados como productivos) </a:t>
          </a:r>
        </a:p>
        <a:p>
          <a:endParaRPr lang="es-ES" dirty="0"/>
        </a:p>
        <a:p>
          <a:r>
            <a:rPr lang="es-ES" dirty="0"/>
            <a:t>4435</a:t>
          </a:r>
          <a:endParaRPr lang="es-CO" dirty="0"/>
        </a:p>
      </dgm:t>
    </dgm:pt>
    <dgm:pt modelId="{F5AF713A-6E66-462E-9466-BE3DE5EE213D}" type="parTrans" cxnId="{4198F578-E372-4CCC-A699-57A2615E86A4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564486BE-2A61-4543-95A2-D37256284CC4}" type="sibTrans" cxnId="{4198F578-E372-4CCC-A699-57A2615E86A4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0B612627-6CBE-4657-84CB-050916C68498}">
      <dgm:prSet phldrT="[Texto]"/>
      <dgm:spPr/>
      <dgm:t>
        <a:bodyPr/>
        <a:lstStyle/>
        <a:p>
          <a:r>
            <a:rPr lang="es-ES" dirty="0"/>
            <a:t>Con Ocupación Ilegal que no se encuentran en segmentos anteriores</a:t>
          </a:r>
        </a:p>
        <a:p>
          <a:endParaRPr lang="es-ES" dirty="0"/>
        </a:p>
        <a:p>
          <a:r>
            <a:rPr lang="es-ES" dirty="0"/>
            <a:t>2.738</a:t>
          </a:r>
          <a:endParaRPr lang="es-CO" dirty="0"/>
        </a:p>
      </dgm:t>
    </dgm:pt>
    <dgm:pt modelId="{2A69CD5E-BDBB-47A6-9265-BB2806B80FA2}" type="parTrans" cxnId="{E690E1DD-5DFD-4041-9703-ED7A64F94C1F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065C268B-A126-4938-BA9D-0502385D7E92}" type="sibTrans" cxnId="{E690E1DD-5DFD-4041-9703-ED7A64F94C1F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BB92EA51-E2C9-4629-8481-37E574B901EB}">
      <dgm:prSet phldrT="[Texto]"/>
      <dgm:spPr/>
    </dgm:pt>
    <dgm:pt modelId="{1BFB6ACC-BF89-4C43-BC03-59285D99F91C}" type="parTrans" cxnId="{C04521CB-3206-46F7-901F-5CF6D4E3E060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D7D5B5C2-351A-408E-83D3-AC4C560B1E7C}" type="sibTrans" cxnId="{C04521CB-3206-46F7-901F-5CF6D4E3E060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A4C7CA2F-31E9-4509-A10D-B9E6FE49313B}">
      <dgm:prSet phldrT="[Texto]"/>
      <dgm:spPr/>
      <dgm:t>
        <a:bodyPr/>
        <a:lstStyle/>
        <a:p>
          <a:r>
            <a:rPr lang="es-ES" dirty="0"/>
            <a:t>Extintos listos en venta improductivos</a:t>
          </a:r>
        </a:p>
        <a:p>
          <a:endParaRPr lang="es-ES" dirty="0"/>
        </a:p>
        <a:p>
          <a:endParaRPr lang="es-ES" dirty="0"/>
        </a:p>
        <a:p>
          <a:endParaRPr lang="es-ES" dirty="0"/>
        </a:p>
        <a:p>
          <a:r>
            <a:rPr lang="es-ES" dirty="0"/>
            <a:t>321 </a:t>
          </a:r>
          <a:endParaRPr lang="es-CO" dirty="0"/>
        </a:p>
      </dgm:t>
    </dgm:pt>
    <dgm:pt modelId="{C4E3DF87-06D7-4C71-8213-65A8A7E697E2}" type="parTrans" cxnId="{F05BBBAB-720C-4304-9AC3-C9259CC5F52D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563E6F4B-2630-4541-9B2D-E560C8FB6BBE}" type="sibTrans" cxnId="{F05BBBAB-720C-4304-9AC3-C9259CC5F52D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561B050E-9AD6-4DA3-8F36-D78F193ECA41}" type="pres">
      <dgm:prSet presAssocID="{9574D560-9D9A-4161-BCDF-7CEE7F5FB87A}" presName="composite" presStyleCnt="0">
        <dgm:presLayoutVars>
          <dgm:chMax val="1"/>
          <dgm:dir/>
          <dgm:resizeHandles val="exact"/>
        </dgm:presLayoutVars>
      </dgm:prSet>
      <dgm:spPr/>
    </dgm:pt>
    <dgm:pt modelId="{23F77E75-4E34-48ED-96A1-B56D9A5ED6DA}" type="pres">
      <dgm:prSet presAssocID="{13F47076-8E0B-4D3E-963B-0B3337D1FC1C}" presName="roof" presStyleLbl="dkBgShp" presStyleIdx="0" presStyleCnt="2"/>
      <dgm:spPr/>
    </dgm:pt>
    <dgm:pt modelId="{1B29A995-550E-4C69-AA76-143390E9CDD5}" type="pres">
      <dgm:prSet presAssocID="{13F47076-8E0B-4D3E-963B-0B3337D1FC1C}" presName="pillars" presStyleCnt="0"/>
      <dgm:spPr/>
    </dgm:pt>
    <dgm:pt modelId="{2C98DE73-BFC2-4293-AF98-FDD55052B5A1}" type="pres">
      <dgm:prSet presAssocID="{13F47076-8E0B-4D3E-963B-0B3337D1FC1C}" presName="pillar1" presStyleLbl="node1" presStyleIdx="0" presStyleCnt="6">
        <dgm:presLayoutVars>
          <dgm:bulletEnabled val="1"/>
        </dgm:presLayoutVars>
      </dgm:prSet>
      <dgm:spPr/>
    </dgm:pt>
    <dgm:pt modelId="{370F6F63-7860-4950-BD44-506E35691825}" type="pres">
      <dgm:prSet presAssocID="{16469C83-D397-4ACE-BE1B-02C893DBCC20}" presName="pillarX" presStyleLbl="node1" presStyleIdx="1" presStyleCnt="6">
        <dgm:presLayoutVars>
          <dgm:bulletEnabled val="1"/>
        </dgm:presLayoutVars>
      </dgm:prSet>
      <dgm:spPr/>
    </dgm:pt>
    <dgm:pt modelId="{032CD573-1C16-4A80-B24F-0CCEEC29EAFD}" type="pres">
      <dgm:prSet presAssocID="{B51B093E-CC10-4DF3-92CB-9A10E3EBABF1}" presName="pillarX" presStyleLbl="node1" presStyleIdx="2" presStyleCnt="6">
        <dgm:presLayoutVars>
          <dgm:bulletEnabled val="1"/>
        </dgm:presLayoutVars>
      </dgm:prSet>
      <dgm:spPr/>
    </dgm:pt>
    <dgm:pt modelId="{39569327-64F9-4356-82A7-841146B93BC8}" type="pres">
      <dgm:prSet presAssocID="{3DC7AC17-5E7E-4409-9DE4-E7656AB17178}" presName="pillarX" presStyleLbl="node1" presStyleIdx="3" presStyleCnt="6">
        <dgm:presLayoutVars>
          <dgm:bulletEnabled val="1"/>
        </dgm:presLayoutVars>
      </dgm:prSet>
      <dgm:spPr/>
    </dgm:pt>
    <dgm:pt modelId="{7A43BEFC-4E0B-40A1-8758-2C59B1E73C47}" type="pres">
      <dgm:prSet presAssocID="{0B612627-6CBE-4657-84CB-050916C68498}" presName="pillarX" presStyleLbl="node1" presStyleIdx="4" presStyleCnt="6">
        <dgm:presLayoutVars>
          <dgm:bulletEnabled val="1"/>
        </dgm:presLayoutVars>
      </dgm:prSet>
      <dgm:spPr/>
    </dgm:pt>
    <dgm:pt modelId="{34B23363-1CA8-4661-9AA6-6E2919DCABA0}" type="pres">
      <dgm:prSet presAssocID="{A4C7CA2F-31E9-4509-A10D-B9E6FE49313B}" presName="pillarX" presStyleLbl="node1" presStyleIdx="5" presStyleCnt="6">
        <dgm:presLayoutVars>
          <dgm:bulletEnabled val="1"/>
        </dgm:presLayoutVars>
      </dgm:prSet>
      <dgm:spPr/>
    </dgm:pt>
    <dgm:pt modelId="{61EFCB39-33D5-4C97-A4C0-C15D93E750E0}" type="pres">
      <dgm:prSet presAssocID="{13F47076-8E0B-4D3E-963B-0B3337D1FC1C}" presName="base" presStyleLbl="dkBgShp" presStyleIdx="1" presStyleCnt="2"/>
      <dgm:spPr/>
    </dgm:pt>
  </dgm:ptLst>
  <dgm:cxnLst>
    <dgm:cxn modelId="{11E2CA01-B725-46AF-B2DF-8C56F3810801}" type="presOf" srcId="{A4C7CA2F-31E9-4509-A10D-B9E6FE49313B}" destId="{34B23363-1CA8-4661-9AA6-6E2919DCABA0}" srcOrd="0" destOrd="0" presId="urn:microsoft.com/office/officeart/2005/8/layout/hList3"/>
    <dgm:cxn modelId="{6C17D91D-1CB9-457A-91BB-8E5D23483CDC}" type="presOf" srcId="{16469C83-D397-4ACE-BE1B-02C893DBCC20}" destId="{370F6F63-7860-4950-BD44-506E35691825}" srcOrd="0" destOrd="0" presId="urn:microsoft.com/office/officeart/2005/8/layout/hList3"/>
    <dgm:cxn modelId="{7CDBB75B-20C0-46F0-B1E7-73C13E5707F6}" type="presOf" srcId="{9574D560-9D9A-4161-BCDF-7CEE7F5FB87A}" destId="{561B050E-9AD6-4DA3-8F36-D78F193ECA41}" srcOrd="0" destOrd="0" presId="urn:microsoft.com/office/officeart/2005/8/layout/hList3"/>
    <dgm:cxn modelId="{E9D7C546-7F2F-4D39-94DB-78BB5388A5F2}" srcId="{13F47076-8E0B-4D3E-963B-0B3337D1FC1C}" destId="{16469C83-D397-4ACE-BE1B-02C893DBCC20}" srcOrd="1" destOrd="0" parTransId="{6F768443-A752-4F0D-9ECF-F0B8BE4EC312}" sibTransId="{37C65579-EAA7-4351-A202-0BDE0F5FEB55}"/>
    <dgm:cxn modelId="{98043049-6BA5-47C4-A637-5E4A6348765E}" type="presOf" srcId="{13F47076-8E0B-4D3E-963B-0B3337D1FC1C}" destId="{23F77E75-4E34-48ED-96A1-B56D9A5ED6DA}" srcOrd="0" destOrd="0" presId="urn:microsoft.com/office/officeart/2005/8/layout/hList3"/>
    <dgm:cxn modelId="{4198F578-E372-4CCC-A699-57A2615E86A4}" srcId="{13F47076-8E0B-4D3E-963B-0B3337D1FC1C}" destId="{3DC7AC17-5E7E-4409-9DE4-E7656AB17178}" srcOrd="3" destOrd="0" parTransId="{F5AF713A-6E66-462E-9466-BE3DE5EE213D}" sibTransId="{564486BE-2A61-4543-95A2-D37256284CC4}"/>
    <dgm:cxn modelId="{F0781089-FE51-4E9B-8A5F-6D4B87F71D19}" type="presOf" srcId="{B51B093E-CC10-4DF3-92CB-9A10E3EBABF1}" destId="{032CD573-1C16-4A80-B24F-0CCEEC29EAFD}" srcOrd="0" destOrd="0" presId="urn:microsoft.com/office/officeart/2005/8/layout/hList3"/>
    <dgm:cxn modelId="{570B058B-B210-43EE-BC24-32C536E6A130}" type="presOf" srcId="{3DC7AC17-5E7E-4409-9DE4-E7656AB17178}" destId="{39569327-64F9-4356-82A7-841146B93BC8}" srcOrd="0" destOrd="0" presId="urn:microsoft.com/office/officeart/2005/8/layout/hList3"/>
    <dgm:cxn modelId="{A673E691-009B-455D-9714-01A2EEF0AF68}" srcId="{13F47076-8E0B-4D3E-963B-0B3337D1FC1C}" destId="{7085C377-EC76-44CB-BE2C-F1F8D940A112}" srcOrd="0" destOrd="0" parTransId="{D62915B9-444C-4903-BA0A-2EE1B94C78DA}" sibTransId="{10CE4521-029B-4796-92CD-12C3B67269AF}"/>
    <dgm:cxn modelId="{72B4829C-6D5C-47A3-B788-8FD43CD7AE21}" srcId="{9574D560-9D9A-4161-BCDF-7CEE7F5FB87A}" destId="{13F47076-8E0B-4D3E-963B-0B3337D1FC1C}" srcOrd="0" destOrd="0" parTransId="{D0DE8A72-677C-4406-9C55-FD89F13E6A43}" sibTransId="{A148660B-F10E-4E75-81A5-55646F418FF7}"/>
    <dgm:cxn modelId="{F05BBBAB-720C-4304-9AC3-C9259CC5F52D}" srcId="{13F47076-8E0B-4D3E-963B-0B3337D1FC1C}" destId="{A4C7CA2F-31E9-4509-A10D-B9E6FE49313B}" srcOrd="5" destOrd="0" parTransId="{C4E3DF87-06D7-4C71-8213-65A8A7E697E2}" sibTransId="{563E6F4B-2630-4541-9B2D-E560C8FB6BBE}"/>
    <dgm:cxn modelId="{1EE95DB3-AA9C-4DE8-89EF-020E3D0D29E8}" srcId="{13F47076-8E0B-4D3E-963B-0B3337D1FC1C}" destId="{B51B093E-CC10-4DF3-92CB-9A10E3EBABF1}" srcOrd="2" destOrd="0" parTransId="{6C38C2D1-98B1-442B-950D-21662B3C5983}" sibTransId="{2778B23E-04DC-4AC8-B607-DEE87BF0BDE3}"/>
    <dgm:cxn modelId="{F149E7B7-679F-4322-A35C-023708678282}" type="presOf" srcId="{0B612627-6CBE-4657-84CB-050916C68498}" destId="{7A43BEFC-4E0B-40A1-8758-2C59B1E73C47}" srcOrd="0" destOrd="0" presId="urn:microsoft.com/office/officeart/2005/8/layout/hList3"/>
    <dgm:cxn modelId="{C04521CB-3206-46F7-901F-5CF6D4E3E060}" srcId="{9574D560-9D9A-4161-BCDF-7CEE7F5FB87A}" destId="{BB92EA51-E2C9-4629-8481-37E574B901EB}" srcOrd="1" destOrd="0" parTransId="{1BFB6ACC-BF89-4C43-BC03-59285D99F91C}" sibTransId="{D7D5B5C2-351A-408E-83D3-AC4C560B1E7C}"/>
    <dgm:cxn modelId="{E690E1DD-5DFD-4041-9703-ED7A64F94C1F}" srcId="{13F47076-8E0B-4D3E-963B-0B3337D1FC1C}" destId="{0B612627-6CBE-4657-84CB-050916C68498}" srcOrd="4" destOrd="0" parTransId="{2A69CD5E-BDBB-47A6-9265-BB2806B80FA2}" sibTransId="{065C268B-A126-4938-BA9D-0502385D7E92}"/>
    <dgm:cxn modelId="{66EE07EC-B7E4-46EC-9B40-1A97254CF00E}" type="presOf" srcId="{7085C377-EC76-44CB-BE2C-F1F8D940A112}" destId="{2C98DE73-BFC2-4293-AF98-FDD55052B5A1}" srcOrd="0" destOrd="0" presId="urn:microsoft.com/office/officeart/2005/8/layout/hList3"/>
    <dgm:cxn modelId="{CC657A54-DF15-4476-8A9E-83864693C901}" type="presParOf" srcId="{561B050E-9AD6-4DA3-8F36-D78F193ECA41}" destId="{23F77E75-4E34-48ED-96A1-B56D9A5ED6DA}" srcOrd="0" destOrd="0" presId="urn:microsoft.com/office/officeart/2005/8/layout/hList3"/>
    <dgm:cxn modelId="{E01C38A4-81FE-4634-BC14-B6B7206B63A1}" type="presParOf" srcId="{561B050E-9AD6-4DA3-8F36-D78F193ECA41}" destId="{1B29A995-550E-4C69-AA76-143390E9CDD5}" srcOrd="1" destOrd="0" presId="urn:microsoft.com/office/officeart/2005/8/layout/hList3"/>
    <dgm:cxn modelId="{1C2FC7F4-F872-4AE1-A5EF-B08ABF67ACED}" type="presParOf" srcId="{1B29A995-550E-4C69-AA76-143390E9CDD5}" destId="{2C98DE73-BFC2-4293-AF98-FDD55052B5A1}" srcOrd="0" destOrd="0" presId="urn:microsoft.com/office/officeart/2005/8/layout/hList3"/>
    <dgm:cxn modelId="{89700768-1A66-4CCF-A904-0FE49A02F1D7}" type="presParOf" srcId="{1B29A995-550E-4C69-AA76-143390E9CDD5}" destId="{370F6F63-7860-4950-BD44-506E35691825}" srcOrd="1" destOrd="0" presId="urn:microsoft.com/office/officeart/2005/8/layout/hList3"/>
    <dgm:cxn modelId="{CE12C5B9-8A06-4045-BE37-780EB4CEE382}" type="presParOf" srcId="{1B29A995-550E-4C69-AA76-143390E9CDD5}" destId="{032CD573-1C16-4A80-B24F-0CCEEC29EAFD}" srcOrd="2" destOrd="0" presId="urn:microsoft.com/office/officeart/2005/8/layout/hList3"/>
    <dgm:cxn modelId="{A35B4816-63E9-4324-9A43-F03EDEA4554C}" type="presParOf" srcId="{1B29A995-550E-4C69-AA76-143390E9CDD5}" destId="{39569327-64F9-4356-82A7-841146B93BC8}" srcOrd="3" destOrd="0" presId="urn:microsoft.com/office/officeart/2005/8/layout/hList3"/>
    <dgm:cxn modelId="{41DEB3B3-F869-4CD2-B859-AB45A4CED3D9}" type="presParOf" srcId="{1B29A995-550E-4C69-AA76-143390E9CDD5}" destId="{7A43BEFC-4E0B-40A1-8758-2C59B1E73C47}" srcOrd="4" destOrd="0" presId="urn:microsoft.com/office/officeart/2005/8/layout/hList3"/>
    <dgm:cxn modelId="{16455B53-8002-4C6F-AE42-0B90CFB4F280}" type="presParOf" srcId="{1B29A995-550E-4C69-AA76-143390E9CDD5}" destId="{34B23363-1CA8-4661-9AA6-6E2919DCABA0}" srcOrd="5" destOrd="0" presId="urn:microsoft.com/office/officeart/2005/8/layout/hList3"/>
    <dgm:cxn modelId="{690D682E-685E-48E1-9D6A-F3B527895664}" type="presParOf" srcId="{561B050E-9AD6-4DA3-8F36-D78F193ECA41}" destId="{61EFCB39-33D5-4C97-A4C0-C15D93E750E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E0350-3585-4B15-8A09-57F8062ED63F}">
      <dsp:nvSpPr>
        <dsp:cNvPr id="0" name=""/>
        <dsp:cNvSpPr/>
      </dsp:nvSpPr>
      <dsp:spPr>
        <a:xfrm>
          <a:off x="23505" y="206658"/>
          <a:ext cx="8105481" cy="118046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254000" bIns="1873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Identificación de asignación de Bienes realizada</a:t>
          </a:r>
          <a:endParaRPr lang="es-CO" sz="2000" b="1" kern="1200" dirty="0"/>
        </a:p>
      </dsp:txBody>
      <dsp:txXfrm>
        <a:off x="23505" y="501775"/>
        <a:ext cx="7810365" cy="590233"/>
      </dsp:txXfrm>
    </dsp:sp>
    <dsp:sp modelId="{935A2E0D-F4FD-4266-9370-5A870EA13149}">
      <dsp:nvSpPr>
        <dsp:cNvPr id="0" name=""/>
        <dsp:cNvSpPr/>
      </dsp:nvSpPr>
      <dsp:spPr>
        <a:xfrm>
          <a:off x="23505" y="1116968"/>
          <a:ext cx="2496488" cy="22740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Asignaciones por Diligencia</a:t>
          </a:r>
          <a:endParaRPr lang="es-CO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Ratificación </a:t>
          </a:r>
          <a:endParaRPr lang="es-CO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Acto administrativo</a:t>
          </a:r>
          <a:endParaRPr lang="es-CO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Actualización en el Sistema</a:t>
          </a:r>
          <a:endParaRPr lang="es-CO" sz="2000" b="1" kern="1200" dirty="0"/>
        </a:p>
      </dsp:txBody>
      <dsp:txXfrm>
        <a:off x="23505" y="1116968"/>
        <a:ext cx="2496488" cy="2274013"/>
      </dsp:txXfrm>
    </dsp:sp>
    <dsp:sp modelId="{4DB6E756-65A1-41FC-B47A-0A8AA891720B}">
      <dsp:nvSpPr>
        <dsp:cNvPr id="0" name=""/>
        <dsp:cNvSpPr/>
      </dsp:nvSpPr>
      <dsp:spPr>
        <a:xfrm>
          <a:off x="2519994" y="600147"/>
          <a:ext cx="5608992" cy="118046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254000" bIns="1873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Remoción</a:t>
          </a:r>
          <a:endParaRPr lang="es-CO" sz="2000" b="1" kern="1200" dirty="0"/>
        </a:p>
      </dsp:txBody>
      <dsp:txXfrm>
        <a:off x="2519994" y="895264"/>
        <a:ext cx="5313876" cy="590233"/>
      </dsp:txXfrm>
    </dsp:sp>
    <dsp:sp modelId="{7A71B131-0A9A-4B6B-B53B-00AD1BBDCA10}">
      <dsp:nvSpPr>
        <dsp:cNvPr id="0" name=""/>
        <dsp:cNvSpPr/>
      </dsp:nvSpPr>
      <dsp:spPr>
        <a:xfrm>
          <a:off x="2519994" y="1510457"/>
          <a:ext cx="2496488" cy="22740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Presentación a comité</a:t>
          </a:r>
          <a:endParaRPr lang="es-CO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Elaboración de acto administrativo</a:t>
          </a:r>
          <a:endParaRPr lang="es-CO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Actualización del sistema</a:t>
          </a:r>
          <a:endParaRPr lang="es-CO" sz="2000" b="1" kern="1200" dirty="0"/>
        </a:p>
      </dsp:txBody>
      <dsp:txXfrm>
        <a:off x="2519994" y="1510457"/>
        <a:ext cx="2496488" cy="2274013"/>
      </dsp:txXfrm>
    </dsp:sp>
    <dsp:sp modelId="{EAC29CFA-4680-4181-B4AC-D85C542B426C}">
      <dsp:nvSpPr>
        <dsp:cNvPr id="0" name=""/>
        <dsp:cNvSpPr/>
      </dsp:nvSpPr>
      <dsp:spPr>
        <a:xfrm>
          <a:off x="5016482" y="993635"/>
          <a:ext cx="3112504" cy="118046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254000" bIns="1873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Realizar recepción del activo</a:t>
          </a:r>
          <a:endParaRPr lang="es-CO" sz="2000" b="1" kern="1200" dirty="0"/>
        </a:p>
      </dsp:txBody>
      <dsp:txXfrm>
        <a:off x="5016482" y="1288752"/>
        <a:ext cx="2817388" cy="590233"/>
      </dsp:txXfrm>
    </dsp:sp>
    <dsp:sp modelId="{A2A8584D-9AE2-486E-A2B0-F8731F608E03}">
      <dsp:nvSpPr>
        <dsp:cNvPr id="0" name=""/>
        <dsp:cNvSpPr/>
      </dsp:nvSpPr>
      <dsp:spPr>
        <a:xfrm>
          <a:off x="5016482" y="1903946"/>
          <a:ext cx="2496488" cy="22407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Recepción física - VISITA</a:t>
          </a:r>
          <a:endParaRPr lang="es-CO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Recepción documental</a:t>
          </a:r>
          <a:endParaRPr lang="es-CO" sz="2000" b="1" kern="1200" dirty="0"/>
        </a:p>
      </dsp:txBody>
      <dsp:txXfrm>
        <a:off x="5016482" y="1903946"/>
        <a:ext cx="2496488" cy="22407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0BB4F-3560-46C6-85E3-46BA73118D1C}">
      <dsp:nvSpPr>
        <dsp:cNvPr id="0" name=""/>
        <dsp:cNvSpPr/>
      </dsp:nvSpPr>
      <dsp:spPr>
        <a:xfrm>
          <a:off x="69344" y="140601"/>
          <a:ext cx="7748010" cy="112799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75000">
              <a:srgbClr val="4C93D2"/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90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Identificación de  Activos en Administración Directa</a:t>
          </a:r>
          <a:endParaRPr lang="es-CO" sz="1600" b="1" kern="1200" dirty="0"/>
        </a:p>
      </dsp:txBody>
      <dsp:txXfrm>
        <a:off x="69344" y="422599"/>
        <a:ext cx="7466012" cy="563997"/>
      </dsp:txXfrm>
    </dsp:sp>
    <dsp:sp modelId="{27E549ED-80D5-48DE-9A24-B5D8F881DBD6}">
      <dsp:nvSpPr>
        <dsp:cNvPr id="0" name=""/>
        <dsp:cNvSpPr/>
      </dsp:nvSpPr>
      <dsp:spPr>
        <a:xfrm>
          <a:off x="69344" y="1012287"/>
          <a:ext cx="1785916" cy="2086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Análisis de Unidades Inmobiliarias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Realizar solicitud de asignación </a:t>
          </a:r>
          <a:endParaRPr lang="es-CO" sz="1600" b="1" kern="1200" dirty="0"/>
        </a:p>
      </dsp:txBody>
      <dsp:txXfrm>
        <a:off x="69344" y="1012287"/>
        <a:ext cx="1785916" cy="2086448"/>
      </dsp:txXfrm>
    </dsp:sp>
    <dsp:sp modelId="{67F3A7A6-2939-450D-9B1C-953ADF1E4C2E}">
      <dsp:nvSpPr>
        <dsp:cNvPr id="0" name=""/>
        <dsp:cNvSpPr/>
      </dsp:nvSpPr>
      <dsp:spPr>
        <a:xfrm>
          <a:off x="1855261" y="516466"/>
          <a:ext cx="5962094" cy="112799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rgbClr val="0070C0"/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90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Asignación y Presentación a Comité</a:t>
          </a:r>
          <a:endParaRPr lang="es-CO" sz="1600" b="1" kern="1200" dirty="0"/>
        </a:p>
      </dsp:txBody>
      <dsp:txXfrm>
        <a:off x="1855261" y="798464"/>
        <a:ext cx="5680096" cy="563997"/>
      </dsp:txXfrm>
    </dsp:sp>
    <dsp:sp modelId="{83DAB327-04C4-435E-B0E7-B783B17D0427}">
      <dsp:nvSpPr>
        <dsp:cNvPr id="0" name=""/>
        <dsp:cNvSpPr/>
      </dsp:nvSpPr>
      <dsp:spPr>
        <a:xfrm>
          <a:off x="1855261" y="1388152"/>
          <a:ext cx="1785916" cy="20332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Asignación de Depositario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Presentación a comité</a:t>
          </a:r>
          <a:endParaRPr lang="es-CO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Elaboración de acto administrativo</a:t>
          </a:r>
          <a:endParaRPr lang="es-CO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Actualización del sistema</a:t>
          </a:r>
          <a:endParaRPr lang="es-CO" sz="1600" b="1" kern="1200" dirty="0"/>
        </a:p>
      </dsp:txBody>
      <dsp:txXfrm>
        <a:off x="1855261" y="1388152"/>
        <a:ext cx="1785916" cy="2033267"/>
      </dsp:txXfrm>
    </dsp:sp>
    <dsp:sp modelId="{AAD7D514-1BC1-4388-B0FD-B4BB074C83BC}">
      <dsp:nvSpPr>
        <dsp:cNvPr id="0" name=""/>
        <dsp:cNvSpPr/>
      </dsp:nvSpPr>
      <dsp:spPr>
        <a:xfrm>
          <a:off x="3641177" y="892331"/>
          <a:ext cx="4176177" cy="112799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lumMod val="75000"/>
              </a:schemeClr>
            </a:gs>
            <a:gs pos="96460">
              <a:schemeClr val="accent6">
                <a:lumMod val="60000"/>
                <a:lumOff val="40000"/>
              </a:schemeClr>
            </a:gs>
            <a:gs pos="23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72000">
              <a:schemeClr val="accent6">
                <a:lumMod val="40000"/>
                <a:lumOff val="6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90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Posesión del depositario</a:t>
          </a:r>
          <a:endParaRPr lang="es-CO" sz="1600" b="1" kern="1200" dirty="0"/>
        </a:p>
      </dsp:txBody>
      <dsp:txXfrm>
        <a:off x="3641177" y="1174329"/>
        <a:ext cx="3894179" cy="563997"/>
      </dsp:txXfrm>
    </dsp:sp>
    <dsp:sp modelId="{D9522234-EA56-439D-958E-119FFC3860AB}">
      <dsp:nvSpPr>
        <dsp:cNvPr id="0" name=""/>
        <dsp:cNvSpPr/>
      </dsp:nvSpPr>
      <dsp:spPr>
        <a:xfrm>
          <a:off x="3641177" y="1764017"/>
          <a:ext cx="1785916" cy="20468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Constitución de Póliza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Firma de acta de posesión</a:t>
          </a:r>
          <a:endParaRPr lang="es-CO" sz="1600" b="1" kern="1200" dirty="0"/>
        </a:p>
      </dsp:txBody>
      <dsp:txXfrm>
        <a:off x="3641177" y="1764017"/>
        <a:ext cx="1785916" cy="2046863"/>
      </dsp:txXfrm>
    </dsp:sp>
    <dsp:sp modelId="{7CB9D457-4878-42DF-A841-07799396E560}">
      <dsp:nvSpPr>
        <dsp:cNvPr id="0" name=""/>
        <dsp:cNvSpPr/>
      </dsp:nvSpPr>
      <dsp:spPr>
        <a:xfrm>
          <a:off x="5427094" y="1268195"/>
          <a:ext cx="2390261" cy="112799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906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Entrega del activo</a:t>
          </a:r>
          <a:endParaRPr lang="es-CO" sz="1600" b="1" kern="1200" dirty="0"/>
        </a:p>
      </dsp:txBody>
      <dsp:txXfrm>
        <a:off x="5427094" y="1550193"/>
        <a:ext cx="2108263" cy="563997"/>
      </dsp:txXfrm>
    </dsp:sp>
    <dsp:sp modelId="{95248166-D1A5-4622-BD65-06B4815BECA8}">
      <dsp:nvSpPr>
        <dsp:cNvPr id="0" name=""/>
        <dsp:cNvSpPr/>
      </dsp:nvSpPr>
      <dsp:spPr>
        <a:xfrm>
          <a:off x="5427094" y="2139881"/>
          <a:ext cx="1802187" cy="20708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Entrega física del activo</a:t>
          </a:r>
          <a:endParaRPr lang="es-CO" sz="1600" b="1" kern="1200" dirty="0"/>
        </a:p>
      </dsp:txBody>
      <dsp:txXfrm>
        <a:off x="5427094" y="2139881"/>
        <a:ext cx="1802187" cy="20708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E0350-3585-4B15-8A09-57F8062ED63F}">
      <dsp:nvSpPr>
        <dsp:cNvPr id="0" name=""/>
        <dsp:cNvSpPr/>
      </dsp:nvSpPr>
      <dsp:spPr>
        <a:xfrm>
          <a:off x="0" y="259805"/>
          <a:ext cx="7886700" cy="1148604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1823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Identificación de asignación de Bienes</a:t>
          </a:r>
          <a:endParaRPr lang="es-CO" sz="1600" b="1" kern="1200" dirty="0"/>
        </a:p>
      </dsp:txBody>
      <dsp:txXfrm>
        <a:off x="0" y="546956"/>
        <a:ext cx="7599549" cy="574302"/>
      </dsp:txXfrm>
    </dsp:sp>
    <dsp:sp modelId="{935A2E0D-F4FD-4266-9370-5A870EA13149}">
      <dsp:nvSpPr>
        <dsp:cNvPr id="0" name=""/>
        <dsp:cNvSpPr/>
      </dsp:nvSpPr>
      <dsp:spPr>
        <a:xfrm>
          <a:off x="0" y="1145544"/>
          <a:ext cx="2429103" cy="22126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400" b="1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3.884</a:t>
          </a:r>
          <a:endParaRPr lang="es-CO" sz="2800" b="1" kern="1200" dirty="0"/>
        </a:p>
      </dsp:txBody>
      <dsp:txXfrm>
        <a:off x="0" y="1145544"/>
        <a:ext cx="2429103" cy="2212634"/>
      </dsp:txXfrm>
    </dsp:sp>
    <dsp:sp modelId="{4DB6E756-65A1-41FC-B47A-0A8AA891720B}">
      <dsp:nvSpPr>
        <dsp:cNvPr id="0" name=""/>
        <dsp:cNvSpPr/>
      </dsp:nvSpPr>
      <dsp:spPr>
        <a:xfrm>
          <a:off x="2429103" y="642673"/>
          <a:ext cx="5457596" cy="1148604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1823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Remoción</a:t>
          </a:r>
          <a:endParaRPr lang="es-CO" sz="1600" b="1" kern="1200" dirty="0"/>
        </a:p>
      </dsp:txBody>
      <dsp:txXfrm>
        <a:off x="2429103" y="929824"/>
        <a:ext cx="5170445" cy="574302"/>
      </dsp:txXfrm>
    </dsp:sp>
    <dsp:sp modelId="{7A71B131-0A9A-4B6B-B53B-00AD1BBDCA10}">
      <dsp:nvSpPr>
        <dsp:cNvPr id="0" name=""/>
        <dsp:cNvSpPr/>
      </dsp:nvSpPr>
      <dsp:spPr>
        <a:xfrm>
          <a:off x="2429103" y="1528412"/>
          <a:ext cx="2429103" cy="22126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3.884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/>
            <a:t>De 262 </a:t>
          </a:r>
          <a:r>
            <a:rPr lang="es-ES" sz="2400" b="1" kern="1200" dirty="0"/>
            <a:t>depositarios</a:t>
          </a:r>
          <a:endParaRPr lang="es-CO" sz="2400" b="1" kern="1200" dirty="0"/>
        </a:p>
      </dsp:txBody>
      <dsp:txXfrm>
        <a:off x="2429103" y="1528412"/>
        <a:ext cx="2429103" cy="2212634"/>
      </dsp:txXfrm>
    </dsp:sp>
    <dsp:sp modelId="{BF82811D-63A9-4257-9B55-A6993E91DFA9}">
      <dsp:nvSpPr>
        <dsp:cNvPr id="0" name=""/>
        <dsp:cNvSpPr/>
      </dsp:nvSpPr>
      <dsp:spPr>
        <a:xfrm>
          <a:off x="4858207" y="1025541"/>
          <a:ext cx="3028492" cy="1148604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1823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Realizar recepción del activo</a:t>
          </a:r>
          <a:endParaRPr lang="es-CO" sz="2800" b="1" kern="1200" dirty="0"/>
        </a:p>
      </dsp:txBody>
      <dsp:txXfrm>
        <a:off x="4858207" y="1312692"/>
        <a:ext cx="2741341" cy="574302"/>
      </dsp:txXfrm>
    </dsp:sp>
    <dsp:sp modelId="{3DECD6EB-E0E1-40C5-8561-413FB699A4D7}">
      <dsp:nvSpPr>
        <dsp:cNvPr id="0" name=""/>
        <dsp:cNvSpPr/>
      </dsp:nvSpPr>
      <dsp:spPr>
        <a:xfrm>
          <a:off x="4858207" y="1911280"/>
          <a:ext cx="2429103" cy="21802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500" b="1" kern="1200" dirty="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3.333</a:t>
          </a:r>
          <a:r>
            <a:rPr lang="es-ES" sz="2500" b="1" kern="1200" dirty="0"/>
            <a:t> </a:t>
          </a:r>
          <a:r>
            <a:rPr lang="es-ES" sz="2400" b="1" kern="1200" dirty="0"/>
            <a:t>(86%)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551 Pendientes</a:t>
          </a:r>
          <a:endParaRPr lang="es-CO" sz="2000" b="1" kern="1200" dirty="0"/>
        </a:p>
      </dsp:txBody>
      <dsp:txXfrm>
        <a:off x="4858207" y="1911280"/>
        <a:ext cx="2429103" cy="21802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0BB4F-3560-46C6-85E3-46BA73118D1C}">
      <dsp:nvSpPr>
        <dsp:cNvPr id="0" name=""/>
        <dsp:cNvSpPr/>
      </dsp:nvSpPr>
      <dsp:spPr>
        <a:xfrm>
          <a:off x="71704" y="71336"/>
          <a:ext cx="8011721" cy="11663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75000">
              <a:srgbClr val="4C93D2"/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8516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Identificación de  Activos en Administración Directa</a:t>
          </a:r>
          <a:endParaRPr lang="es-CO" sz="1900" b="1" kern="1200" dirty="0"/>
        </a:p>
      </dsp:txBody>
      <dsp:txXfrm>
        <a:off x="71704" y="362933"/>
        <a:ext cx="7720125" cy="583193"/>
      </dsp:txXfrm>
    </dsp:sp>
    <dsp:sp modelId="{27E549ED-80D5-48DE-9A24-B5D8F881DBD6}">
      <dsp:nvSpPr>
        <dsp:cNvPr id="0" name=""/>
        <dsp:cNvSpPr/>
      </dsp:nvSpPr>
      <dsp:spPr>
        <a:xfrm>
          <a:off x="71704" y="884580"/>
          <a:ext cx="1846701" cy="2333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9.472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b="1" kern="1200" dirty="0"/>
            <a:t>     8.259 del Plan de Choque Inicial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s-ES" sz="1600" b="1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b="1" kern="1200" dirty="0"/>
            <a:t>    1.213 Asignaciones del Plan de Choque I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600" b="1" kern="1200" dirty="0"/>
        </a:p>
      </dsp:txBody>
      <dsp:txXfrm>
        <a:off x="71704" y="884580"/>
        <a:ext cx="1846701" cy="2333684"/>
      </dsp:txXfrm>
    </dsp:sp>
    <dsp:sp modelId="{A82F2B76-2197-40F6-9CF5-45CC5C8910C9}">
      <dsp:nvSpPr>
        <dsp:cNvPr id="0" name=""/>
        <dsp:cNvSpPr/>
      </dsp:nvSpPr>
      <dsp:spPr>
        <a:xfrm>
          <a:off x="1918406" y="459993"/>
          <a:ext cx="6165019" cy="11663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8516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Asignación y Presentación a Comité</a:t>
          </a:r>
          <a:endParaRPr lang="es-CO" sz="1900" b="1" kern="1200" dirty="0"/>
        </a:p>
      </dsp:txBody>
      <dsp:txXfrm>
        <a:off x="1918406" y="751590"/>
        <a:ext cx="5873423" cy="583193"/>
      </dsp:txXfrm>
    </dsp:sp>
    <dsp:sp modelId="{EE7E80C2-0C61-4CE3-911E-CC97A46C87CB}">
      <dsp:nvSpPr>
        <dsp:cNvPr id="0" name=""/>
        <dsp:cNvSpPr/>
      </dsp:nvSpPr>
      <dsp:spPr>
        <a:xfrm>
          <a:off x="1918406" y="1361348"/>
          <a:ext cx="1846701" cy="21024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9.472</a:t>
          </a:r>
          <a:endParaRPr lang="es-CO" sz="2800" b="1" kern="1200" dirty="0"/>
        </a:p>
      </dsp:txBody>
      <dsp:txXfrm>
        <a:off x="1918406" y="1361348"/>
        <a:ext cx="1846701" cy="2102472"/>
      </dsp:txXfrm>
    </dsp:sp>
    <dsp:sp modelId="{D600BD07-D667-4792-A810-DDFD153065AF}">
      <dsp:nvSpPr>
        <dsp:cNvPr id="0" name=""/>
        <dsp:cNvSpPr/>
      </dsp:nvSpPr>
      <dsp:spPr>
        <a:xfrm>
          <a:off x="3765108" y="848651"/>
          <a:ext cx="4318317" cy="11663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8516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Posesión del depositario</a:t>
          </a:r>
          <a:endParaRPr lang="es-CO" sz="1900" b="1" kern="1200" dirty="0"/>
        </a:p>
      </dsp:txBody>
      <dsp:txXfrm>
        <a:off x="3765108" y="1140248"/>
        <a:ext cx="4026721" cy="583193"/>
      </dsp:txXfrm>
    </dsp:sp>
    <dsp:sp modelId="{7F5D6B1C-F101-4B88-8E17-025B78B1269C}">
      <dsp:nvSpPr>
        <dsp:cNvPr id="0" name=""/>
        <dsp:cNvSpPr/>
      </dsp:nvSpPr>
      <dsp:spPr>
        <a:xfrm>
          <a:off x="3765108" y="1750006"/>
          <a:ext cx="1846701" cy="21165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9.472</a:t>
          </a:r>
          <a:endParaRPr lang="es-CO" sz="2800" b="1" kern="1200" dirty="0"/>
        </a:p>
      </dsp:txBody>
      <dsp:txXfrm>
        <a:off x="3765108" y="1750006"/>
        <a:ext cx="1846701" cy="2116529"/>
      </dsp:txXfrm>
    </dsp:sp>
    <dsp:sp modelId="{9998C0A5-E848-4E82-B4AD-029A9C2F959A}">
      <dsp:nvSpPr>
        <dsp:cNvPr id="0" name=""/>
        <dsp:cNvSpPr/>
      </dsp:nvSpPr>
      <dsp:spPr>
        <a:xfrm>
          <a:off x="5611810" y="1237309"/>
          <a:ext cx="2471615" cy="11663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8516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Entrega del activo</a:t>
          </a:r>
          <a:endParaRPr lang="es-CO" sz="1900" b="1" kern="1200" dirty="0"/>
        </a:p>
      </dsp:txBody>
      <dsp:txXfrm>
        <a:off x="5611810" y="1528906"/>
        <a:ext cx="2180019" cy="583193"/>
      </dsp:txXfrm>
    </dsp:sp>
    <dsp:sp modelId="{A9451C07-716F-49CA-9C11-DF1AC47824B0}">
      <dsp:nvSpPr>
        <dsp:cNvPr id="0" name=""/>
        <dsp:cNvSpPr/>
      </dsp:nvSpPr>
      <dsp:spPr>
        <a:xfrm>
          <a:off x="5611810" y="2138663"/>
          <a:ext cx="1863526" cy="21413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6.325</a:t>
          </a:r>
          <a:r>
            <a:rPr lang="es-ES" sz="1800" b="1" kern="1200" dirty="0"/>
            <a:t> (77%) Plan Inicial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b="1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accent2">
                  <a:lumMod val="75000"/>
                </a:schemeClr>
              </a:solidFill>
            </a:rPr>
            <a:t>* Reasignaciones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accent2">
                  <a:lumMod val="75000"/>
                </a:schemeClr>
              </a:solidFill>
            </a:rPr>
            <a:t>1000 FMI</a:t>
          </a:r>
          <a:endParaRPr lang="es-CO" sz="18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5611810" y="2138663"/>
        <a:ext cx="1863526" cy="21413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7E1D8-04DA-49EA-AA6C-D1B50BD82BBB}">
      <dsp:nvSpPr>
        <dsp:cNvPr id="0" name=""/>
        <dsp:cNvSpPr/>
      </dsp:nvSpPr>
      <dsp:spPr>
        <a:xfrm>
          <a:off x="0" y="0"/>
          <a:ext cx="6672695" cy="4351338"/>
        </a:xfrm>
        <a:prstGeom prst="roundRect">
          <a:avLst>
            <a:gd name="adj" fmla="val 8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2686347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kern="1200" dirty="0"/>
            <a:t>12.878 Asignaciones realizadas</a:t>
          </a:r>
          <a:endParaRPr lang="es-CO" sz="4500" kern="1200" dirty="0"/>
        </a:p>
      </dsp:txBody>
      <dsp:txXfrm>
        <a:off x="108329" y="108329"/>
        <a:ext cx="6456037" cy="4134680"/>
      </dsp:txXfrm>
    </dsp:sp>
    <dsp:sp modelId="{9BD4823C-20EF-4AEA-B956-70F0E89707A1}">
      <dsp:nvSpPr>
        <dsp:cNvPr id="0" name=""/>
        <dsp:cNvSpPr/>
      </dsp:nvSpPr>
      <dsp:spPr>
        <a:xfrm>
          <a:off x="166817" y="1958102"/>
          <a:ext cx="2089289" cy="1958102"/>
        </a:xfrm>
        <a:prstGeom prst="roundRect">
          <a:avLst>
            <a:gd name="adj" fmla="val 105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10.753 FMI Asignados una única vez</a:t>
          </a:r>
          <a:endParaRPr lang="es-CO" sz="2800" kern="1200" dirty="0"/>
        </a:p>
      </dsp:txBody>
      <dsp:txXfrm>
        <a:off x="227035" y="2018320"/>
        <a:ext cx="1968853" cy="1837666"/>
      </dsp:txXfrm>
    </dsp:sp>
    <dsp:sp modelId="{62DF2DDB-831E-4AD7-9A1B-F0C841CF4816}">
      <dsp:nvSpPr>
        <dsp:cNvPr id="0" name=""/>
        <dsp:cNvSpPr/>
      </dsp:nvSpPr>
      <dsp:spPr>
        <a:xfrm>
          <a:off x="2289096" y="1958102"/>
          <a:ext cx="2089289" cy="1958102"/>
        </a:xfrm>
        <a:prstGeom prst="roundRect">
          <a:avLst>
            <a:gd name="adj" fmla="val 105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876 FMI Asignados dos veces</a:t>
          </a:r>
          <a:endParaRPr lang="es-CO" sz="2800" kern="1200" dirty="0"/>
        </a:p>
      </dsp:txBody>
      <dsp:txXfrm>
        <a:off x="2349314" y="2018320"/>
        <a:ext cx="1968853" cy="1837666"/>
      </dsp:txXfrm>
    </dsp:sp>
    <dsp:sp modelId="{631A2E50-D09B-447D-8367-7CC63CEFF4B8}">
      <dsp:nvSpPr>
        <dsp:cNvPr id="0" name=""/>
        <dsp:cNvSpPr/>
      </dsp:nvSpPr>
      <dsp:spPr>
        <a:xfrm>
          <a:off x="4411374" y="1958102"/>
          <a:ext cx="2089289" cy="1958102"/>
        </a:xfrm>
        <a:prstGeom prst="roundRect">
          <a:avLst>
            <a:gd name="adj" fmla="val 105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123 FMI Asignados tres veces</a:t>
          </a:r>
          <a:endParaRPr lang="es-CO" sz="2800" kern="1200" dirty="0"/>
        </a:p>
      </dsp:txBody>
      <dsp:txXfrm>
        <a:off x="4471592" y="2018320"/>
        <a:ext cx="1968853" cy="18376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ADD4D-BCF5-4858-A85D-31F14E2EFCC3}">
      <dsp:nvSpPr>
        <dsp:cNvPr id="0" name=""/>
        <dsp:cNvSpPr/>
      </dsp:nvSpPr>
      <dsp:spPr>
        <a:xfrm>
          <a:off x="0" y="380394"/>
          <a:ext cx="3763241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55FBF1-840C-4E20-B0C3-139B6C05F5EE}">
      <dsp:nvSpPr>
        <dsp:cNvPr id="0" name=""/>
        <dsp:cNvSpPr/>
      </dsp:nvSpPr>
      <dsp:spPr>
        <a:xfrm>
          <a:off x="188162" y="70434"/>
          <a:ext cx="2634268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9" tIns="0" rIns="9956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Pólizas </a:t>
          </a:r>
          <a:endParaRPr lang="es-CO" sz="1600" kern="1200" dirty="0"/>
        </a:p>
      </dsp:txBody>
      <dsp:txXfrm>
        <a:off x="218424" y="100696"/>
        <a:ext cx="2573744" cy="559396"/>
      </dsp:txXfrm>
    </dsp:sp>
    <dsp:sp modelId="{559D34C6-F2C6-46E9-BD54-73ABF4DD7431}">
      <dsp:nvSpPr>
        <dsp:cNvPr id="0" name=""/>
        <dsp:cNvSpPr/>
      </dsp:nvSpPr>
      <dsp:spPr>
        <a:xfrm>
          <a:off x="0" y="1332954"/>
          <a:ext cx="3763241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AE580-0145-41CC-8DD8-E3737B1E9F9A}">
      <dsp:nvSpPr>
        <dsp:cNvPr id="0" name=""/>
        <dsp:cNvSpPr/>
      </dsp:nvSpPr>
      <dsp:spPr>
        <a:xfrm>
          <a:off x="188162" y="1022994"/>
          <a:ext cx="2634268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9" tIns="0" rIns="9956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Malas actuaciones administrativas de los depositarios provisionales</a:t>
          </a:r>
          <a:endParaRPr lang="es-CO" sz="1600" kern="1200" dirty="0"/>
        </a:p>
      </dsp:txBody>
      <dsp:txXfrm>
        <a:off x="218424" y="1053256"/>
        <a:ext cx="2573744" cy="559396"/>
      </dsp:txXfrm>
    </dsp:sp>
    <dsp:sp modelId="{EBFF1A3F-E407-449C-9DCE-C7516DC64145}">
      <dsp:nvSpPr>
        <dsp:cNvPr id="0" name=""/>
        <dsp:cNvSpPr/>
      </dsp:nvSpPr>
      <dsp:spPr>
        <a:xfrm>
          <a:off x="0" y="2285514"/>
          <a:ext cx="3763241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366A1-C83B-4E73-8128-970E595B1A67}">
      <dsp:nvSpPr>
        <dsp:cNvPr id="0" name=""/>
        <dsp:cNvSpPr/>
      </dsp:nvSpPr>
      <dsp:spPr>
        <a:xfrm>
          <a:off x="188162" y="1975554"/>
          <a:ext cx="2634268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9" tIns="0" rIns="9956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Renuncias</a:t>
          </a:r>
          <a:endParaRPr lang="es-CO" sz="1600" kern="1200" dirty="0"/>
        </a:p>
      </dsp:txBody>
      <dsp:txXfrm>
        <a:off x="218424" y="2005816"/>
        <a:ext cx="2573744" cy="559396"/>
      </dsp:txXfrm>
    </dsp:sp>
    <dsp:sp modelId="{BFA52662-3A3B-4C78-9719-DADE02AA2169}">
      <dsp:nvSpPr>
        <dsp:cNvPr id="0" name=""/>
        <dsp:cNvSpPr/>
      </dsp:nvSpPr>
      <dsp:spPr>
        <a:xfrm>
          <a:off x="0" y="3238074"/>
          <a:ext cx="3763241" cy="529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48745-137E-498F-8167-1242509187B2}">
      <dsp:nvSpPr>
        <dsp:cNvPr id="0" name=""/>
        <dsp:cNvSpPr/>
      </dsp:nvSpPr>
      <dsp:spPr>
        <a:xfrm>
          <a:off x="188162" y="2928114"/>
          <a:ext cx="2634268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9" tIns="0" rIns="9956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Renovación del Registro </a:t>
          </a:r>
          <a:endParaRPr lang="es-CO" sz="1600" kern="1200" dirty="0"/>
        </a:p>
      </dsp:txBody>
      <dsp:txXfrm>
        <a:off x="218424" y="2958376"/>
        <a:ext cx="2573744" cy="5593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B5359-0127-465E-8C90-DF8423F339C0}">
      <dsp:nvSpPr>
        <dsp:cNvPr id="0" name=""/>
        <dsp:cNvSpPr/>
      </dsp:nvSpPr>
      <dsp:spPr>
        <a:xfrm>
          <a:off x="4038471" y="1080018"/>
          <a:ext cx="1698006" cy="322921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1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85725" bIns="1905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Inicio y gestión de acciones legales</a:t>
          </a:r>
          <a:endParaRPr lang="es-CO" sz="1500" kern="1200" dirty="0"/>
        </a:p>
      </dsp:txBody>
      <dsp:txXfrm rot="16200000">
        <a:off x="4067936" y="2312425"/>
        <a:ext cx="2906295" cy="441481"/>
      </dsp:txXfrm>
    </dsp:sp>
    <dsp:sp modelId="{F7A4C92B-780F-4795-BB74-58D20D7E9E91}">
      <dsp:nvSpPr>
        <dsp:cNvPr id="0" name=""/>
        <dsp:cNvSpPr/>
      </dsp:nvSpPr>
      <dsp:spPr>
        <a:xfrm>
          <a:off x="2188251" y="534994"/>
          <a:ext cx="1698006" cy="3774241"/>
        </a:xfrm>
        <a:prstGeom prst="rect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59000">
              <a:srgbClr val="CFD2D6"/>
            </a:gs>
            <a:gs pos="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85725" bIns="1905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Cuantificación del daño</a:t>
          </a:r>
          <a:endParaRPr lang="es-CO" sz="1500" kern="1200" dirty="0"/>
        </a:p>
      </dsp:txBody>
      <dsp:txXfrm rot="16200000">
        <a:off x="1972455" y="2012661"/>
        <a:ext cx="3396817" cy="441481"/>
      </dsp:txXfrm>
    </dsp:sp>
    <dsp:sp modelId="{EA51938F-EA3A-4AAF-9956-FF096E24F73B}">
      <dsp:nvSpPr>
        <dsp:cNvPr id="0" name=""/>
        <dsp:cNvSpPr/>
      </dsp:nvSpPr>
      <dsp:spPr>
        <a:xfrm>
          <a:off x="5850835" y="1613841"/>
          <a:ext cx="1698006" cy="269539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19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85725" bIns="1905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Siniestro de Pólizas</a:t>
          </a:r>
          <a:endParaRPr lang="es-CO" sz="1500" kern="1200" dirty="0"/>
        </a:p>
      </dsp:txBody>
      <dsp:txXfrm rot="16200000">
        <a:off x="6120520" y="2606027"/>
        <a:ext cx="2425854" cy="441481"/>
      </dsp:txXfrm>
    </dsp:sp>
    <dsp:sp modelId="{81EEE21C-D74E-480D-908C-1E6FAAA8BA58}">
      <dsp:nvSpPr>
        <dsp:cNvPr id="0" name=""/>
        <dsp:cNvSpPr/>
      </dsp:nvSpPr>
      <dsp:spPr>
        <a:xfrm>
          <a:off x="332511" y="21421"/>
          <a:ext cx="1698006" cy="4287814"/>
        </a:xfrm>
        <a:prstGeom prst="rect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78000">
              <a:srgbClr val="CFD2D6"/>
            </a:gs>
            <a:gs pos="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85725" bIns="1905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Identificación de incumplimiento de obligaciones</a:t>
          </a:r>
          <a:endParaRPr lang="es-CO" sz="1500" kern="1200" dirty="0"/>
        </a:p>
      </dsp:txBody>
      <dsp:txXfrm rot="16200000">
        <a:off x="-114392" y="1730197"/>
        <a:ext cx="3859032" cy="441481"/>
      </dsp:txXfrm>
    </dsp:sp>
    <dsp:sp modelId="{F2700CFB-0B0C-4AD8-8117-1A7C58A57C85}">
      <dsp:nvSpPr>
        <dsp:cNvPr id="0" name=""/>
        <dsp:cNvSpPr/>
      </dsp:nvSpPr>
      <dsp:spPr>
        <a:xfrm>
          <a:off x="332511" y="21421"/>
          <a:ext cx="1205584" cy="430849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Remisión de informes de productividad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No traslado de recursos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No reporte de activos productivos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341</a:t>
          </a:r>
          <a:endParaRPr lang="es-CO" sz="1500" b="1" kern="1200" dirty="0"/>
        </a:p>
      </dsp:txBody>
      <dsp:txXfrm>
        <a:off x="332511" y="21421"/>
        <a:ext cx="1205584" cy="4308494"/>
      </dsp:txXfrm>
    </dsp:sp>
    <dsp:sp modelId="{B281CC43-D3E2-4372-A013-6BD0D44B4CB9}">
      <dsp:nvSpPr>
        <dsp:cNvPr id="0" name=""/>
        <dsp:cNvSpPr/>
      </dsp:nvSpPr>
      <dsp:spPr>
        <a:xfrm>
          <a:off x="2188251" y="534994"/>
          <a:ext cx="1205584" cy="379492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Identificación de Rendición de cuentas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Elaboración de Juramento Estimatorio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295</a:t>
          </a:r>
        </a:p>
      </dsp:txBody>
      <dsp:txXfrm>
        <a:off x="2188251" y="534994"/>
        <a:ext cx="1205584" cy="3794922"/>
      </dsp:txXfrm>
    </dsp:sp>
    <dsp:sp modelId="{363A072C-2D3B-43D8-82EC-B1E0F00BB29C}">
      <dsp:nvSpPr>
        <dsp:cNvPr id="0" name=""/>
        <dsp:cNvSpPr/>
      </dsp:nvSpPr>
      <dsp:spPr>
        <a:xfrm>
          <a:off x="4038471" y="1080018"/>
          <a:ext cx="1205584" cy="3249897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295</a:t>
          </a:r>
          <a:endParaRPr lang="es-CO" sz="2400" kern="1200" dirty="0"/>
        </a:p>
      </dsp:txBody>
      <dsp:txXfrm>
        <a:off x="4038471" y="1080018"/>
        <a:ext cx="1205584" cy="3249897"/>
      </dsp:txXfrm>
    </dsp:sp>
    <dsp:sp modelId="{8F6C9314-9935-4A7A-9586-B89C991B5D80}">
      <dsp:nvSpPr>
        <dsp:cNvPr id="0" name=""/>
        <dsp:cNvSpPr/>
      </dsp:nvSpPr>
      <dsp:spPr>
        <a:xfrm>
          <a:off x="5850835" y="1613841"/>
          <a:ext cx="1205584" cy="2697548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/>
            <a:t>En identificación</a:t>
          </a:r>
          <a:endParaRPr lang="es-CO" sz="1500" b="1" kern="1200" dirty="0"/>
        </a:p>
      </dsp:txBody>
      <dsp:txXfrm>
        <a:off x="5850835" y="1613841"/>
        <a:ext cx="1205584" cy="26975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BCEDD-3F5B-4189-91E7-0AD9B4001006}">
      <dsp:nvSpPr>
        <dsp:cNvPr id="0" name=""/>
        <dsp:cNvSpPr/>
      </dsp:nvSpPr>
      <dsp:spPr>
        <a:xfrm>
          <a:off x="113245" y="858961"/>
          <a:ext cx="1662637" cy="547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Recepción Archivo de Excel</a:t>
          </a:r>
          <a:endParaRPr lang="es-CO" sz="1800" kern="1200" dirty="0"/>
        </a:p>
      </dsp:txBody>
      <dsp:txXfrm>
        <a:off x="113245" y="858961"/>
        <a:ext cx="1662637" cy="547914"/>
      </dsp:txXfrm>
    </dsp:sp>
    <dsp:sp modelId="{E2EE0B90-C32A-49FA-8DAC-A92FE8DD5E8C}">
      <dsp:nvSpPr>
        <dsp:cNvPr id="0" name=""/>
        <dsp:cNvSpPr/>
      </dsp:nvSpPr>
      <dsp:spPr>
        <a:xfrm>
          <a:off x="111356" y="692319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B3F033-9554-44B4-9E17-3D6E19792EF7}">
      <dsp:nvSpPr>
        <dsp:cNvPr id="0" name=""/>
        <dsp:cNvSpPr/>
      </dsp:nvSpPr>
      <dsp:spPr>
        <a:xfrm>
          <a:off x="203935" y="507162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9DC1B-25FD-4132-B98D-7A3216BD772E}">
      <dsp:nvSpPr>
        <dsp:cNvPr id="0" name=""/>
        <dsp:cNvSpPr/>
      </dsp:nvSpPr>
      <dsp:spPr>
        <a:xfrm>
          <a:off x="426124" y="544193"/>
          <a:ext cx="207829" cy="207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20B7B5-956C-4C36-87A9-96DBC9A3C408}">
      <dsp:nvSpPr>
        <dsp:cNvPr id="0" name=""/>
        <dsp:cNvSpPr/>
      </dsp:nvSpPr>
      <dsp:spPr>
        <a:xfrm>
          <a:off x="611281" y="340520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8E1AF-F26B-4923-8714-140BC7B232E9}">
      <dsp:nvSpPr>
        <dsp:cNvPr id="0" name=""/>
        <dsp:cNvSpPr/>
      </dsp:nvSpPr>
      <dsp:spPr>
        <a:xfrm>
          <a:off x="851985" y="266457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0189F-A041-4BDA-AC6A-6BD2D191AD65}">
      <dsp:nvSpPr>
        <dsp:cNvPr id="0" name=""/>
        <dsp:cNvSpPr/>
      </dsp:nvSpPr>
      <dsp:spPr>
        <a:xfrm>
          <a:off x="1148237" y="396067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4503A-E4E2-473F-B4C5-54D925A58F11}">
      <dsp:nvSpPr>
        <dsp:cNvPr id="0" name=""/>
        <dsp:cNvSpPr/>
      </dsp:nvSpPr>
      <dsp:spPr>
        <a:xfrm>
          <a:off x="1333394" y="488646"/>
          <a:ext cx="207829" cy="207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E3452-C250-427B-B758-42391339DA5B}">
      <dsp:nvSpPr>
        <dsp:cNvPr id="0" name=""/>
        <dsp:cNvSpPr/>
      </dsp:nvSpPr>
      <dsp:spPr>
        <a:xfrm>
          <a:off x="1592615" y="692319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12722-5505-44F4-B2C8-0F6B1D3217E3}">
      <dsp:nvSpPr>
        <dsp:cNvPr id="0" name=""/>
        <dsp:cNvSpPr/>
      </dsp:nvSpPr>
      <dsp:spPr>
        <a:xfrm>
          <a:off x="1703709" y="895992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AFB9DB-5F7C-4438-8CFF-9C29B6B0B966}">
      <dsp:nvSpPr>
        <dsp:cNvPr id="0" name=""/>
        <dsp:cNvSpPr/>
      </dsp:nvSpPr>
      <dsp:spPr>
        <a:xfrm>
          <a:off x="740891" y="507162"/>
          <a:ext cx="340084" cy="3400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3281F-A174-41B1-9825-1715554B070A}">
      <dsp:nvSpPr>
        <dsp:cNvPr id="0" name=""/>
        <dsp:cNvSpPr/>
      </dsp:nvSpPr>
      <dsp:spPr>
        <a:xfrm>
          <a:off x="18777" y="1210760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EAF1C-3906-423D-9EEE-ADC4F65BA181}">
      <dsp:nvSpPr>
        <dsp:cNvPr id="0" name=""/>
        <dsp:cNvSpPr/>
      </dsp:nvSpPr>
      <dsp:spPr>
        <a:xfrm>
          <a:off x="129872" y="1377401"/>
          <a:ext cx="207829" cy="207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83D159-C0E5-4D55-B021-8097C7FE912B}">
      <dsp:nvSpPr>
        <dsp:cNvPr id="0" name=""/>
        <dsp:cNvSpPr/>
      </dsp:nvSpPr>
      <dsp:spPr>
        <a:xfrm>
          <a:off x="407608" y="1525527"/>
          <a:ext cx="302297" cy="3022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BFB8E7-CC2A-48B3-88E1-89DA5EB355BA}">
      <dsp:nvSpPr>
        <dsp:cNvPr id="0" name=""/>
        <dsp:cNvSpPr/>
      </dsp:nvSpPr>
      <dsp:spPr>
        <a:xfrm>
          <a:off x="796438" y="1766232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3E877-F8CD-4812-BFA9-FEB368D87ACE}">
      <dsp:nvSpPr>
        <dsp:cNvPr id="0" name=""/>
        <dsp:cNvSpPr/>
      </dsp:nvSpPr>
      <dsp:spPr>
        <a:xfrm>
          <a:off x="870501" y="1525527"/>
          <a:ext cx="207829" cy="207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0217A-840B-48A2-B82C-1E98C134ED8B}">
      <dsp:nvSpPr>
        <dsp:cNvPr id="0" name=""/>
        <dsp:cNvSpPr/>
      </dsp:nvSpPr>
      <dsp:spPr>
        <a:xfrm>
          <a:off x="1055659" y="1784747"/>
          <a:ext cx="132255" cy="1322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4C01B-C9DC-4C79-898D-C78007C05F83}">
      <dsp:nvSpPr>
        <dsp:cNvPr id="0" name=""/>
        <dsp:cNvSpPr/>
      </dsp:nvSpPr>
      <dsp:spPr>
        <a:xfrm>
          <a:off x="1222300" y="1488496"/>
          <a:ext cx="302297" cy="3022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61630-ABB5-44FB-B200-779F05B26A03}">
      <dsp:nvSpPr>
        <dsp:cNvPr id="0" name=""/>
        <dsp:cNvSpPr/>
      </dsp:nvSpPr>
      <dsp:spPr>
        <a:xfrm>
          <a:off x="1629646" y="1414433"/>
          <a:ext cx="207829" cy="207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1CD48-C202-4E88-97C1-DDB2C13B411B}">
      <dsp:nvSpPr>
        <dsp:cNvPr id="0" name=""/>
        <dsp:cNvSpPr/>
      </dsp:nvSpPr>
      <dsp:spPr>
        <a:xfrm>
          <a:off x="1837476" y="543885"/>
          <a:ext cx="610366" cy="1165255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B6EAC-79FA-4C1E-BE43-5ABCAE12A3ED}">
      <dsp:nvSpPr>
        <dsp:cNvPr id="0" name=""/>
        <dsp:cNvSpPr/>
      </dsp:nvSpPr>
      <dsp:spPr>
        <a:xfrm>
          <a:off x="2447842" y="544451"/>
          <a:ext cx="1664634" cy="1165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Revisión preliminar</a:t>
          </a:r>
          <a:endParaRPr lang="es-CO" sz="2000" kern="1200" dirty="0"/>
        </a:p>
      </dsp:txBody>
      <dsp:txXfrm>
        <a:off x="2447842" y="544451"/>
        <a:ext cx="1664634" cy="1165244"/>
      </dsp:txXfrm>
    </dsp:sp>
    <dsp:sp modelId="{87A6BEC4-BE86-44B2-8887-8EF9B8EEBB63}">
      <dsp:nvSpPr>
        <dsp:cNvPr id="0" name=""/>
        <dsp:cNvSpPr/>
      </dsp:nvSpPr>
      <dsp:spPr>
        <a:xfrm>
          <a:off x="2447842" y="2014324"/>
          <a:ext cx="1664634" cy="1026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Remisión de cupón</a:t>
          </a:r>
          <a:endParaRPr lang="es-C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Recaudo de valor neto gestión de depositarios (Ingreso -  Gasto)</a:t>
          </a:r>
          <a:endParaRPr lang="es-CO" sz="1100" kern="1200" dirty="0"/>
        </a:p>
      </dsp:txBody>
      <dsp:txXfrm>
        <a:off x="2447842" y="2014324"/>
        <a:ext cx="1664634" cy="1026524"/>
      </dsp:txXfrm>
    </dsp:sp>
    <dsp:sp modelId="{7E009FD8-2881-420A-BDA1-2D0811206CA6}">
      <dsp:nvSpPr>
        <dsp:cNvPr id="0" name=""/>
        <dsp:cNvSpPr/>
      </dsp:nvSpPr>
      <dsp:spPr>
        <a:xfrm>
          <a:off x="4112477" y="543885"/>
          <a:ext cx="610366" cy="1165255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7915E-D613-41CF-BCD2-BEDDD805902B}">
      <dsp:nvSpPr>
        <dsp:cNvPr id="0" name=""/>
        <dsp:cNvSpPr/>
      </dsp:nvSpPr>
      <dsp:spPr>
        <a:xfrm>
          <a:off x="4722843" y="544451"/>
          <a:ext cx="1664634" cy="1165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Revisión detallada de información y soportes</a:t>
          </a:r>
          <a:endParaRPr lang="es-CO" sz="2000" kern="1200" dirty="0"/>
        </a:p>
      </dsp:txBody>
      <dsp:txXfrm>
        <a:off x="4722843" y="544451"/>
        <a:ext cx="1664634" cy="1165244"/>
      </dsp:txXfrm>
    </dsp:sp>
    <dsp:sp modelId="{0AD2DE46-9EED-4599-9E3F-623BC89B8E29}">
      <dsp:nvSpPr>
        <dsp:cNvPr id="0" name=""/>
        <dsp:cNvSpPr/>
      </dsp:nvSpPr>
      <dsp:spPr>
        <a:xfrm>
          <a:off x="6387478" y="543885"/>
          <a:ext cx="610366" cy="1165255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D87C7-7948-4B47-858C-B161FA2F762E}">
      <dsp:nvSpPr>
        <dsp:cNvPr id="0" name=""/>
        <dsp:cNvSpPr/>
      </dsp:nvSpPr>
      <dsp:spPr>
        <a:xfrm>
          <a:off x="7122691" y="461220"/>
          <a:ext cx="1414939" cy="14149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Admisión</a:t>
          </a:r>
          <a:endParaRPr lang="es-CO" sz="2000" kern="1200" dirty="0"/>
        </a:p>
      </dsp:txBody>
      <dsp:txXfrm>
        <a:off x="7329904" y="668433"/>
        <a:ext cx="1000513" cy="1000513"/>
      </dsp:txXfrm>
    </dsp:sp>
    <dsp:sp modelId="{33175D7E-6CC2-4504-AEE0-FD24C53FA529}">
      <dsp:nvSpPr>
        <dsp:cNvPr id="0" name=""/>
        <dsp:cNvSpPr/>
      </dsp:nvSpPr>
      <dsp:spPr>
        <a:xfrm>
          <a:off x="6997844" y="2014324"/>
          <a:ext cx="1664634" cy="1026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Ajustes</a:t>
          </a:r>
          <a:endParaRPr lang="es-CO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Admisión </a:t>
          </a:r>
          <a:endParaRPr lang="es-CO" sz="1100" kern="1200" dirty="0"/>
        </a:p>
      </dsp:txBody>
      <dsp:txXfrm>
        <a:off x="6997844" y="2014324"/>
        <a:ext cx="1664634" cy="10265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77E75-4E34-48ED-96A1-B56D9A5ED6DA}">
      <dsp:nvSpPr>
        <dsp:cNvPr id="0" name=""/>
        <dsp:cNvSpPr/>
      </dsp:nvSpPr>
      <dsp:spPr>
        <a:xfrm>
          <a:off x="0" y="0"/>
          <a:ext cx="7886700" cy="13054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kern="1200"/>
            <a:t>20.699 Inmuebles no sociales en el inventario </a:t>
          </a:r>
          <a:endParaRPr lang="es-CO" sz="3600" kern="1200" dirty="0"/>
        </a:p>
      </dsp:txBody>
      <dsp:txXfrm>
        <a:off x="0" y="0"/>
        <a:ext cx="7886700" cy="1305401"/>
      </dsp:txXfrm>
    </dsp:sp>
    <dsp:sp modelId="{2C98DE73-BFC2-4293-AF98-FDD55052B5A1}">
      <dsp:nvSpPr>
        <dsp:cNvPr id="0" name=""/>
        <dsp:cNvSpPr/>
      </dsp:nvSpPr>
      <dsp:spPr>
        <a:xfrm>
          <a:off x="3850" y="1305401"/>
          <a:ext cx="1313166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Inmuebles identificados como productivos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4.205 </a:t>
          </a:r>
          <a:endParaRPr lang="es-CO" sz="1600" kern="1200" dirty="0"/>
        </a:p>
      </dsp:txBody>
      <dsp:txXfrm>
        <a:off x="3850" y="1305401"/>
        <a:ext cx="1313166" cy="2741342"/>
      </dsp:txXfrm>
    </dsp:sp>
    <dsp:sp modelId="{370F6F63-7860-4950-BD44-506E35691825}">
      <dsp:nvSpPr>
        <dsp:cNvPr id="0" name=""/>
        <dsp:cNvSpPr/>
      </dsp:nvSpPr>
      <dsp:spPr>
        <a:xfrm>
          <a:off x="1317017" y="1305401"/>
          <a:ext cx="1313166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Enajenación Temprana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(3.979 + 800 Estimados de aprobaciones Fin de año)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4779</a:t>
          </a:r>
          <a:endParaRPr lang="es-CO" sz="1600" kern="1200" dirty="0"/>
        </a:p>
      </dsp:txBody>
      <dsp:txXfrm>
        <a:off x="1317017" y="1305401"/>
        <a:ext cx="1313166" cy="2741342"/>
      </dsp:txXfrm>
    </dsp:sp>
    <dsp:sp modelId="{032CD573-1C16-4A80-B24F-0CCEEC29EAFD}">
      <dsp:nvSpPr>
        <dsp:cNvPr id="0" name=""/>
        <dsp:cNvSpPr/>
      </dsp:nvSpPr>
      <dsp:spPr>
        <a:xfrm>
          <a:off x="2630183" y="1305401"/>
          <a:ext cx="1313166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Rurales Extintos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(1.122 - 98 identificados como productivos)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1024</a:t>
          </a:r>
          <a:endParaRPr lang="es-CO" sz="1600" kern="1200" dirty="0"/>
        </a:p>
      </dsp:txBody>
      <dsp:txXfrm>
        <a:off x="2630183" y="1305401"/>
        <a:ext cx="1313166" cy="2741342"/>
      </dsp:txXfrm>
    </dsp:sp>
    <dsp:sp modelId="{39569327-64F9-4356-82A7-841146B93BC8}">
      <dsp:nvSpPr>
        <dsp:cNvPr id="0" name=""/>
        <dsp:cNvSpPr/>
      </dsp:nvSpPr>
      <dsp:spPr>
        <a:xfrm>
          <a:off x="3943350" y="1305401"/>
          <a:ext cx="1313166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Rurales En Proceso (4.988– 553 identificados como productivos)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4435</a:t>
          </a:r>
          <a:endParaRPr lang="es-CO" sz="1600" kern="1200" dirty="0"/>
        </a:p>
      </dsp:txBody>
      <dsp:txXfrm>
        <a:off x="3943350" y="1305401"/>
        <a:ext cx="1313166" cy="2741342"/>
      </dsp:txXfrm>
    </dsp:sp>
    <dsp:sp modelId="{7A43BEFC-4E0B-40A1-8758-2C59B1E73C47}">
      <dsp:nvSpPr>
        <dsp:cNvPr id="0" name=""/>
        <dsp:cNvSpPr/>
      </dsp:nvSpPr>
      <dsp:spPr>
        <a:xfrm>
          <a:off x="5256516" y="1305401"/>
          <a:ext cx="1313166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Con Ocupación Ilegal que no se encuentran en segmentos anteriores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2.738</a:t>
          </a:r>
          <a:endParaRPr lang="es-CO" sz="1600" kern="1200" dirty="0"/>
        </a:p>
      </dsp:txBody>
      <dsp:txXfrm>
        <a:off x="5256516" y="1305401"/>
        <a:ext cx="1313166" cy="2741342"/>
      </dsp:txXfrm>
    </dsp:sp>
    <dsp:sp modelId="{34B23363-1CA8-4661-9AA6-6E2919DCABA0}">
      <dsp:nvSpPr>
        <dsp:cNvPr id="0" name=""/>
        <dsp:cNvSpPr/>
      </dsp:nvSpPr>
      <dsp:spPr>
        <a:xfrm>
          <a:off x="6569682" y="1305401"/>
          <a:ext cx="1313166" cy="2741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Extintos listos en venta improductivos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321 </a:t>
          </a:r>
          <a:endParaRPr lang="es-CO" sz="1600" kern="1200" dirty="0"/>
        </a:p>
      </dsp:txBody>
      <dsp:txXfrm>
        <a:off x="6569682" y="1305401"/>
        <a:ext cx="1313166" cy="2741342"/>
      </dsp:txXfrm>
    </dsp:sp>
    <dsp:sp modelId="{61EFCB39-33D5-4C97-A4C0-C15D93E750E0}">
      <dsp:nvSpPr>
        <dsp:cNvPr id="0" name=""/>
        <dsp:cNvSpPr/>
      </dsp:nvSpPr>
      <dsp:spPr>
        <a:xfrm>
          <a:off x="0" y="4046744"/>
          <a:ext cx="7886700" cy="30459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0.92055</cdr:x>
      <cdr:y>0.33451</cdr:y>
    </cdr:from>
    <cdr:to>
      <cdr:x>0.99136</cdr:x>
      <cdr:y>0.42478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68BC077A-FE21-4450-B08D-4FC8A45B9793}"/>
            </a:ext>
          </a:extLst>
        </cdr:cNvPr>
        <cdr:cNvSpPr txBox="1"/>
      </cdr:nvSpPr>
      <cdr:spPr>
        <a:xfrm xmlns:a="http://schemas.openxmlformats.org/drawingml/2006/main">
          <a:off x="7384472" y="1309253"/>
          <a:ext cx="568035" cy="353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600" b="1" dirty="0"/>
            <a:t>65%</a:t>
          </a:r>
          <a:endParaRPr lang="es-CO" sz="1600" b="1" dirty="0"/>
        </a:p>
      </cdr:txBody>
    </cdr:sp>
  </cdr:relSizeAnchor>
  <cdr:relSizeAnchor xmlns:cdr="http://schemas.openxmlformats.org/drawingml/2006/chartDrawing">
    <cdr:from>
      <cdr:x>0.92746</cdr:x>
      <cdr:y>0.55634</cdr:y>
    </cdr:from>
    <cdr:to>
      <cdr:x>0.99827</cdr:x>
      <cdr:y>0.64661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489A826-546C-4806-8A45-C0E5DB194FAD}"/>
            </a:ext>
          </a:extLst>
        </cdr:cNvPr>
        <cdr:cNvSpPr txBox="1"/>
      </cdr:nvSpPr>
      <cdr:spPr>
        <a:xfrm xmlns:a="http://schemas.openxmlformats.org/drawingml/2006/main">
          <a:off x="7439893" y="2177471"/>
          <a:ext cx="568035" cy="353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600" b="1" dirty="0"/>
            <a:t>35%</a:t>
          </a:r>
          <a:endParaRPr lang="es-CO" sz="16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623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C4CE9F4-9118-443D-97CB-57D58872A9F1}"/>
              </a:ext>
            </a:extLst>
          </p:cNvPr>
          <p:cNvSpPr/>
          <p:nvPr userDrawn="1"/>
        </p:nvSpPr>
        <p:spPr>
          <a:xfrm>
            <a:off x="0" y="6540500"/>
            <a:ext cx="9144000" cy="301626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 dirty="0"/>
          </a:p>
        </p:txBody>
      </p:sp>
      <p:sp>
        <p:nvSpPr>
          <p:cNvPr id="8" name="CuadroTexto 10">
            <a:extLst>
              <a:ext uri="{FF2B5EF4-FFF2-40B4-BE49-F238E27FC236}">
                <a16:creationId xmlns:a16="http://schemas.microsoft.com/office/drawing/2014/main" id="{ADB39F63-C5F2-43CC-AD91-D07005C5B3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25045" y="6535739"/>
            <a:ext cx="340042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s-ES" altLang="es-CO" sz="1050" dirty="0">
                <a:solidFill>
                  <a:srgbClr val="A9A8A9"/>
                </a:solidFill>
                <a:latin typeface="Lato Regular"/>
                <a:ea typeface="Lato Regular"/>
                <a:cs typeface="Lato Regular"/>
              </a:rPr>
              <a:t>Gerencia de Bienes Inmuebles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AEC9658-F052-4EDE-AE5A-5BEA208BF827}"/>
              </a:ext>
            </a:extLst>
          </p:cNvPr>
          <p:cNvSpPr/>
          <p:nvPr userDrawn="1"/>
        </p:nvSpPr>
        <p:spPr>
          <a:xfrm>
            <a:off x="0" y="-2029"/>
            <a:ext cx="9144000" cy="1066554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10" name="Imagen 8" descr="Fondos oscuros-01.png">
            <a:extLst>
              <a:ext uri="{FF2B5EF4-FFF2-40B4-BE49-F238E27FC236}">
                <a16:creationId xmlns:a16="http://schemas.microsoft.com/office/drawing/2014/main" id="{F88F16C3-71E8-4AA6-814D-3648DD957C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55" y="54471"/>
            <a:ext cx="1800332" cy="101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7891" y="136524"/>
            <a:ext cx="6494308" cy="878787"/>
          </a:xfrm>
        </p:spPr>
        <p:txBody>
          <a:bodyPr>
            <a:noAutofit/>
          </a:bodyPr>
          <a:lstStyle>
            <a:lvl1pPr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816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351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834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942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4900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633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7322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7864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273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1653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DC2D6-F2DF-405E-9EBD-D6F4DF44D149}" type="datetimeFigureOut">
              <a:rPr lang="es-CO" smtClean="0"/>
              <a:t>03/11/2018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7D4C8-E283-4439-98E7-852F63880A6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707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F2320-DDDD-4121-86A6-FC65EAC48B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FD794C-9A67-4E76-B55E-CCBDF614D8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653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B7CA833-86D4-4237-8B57-28615F73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contenido 1">
            <a:extLst>
              <a:ext uri="{FF2B5EF4-FFF2-40B4-BE49-F238E27FC236}">
                <a16:creationId xmlns:a16="http://schemas.microsoft.com/office/drawing/2014/main" id="{419B37A9-DA35-458B-908B-1239F23A3FD9}"/>
              </a:ext>
            </a:extLst>
          </p:cNvPr>
          <p:cNvSpPr txBox="1">
            <a:spLocks/>
          </p:cNvSpPr>
          <p:nvPr/>
        </p:nvSpPr>
        <p:spPr>
          <a:xfrm>
            <a:off x="1796716" y="2308178"/>
            <a:ext cx="6693118" cy="1277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CO" sz="4800" b="1" dirty="0">
                <a:solidFill>
                  <a:srgbClr val="000090"/>
                </a:solidFill>
              </a:rPr>
              <a:t>Contexto inicio de planes de choque </a:t>
            </a:r>
          </a:p>
          <a:p>
            <a:pPr marL="0" indent="0" algn="r">
              <a:buNone/>
            </a:pPr>
            <a:r>
              <a:rPr lang="es-ES" sz="4800" b="1" dirty="0">
                <a:solidFill>
                  <a:srgbClr val="000090"/>
                </a:solidFill>
              </a:rPr>
              <a:t>P</a:t>
            </a:r>
            <a:r>
              <a:rPr lang="es-CO" sz="4800" b="1" dirty="0" err="1">
                <a:solidFill>
                  <a:srgbClr val="000090"/>
                </a:solidFill>
              </a:rPr>
              <a:t>royecto</a:t>
            </a:r>
            <a:r>
              <a:rPr lang="es-CO" sz="4800" b="1" dirty="0">
                <a:solidFill>
                  <a:srgbClr val="000090"/>
                </a:solidFill>
              </a:rPr>
              <a:t> 1 </a:t>
            </a:r>
          </a:p>
          <a:p>
            <a:pPr marL="0" indent="0" algn="r">
              <a:buNone/>
            </a:pPr>
            <a:r>
              <a:rPr lang="es-ES" sz="4800" b="1" dirty="0">
                <a:solidFill>
                  <a:srgbClr val="000090"/>
                </a:solidFill>
              </a:rPr>
              <a:t>P</a:t>
            </a:r>
            <a:r>
              <a:rPr lang="es-CO" sz="4800" b="1" dirty="0" err="1">
                <a:solidFill>
                  <a:srgbClr val="000090"/>
                </a:solidFill>
              </a:rPr>
              <a:t>royecto</a:t>
            </a:r>
            <a:r>
              <a:rPr lang="es-CO" sz="4800" b="1" dirty="0">
                <a:solidFill>
                  <a:srgbClr val="000090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64465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imagenes de porcenta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04" y="5311167"/>
            <a:ext cx="1718367" cy="1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riángulo rectángulo 16"/>
          <p:cNvSpPr/>
          <p:nvPr/>
        </p:nvSpPr>
        <p:spPr>
          <a:xfrm rot="5400000">
            <a:off x="-33814" y="1244799"/>
            <a:ext cx="5318897" cy="5251269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/>
          <p:cNvSpPr txBox="1"/>
          <p:nvPr/>
        </p:nvSpPr>
        <p:spPr>
          <a:xfrm>
            <a:off x="4253785" y="85381"/>
            <a:ext cx="44587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REMOCIÓN DE DEPOSITARIOS QUE NO HACEN PARTE DE REGISTRO</a:t>
            </a:r>
          </a:p>
          <a:p>
            <a:pPr algn="ctr"/>
            <a:endParaRPr lang="es-CO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2686049" y="1905000"/>
            <a:ext cx="236220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LONJA DE BOGOTÁ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5391150" y="1266825"/>
            <a:ext cx="1171575" cy="433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/>
              <a:t>CENTRO ORIENTE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6638925" y="1257300"/>
            <a:ext cx="1171575" cy="433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/>
              <a:t>SUR OCCIDENTE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7905750" y="1266825"/>
            <a:ext cx="1171575" cy="433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/>
              <a:t>OCCIDENTE Y NORTE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46707" y="1225260"/>
            <a:ext cx="1319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REGIONAL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2654914" y="1535668"/>
            <a:ext cx="2020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DEPOSITARIOS: 27</a:t>
            </a:r>
          </a:p>
        </p:txBody>
      </p:sp>
      <p:sp>
        <p:nvSpPr>
          <p:cNvPr id="24" name="23 Rectángulo redondeado"/>
          <p:cNvSpPr/>
          <p:nvPr/>
        </p:nvSpPr>
        <p:spPr>
          <a:xfrm>
            <a:off x="2686049" y="2292350"/>
            <a:ext cx="236220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BUSTAMANTE VÁSQUEZ</a:t>
            </a:r>
          </a:p>
        </p:txBody>
      </p:sp>
      <p:sp>
        <p:nvSpPr>
          <p:cNvPr id="25" name="24 Rectángulo redondeado"/>
          <p:cNvSpPr/>
          <p:nvPr/>
        </p:nvSpPr>
        <p:spPr>
          <a:xfrm>
            <a:off x="2705099" y="2686050"/>
            <a:ext cx="234315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UT. INM. DE ANTIOQUIA</a:t>
            </a:r>
          </a:p>
        </p:txBody>
      </p:sp>
      <p:sp>
        <p:nvSpPr>
          <p:cNvPr id="26" name="25 Rectángulo redondeado"/>
          <p:cNvSpPr/>
          <p:nvPr/>
        </p:nvSpPr>
        <p:spPr>
          <a:xfrm>
            <a:off x="2717799" y="3079750"/>
            <a:ext cx="234315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ASESORES INMOPACIFICO</a:t>
            </a:r>
          </a:p>
        </p:txBody>
      </p:sp>
      <p:sp>
        <p:nvSpPr>
          <p:cNvPr id="28" name="27 Rectángulo redondeado"/>
          <p:cNvSpPr/>
          <p:nvPr/>
        </p:nvSpPr>
        <p:spPr>
          <a:xfrm>
            <a:off x="2730499" y="3860800"/>
            <a:ext cx="234315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LONJA DE RISARALDA</a:t>
            </a:r>
          </a:p>
        </p:txBody>
      </p:sp>
      <p:sp>
        <p:nvSpPr>
          <p:cNvPr id="33" name="Circular 6"/>
          <p:cNvSpPr/>
          <p:nvPr/>
        </p:nvSpPr>
        <p:spPr>
          <a:xfrm rot="2700000">
            <a:off x="44698" y="3242833"/>
            <a:ext cx="3207126" cy="3207126"/>
          </a:xfrm>
          <a:prstGeom prst="pi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34" name="Elipse 8"/>
          <p:cNvSpPr/>
          <p:nvPr/>
        </p:nvSpPr>
        <p:spPr>
          <a:xfrm>
            <a:off x="736257" y="3915152"/>
            <a:ext cx="2355634" cy="230949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26 Rectángulo redondeado"/>
          <p:cNvSpPr/>
          <p:nvPr/>
        </p:nvSpPr>
        <p:spPr>
          <a:xfrm>
            <a:off x="2724149" y="3479800"/>
            <a:ext cx="234315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LONJA DE ANTIOQUIA</a:t>
            </a:r>
          </a:p>
        </p:txBody>
      </p:sp>
      <p:sp>
        <p:nvSpPr>
          <p:cNvPr id="29" name="28 Rectángulo redondeado"/>
          <p:cNvSpPr/>
          <p:nvPr/>
        </p:nvSpPr>
        <p:spPr>
          <a:xfrm>
            <a:off x="2736849" y="4254500"/>
            <a:ext cx="234315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UNISA INMOBILIARIA</a:t>
            </a:r>
          </a:p>
        </p:txBody>
      </p:sp>
      <p:sp>
        <p:nvSpPr>
          <p:cNvPr id="30" name="29 Rectángulo redondeado"/>
          <p:cNvSpPr/>
          <p:nvPr/>
        </p:nvSpPr>
        <p:spPr>
          <a:xfrm>
            <a:off x="2730499" y="4635500"/>
            <a:ext cx="2343151" cy="3333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OTROS</a:t>
            </a:r>
          </a:p>
        </p:txBody>
      </p:sp>
      <p:sp>
        <p:nvSpPr>
          <p:cNvPr id="35" name="CuadroTexto 9"/>
          <p:cNvSpPr txBox="1"/>
          <p:nvPr/>
        </p:nvSpPr>
        <p:spPr>
          <a:xfrm>
            <a:off x="280430" y="4307150"/>
            <a:ext cx="26615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4.978</a:t>
            </a:r>
          </a:p>
          <a:p>
            <a:pPr algn="ctr"/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APROX.</a:t>
            </a:r>
            <a:endParaRPr lang="es-CO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35 Rectángulo redondeado"/>
          <p:cNvSpPr/>
          <p:nvPr/>
        </p:nvSpPr>
        <p:spPr>
          <a:xfrm>
            <a:off x="3383280" y="5014829"/>
            <a:ext cx="1679846" cy="37457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CO" sz="1400" b="1" cap="all" dirty="0">
                <a:ln w="0"/>
                <a:solidFill>
                  <a:sysClr val="windowText" lastClr="000000"/>
                </a:solidFill>
                <a:effectLst>
                  <a:reflection blurRad="12700" stA="50000" endPos="50000" dist="5000" dir="5400000" sy="-100000" rotWithShape="0"/>
                </a:effectLst>
              </a:rPr>
              <a:t>TOTAL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2637826" y="1584436"/>
            <a:ext cx="269007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5791199" y="223627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219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6955535" y="2230183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8223503" y="2224087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590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5791199" y="2644711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6961631" y="2638615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8229599" y="2638615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661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5797295" y="302875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208</a:t>
            </a:r>
          </a:p>
        </p:txBody>
      </p:sp>
      <p:sp>
        <p:nvSpPr>
          <p:cNvPr id="44" name="43 CuadroTexto"/>
          <p:cNvSpPr txBox="1"/>
          <p:nvPr/>
        </p:nvSpPr>
        <p:spPr>
          <a:xfrm>
            <a:off x="6973823" y="302875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393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8235695" y="3053143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5803391" y="3443287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6979919" y="3449383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48" name="47 CuadroTexto"/>
          <p:cNvSpPr txBox="1"/>
          <p:nvPr/>
        </p:nvSpPr>
        <p:spPr>
          <a:xfrm>
            <a:off x="8241791" y="342499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573</a:t>
            </a:r>
          </a:p>
        </p:txBody>
      </p:sp>
      <p:sp>
        <p:nvSpPr>
          <p:cNvPr id="49" name="48 CuadroTexto"/>
          <p:cNvSpPr txBox="1"/>
          <p:nvPr/>
        </p:nvSpPr>
        <p:spPr>
          <a:xfrm>
            <a:off x="5821679" y="382123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6992111" y="3802951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51" name="50 CuadroTexto"/>
          <p:cNvSpPr txBox="1"/>
          <p:nvPr/>
        </p:nvSpPr>
        <p:spPr>
          <a:xfrm>
            <a:off x="8247887" y="3796855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355</a:t>
            </a:r>
          </a:p>
        </p:txBody>
      </p:sp>
      <p:sp>
        <p:nvSpPr>
          <p:cNvPr id="52" name="51 CuadroTexto"/>
          <p:cNvSpPr txBox="1"/>
          <p:nvPr/>
        </p:nvSpPr>
        <p:spPr>
          <a:xfrm>
            <a:off x="5827775" y="4223575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7004303" y="4235767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253</a:t>
            </a:r>
          </a:p>
        </p:txBody>
      </p:sp>
      <p:sp>
        <p:nvSpPr>
          <p:cNvPr id="54" name="53 CuadroTexto"/>
          <p:cNvSpPr txBox="1"/>
          <p:nvPr/>
        </p:nvSpPr>
        <p:spPr>
          <a:xfrm>
            <a:off x="8253983" y="4229671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5827775" y="4619815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580</a:t>
            </a:r>
          </a:p>
        </p:txBody>
      </p:sp>
      <p:sp>
        <p:nvSpPr>
          <p:cNvPr id="56" name="55 CuadroTexto"/>
          <p:cNvSpPr txBox="1"/>
          <p:nvPr/>
        </p:nvSpPr>
        <p:spPr>
          <a:xfrm>
            <a:off x="7016495" y="461371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84</a:t>
            </a:r>
          </a:p>
        </p:txBody>
      </p:sp>
      <p:sp>
        <p:nvSpPr>
          <p:cNvPr id="57" name="56 CuadroTexto"/>
          <p:cNvSpPr txBox="1"/>
          <p:nvPr/>
        </p:nvSpPr>
        <p:spPr>
          <a:xfrm>
            <a:off x="8260079" y="4607623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148</a:t>
            </a:r>
          </a:p>
        </p:txBody>
      </p:sp>
      <p:sp>
        <p:nvSpPr>
          <p:cNvPr id="58" name="57 Rectángulo redondeado"/>
          <p:cNvSpPr/>
          <p:nvPr/>
        </p:nvSpPr>
        <p:spPr>
          <a:xfrm>
            <a:off x="5626609" y="5014829"/>
            <a:ext cx="93878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1,891</a:t>
            </a:r>
          </a:p>
        </p:txBody>
      </p:sp>
      <p:sp>
        <p:nvSpPr>
          <p:cNvPr id="59" name="58 Rectángulo redondeado"/>
          <p:cNvSpPr/>
          <p:nvPr/>
        </p:nvSpPr>
        <p:spPr>
          <a:xfrm>
            <a:off x="6839713" y="5014829"/>
            <a:ext cx="93878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730</a:t>
            </a:r>
          </a:p>
        </p:txBody>
      </p:sp>
      <p:sp>
        <p:nvSpPr>
          <p:cNvPr id="60" name="59 Rectángulo redondeado"/>
          <p:cNvSpPr/>
          <p:nvPr/>
        </p:nvSpPr>
        <p:spPr>
          <a:xfrm>
            <a:off x="8052817" y="5008733"/>
            <a:ext cx="93878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2,357</a:t>
            </a:r>
          </a:p>
        </p:txBody>
      </p:sp>
      <p:sp>
        <p:nvSpPr>
          <p:cNvPr id="61" name="13 CuadroTexto"/>
          <p:cNvSpPr txBox="1"/>
          <p:nvPr/>
        </p:nvSpPr>
        <p:spPr>
          <a:xfrm>
            <a:off x="5789053" y="1873527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884</a:t>
            </a:r>
          </a:p>
        </p:txBody>
      </p:sp>
      <p:sp>
        <p:nvSpPr>
          <p:cNvPr id="62" name="36 CuadroTexto"/>
          <p:cNvSpPr txBox="1"/>
          <p:nvPr/>
        </p:nvSpPr>
        <p:spPr>
          <a:xfrm>
            <a:off x="6966266" y="1867428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3" name="37 CuadroTexto"/>
          <p:cNvSpPr txBox="1"/>
          <p:nvPr/>
        </p:nvSpPr>
        <p:spPr>
          <a:xfrm>
            <a:off x="8234234" y="1887091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28149" y="4971891"/>
            <a:ext cx="17035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40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638925" y="5357609"/>
            <a:ext cx="2352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INCONSISTENCIA EN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1728732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 descr="Resultado de imagen para imagenes de porcenta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446" y="4886164"/>
            <a:ext cx="1718367" cy="12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3 Rectángulo redondeado"/>
          <p:cNvSpPr/>
          <p:nvPr/>
        </p:nvSpPr>
        <p:spPr>
          <a:xfrm>
            <a:off x="2242662" y="3697125"/>
            <a:ext cx="1861200" cy="5112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solidFill>
                  <a:schemeClr val="bg1"/>
                </a:solidFill>
              </a:rPr>
              <a:t>NORTE</a:t>
            </a:r>
          </a:p>
        </p:txBody>
      </p:sp>
      <p:sp>
        <p:nvSpPr>
          <p:cNvPr id="17" name="Triángulo rectángulo 16"/>
          <p:cNvSpPr/>
          <p:nvPr/>
        </p:nvSpPr>
        <p:spPr>
          <a:xfrm rot="5400000">
            <a:off x="-33814" y="1244799"/>
            <a:ext cx="5318897" cy="5251269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/>
          <p:cNvSpPr txBox="1"/>
          <p:nvPr/>
        </p:nvSpPr>
        <p:spPr>
          <a:xfrm>
            <a:off x="4253785" y="85381"/>
            <a:ext cx="44587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ENTREGA A DEPOSITARIOS DE BIENES EN ADMINISTRACIÓN DIRECTA</a:t>
            </a:r>
          </a:p>
          <a:p>
            <a:pPr algn="ctr"/>
            <a:endParaRPr lang="es-CO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3 Rectángulo redondeado"/>
          <p:cNvSpPr/>
          <p:nvPr/>
        </p:nvSpPr>
        <p:spPr>
          <a:xfrm>
            <a:off x="2222226" y="1838740"/>
            <a:ext cx="1859444" cy="50991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solidFill>
                  <a:schemeClr val="bg1"/>
                </a:solidFill>
              </a:rPr>
              <a:t>CENTRO ORIENTE</a:t>
            </a:r>
          </a:p>
        </p:txBody>
      </p:sp>
      <p:sp>
        <p:nvSpPr>
          <p:cNvPr id="65" name="3 Rectángulo redondeado"/>
          <p:cNvSpPr/>
          <p:nvPr/>
        </p:nvSpPr>
        <p:spPr>
          <a:xfrm>
            <a:off x="2242289" y="2459447"/>
            <a:ext cx="1861200" cy="5112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solidFill>
                  <a:schemeClr val="bg1"/>
                </a:solidFill>
              </a:rPr>
              <a:t>SUROCCIDENTE</a:t>
            </a:r>
          </a:p>
        </p:txBody>
      </p:sp>
      <p:sp>
        <p:nvSpPr>
          <p:cNvPr id="66" name="3 Rectángulo redondeado"/>
          <p:cNvSpPr/>
          <p:nvPr/>
        </p:nvSpPr>
        <p:spPr>
          <a:xfrm>
            <a:off x="2223156" y="3078284"/>
            <a:ext cx="1861200" cy="5112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solidFill>
                  <a:schemeClr val="bg1"/>
                </a:solidFill>
              </a:rPr>
              <a:t>OCCIDENTE</a:t>
            </a:r>
          </a:p>
        </p:txBody>
      </p:sp>
      <p:sp>
        <p:nvSpPr>
          <p:cNvPr id="68" name="Circular 6"/>
          <p:cNvSpPr/>
          <p:nvPr/>
        </p:nvSpPr>
        <p:spPr>
          <a:xfrm rot="2735829">
            <a:off x="7666" y="3291741"/>
            <a:ext cx="3207126" cy="3207126"/>
          </a:xfrm>
          <a:prstGeom prst="pi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69" name="Elipse 8"/>
          <p:cNvSpPr/>
          <p:nvPr/>
        </p:nvSpPr>
        <p:spPr>
          <a:xfrm>
            <a:off x="603737" y="3928404"/>
            <a:ext cx="2355634" cy="230949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CuadroTexto 9"/>
          <p:cNvSpPr txBox="1"/>
          <p:nvPr/>
        </p:nvSpPr>
        <p:spPr>
          <a:xfrm>
            <a:off x="280430" y="4307150"/>
            <a:ext cx="26615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8.259</a:t>
            </a:r>
          </a:p>
          <a:p>
            <a:pPr algn="ctr"/>
            <a:r>
              <a:rPr lang="es-C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</a:t>
            </a:r>
          </a:p>
        </p:txBody>
      </p:sp>
      <p:sp>
        <p:nvSpPr>
          <p:cNvPr id="71" name="4 Rectángulo redondeado"/>
          <p:cNvSpPr/>
          <p:nvPr/>
        </p:nvSpPr>
        <p:spPr>
          <a:xfrm>
            <a:off x="5430906" y="1266825"/>
            <a:ext cx="1171575" cy="433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100" b="1" dirty="0"/>
              <a:t>DESOCUPADOS</a:t>
            </a:r>
          </a:p>
        </p:txBody>
      </p:sp>
      <p:sp>
        <p:nvSpPr>
          <p:cNvPr id="72" name="4 Rectángulo redondeado"/>
          <p:cNvSpPr/>
          <p:nvPr/>
        </p:nvSpPr>
        <p:spPr>
          <a:xfrm>
            <a:off x="6663354" y="1266825"/>
            <a:ext cx="1171575" cy="433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/>
              <a:t>OCUPADOS</a:t>
            </a:r>
          </a:p>
        </p:txBody>
      </p:sp>
      <p:sp>
        <p:nvSpPr>
          <p:cNvPr id="73" name="4 Rectángulo redondeado"/>
          <p:cNvSpPr/>
          <p:nvPr/>
        </p:nvSpPr>
        <p:spPr>
          <a:xfrm>
            <a:off x="7895808" y="1266825"/>
            <a:ext cx="1171575" cy="433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100" b="1" dirty="0"/>
              <a:t>SIN. INFORMACIÓN</a:t>
            </a:r>
          </a:p>
        </p:txBody>
      </p:sp>
      <p:sp>
        <p:nvSpPr>
          <p:cNvPr id="74" name="4 Rectángulo redondeado"/>
          <p:cNvSpPr/>
          <p:nvPr/>
        </p:nvSpPr>
        <p:spPr>
          <a:xfrm>
            <a:off x="4191828" y="1273453"/>
            <a:ext cx="1171575" cy="4333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b="1" dirty="0"/>
              <a:t>ARRENDADOS</a:t>
            </a:r>
          </a:p>
        </p:txBody>
      </p:sp>
      <p:sp>
        <p:nvSpPr>
          <p:cNvPr id="75" name="13 CuadroTexto"/>
          <p:cNvSpPr txBox="1"/>
          <p:nvPr/>
        </p:nvSpPr>
        <p:spPr>
          <a:xfrm>
            <a:off x="4423897" y="1873527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250</a:t>
            </a:r>
          </a:p>
        </p:txBody>
      </p:sp>
      <p:sp>
        <p:nvSpPr>
          <p:cNvPr id="76" name="13 CuadroTexto"/>
          <p:cNvSpPr txBox="1"/>
          <p:nvPr/>
        </p:nvSpPr>
        <p:spPr>
          <a:xfrm>
            <a:off x="5722518" y="187137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835</a:t>
            </a:r>
          </a:p>
        </p:txBody>
      </p:sp>
      <p:sp>
        <p:nvSpPr>
          <p:cNvPr id="77" name="13 CuadroTexto"/>
          <p:cNvSpPr txBox="1"/>
          <p:nvPr/>
        </p:nvSpPr>
        <p:spPr>
          <a:xfrm>
            <a:off x="6933130" y="187137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757</a:t>
            </a:r>
          </a:p>
        </p:txBody>
      </p:sp>
      <p:sp>
        <p:nvSpPr>
          <p:cNvPr id="78" name="13 CuadroTexto"/>
          <p:cNvSpPr txBox="1"/>
          <p:nvPr/>
        </p:nvSpPr>
        <p:spPr>
          <a:xfrm>
            <a:off x="8193111" y="1882110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367</a:t>
            </a:r>
          </a:p>
        </p:txBody>
      </p:sp>
      <p:sp>
        <p:nvSpPr>
          <p:cNvPr id="79" name="13 CuadroTexto"/>
          <p:cNvSpPr txBox="1"/>
          <p:nvPr/>
        </p:nvSpPr>
        <p:spPr>
          <a:xfrm>
            <a:off x="4408870" y="2553961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390</a:t>
            </a:r>
          </a:p>
        </p:txBody>
      </p:sp>
      <p:sp>
        <p:nvSpPr>
          <p:cNvPr id="80" name="13 CuadroTexto"/>
          <p:cNvSpPr txBox="1"/>
          <p:nvPr/>
        </p:nvSpPr>
        <p:spPr>
          <a:xfrm>
            <a:off x="5707490" y="2551813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399</a:t>
            </a:r>
          </a:p>
        </p:txBody>
      </p:sp>
      <p:sp>
        <p:nvSpPr>
          <p:cNvPr id="81" name="13 CuadroTexto"/>
          <p:cNvSpPr txBox="1"/>
          <p:nvPr/>
        </p:nvSpPr>
        <p:spPr>
          <a:xfrm>
            <a:off x="6824828" y="2564692"/>
            <a:ext cx="769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1.431</a:t>
            </a:r>
          </a:p>
        </p:txBody>
      </p:sp>
      <p:sp>
        <p:nvSpPr>
          <p:cNvPr id="82" name="13 CuadroTexto"/>
          <p:cNvSpPr txBox="1"/>
          <p:nvPr/>
        </p:nvSpPr>
        <p:spPr>
          <a:xfrm>
            <a:off x="8193116" y="2551813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632</a:t>
            </a:r>
          </a:p>
        </p:txBody>
      </p:sp>
      <p:sp>
        <p:nvSpPr>
          <p:cNvPr id="83" name="13 CuadroTexto"/>
          <p:cNvSpPr txBox="1"/>
          <p:nvPr/>
        </p:nvSpPr>
        <p:spPr>
          <a:xfrm>
            <a:off x="4406722" y="3131367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186</a:t>
            </a:r>
          </a:p>
        </p:txBody>
      </p:sp>
      <p:sp>
        <p:nvSpPr>
          <p:cNvPr id="84" name="13 CuadroTexto"/>
          <p:cNvSpPr txBox="1"/>
          <p:nvPr/>
        </p:nvSpPr>
        <p:spPr>
          <a:xfrm>
            <a:off x="5681731" y="311848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177</a:t>
            </a:r>
          </a:p>
        </p:txBody>
      </p:sp>
      <p:sp>
        <p:nvSpPr>
          <p:cNvPr id="85" name="13 CuadroTexto"/>
          <p:cNvSpPr txBox="1"/>
          <p:nvPr/>
        </p:nvSpPr>
        <p:spPr>
          <a:xfrm>
            <a:off x="6877319" y="3116341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831</a:t>
            </a:r>
          </a:p>
        </p:txBody>
      </p:sp>
      <p:sp>
        <p:nvSpPr>
          <p:cNvPr id="87" name="13 CuadroTexto"/>
          <p:cNvSpPr txBox="1"/>
          <p:nvPr/>
        </p:nvSpPr>
        <p:spPr>
          <a:xfrm>
            <a:off x="8214577" y="3101314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273</a:t>
            </a:r>
          </a:p>
        </p:txBody>
      </p:sp>
      <p:sp>
        <p:nvSpPr>
          <p:cNvPr id="88" name="13 CuadroTexto"/>
          <p:cNvSpPr txBox="1"/>
          <p:nvPr/>
        </p:nvSpPr>
        <p:spPr>
          <a:xfrm>
            <a:off x="4378816" y="3773168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157</a:t>
            </a:r>
          </a:p>
        </p:txBody>
      </p:sp>
      <p:sp>
        <p:nvSpPr>
          <p:cNvPr id="89" name="13 CuadroTexto"/>
          <p:cNvSpPr txBox="1"/>
          <p:nvPr/>
        </p:nvSpPr>
        <p:spPr>
          <a:xfrm>
            <a:off x="5679585" y="3760289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156</a:t>
            </a:r>
          </a:p>
        </p:txBody>
      </p:sp>
      <p:sp>
        <p:nvSpPr>
          <p:cNvPr id="90" name="13 CuadroTexto"/>
          <p:cNvSpPr txBox="1"/>
          <p:nvPr/>
        </p:nvSpPr>
        <p:spPr>
          <a:xfrm>
            <a:off x="6875174" y="3758141"/>
            <a:ext cx="60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354</a:t>
            </a:r>
          </a:p>
        </p:txBody>
      </p:sp>
      <p:sp>
        <p:nvSpPr>
          <p:cNvPr id="91" name="13 CuadroTexto"/>
          <p:cNvSpPr txBox="1"/>
          <p:nvPr/>
        </p:nvSpPr>
        <p:spPr>
          <a:xfrm>
            <a:off x="8085787" y="3758141"/>
            <a:ext cx="86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1.064</a:t>
            </a:r>
          </a:p>
        </p:txBody>
      </p:sp>
      <p:sp>
        <p:nvSpPr>
          <p:cNvPr id="92" name="35 Rectángulo redondeado"/>
          <p:cNvSpPr/>
          <p:nvPr/>
        </p:nvSpPr>
        <p:spPr>
          <a:xfrm>
            <a:off x="2848968" y="4332251"/>
            <a:ext cx="1170966" cy="37457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CO" sz="1400" b="1" cap="all" dirty="0">
                <a:ln w="0"/>
                <a:solidFill>
                  <a:sysClr val="windowText" lastClr="000000"/>
                </a:solidFill>
                <a:effectLst>
                  <a:reflection blurRad="12700" stA="50000" endPos="50000" dist="5000" dir="5400000" sy="-100000" rotWithShape="0"/>
                </a:effectLst>
              </a:rPr>
              <a:t>TOTAL</a:t>
            </a:r>
          </a:p>
        </p:txBody>
      </p:sp>
      <p:sp>
        <p:nvSpPr>
          <p:cNvPr id="93" name="57 Rectángulo redondeado"/>
          <p:cNvSpPr/>
          <p:nvPr/>
        </p:nvSpPr>
        <p:spPr>
          <a:xfrm>
            <a:off x="4222813" y="4332248"/>
            <a:ext cx="93878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983</a:t>
            </a:r>
          </a:p>
        </p:txBody>
      </p:sp>
      <p:sp>
        <p:nvSpPr>
          <p:cNvPr id="94" name="57 Rectángulo redondeado"/>
          <p:cNvSpPr/>
          <p:nvPr/>
        </p:nvSpPr>
        <p:spPr>
          <a:xfrm>
            <a:off x="5497821" y="4319371"/>
            <a:ext cx="93878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1,567</a:t>
            </a:r>
          </a:p>
        </p:txBody>
      </p:sp>
      <p:sp>
        <p:nvSpPr>
          <p:cNvPr id="95" name="57 Rectángulo redondeado"/>
          <p:cNvSpPr/>
          <p:nvPr/>
        </p:nvSpPr>
        <p:spPr>
          <a:xfrm>
            <a:off x="6708437" y="4306490"/>
            <a:ext cx="93878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3,373</a:t>
            </a:r>
          </a:p>
        </p:txBody>
      </p:sp>
      <p:sp>
        <p:nvSpPr>
          <p:cNvPr id="96" name="57 Rectángulo redondeado"/>
          <p:cNvSpPr/>
          <p:nvPr/>
        </p:nvSpPr>
        <p:spPr>
          <a:xfrm>
            <a:off x="7996323" y="4293610"/>
            <a:ext cx="93878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2,336</a:t>
            </a:r>
          </a:p>
        </p:txBody>
      </p:sp>
      <p:sp>
        <p:nvSpPr>
          <p:cNvPr id="97" name="CuadroTexto 96"/>
          <p:cNvSpPr txBox="1"/>
          <p:nvPr/>
        </p:nvSpPr>
        <p:spPr>
          <a:xfrm>
            <a:off x="3815270" y="4559764"/>
            <a:ext cx="17035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90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6638925" y="4996998"/>
            <a:ext cx="2352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DEL PORTAFOLIO SE ENTREGARÁ EN EL 2016</a:t>
            </a:r>
          </a:p>
        </p:txBody>
      </p:sp>
    </p:spTree>
    <p:extLst>
      <p:ext uri="{BB962C8B-B14F-4D97-AF65-F5344CB8AC3E}">
        <p14:creationId xmlns:p14="http://schemas.microsoft.com/office/powerpoint/2010/main" val="77566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C7AC75E-B5DB-4D9D-92DB-3580E0817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637145"/>
              </p:ext>
            </p:extLst>
          </p:nvPr>
        </p:nvGraphicFramePr>
        <p:xfrm>
          <a:off x="628649" y="1257217"/>
          <a:ext cx="815249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2C204C4F-7A70-4A96-9F8C-E0FF0ABC5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Proceso de Remoción de depositarios</a:t>
            </a:r>
            <a:endParaRPr lang="es-CO" dirty="0">
              <a:solidFill>
                <a:schemeClr val="bg1"/>
              </a:solidFill>
            </a:endParaRPr>
          </a:p>
        </p:txBody>
      </p:sp>
      <p:cxnSp>
        <p:nvCxnSpPr>
          <p:cNvPr id="8" name="Conector: angular 7">
            <a:extLst>
              <a:ext uri="{FF2B5EF4-FFF2-40B4-BE49-F238E27FC236}">
                <a16:creationId xmlns:a16="http://schemas.microsoft.com/office/drawing/2014/main" id="{C275438D-3F5D-483A-A8A0-C9C259408E4B}"/>
              </a:ext>
            </a:extLst>
          </p:cNvPr>
          <p:cNvCxnSpPr>
            <a:cxnSpLocks/>
          </p:cNvCxnSpPr>
          <p:nvPr/>
        </p:nvCxnSpPr>
        <p:spPr>
          <a:xfrm rot="5400000">
            <a:off x="-142878" y="3648074"/>
            <a:ext cx="1193804" cy="349254"/>
          </a:xfrm>
          <a:prstGeom prst="bentConnector3">
            <a:avLst>
              <a:gd name="adj1" fmla="val 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D7BA24E-B5A6-4ADB-A760-486686FB1E00}"/>
              </a:ext>
            </a:extLst>
          </p:cNvPr>
          <p:cNvSpPr/>
          <p:nvPr/>
        </p:nvSpPr>
        <p:spPr>
          <a:xfrm>
            <a:off x="3138955" y="2152496"/>
            <a:ext cx="6247009" cy="4351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2092D4-4540-49CA-B914-A441249E736C}"/>
              </a:ext>
            </a:extLst>
          </p:cNvPr>
          <p:cNvSpPr txBox="1"/>
          <p:nvPr/>
        </p:nvSpPr>
        <p:spPr>
          <a:xfrm>
            <a:off x="72570" y="5112567"/>
            <a:ext cx="3816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Falta de control en las asignaciones</a:t>
            </a:r>
          </a:p>
          <a:p>
            <a:r>
              <a:rPr lang="es-ES" dirty="0"/>
              <a:t>No formalización de las asignaciones</a:t>
            </a:r>
          </a:p>
          <a:p>
            <a:r>
              <a:rPr lang="es-ES" dirty="0"/>
              <a:t>No actualización de la información en los sistemas de información. </a:t>
            </a:r>
            <a:endParaRPr lang="es-CO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D89F2D1-6E0A-4D9F-B014-201CB1A07A17}"/>
              </a:ext>
            </a:extLst>
          </p:cNvPr>
          <p:cNvSpPr/>
          <p:nvPr/>
        </p:nvSpPr>
        <p:spPr>
          <a:xfrm>
            <a:off x="3994846" y="4875509"/>
            <a:ext cx="1396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DNE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8FF7B1-B50E-498F-9156-89E8345E0C11}"/>
              </a:ext>
            </a:extLst>
          </p:cNvPr>
          <p:cNvSpPr txBox="1"/>
          <p:nvPr/>
        </p:nvSpPr>
        <p:spPr>
          <a:xfrm>
            <a:off x="628649" y="1249445"/>
            <a:ext cx="336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PLAN DE CHOQUE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631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C7AC75E-B5DB-4D9D-92DB-3580E0817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7129560"/>
              </p:ext>
            </p:extLst>
          </p:nvPr>
        </p:nvGraphicFramePr>
        <p:xfrm>
          <a:off x="628650" y="1582016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2C204C4F-7A70-4A96-9F8C-E0FF0ABC5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Proceso de Entrega a depositarios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8FF7B1-B50E-498F-9156-89E8345E0C11}"/>
              </a:ext>
            </a:extLst>
          </p:cNvPr>
          <p:cNvSpPr txBox="1"/>
          <p:nvPr/>
        </p:nvSpPr>
        <p:spPr>
          <a:xfrm>
            <a:off x="628649" y="1249445"/>
            <a:ext cx="336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PLAN DE CHOQUE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2066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C7AC75E-B5DB-4D9D-92DB-3580E0817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667625"/>
              </p:ext>
            </p:extLst>
          </p:nvPr>
        </p:nvGraphicFramePr>
        <p:xfrm>
          <a:off x="628650" y="11525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2C204C4F-7A70-4A96-9F8C-E0FF0ABC5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Proceso de Remoción de depositarios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39ED6E0-9C7E-47F4-8CCB-752E440AA468}"/>
              </a:ext>
            </a:extLst>
          </p:cNvPr>
          <p:cNvSpPr txBox="1"/>
          <p:nvPr/>
        </p:nvSpPr>
        <p:spPr>
          <a:xfrm>
            <a:off x="628650" y="4973782"/>
            <a:ext cx="3458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Depuración: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i="1" dirty="0"/>
              <a:t>DNE como depositario (1.337)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i="1" dirty="0"/>
              <a:t>Activos Sociales (596)</a:t>
            </a:r>
            <a:endParaRPr lang="es-CO" i="1" dirty="0"/>
          </a:p>
        </p:txBody>
      </p:sp>
    </p:spTree>
    <p:extLst>
      <p:ext uri="{BB962C8B-B14F-4D97-AF65-F5344CB8AC3E}">
        <p14:creationId xmlns:p14="http://schemas.microsoft.com/office/powerpoint/2010/main" val="122966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C204C4F-7A70-4A96-9F8C-E0FF0ABC5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Proceso de Entrega a depositarios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8FF7B1-B50E-498F-9156-89E8345E0C11}"/>
              </a:ext>
            </a:extLst>
          </p:cNvPr>
          <p:cNvSpPr txBox="1"/>
          <p:nvPr/>
        </p:nvSpPr>
        <p:spPr>
          <a:xfrm>
            <a:off x="628649" y="1249445"/>
            <a:ext cx="336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PLAN DE CHOQUE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227D9175-3AA8-47DD-A351-B29D62A68D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681471"/>
              </p:ext>
            </p:extLst>
          </p:nvPr>
        </p:nvGraphicFramePr>
        <p:xfrm>
          <a:off x="494434" y="1618777"/>
          <a:ext cx="815513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2925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7187A156-BAE2-4DD2-94FC-0BBB0C0C10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699653"/>
              </p:ext>
            </p:extLst>
          </p:nvPr>
        </p:nvGraphicFramePr>
        <p:xfrm>
          <a:off x="1293666" y="1673225"/>
          <a:ext cx="667269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ECE23708-446F-405E-A853-791CF9048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Evolución proceso de Asignación 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932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3C3179B-F8AF-4648-AD50-305C7161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Dinámicas en la remoción vs asignación </a:t>
            </a:r>
            <a:endParaRPr lang="es-CO" dirty="0">
              <a:solidFill>
                <a:schemeClr val="bg1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D75D174-614B-4C13-ADF6-75483051DC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708300"/>
              </p:ext>
            </p:extLst>
          </p:nvPr>
        </p:nvGraphicFramePr>
        <p:xfrm>
          <a:off x="568036" y="1364343"/>
          <a:ext cx="8021782" cy="4606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0130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607EB6E-28FD-4EB5-9D5A-A8A265076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Causas de las remociones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5B2F4F-1A8F-4534-9B43-29496C45904F}"/>
              </a:ext>
            </a:extLst>
          </p:cNvPr>
          <p:cNvSpPr txBox="1"/>
          <p:nvPr/>
        </p:nvSpPr>
        <p:spPr>
          <a:xfrm>
            <a:off x="954168" y="4388671"/>
            <a:ext cx="36178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i="1" dirty="0"/>
              <a:t>Renovación de registros </a:t>
            </a:r>
            <a:r>
              <a:rPr lang="es-ES" b="1" i="1" dirty="0"/>
              <a:t>34</a:t>
            </a:r>
            <a:r>
              <a:rPr lang="es-ES" sz="1600" b="1" i="1" dirty="0"/>
              <a:t> Depositarios con </a:t>
            </a:r>
            <a:r>
              <a:rPr lang="es-ES" sz="2000" b="1" i="1" dirty="0"/>
              <a:t>4.656</a:t>
            </a:r>
            <a:r>
              <a:rPr lang="es-ES" sz="1600" b="1" i="1" dirty="0"/>
              <a:t> FMI Asociados.</a:t>
            </a:r>
            <a:endParaRPr lang="es-CO" sz="1600" b="1" i="1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D51CFFB-D14C-45E3-BED3-4A1DB20686C2}"/>
              </a:ext>
            </a:extLst>
          </p:cNvPr>
          <p:cNvSpPr/>
          <p:nvPr/>
        </p:nvSpPr>
        <p:spPr>
          <a:xfrm>
            <a:off x="498763" y="1745681"/>
            <a:ext cx="4284514" cy="81986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tx1"/>
                </a:solidFill>
              </a:rPr>
              <a:t>Total Renovación del Registro de Depositarios Provisionales y Liquidadores = 147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7FFB5AA1-9AB6-4C70-8AC5-2ED90AC2D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357674"/>
              </p:ext>
            </p:extLst>
          </p:nvPr>
        </p:nvGraphicFramePr>
        <p:xfrm>
          <a:off x="600613" y="2739746"/>
          <a:ext cx="4162265" cy="1335180"/>
        </p:xfrm>
        <a:graphic>
          <a:graphicData uri="http://schemas.openxmlformats.org/drawingml/2006/table">
            <a:tbl>
              <a:tblPr/>
              <a:tblGrid>
                <a:gridCol w="2358568">
                  <a:extLst>
                    <a:ext uri="{9D8B030D-6E8A-4147-A177-3AD203B41FA5}">
                      <a16:colId xmlns:a16="http://schemas.microsoft.com/office/drawing/2014/main" val="3907730809"/>
                    </a:ext>
                  </a:extLst>
                </a:gridCol>
                <a:gridCol w="1803697">
                  <a:extLst>
                    <a:ext uri="{9D8B030D-6E8A-4147-A177-3AD203B41FA5}">
                      <a16:colId xmlns:a16="http://schemas.microsoft.com/office/drawing/2014/main" val="3142897769"/>
                    </a:ext>
                  </a:extLst>
                </a:gridCol>
              </a:tblGrid>
              <a:tr h="92727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Retiro por no subsanación / riesgo alto / renuncia / incumplimiento gestión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Aprobados renovación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693041"/>
                  </a:ext>
                </a:extLst>
              </a:tr>
              <a:tr h="40790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059250"/>
                  </a:ext>
                </a:extLst>
              </a:tr>
            </a:tbl>
          </a:graphicData>
        </a:graphic>
      </p:graphicFrame>
      <p:graphicFrame>
        <p:nvGraphicFramePr>
          <p:cNvPr id="9" name="Marcador de contenido 3">
            <a:extLst>
              <a:ext uri="{FF2B5EF4-FFF2-40B4-BE49-F238E27FC236}">
                <a16:creationId xmlns:a16="http://schemas.microsoft.com/office/drawing/2014/main" id="{A6DD05D9-D7FA-4B87-AB29-8F5CAF7F6D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2741984"/>
              </p:ext>
            </p:extLst>
          </p:nvPr>
        </p:nvGraphicFramePr>
        <p:xfrm>
          <a:off x="5208958" y="1787235"/>
          <a:ext cx="3763241" cy="3837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2717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D9C72C8-2B2D-4840-B2F1-FD49A66945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53222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3D139AA4-FE29-4A65-B526-67AEB0C8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Rendición de cuentas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65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0AEDF6C-447D-4C16-9BF5-551E854CE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Casuística  </a:t>
            </a:r>
            <a:endParaRPr lang="es-CO" dirty="0">
              <a:solidFill>
                <a:schemeClr val="bg1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4C2F457C-6705-4F82-8A44-10C41A5AF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86142"/>
              </p:ext>
            </p:extLst>
          </p:nvPr>
        </p:nvGraphicFramePr>
        <p:xfrm>
          <a:off x="337357" y="1258527"/>
          <a:ext cx="7997018" cy="493776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5353289">
                  <a:extLst>
                    <a:ext uri="{9D8B030D-6E8A-4147-A177-3AD203B41FA5}">
                      <a16:colId xmlns:a16="http://schemas.microsoft.com/office/drawing/2014/main" val="2917779402"/>
                    </a:ext>
                  </a:extLst>
                </a:gridCol>
                <a:gridCol w="1655586">
                  <a:extLst>
                    <a:ext uri="{9D8B030D-6E8A-4147-A177-3AD203B41FA5}">
                      <a16:colId xmlns:a16="http://schemas.microsoft.com/office/drawing/2014/main" val="2006136946"/>
                    </a:ext>
                  </a:extLst>
                </a:gridCol>
                <a:gridCol w="988143">
                  <a:extLst>
                    <a:ext uri="{9D8B030D-6E8A-4147-A177-3AD203B41FA5}">
                      <a16:colId xmlns:a16="http://schemas.microsoft.com/office/drawing/2014/main" val="3659733120"/>
                    </a:ext>
                  </a:extLst>
                </a:gridCol>
              </a:tblGrid>
              <a:tr h="34707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CAUSALES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Vigencia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2015 - 2018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Cantidad de Activos</a:t>
                      </a:r>
                      <a:br>
                        <a:rPr lang="es-CO" sz="1400" b="1" dirty="0">
                          <a:effectLst/>
                        </a:rPr>
                      </a:br>
                      <a:r>
                        <a:rPr lang="es-CO" sz="1400" b="1" dirty="0">
                          <a:effectLst/>
                        </a:rPr>
                        <a:t>(Aprox.)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462718"/>
                  </a:ext>
                </a:extLst>
              </a:tr>
              <a:tr h="173535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Total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="1" dirty="0">
                          <a:effectLst/>
                        </a:rPr>
                        <a:t>Inmuebles</a:t>
                      </a:r>
                      <a:endParaRPr lang="es-CO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307608"/>
                  </a:ext>
                </a:extLst>
              </a:tr>
              <a:tr h="7375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“Negarse a recibir Activos que correspondan a la tipología y cobertura en la cual solicitó la inscripción en el Registro de Depositarios Provisionales y Liquidadores.”.</a:t>
                      </a:r>
                      <a:br>
                        <a:rPr lang="es-CO" sz="1400" dirty="0">
                          <a:effectLst/>
                        </a:rPr>
                      </a:br>
                      <a:r>
                        <a:rPr lang="es-CO" sz="1400" dirty="0">
                          <a:effectLst/>
                        </a:rPr>
                        <a:t>No presenta Póliza de Cumplimiento.</a:t>
                      </a:r>
                      <a:br>
                        <a:rPr lang="es-CO" sz="1400" dirty="0">
                          <a:effectLst/>
                        </a:rPr>
                      </a:br>
                      <a:r>
                        <a:rPr lang="es-CO" sz="1400" dirty="0">
                          <a:effectLst/>
                        </a:rPr>
                        <a:t>No realizó proceso de Renovación del Registro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49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2071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40500621"/>
                  </a:ext>
                </a:extLst>
              </a:tr>
              <a:tr h="1041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"Cuando se detecte que la persona natural o jurídica tiene relación directa o vínculos comerciales o familiares con personas involucradas a procesos penales por narcotráfico, lavado de activos, testa ferrato, terrorismo y conexos; delitos contra la administración pública y/o procesos de extinción de dominio."</a:t>
                      </a:r>
                      <a:br>
                        <a:rPr lang="es-CO" sz="1400" dirty="0">
                          <a:effectLst/>
                        </a:rPr>
                      </a:br>
                      <a:r>
                        <a:rPr lang="es-CO" sz="1400" dirty="0">
                          <a:effectLst/>
                        </a:rPr>
                        <a:t>"Por gestión e incumplimiento de funciones del Depositario Provisional y/o Liquidador"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26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931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70339930"/>
                  </a:ext>
                </a:extLst>
              </a:tr>
              <a:tr h="368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“Por renuncia del Depositario Provisional y/o Liquidador, plenamente justificada y aceptada por SAE S.A.S..”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51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1086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19973790"/>
                  </a:ext>
                </a:extLst>
              </a:tr>
              <a:tr h="5531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Proceso de Renovación del Registro de Depositarios Provisionales y Liquidadores</a:t>
                      </a:r>
                      <a:br>
                        <a:rPr lang="es-CO" sz="1400">
                          <a:effectLst/>
                        </a:rPr>
                      </a:br>
                      <a:r>
                        <a:rPr lang="es-CO" sz="1400">
                          <a:effectLst/>
                        </a:rPr>
                        <a:t>Retiro por Riesgo alto - No subsana o no subsana correcta o completamente y dentro del término fijado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34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s-E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4.656</a:t>
                      </a:r>
                      <a:endParaRPr lang="es-CO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3676806"/>
                  </a:ext>
                </a:extLst>
              </a:tr>
              <a:tr h="216919">
                <a:tc>
                  <a:txBody>
                    <a:bodyPr/>
                    <a:lstStyle/>
                    <a:p>
                      <a:endParaRPr lang="es-CO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</a:rPr>
                        <a:t>160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effectLst/>
                        </a:rPr>
                        <a:t>7.766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57409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827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B7CA833-86D4-4237-8B57-28615F73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contenido 1">
            <a:extLst>
              <a:ext uri="{FF2B5EF4-FFF2-40B4-BE49-F238E27FC236}">
                <a16:creationId xmlns:a16="http://schemas.microsoft.com/office/drawing/2014/main" id="{419B37A9-DA35-458B-908B-1239F23A3FD9}"/>
              </a:ext>
            </a:extLst>
          </p:cNvPr>
          <p:cNvSpPr txBox="1">
            <a:spLocks/>
          </p:cNvSpPr>
          <p:nvPr/>
        </p:nvSpPr>
        <p:spPr>
          <a:xfrm>
            <a:off x="1796716" y="2308178"/>
            <a:ext cx="6693118" cy="1277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ES" sz="4800" b="1" dirty="0">
                <a:solidFill>
                  <a:srgbClr val="000090"/>
                </a:solidFill>
              </a:rPr>
              <a:t>Análisis de Productividad de los activos</a:t>
            </a:r>
            <a:endParaRPr lang="es-CO" sz="48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13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B0E90-B459-497A-8ADA-609B2BA4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Cadena de Valor de Recaudo</a:t>
            </a:r>
            <a:endParaRPr lang="es-CO" dirty="0">
              <a:solidFill>
                <a:schemeClr val="bg1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B38EC1F-B984-4CF6-A687-36E159737B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171770"/>
              </p:ext>
            </p:extLst>
          </p:nvPr>
        </p:nvGraphicFramePr>
        <p:xfrm>
          <a:off x="290942" y="1652619"/>
          <a:ext cx="8681257" cy="3307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C0BF414E-E4BB-416F-8C20-AC144AC60466}"/>
              </a:ext>
            </a:extLst>
          </p:cNvPr>
          <p:cNvSpPr txBox="1"/>
          <p:nvPr/>
        </p:nvSpPr>
        <p:spPr>
          <a:xfrm>
            <a:off x="2366527" y="4724351"/>
            <a:ext cx="40870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i="1" dirty="0">
                <a:solidFill>
                  <a:schemeClr val="tx2"/>
                </a:solidFill>
              </a:rPr>
              <a:t>No validación de Folios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i="1" dirty="0">
                <a:solidFill>
                  <a:schemeClr val="tx2"/>
                </a:solidFill>
              </a:rPr>
              <a:t>Manualidad en la revisión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i="1" dirty="0">
                <a:solidFill>
                  <a:schemeClr val="tx2"/>
                </a:solidFill>
              </a:rPr>
              <a:t>Proceso de comunicación a través de correos electrónicos </a:t>
            </a:r>
            <a:endParaRPr lang="es-CO" sz="1400" b="1" i="1" dirty="0">
              <a:solidFill>
                <a:schemeClr val="tx2"/>
              </a:solidFill>
            </a:endParaRPr>
          </a:p>
        </p:txBody>
      </p:sp>
      <p:sp>
        <p:nvSpPr>
          <p:cNvPr id="6" name="Rectángulo: una sola esquina redondeada 5">
            <a:extLst>
              <a:ext uri="{FF2B5EF4-FFF2-40B4-BE49-F238E27FC236}">
                <a16:creationId xmlns:a16="http://schemas.microsoft.com/office/drawing/2014/main" id="{5CACFDAA-9E2D-44A7-ACC4-E7857F3BE63A}"/>
              </a:ext>
            </a:extLst>
          </p:cNvPr>
          <p:cNvSpPr/>
          <p:nvPr/>
        </p:nvSpPr>
        <p:spPr>
          <a:xfrm>
            <a:off x="7366000" y="4368800"/>
            <a:ext cx="1487058" cy="954107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/>
              <a:t>Pago de Comisión</a:t>
            </a:r>
            <a:endParaRPr lang="es-CO" b="1" dirty="0"/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BF26ADC6-C467-43D3-B5C7-506E250BA308}"/>
              </a:ext>
            </a:extLst>
          </p:cNvPr>
          <p:cNvCxnSpPr/>
          <p:nvPr/>
        </p:nvCxnSpPr>
        <p:spPr>
          <a:xfrm>
            <a:off x="8089900" y="3543300"/>
            <a:ext cx="0" cy="825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55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2725DB5-EFC7-4B36-9B5B-D80879DE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Evolución de activos productivos</a:t>
            </a:r>
            <a:endParaRPr lang="es-CO" dirty="0">
              <a:solidFill>
                <a:schemeClr val="bg1"/>
              </a:solidFill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206F1FEA-6722-443B-BB04-72EB5985C5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73390"/>
              </p:ext>
            </p:extLst>
          </p:nvPr>
        </p:nvGraphicFramePr>
        <p:xfrm>
          <a:off x="355601" y="1257300"/>
          <a:ext cx="8616598" cy="459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5852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146DF31-F5A3-4E63-BB84-19ABD7411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Evolución de valor de productividad</a:t>
            </a:r>
            <a:endParaRPr lang="es-CO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9DFFAD7-A165-4B55-8E53-CAB2DC94B5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657767"/>
              </p:ext>
            </p:extLst>
          </p:nvPr>
        </p:nvGraphicFramePr>
        <p:xfrm>
          <a:off x="571500" y="1420307"/>
          <a:ext cx="7477991" cy="4287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0280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5B4D521-A625-4CC5-82C6-6F05287B65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39432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EFCBCFD6-FC0B-4DE2-8350-912529D08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Identificación del inventario susceptible de productividad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BA27CD-E48C-4852-9F56-8A8B058431D8}"/>
              </a:ext>
            </a:extLst>
          </p:cNvPr>
          <p:cNvSpPr txBox="1"/>
          <p:nvPr/>
        </p:nvSpPr>
        <p:spPr>
          <a:xfrm>
            <a:off x="628650" y="5829300"/>
            <a:ext cx="788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3.197 FMI Susceptibles de productividad. 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242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51F0DE0-4E00-4DA4-A9B0-6F56185EC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Recaudo centralizado vs Identificación de cartera</a:t>
            </a:r>
            <a:endParaRPr lang="es-CO" dirty="0">
              <a:solidFill>
                <a:schemeClr val="bg1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19FF105-C571-48FC-8FCC-809AD437C4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5659378"/>
              </p:ext>
            </p:extLst>
          </p:nvPr>
        </p:nvGraphicFramePr>
        <p:xfrm>
          <a:off x="277092" y="1435100"/>
          <a:ext cx="8866908" cy="416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4923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14122</TotalTime>
  <Words>796</Words>
  <Application>Microsoft Office PowerPoint</Application>
  <PresentationFormat>Presentación en pantalla (4:3)</PresentationFormat>
  <Paragraphs>287</Paragraphs>
  <Slides>19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Lato Regular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Proceso de Remoción de depositarios</vt:lpstr>
      <vt:lpstr>Proceso de Entrega a depositarios</vt:lpstr>
      <vt:lpstr>Proceso de Remoción de depositarios</vt:lpstr>
      <vt:lpstr>Proceso de Entrega a depositarios</vt:lpstr>
      <vt:lpstr>Evolución proceso de Asignación </vt:lpstr>
      <vt:lpstr>Dinámicas en la remoción vs asignación </vt:lpstr>
      <vt:lpstr>Causas de las remociones</vt:lpstr>
      <vt:lpstr>Rendición de cuentas</vt:lpstr>
      <vt:lpstr>Casuística  </vt:lpstr>
      <vt:lpstr>Presentación de PowerPoint</vt:lpstr>
      <vt:lpstr>Cadena de Valor de Recaudo</vt:lpstr>
      <vt:lpstr>Evolución de activos productivos</vt:lpstr>
      <vt:lpstr>Evolución de valor de productividad</vt:lpstr>
      <vt:lpstr>Identificación del inventario susceptible de productividad</vt:lpstr>
      <vt:lpstr>Recaudo centralizado vs Identificación de cartera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Jeymy Carolina Duque Hernandez</dc:creator>
  <cp:lastModifiedBy>Jeymy Carolina Duque Hernandez</cp:lastModifiedBy>
  <cp:revision>71</cp:revision>
  <dcterms:created xsi:type="dcterms:W3CDTF">2018-10-09T11:31:31Z</dcterms:created>
  <dcterms:modified xsi:type="dcterms:W3CDTF">2018-11-06T13:16:15Z</dcterms:modified>
</cp:coreProperties>
</file>