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69" r:id="rId2"/>
    <p:sldId id="272" r:id="rId3"/>
    <p:sldId id="257" r:id="rId4"/>
    <p:sldId id="268" r:id="rId5"/>
    <p:sldId id="259" r:id="rId6"/>
    <p:sldId id="261" r:id="rId7"/>
    <p:sldId id="270" r:id="rId8"/>
    <p:sldId id="263" r:id="rId9"/>
    <p:sldId id="264" r:id="rId10"/>
    <p:sldId id="273" r:id="rId11"/>
    <p:sldId id="265" r:id="rId12"/>
    <p:sldId id="271" r:id="rId13"/>
    <p:sldId id="267" r:id="rId14"/>
  </p:sldIdLst>
  <p:sldSz cx="12192000" cy="6858000"/>
  <p:notesSz cx="7010400" cy="92964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Estilo claro 2 - Acento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A111915-BE36-4E01-A7E5-04B1672EAD32}" styleName="Estilo claro 2 - Acento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Estilo medio 1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FD0F851-EC5A-4D38-B0AD-8093EC10F338}" styleName="Estilo claro 1 - Acento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66" d="100"/>
          <a:sy n="66" d="100"/>
        </p:scale>
        <p:origin x="816"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3553F1F-0E2B-4C8E-8A04-6545E8131F8D}" type="doc">
      <dgm:prSet loTypeId="urn:microsoft.com/office/officeart/2008/layout/CircularPictureCallout" loCatId="picture" qsTypeId="urn:microsoft.com/office/officeart/2005/8/quickstyle/simple1" qsCatId="simple" csTypeId="urn:microsoft.com/office/officeart/2005/8/colors/colorful3" csCatId="colorful" phldr="1"/>
      <dgm:spPr/>
    </dgm:pt>
    <dgm:pt modelId="{8C76AF17-8563-4966-81A3-FFDD9FE9B402}">
      <dgm:prSet phldrT="[Texto]" custT="1"/>
      <dgm:spPr/>
      <dgm:t>
        <a:bodyPr/>
        <a:lstStyle/>
        <a:p>
          <a:r>
            <a:rPr lang="es-ES" sz="1600"/>
            <a:t>Modelo de depositarios</a:t>
          </a:r>
          <a:endParaRPr lang="es-CO" sz="1600"/>
        </a:p>
      </dgm:t>
    </dgm:pt>
    <dgm:pt modelId="{365EAD92-8580-4B9A-8F7F-E4891C19D2B6}" type="parTrans" cxnId="{53483FB6-DE45-4BE9-8EBF-D333F5A69125}">
      <dgm:prSet/>
      <dgm:spPr/>
      <dgm:t>
        <a:bodyPr/>
        <a:lstStyle/>
        <a:p>
          <a:endParaRPr lang="es-CO" sz="2400"/>
        </a:p>
      </dgm:t>
    </dgm:pt>
    <dgm:pt modelId="{C629AAC4-0ADB-4337-9BC2-BF73DC504590}" type="sibTrans" cxnId="{53483FB6-DE45-4BE9-8EBF-D333F5A69125}">
      <dgm:prSet/>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t>
        <a:bodyPr/>
        <a:lstStyle/>
        <a:p>
          <a:endParaRPr lang="es-CO" sz="2400">
            <a:solidFill>
              <a:schemeClr val="tx1"/>
            </a:solidFill>
          </a:endParaRPr>
        </a:p>
      </dgm:t>
      <dgm:extLst>
        <a:ext uri="{E40237B7-FDA0-4F09-8148-C483321AD2D9}">
          <dgm14:cNvPr xmlns:dgm14="http://schemas.microsoft.com/office/drawing/2010/diagram" id="0" name="" descr="Reunión"/>
        </a:ext>
      </dgm:extLst>
    </dgm:pt>
    <dgm:pt modelId="{AFDB6200-710C-44E1-BAA9-B422CBFC5E21}">
      <dgm:prSet phldrT="[Texto]" custT="1"/>
      <dgm:spPr/>
      <dgm:t>
        <a:bodyPr/>
        <a:lstStyle/>
        <a:p>
          <a:r>
            <a:rPr lang="es-ES" sz="1400" dirty="0"/>
            <a:t>Obligaciones de depositarios</a:t>
          </a:r>
          <a:endParaRPr lang="es-CO" sz="1400" dirty="0"/>
        </a:p>
      </dgm:t>
    </dgm:pt>
    <dgm:pt modelId="{F14E64C4-C922-42F5-AD9B-C72212BB9741}" type="parTrans" cxnId="{FBE97803-3D70-4052-8A6B-48004AC6414F}">
      <dgm:prSet custT="1"/>
      <dgm:spPr/>
      <dgm:t>
        <a:bodyPr/>
        <a:lstStyle/>
        <a:p>
          <a:endParaRPr lang="es-CO" sz="1050"/>
        </a:p>
      </dgm:t>
    </dgm:pt>
    <dgm:pt modelId="{58702E32-E401-4F9A-A2C7-75A38CD68B0A}" type="sibTrans" cxnId="{FBE97803-3D70-4052-8A6B-48004AC6414F}">
      <dgm:prSet/>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t>
        <a:bodyPr/>
        <a:lstStyle/>
        <a:p>
          <a:endParaRPr lang="es-CO" sz="2400"/>
        </a:p>
      </dgm:t>
      <dgm:extLst>
        <a:ext uri="{E40237B7-FDA0-4F09-8148-C483321AD2D9}">
          <dgm14:cNvPr xmlns:dgm14="http://schemas.microsoft.com/office/drawing/2010/diagram" id="0" name="" descr="Balanza de la Justicia"/>
        </a:ext>
      </dgm:extLst>
    </dgm:pt>
    <dgm:pt modelId="{0286537A-35A6-44FC-B75B-F35D3E1FE69E}">
      <dgm:prSet phldrT="[Texto]" custT="1"/>
      <dgm:spPr/>
      <dgm:t>
        <a:bodyPr/>
        <a:lstStyle/>
        <a:p>
          <a:r>
            <a:rPr lang="es-ES" sz="1400" dirty="0"/>
            <a:t>Modelo tarifarios</a:t>
          </a:r>
          <a:endParaRPr lang="es-CO" sz="1400" dirty="0"/>
        </a:p>
      </dgm:t>
    </dgm:pt>
    <dgm:pt modelId="{827D6E5A-3C8D-48D3-A3AB-8480BEA70FF6}" type="parTrans" cxnId="{35CD1E34-A85F-4BF8-A3EA-28D63418997B}">
      <dgm:prSet custT="1"/>
      <dgm:spPr/>
      <dgm:t>
        <a:bodyPr/>
        <a:lstStyle/>
        <a:p>
          <a:endParaRPr lang="es-CO" sz="1050"/>
        </a:p>
      </dgm:t>
    </dgm:pt>
    <dgm:pt modelId="{D842B359-0155-40CF-8587-E488EB7361D6}" type="sibTrans" cxnId="{35CD1E34-A85F-4BF8-A3EA-28D63418997B}">
      <dgm:prSet/>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t>
        <a:bodyPr/>
        <a:lstStyle/>
        <a:p>
          <a:endParaRPr lang="es-CO" sz="2400"/>
        </a:p>
      </dgm:t>
      <dgm:extLst>
        <a:ext uri="{E40237B7-FDA0-4F09-8148-C483321AD2D9}">
          <dgm14:cNvPr xmlns:dgm14="http://schemas.microsoft.com/office/drawing/2010/diagram" id="0" name="" descr="Dinero"/>
        </a:ext>
      </dgm:extLst>
    </dgm:pt>
    <dgm:pt modelId="{0E47CEF5-F59C-438E-85EE-E47721E4C2BA}">
      <dgm:prSet phldrT="[Texto]" custT="1"/>
      <dgm:spPr/>
      <dgm:t>
        <a:bodyPr/>
        <a:lstStyle/>
        <a:p>
          <a:r>
            <a:rPr lang="es-ES" sz="1400" dirty="0"/>
            <a:t>Ajuste a Procedimientos</a:t>
          </a:r>
          <a:endParaRPr lang="es-CO" sz="1400" dirty="0"/>
        </a:p>
      </dgm:t>
    </dgm:pt>
    <dgm:pt modelId="{C1F436A7-06B8-4370-8C9F-3E8E6E6A1082}" type="parTrans" cxnId="{3CF177A4-9E28-4708-AE7D-0B29C86AE2C7}">
      <dgm:prSet custT="1"/>
      <dgm:spPr/>
      <dgm:t>
        <a:bodyPr/>
        <a:lstStyle/>
        <a:p>
          <a:endParaRPr lang="es-CO" sz="1050"/>
        </a:p>
      </dgm:t>
    </dgm:pt>
    <dgm:pt modelId="{B3B222C3-EF4C-4C20-8DEA-6E24CE3B23B6}" type="sibTrans" cxnId="{3CF177A4-9E28-4708-AE7D-0B29C86AE2C7}">
      <dgm:prSet/>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t>
        <a:bodyPr/>
        <a:lstStyle/>
        <a:p>
          <a:endParaRPr lang="es-CO" sz="2400"/>
        </a:p>
      </dgm:t>
      <dgm:extLst>
        <a:ext uri="{E40237B7-FDA0-4F09-8148-C483321AD2D9}">
          <dgm14:cNvPr xmlns:dgm14="http://schemas.microsoft.com/office/drawing/2010/diagram" id="0" name="" descr="Cuaderno de estrategias"/>
        </a:ext>
      </dgm:extLst>
    </dgm:pt>
    <dgm:pt modelId="{D3C1E67D-6F9E-4978-8366-A17D33B3250C}">
      <dgm:prSet phldrT="[Texto]" custT="1"/>
      <dgm:spPr/>
      <dgm:t>
        <a:bodyPr/>
        <a:lstStyle/>
        <a:p>
          <a:r>
            <a:rPr lang="es-ES" sz="1400" dirty="0"/>
            <a:t>Pólizas (Evaluación de esquema de Seguros)</a:t>
          </a:r>
          <a:endParaRPr lang="es-CO" sz="1400" dirty="0"/>
        </a:p>
      </dgm:t>
    </dgm:pt>
    <dgm:pt modelId="{7ED605F8-0276-4971-8A47-F8E6C3E48EA8}" type="parTrans" cxnId="{2370F924-6481-4AAD-A3F5-1A339B17F8E6}">
      <dgm:prSet custT="1"/>
      <dgm:spPr/>
      <dgm:t>
        <a:bodyPr/>
        <a:lstStyle/>
        <a:p>
          <a:endParaRPr lang="es-CO" sz="1050"/>
        </a:p>
      </dgm:t>
    </dgm:pt>
    <dgm:pt modelId="{AEC9F1A3-1CBD-4CC2-B7FA-391CAC468389}" type="sibTrans" cxnId="{2370F924-6481-4AAD-A3F5-1A339B17F8E6}">
      <dgm:prSet/>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dgm:spPr>
      <dgm:t>
        <a:bodyPr/>
        <a:lstStyle/>
        <a:p>
          <a:endParaRPr lang="es-CO" sz="2400"/>
        </a:p>
      </dgm:t>
      <dgm:extLst>
        <a:ext uri="{E40237B7-FDA0-4F09-8148-C483321AD2D9}">
          <dgm14:cNvPr xmlns:dgm14="http://schemas.microsoft.com/office/drawing/2010/diagram" id="0" name="" descr="Salvavidas"/>
        </a:ext>
      </dgm:extLst>
    </dgm:pt>
    <dgm:pt modelId="{61ED589A-C8D8-470C-8271-95726C7BEDB9}" type="pres">
      <dgm:prSet presAssocID="{73553F1F-0E2B-4C8E-8A04-6545E8131F8D}" presName="Name0" presStyleCnt="0">
        <dgm:presLayoutVars>
          <dgm:chMax val="7"/>
          <dgm:chPref val="7"/>
          <dgm:dir/>
        </dgm:presLayoutVars>
      </dgm:prSet>
      <dgm:spPr/>
    </dgm:pt>
    <dgm:pt modelId="{F3137287-516D-405D-A9EC-3E985FBE1E5F}" type="pres">
      <dgm:prSet presAssocID="{73553F1F-0E2B-4C8E-8A04-6545E8131F8D}" presName="Name1" presStyleCnt="0"/>
      <dgm:spPr/>
    </dgm:pt>
    <dgm:pt modelId="{ED7E267D-EC6F-4CAC-975C-52207B396536}" type="pres">
      <dgm:prSet presAssocID="{C629AAC4-0ADB-4337-9BC2-BF73DC504590}" presName="picture_1" presStyleCnt="0"/>
      <dgm:spPr/>
    </dgm:pt>
    <dgm:pt modelId="{6265E04D-5470-4725-BE33-BC6A8C0E5DB7}" type="pres">
      <dgm:prSet presAssocID="{C629AAC4-0ADB-4337-9BC2-BF73DC504590}" presName="pictureRepeatNode" presStyleLbl="alignImgPlace1" presStyleIdx="0" presStyleCnt="5"/>
      <dgm:spPr/>
    </dgm:pt>
    <dgm:pt modelId="{17B7FAA5-5FB3-443E-8BF8-A35AA03D5535}" type="pres">
      <dgm:prSet presAssocID="{8C76AF17-8563-4966-81A3-FFDD9FE9B402}" presName="text_1" presStyleLbl="node1" presStyleIdx="0" presStyleCnt="0">
        <dgm:presLayoutVars>
          <dgm:bulletEnabled val="1"/>
        </dgm:presLayoutVars>
      </dgm:prSet>
      <dgm:spPr/>
    </dgm:pt>
    <dgm:pt modelId="{14E2D219-9599-4F14-924A-572B0177FA3E}" type="pres">
      <dgm:prSet presAssocID="{58702E32-E401-4F9A-A2C7-75A38CD68B0A}" presName="picture_2" presStyleCnt="0"/>
      <dgm:spPr/>
    </dgm:pt>
    <dgm:pt modelId="{7502A328-6665-403D-BEEE-2DA84E45B7D9}" type="pres">
      <dgm:prSet presAssocID="{58702E32-E401-4F9A-A2C7-75A38CD68B0A}" presName="pictureRepeatNode" presStyleLbl="alignImgPlace1" presStyleIdx="1" presStyleCnt="5"/>
      <dgm:spPr/>
    </dgm:pt>
    <dgm:pt modelId="{105D93A6-B3AB-4A43-B961-0C9D990CEE91}" type="pres">
      <dgm:prSet presAssocID="{AFDB6200-710C-44E1-BAA9-B422CBFC5E21}" presName="line_2" presStyleLbl="parChTrans1D1" presStyleIdx="0" presStyleCnt="4"/>
      <dgm:spPr/>
    </dgm:pt>
    <dgm:pt modelId="{2F7118D8-6BFA-4E5E-B1AD-85DB0920BBCF}" type="pres">
      <dgm:prSet presAssocID="{AFDB6200-710C-44E1-BAA9-B422CBFC5E21}" presName="textparent_2" presStyleLbl="node1" presStyleIdx="0" presStyleCnt="0"/>
      <dgm:spPr/>
    </dgm:pt>
    <dgm:pt modelId="{B45B739A-C58E-41D6-AD78-EDCC2A694F89}" type="pres">
      <dgm:prSet presAssocID="{AFDB6200-710C-44E1-BAA9-B422CBFC5E21}" presName="text_2" presStyleLbl="revTx" presStyleIdx="0" presStyleCnt="4">
        <dgm:presLayoutVars>
          <dgm:bulletEnabled val="1"/>
        </dgm:presLayoutVars>
      </dgm:prSet>
      <dgm:spPr/>
    </dgm:pt>
    <dgm:pt modelId="{C1A1E1ED-B0CE-4DAF-88CB-5E916C6EF0C2}" type="pres">
      <dgm:prSet presAssocID="{D842B359-0155-40CF-8587-E488EB7361D6}" presName="picture_3" presStyleCnt="0"/>
      <dgm:spPr/>
    </dgm:pt>
    <dgm:pt modelId="{7C336F15-8001-4491-ABBD-7F101A87499B}" type="pres">
      <dgm:prSet presAssocID="{D842B359-0155-40CF-8587-E488EB7361D6}" presName="pictureRepeatNode" presStyleLbl="alignImgPlace1" presStyleIdx="2" presStyleCnt="5"/>
      <dgm:spPr/>
    </dgm:pt>
    <dgm:pt modelId="{94B0479C-0808-4B94-9DDC-E985AADCEC32}" type="pres">
      <dgm:prSet presAssocID="{0286537A-35A6-44FC-B75B-F35D3E1FE69E}" presName="line_3" presStyleLbl="parChTrans1D1" presStyleIdx="1" presStyleCnt="4"/>
      <dgm:spPr/>
    </dgm:pt>
    <dgm:pt modelId="{4E061315-F77C-49F9-86A0-F322BF3ADC4E}" type="pres">
      <dgm:prSet presAssocID="{0286537A-35A6-44FC-B75B-F35D3E1FE69E}" presName="textparent_3" presStyleLbl="node1" presStyleIdx="0" presStyleCnt="0"/>
      <dgm:spPr/>
    </dgm:pt>
    <dgm:pt modelId="{345039E6-25D3-4949-98BC-A0C47F0AA1CA}" type="pres">
      <dgm:prSet presAssocID="{0286537A-35A6-44FC-B75B-F35D3E1FE69E}" presName="text_3" presStyleLbl="revTx" presStyleIdx="1" presStyleCnt="4">
        <dgm:presLayoutVars>
          <dgm:bulletEnabled val="1"/>
        </dgm:presLayoutVars>
      </dgm:prSet>
      <dgm:spPr/>
    </dgm:pt>
    <dgm:pt modelId="{CC7B75B8-90DD-41E4-A32D-2FEEE46D3A67}" type="pres">
      <dgm:prSet presAssocID="{B3B222C3-EF4C-4C20-8DEA-6E24CE3B23B6}" presName="picture_4" presStyleCnt="0"/>
      <dgm:spPr/>
    </dgm:pt>
    <dgm:pt modelId="{313CEF49-9425-439E-A4C5-217DDA505AC1}" type="pres">
      <dgm:prSet presAssocID="{B3B222C3-EF4C-4C20-8DEA-6E24CE3B23B6}" presName="pictureRepeatNode" presStyleLbl="alignImgPlace1" presStyleIdx="3" presStyleCnt="5"/>
      <dgm:spPr/>
    </dgm:pt>
    <dgm:pt modelId="{97C65578-1AA8-4594-9C85-E204526368D7}" type="pres">
      <dgm:prSet presAssocID="{0E47CEF5-F59C-438E-85EE-E47721E4C2BA}" presName="line_4" presStyleLbl="parChTrans1D1" presStyleIdx="2" presStyleCnt="4"/>
      <dgm:spPr/>
    </dgm:pt>
    <dgm:pt modelId="{3D76E8FB-F18B-4F2C-A60B-7F26D06A3C96}" type="pres">
      <dgm:prSet presAssocID="{0E47CEF5-F59C-438E-85EE-E47721E4C2BA}" presName="textparent_4" presStyleLbl="node1" presStyleIdx="0" presStyleCnt="0"/>
      <dgm:spPr/>
    </dgm:pt>
    <dgm:pt modelId="{A0BC0A02-621E-4ED2-B3D2-17842E00AA02}" type="pres">
      <dgm:prSet presAssocID="{0E47CEF5-F59C-438E-85EE-E47721E4C2BA}" presName="text_4" presStyleLbl="revTx" presStyleIdx="2" presStyleCnt="4">
        <dgm:presLayoutVars>
          <dgm:bulletEnabled val="1"/>
        </dgm:presLayoutVars>
      </dgm:prSet>
      <dgm:spPr/>
    </dgm:pt>
    <dgm:pt modelId="{1FB56B43-DFFD-4B9A-936A-C2813CE26C23}" type="pres">
      <dgm:prSet presAssocID="{AEC9F1A3-1CBD-4CC2-B7FA-391CAC468389}" presName="picture_5" presStyleCnt="0"/>
      <dgm:spPr/>
    </dgm:pt>
    <dgm:pt modelId="{7FE9521B-F1CB-4206-91D8-13AD05A836DB}" type="pres">
      <dgm:prSet presAssocID="{AEC9F1A3-1CBD-4CC2-B7FA-391CAC468389}" presName="pictureRepeatNode" presStyleLbl="alignImgPlace1" presStyleIdx="4" presStyleCnt="5"/>
      <dgm:spPr/>
    </dgm:pt>
    <dgm:pt modelId="{6BBE4FCF-CA79-4316-A3ED-0C0E4971BAED}" type="pres">
      <dgm:prSet presAssocID="{D3C1E67D-6F9E-4978-8366-A17D33B3250C}" presName="line_5" presStyleLbl="parChTrans1D1" presStyleIdx="3" presStyleCnt="4"/>
      <dgm:spPr/>
    </dgm:pt>
    <dgm:pt modelId="{D27D0E30-8769-4D5C-A5D1-6D7E135A5E2C}" type="pres">
      <dgm:prSet presAssocID="{D3C1E67D-6F9E-4978-8366-A17D33B3250C}" presName="textparent_5" presStyleLbl="node1" presStyleIdx="0" presStyleCnt="0"/>
      <dgm:spPr/>
    </dgm:pt>
    <dgm:pt modelId="{AAFAA72F-1A0B-48F0-8B03-4145BCFC0D5B}" type="pres">
      <dgm:prSet presAssocID="{D3C1E67D-6F9E-4978-8366-A17D33B3250C}" presName="text_5" presStyleLbl="revTx" presStyleIdx="3" presStyleCnt="4">
        <dgm:presLayoutVars>
          <dgm:bulletEnabled val="1"/>
        </dgm:presLayoutVars>
      </dgm:prSet>
      <dgm:spPr/>
    </dgm:pt>
  </dgm:ptLst>
  <dgm:cxnLst>
    <dgm:cxn modelId="{FBE97803-3D70-4052-8A6B-48004AC6414F}" srcId="{73553F1F-0E2B-4C8E-8A04-6545E8131F8D}" destId="{AFDB6200-710C-44E1-BAA9-B422CBFC5E21}" srcOrd="1" destOrd="0" parTransId="{F14E64C4-C922-42F5-AD9B-C72212BB9741}" sibTransId="{58702E32-E401-4F9A-A2C7-75A38CD68B0A}"/>
    <dgm:cxn modelId="{2370F924-6481-4AAD-A3F5-1A339B17F8E6}" srcId="{73553F1F-0E2B-4C8E-8A04-6545E8131F8D}" destId="{D3C1E67D-6F9E-4978-8366-A17D33B3250C}" srcOrd="4" destOrd="0" parTransId="{7ED605F8-0276-4971-8A47-F8E6C3E48EA8}" sibTransId="{AEC9F1A3-1CBD-4CC2-B7FA-391CAC468389}"/>
    <dgm:cxn modelId="{58346826-33B8-4E0F-A871-4290742FE5E0}" type="presOf" srcId="{73553F1F-0E2B-4C8E-8A04-6545E8131F8D}" destId="{61ED589A-C8D8-470C-8271-95726C7BEDB9}" srcOrd="0" destOrd="0" presId="urn:microsoft.com/office/officeart/2008/layout/CircularPictureCallout"/>
    <dgm:cxn modelId="{35CD1E34-A85F-4BF8-A3EA-28D63418997B}" srcId="{73553F1F-0E2B-4C8E-8A04-6545E8131F8D}" destId="{0286537A-35A6-44FC-B75B-F35D3E1FE69E}" srcOrd="2" destOrd="0" parTransId="{827D6E5A-3C8D-48D3-A3AB-8480BEA70FF6}" sibTransId="{D842B359-0155-40CF-8587-E488EB7361D6}"/>
    <dgm:cxn modelId="{875BFC5B-DAD5-4BF5-B4C3-2F8C800400B5}" type="presOf" srcId="{C629AAC4-0ADB-4337-9BC2-BF73DC504590}" destId="{6265E04D-5470-4725-BE33-BC6A8C0E5DB7}" srcOrd="0" destOrd="0" presId="urn:microsoft.com/office/officeart/2008/layout/CircularPictureCallout"/>
    <dgm:cxn modelId="{4793F743-FF67-441C-B679-591021FB8066}" type="presOf" srcId="{8C76AF17-8563-4966-81A3-FFDD9FE9B402}" destId="{17B7FAA5-5FB3-443E-8BF8-A35AA03D5535}" srcOrd="0" destOrd="0" presId="urn:microsoft.com/office/officeart/2008/layout/CircularPictureCallout"/>
    <dgm:cxn modelId="{BB28BA46-4180-4F08-B849-0C1C4A9A9E9E}" type="presOf" srcId="{AFDB6200-710C-44E1-BAA9-B422CBFC5E21}" destId="{B45B739A-C58E-41D6-AD78-EDCC2A694F89}" srcOrd="0" destOrd="0" presId="urn:microsoft.com/office/officeart/2008/layout/CircularPictureCallout"/>
    <dgm:cxn modelId="{DC13396C-C461-4522-B26A-C125E950E85C}" type="presOf" srcId="{58702E32-E401-4F9A-A2C7-75A38CD68B0A}" destId="{7502A328-6665-403D-BEEE-2DA84E45B7D9}" srcOrd="0" destOrd="0" presId="urn:microsoft.com/office/officeart/2008/layout/CircularPictureCallout"/>
    <dgm:cxn modelId="{52860F98-0F97-4F12-8DD6-394764A9C5C8}" type="presOf" srcId="{B3B222C3-EF4C-4C20-8DEA-6E24CE3B23B6}" destId="{313CEF49-9425-439E-A4C5-217DDA505AC1}" srcOrd="0" destOrd="0" presId="urn:microsoft.com/office/officeart/2008/layout/CircularPictureCallout"/>
    <dgm:cxn modelId="{3CF177A4-9E28-4708-AE7D-0B29C86AE2C7}" srcId="{73553F1F-0E2B-4C8E-8A04-6545E8131F8D}" destId="{0E47CEF5-F59C-438E-85EE-E47721E4C2BA}" srcOrd="3" destOrd="0" parTransId="{C1F436A7-06B8-4370-8C9F-3E8E6E6A1082}" sibTransId="{B3B222C3-EF4C-4C20-8DEA-6E24CE3B23B6}"/>
    <dgm:cxn modelId="{0BD249AD-98A8-4305-81FF-B0547D551ED9}" type="presOf" srcId="{D842B359-0155-40CF-8587-E488EB7361D6}" destId="{7C336F15-8001-4491-ABBD-7F101A87499B}" srcOrd="0" destOrd="0" presId="urn:microsoft.com/office/officeart/2008/layout/CircularPictureCallout"/>
    <dgm:cxn modelId="{53483FB6-DE45-4BE9-8EBF-D333F5A69125}" srcId="{73553F1F-0E2B-4C8E-8A04-6545E8131F8D}" destId="{8C76AF17-8563-4966-81A3-FFDD9FE9B402}" srcOrd="0" destOrd="0" parTransId="{365EAD92-8580-4B9A-8F7F-E4891C19D2B6}" sibTransId="{C629AAC4-0ADB-4337-9BC2-BF73DC504590}"/>
    <dgm:cxn modelId="{61997CB6-07F6-4A32-A3DC-B9A5037DF96A}" type="presOf" srcId="{0E47CEF5-F59C-438E-85EE-E47721E4C2BA}" destId="{A0BC0A02-621E-4ED2-B3D2-17842E00AA02}" srcOrd="0" destOrd="0" presId="urn:microsoft.com/office/officeart/2008/layout/CircularPictureCallout"/>
    <dgm:cxn modelId="{A91ECDC8-589E-4C00-81EB-8BC2CF515F97}" type="presOf" srcId="{0286537A-35A6-44FC-B75B-F35D3E1FE69E}" destId="{345039E6-25D3-4949-98BC-A0C47F0AA1CA}" srcOrd="0" destOrd="0" presId="urn:microsoft.com/office/officeart/2008/layout/CircularPictureCallout"/>
    <dgm:cxn modelId="{1665F2DF-80F8-4450-A551-4B31085E55A9}" type="presOf" srcId="{AEC9F1A3-1CBD-4CC2-B7FA-391CAC468389}" destId="{7FE9521B-F1CB-4206-91D8-13AD05A836DB}" srcOrd="0" destOrd="0" presId="urn:microsoft.com/office/officeart/2008/layout/CircularPictureCallout"/>
    <dgm:cxn modelId="{2FCCDFF4-155E-41D8-A381-E57E998A070C}" type="presOf" srcId="{D3C1E67D-6F9E-4978-8366-A17D33B3250C}" destId="{AAFAA72F-1A0B-48F0-8B03-4145BCFC0D5B}" srcOrd="0" destOrd="0" presId="urn:microsoft.com/office/officeart/2008/layout/CircularPictureCallout"/>
    <dgm:cxn modelId="{E81AFAF7-483D-4E99-A2F2-675E1EDE20FC}" type="presParOf" srcId="{61ED589A-C8D8-470C-8271-95726C7BEDB9}" destId="{F3137287-516D-405D-A9EC-3E985FBE1E5F}" srcOrd="0" destOrd="0" presId="urn:microsoft.com/office/officeart/2008/layout/CircularPictureCallout"/>
    <dgm:cxn modelId="{CB5AD765-DEE9-42E8-B219-C33B153FF049}" type="presParOf" srcId="{F3137287-516D-405D-A9EC-3E985FBE1E5F}" destId="{ED7E267D-EC6F-4CAC-975C-52207B396536}" srcOrd="0" destOrd="0" presId="urn:microsoft.com/office/officeart/2008/layout/CircularPictureCallout"/>
    <dgm:cxn modelId="{C028B29D-E956-4069-BA78-991B302DB4B9}" type="presParOf" srcId="{ED7E267D-EC6F-4CAC-975C-52207B396536}" destId="{6265E04D-5470-4725-BE33-BC6A8C0E5DB7}" srcOrd="0" destOrd="0" presId="urn:microsoft.com/office/officeart/2008/layout/CircularPictureCallout"/>
    <dgm:cxn modelId="{D5F6DDEC-601A-4FBA-9A9A-B8F56EE5B4E1}" type="presParOf" srcId="{F3137287-516D-405D-A9EC-3E985FBE1E5F}" destId="{17B7FAA5-5FB3-443E-8BF8-A35AA03D5535}" srcOrd="1" destOrd="0" presId="urn:microsoft.com/office/officeart/2008/layout/CircularPictureCallout"/>
    <dgm:cxn modelId="{5D881847-8C76-45C7-86ED-B3F0A387039B}" type="presParOf" srcId="{F3137287-516D-405D-A9EC-3E985FBE1E5F}" destId="{14E2D219-9599-4F14-924A-572B0177FA3E}" srcOrd="2" destOrd="0" presId="urn:microsoft.com/office/officeart/2008/layout/CircularPictureCallout"/>
    <dgm:cxn modelId="{03C91BF1-66C3-4D7D-9A32-1BC83326CAE7}" type="presParOf" srcId="{14E2D219-9599-4F14-924A-572B0177FA3E}" destId="{7502A328-6665-403D-BEEE-2DA84E45B7D9}" srcOrd="0" destOrd="0" presId="urn:microsoft.com/office/officeart/2008/layout/CircularPictureCallout"/>
    <dgm:cxn modelId="{766F5046-DBDE-43C8-90E4-7FE64132179F}" type="presParOf" srcId="{F3137287-516D-405D-A9EC-3E985FBE1E5F}" destId="{105D93A6-B3AB-4A43-B961-0C9D990CEE91}" srcOrd="3" destOrd="0" presId="urn:microsoft.com/office/officeart/2008/layout/CircularPictureCallout"/>
    <dgm:cxn modelId="{33235020-27A5-4A95-AC09-11162B518A24}" type="presParOf" srcId="{F3137287-516D-405D-A9EC-3E985FBE1E5F}" destId="{2F7118D8-6BFA-4E5E-B1AD-85DB0920BBCF}" srcOrd="4" destOrd="0" presId="urn:microsoft.com/office/officeart/2008/layout/CircularPictureCallout"/>
    <dgm:cxn modelId="{609C5693-616B-45AA-80BD-07E8AE477AA8}" type="presParOf" srcId="{2F7118D8-6BFA-4E5E-B1AD-85DB0920BBCF}" destId="{B45B739A-C58E-41D6-AD78-EDCC2A694F89}" srcOrd="0" destOrd="0" presId="urn:microsoft.com/office/officeart/2008/layout/CircularPictureCallout"/>
    <dgm:cxn modelId="{9A5CC663-20CE-4D89-9310-B604D4DFF3B7}" type="presParOf" srcId="{F3137287-516D-405D-A9EC-3E985FBE1E5F}" destId="{C1A1E1ED-B0CE-4DAF-88CB-5E916C6EF0C2}" srcOrd="5" destOrd="0" presId="urn:microsoft.com/office/officeart/2008/layout/CircularPictureCallout"/>
    <dgm:cxn modelId="{8E2089DA-CE5B-427F-B363-591D4F89F69A}" type="presParOf" srcId="{C1A1E1ED-B0CE-4DAF-88CB-5E916C6EF0C2}" destId="{7C336F15-8001-4491-ABBD-7F101A87499B}" srcOrd="0" destOrd="0" presId="urn:microsoft.com/office/officeart/2008/layout/CircularPictureCallout"/>
    <dgm:cxn modelId="{C0DE5799-1DD5-43AD-99CF-FD67FD028C97}" type="presParOf" srcId="{F3137287-516D-405D-A9EC-3E985FBE1E5F}" destId="{94B0479C-0808-4B94-9DDC-E985AADCEC32}" srcOrd="6" destOrd="0" presId="urn:microsoft.com/office/officeart/2008/layout/CircularPictureCallout"/>
    <dgm:cxn modelId="{E1F72FB5-6DBA-4188-8599-6E62FBBC8620}" type="presParOf" srcId="{F3137287-516D-405D-A9EC-3E985FBE1E5F}" destId="{4E061315-F77C-49F9-86A0-F322BF3ADC4E}" srcOrd="7" destOrd="0" presId="urn:microsoft.com/office/officeart/2008/layout/CircularPictureCallout"/>
    <dgm:cxn modelId="{AC0D9BCA-5427-4AED-9909-1137813E2B72}" type="presParOf" srcId="{4E061315-F77C-49F9-86A0-F322BF3ADC4E}" destId="{345039E6-25D3-4949-98BC-A0C47F0AA1CA}" srcOrd="0" destOrd="0" presId="urn:microsoft.com/office/officeart/2008/layout/CircularPictureCallout"/>
    <dgm:cxn modelId="{308AB1F6-22AD-4AD2-A01E-7834D2D3EFA6}" type="presParOf" srcId="{F3137287-516D-405D-A9EC-3E985FBE1E5F}" destId="{CC7B75B8-90DD-41E4-A32D-2FEEE46D3A67}" srcOrd="8" destOrd="0" presId="urn:microsoft.com/office/officeart/2008/layout/CircularPictureCallout"/>
    <dgm:cxn modelId="{7E12A9F5-0A16-4272-B1DD-E74452A0560B}" type="presParOf" srcId="{CC7B75B8-90DD-41E4-A32D-2FEEE46D3A67}" destId="{313CEF49-9425-439E-A4C5-217DDA505AC1}" srcOrd="0" destOrd="0" presId="urn:microsoft.com/office/officeart/2008/layout/CircularPictureCallout"/>
    <dgm:cxn modelId="{8C9DF927-124F-4B62-8442-CE9B34C287AF}" type="presParOf" srcId="{F3137287-516D-405D-A9EC-3E985FBE1E5F}" destId="{97C65578-1AA8-4594-9C85-E204526368D7}" srcOrd="9" destOrd="0" presId="urn:microsoft.com/office/officeart/2008/layout/CircularPictureCallout"/>
    <dgm:cxn modelId="{E1E3DBBC-3B01-4A76-B00F-7FDC33D11CCB}" type="presParOf" srcId="{F3137287-516D-405D-A9EC-3E985FBE1E5F}" destId="{3D76E8FB-F18B-4F2C-A60B-7F26D06A3C96}" srcOrd="10" destOrd="0" presId="urn:microsoft.com/office/officeart/2008/layout/CircularPictureCallout"/>
    <dgm:cxn modelId="{6B64ACB3-2DA1-4E85-B116-A47F5F28C380}" type="presParOf" srcId="{3D76E8FB-F18B-4F2C-A60B-7F26D06A3C96}" destId="{A0BC0A02-621E-4ED2-B3D2-17842E00AA02}" srcOrd="0" destOrd="0" presId="urn:microsoft.com/office/officeart/2008/layout/CircularPictureCallout"/>
    <dgm:cxn modelId="{7BA888BE-5244-4E50-A490-9C042E54A5F7}" type="presParOf" srcId="{F3137287-516D-405D-A9EC-3E985FBE1E5F}" destId="{1FB56B43-DFFD-4B9A-936A-C2813CE26C23}" srcOrd="11" destOrd="0" presId="urn:microsoft.com/office/officeart/2008/layout/CircularPictureCallout"/>
    <dgm:cxn modelId="{C7056BF2-619E-4D03-9B78-B3E040C188C3}" type="presParOf" srcId="{1FB56B43-DFFD-4B9A-936A-C2813CE26C23}" destId="{7FE9521B-F1CB-4206-91D8-13AD05A836DB}" srcOrd="0" destOrd="0" presId="urn:microsoft.com/office/officeart/2008/layout/CircularPictureCallout"/>
    <dgm:cxn modelId="{293714DB-B50E-42D2-928C-AB08F2E1EF25}" type="presParOf" srcId="{F3137287-516D-405D-A9EC-3E985FBE1E5F}" destId="{6BBE4FCF-CA79-4316-A3ED-0C0E4971BAED}" srcOrd="12" destOrd="0" presId="urn:microsoft.com/office/officeart/2008/layout/CircularPictureCallout"/>
    <dgm:cxn modelId="{8B506282-939C-4B3D-9F89-0C3BCDB0F4FF}" type="presParOf" srcId="{F3137287-516D-405D-A9EC-3E985FBE1E5F}" destId="{D27D0E30-8769-4D5C-A5D1-6D7E135A5E2C}" srcOrd="13" destOrd="0" presId="urn:microsoft.com/office/officeart/2008/layout/CircularPictureCallout"/>
    <dgm:cxn modelId="{6E560160-88E7-45FD-B1F2-94A119962677}" type="presParOf" srcId="{D27D0E30-8769-4D5C-A5D1-6D7E135A5E2C}" destId="{AAFAA72F-1A0B-48F0-8B03-4145BCFC0D5B}" srcOrd="0" destOrd="0" presId="urn:microsoft.com/office/officeart/2008/layout/CircularPictureCallou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8C7A72B-38E4-4FA3-8C0A-326D562929A0}" type="doc">
      <dgm:prSet loTypeId="urn:microsoft.com/office/officeart/2005/8/layout/target2" loCatId="relationship" qsTypeId="urn:microsoft.com/office/officeart/2005/8/quickstyle/simple1" qsCatId="simple" csTypeId="urn:microsoft.com/office/officeart/2005/8/colors/accent2_1" csCatId="accent2" phldr="1"/>
      <dgm:spPr/>
      <dgm:t>
        <a:bodyPr/>
        <a:lstStyle/>
        <a:p>
          <a:endParaRPr lang="es-CO"/>
        </a:p>
      </dgm:t>
    </dgm:pt>
    <dgm:pt modelId="{96A4DB53-0603-47DF-90CD-396EE11CF019}">
      <dgm:prSet phldrT="[Texto]"/>
      <dgm:spPr/>
      <dgm:t>
        <a:bodyPr/>
        <a:lstStyle/>
        <a:p>
          <a:r>
            <a:rPr lang="es-ES" dirty="0"/>
            <a:t>Procedimientos Asociados</a:t>
          </a:r>
          <a:endParaRPr lang="es-CO" dirty="0"/>
        </a:p>
      </dgm:t>
    </dgm:pt>
    <dgm:pt modelId="{900BDC3C-40EA-40A6-B27D-D6362F9DDB69}" type="parTrans" cxnId="{C1B04E95-073B-4FC4-A62A-43AC25DEDA6C}">
      <dgm:prSet/>
      <dgm:spPr/>
      <dgm:t>
        <a:bodyPr/>
        <a:lstStyle/>
        <a:p>
          <a:endParaRPr lang="es-CO"/>
        </a:p>
      </dgm:t>
    </dgm:pt>
    <dgm:pt modelId="{E9C58386-9BC9-4478-A750-895B7CABAA49}" type="sibTrans" cxnId="{C1B04E95-073B-4FC4-A62A-43AC25DEDA6C}">
      <dgm:prSet/>
      <dgm:spPr/>
      <dgm:t>
        <a:bodyPr/>
        <a:lstStyle/>
        <a:p>
          <a:endParaRPr lang="es-CO"/>
        </a:p>
      </dgm:t>
    </dgm:pt>
    <dgm:pt modelId="{BB725A50-9D8D-40F4-BD9F-E9FA85650151}">
      <dgm:prSet phldrT="[Texto]"/>
      <dgm:spPr/>
      <dgm:t>
        <a:bodyPr/>
        <a:lstStyle/>
        <a:p>
          <a:r>
            <a:rPr lang="es-ES" dirty="0"/>
            <a:t>20 procedimientos</a:t>
          </a:r>
          <a:endParaRPr lang="es-CO" dirty="0"/>
        </a:p>
      </dgm:t>
    </dgm:pt>
    <dgm:pt modelId="{830701D2-8093-4543-8761-2483C79CFD45}" type="parTrans" cxnId="{2484140A-5740-4C08-B21F-9B726306D076}">
      <dgm:prSet/>
      <dgm:spPr/>
      <dgm:t>
        <a:bodyPr/>
        <a:lstStyle/>
        <a:p>
          <a:endParaRPr lang="es-CO"/>
        </a:p>
      </dgm:t>
    </dgm:pt>
    <dgm:pt modelId="{660868B7-052C-43A5-8AF4-4004F74AC6C1}" type="sibTrans" cxnId="{2484140A-5740-4C08-B21F-9B726306D076}">
      <dgm:prSet/>
      <dgm:spPr/>
      <dgm:t>
        <a:bodyPr/>
        <a:lstStyle/>
        <a:p>
          <a:endParaRPr lang="es-CO"/>
        </a:p>
      </dgm:t>
    </dgm:pt>
    <dgm:pt modelId="{E35F919B-B4DD-4078-B269-D773DC863926}">
      <dgm:prSet phldrT="[Texto]"/>
      <dgm:spPr/>
      <dgm:t>
        <a:bodyPr/>
        <a:lstStyle/>
        <a:p>
          <a:r>
            <a:rPr lang="es-ES" dirty="0"/>
            <a:t>24 Actividades</a:t>
          </a:r>
          <a:endParaRPr lang="es-CO" dirty="0"/>
        </a:p>
      </dgm:t>
    </dgm:pt>
    <dgm:pt modelId="{3DC18BE0-90BE-4E30-A083-9AD7BC06010C}" type="parTrans" cxnId="{58BF69ED-3D6F-4A13-A34E-55E313BDB1B0}">
      <dgm:prSet/>
      <dgm:spPr/>
      <dgm:t>
        <a:bodyPr/>
        <a:lstStyle/>
        <a:p>
          <a:endParaRPr lang="es-CO"/>
        </a:p>
      </dgm:t>
    </dgm:pt>
    <dgm:pt modelId="{066BE0CA-7533-4460-987F-C2642FC94251}" type="sibTrans" cxnId="{58BF69ED-3D6F-4A13-A34E-55E313BDB1B0}">
      <dgm:prSet/>
      <dgm:spPr/>
      <dgm:t>
        <a:bodyPr/>
        <a:lstStyle/>
        <a:p>
          <a:endParaRPr lang="es-CO"/>
        </a:p>
      </dgm:t>
    </dgm:pt>
    <dgm:pt modelId="{FCCF9865-E563-476A-AC5D-F939EBFCC3B8}">
      <dgm:prSet phldrT="[Texto]"/>
      <dgm:spPr/>
      <dgm:t>
        <a:bodyPr/>
        <a:lstStyle/>
        <a:p>
          <a:r>
            <a:rPr lang="es-ES" dirty="0"/>
            <a:t>Metodología</a:t>
          </a:r>
          <a:endParaRPr lang="es-CO" dirty="0"/>
        </a:p>
      </dgm:t>
    </dgm:pt>
    <dgm:pt modelId="{AD1A287B-76C5-4EA9-BE39-E386FDF05EFF}" type="parTrans" cxnId="{4C5AE90F-F191-4A8A-B3E1-1EFBC0DD6C46}">
      <dgm:prSet/>
      <dgm:spPr/>
      <dgm:t>
        <a:bodyPr/>
        <a:lstStyle/>
        <a:p>
          <a:endParaRPr lang="es-CO"/>
        </a:p>
      </dgm:t>
    </dgm:pt>
    <dgm:pt modelId="{F51258A0-EDE0-447A-B6BC-D42BF16763E4}" type="sibTrans" cxnId="{4C5AE90F-F191-4A8A-B3E1-1EFBC0DD6C46}">
      <dgm:prSet/>
      <dgm:spPr/>
      <dgm:t>
        <a:bodyPr/>
        <a:lstStyle/>
        <a:p>
          <a:endParaRPr lang="es-CO"/>
        </a:p>
      </dgm:t>
    </dgm:pt>
    <dgm:pt modelId="{242E955B-BCA5-4871-B2F6-03AB8AB888D9}">
      <dgm:prSet phldrT="[Texto]"/>
      <dgm:spPr/>
      <dgm:t>
        <a:bodyPr/>
        <a:lstStyle/>
        <a:p>
          <a:r>
            <a:rPr lang="es-ES" dirty="0"/>
            <a:t>42 Básicas</a:t>
          </a:r>
          <a:endParaRPr lang="es-CO" dirty="0"/>
        </a:p>
      </dgm:t>
    </dgm:pt>
    <dgm:pt modelId="{D83AA925-AC16-4B2E-9821-391657167B24}" type="parTrans" cxnId="{9B04DAFE-014B-40D4-AD67-0588665B2E59}">
      <dgm:prSet/>
      <dgm:spPr/>
      <dgm:t>
        <a:bodyPr/>
        <a:lstStyle/>
        <a:p>
          <a:endParaRPr lang="es-CO"/>
        </a:p>
      </dgm:t>
    </dgm:pt>
    <dgm:pt modelId="{B8AF88D0-DC42-46B5-B7DC-7A70C5DBECB6}" type="sibTrans" cxnId="{9B04DAFE-014B-40D4-AD67-0588665B2E59}">
      <dgm:prSet/>
      <dgm:spPr/>
      <dgm:t>
        <a:bodyPr/>
        <a:lstStyle/>
        <a:p>
          <a:endParaRPr lang="es-CO"/>
        </a:p>
      </dgm:t>
    </dgm:pt>
    <dgm:pt modelId="{0B4E2D4B-7450-4BA4-B7D4-2217E21F0484}">
      <dgm:prSet phldrT="[Texto]"/>
      <dgm:spPr/>
      <dgm:t>
        <a:bodyPr/>
        <a:lstStyle/>
        <a:p>
          <a:r>
            <a:rPr lang="es-ES" dirty="0"/>
            <a:t>14 Especificas</a:t>
          </a:r>
          <a:endParaRPr lang="es-CO" dirty="0"/>
        </a:p>
      </dgm:t>
    </dgm:pt>
    <dgm:pt modelId="{EF7C3ECE-87EB-47DB-B94F-8ED4ED5C4C15}" type="parTrans" cxnId="{5CD8BFA9-9603-4F39-B7E5-7D8AC5413149}">
      <dgm:prSet/>
      <dgm:spPr/>
      <dgm:t>
        <a:bodyPr/>
        <a:lstStyle/>
        <a:p>
          <a:endParaRPr lang="es-CO"/>
        </a:p>
      </dgm:t>
    </dgm:pt>
    <dgm:pt modelId="{9E3F3025-7675-4600-B9F0-7E3035724050}" type="sibTrans" cxnId="{5CD8BFA9-9603-4F39-B7E5-7D8AC5413149}">
      <dgm:prSet/>
      <dgm:spPr/>
      <dgm:t>
        <a:bodyPr/>
        <a:lstStyle/>
        <a:p>
          <a:endParaRPr lang="es-CO"/>
        </a:p>
      </dgm:t>
    </dgm:pt>
    <dgm:pt modelId="{E952F726-64FE-4933-962E-D9983922C0B3}">
      <dgm:prSet phldrT="[Texto]"/>
      <dgm:spPr/>
      <dgm:t>
        <a:bodyPr/>
        <a:lstStyle/>
        <a:p>
          <a:r>
            <a:rPr lang="es-ES" dirty="0"/>
            <a:t>Decreto 2136</a:t>
          </a:r>
          <a:endParaRPr lang="es-CO" dirty="0"/>
        </a:p>
      </dgm:t>
    </dgm:pt>
    <dgm:pt modelId="{F4E8D7D5-5881-4A63-B1D4-90C79882F6C6}" type="parTrans" cxnId="{C80803AC-880C-4EC4-A50D-B678E2FFBC7A}">
      <dgm:prSet/>
      <dgm:spPr/>
      <dgm:t>
        <a:bodyPr/>
        <a:lstStyle/>
        <a:p>
          <a:endParaRPr lang="es-CO"/>
        </a:p>
      </dgm:t>
    </dgm:pt>
    <dgm:pt modelId="{0B7F10C9-7C72-4E9D-A04E-D790A54FB351}" type="sibTrans" cxnId="{C80803AC-880C-4EC4-A50D-B678E2FFBC7A}">
      <dgm:prSet/>
      <dgm:spPr/>
      <dgm:t>
        <a:bodyPr/>
        <a:lstStyle/>
        <a:p>
          <a:endParaRPr lang="es-CO"/>
        </a:p>
      </dgm:t>
    </dgm:pt>
    <dgm:pt modelId="{5DDD7F31-8EB2-44F2-B6CD-14807DD1EFF3}">
      <dgm:prSet phldrT="[Texto]"/>
      <dgm:spPr/>
      <dgm:t>
        <a:bodyPr/>
        <a:lstStyle/>
        <a:p>
          <a:r>
            <a:rPr lang="es-ES" dirty="0"/>
            <a:t>28</a:t>
          </a:r>
          <a:endParaRPr lang="es-CO" dirty="0"/>
        </a:p>
      </dgm:t>
    </dgm:pt>
    <dgm:pt modelId="{1CBC0C0A-3015-4DB7-8028-81FFFC8E3807}" type="parTrans" cxnId="{98B734F5-4322-42A6-925A-D39DAFAE65D9}">
      <dgm:prSet/>
      <dgm:spPr/>
      <dgm:t>
        <a:bodyPr/>
        <a:lstStyle/>
        <a:p>
          <a:endParaRPr lang="es-CO"/>
        </a:p>
      </dgm:t>
    </dgm:pt>
    <dgm:pt modelId="{288E0092-C8FF-485C-8001-82CC6D6496F9}" type="sibTrans" cxnId="{98B734F5-4322-42A6-925A-D39DAFAE65D9}">
      <dgm:prSet/>
      <dgm:spPr/>
      <dgm:t>
        <a:bodyPr/>
        <a:lstStyle/>
        <a:p>
          <a:endParaRPr lang="es-CO"/>
        </a:p>
      </dgm:t>
    </dgm:pt>
    <dgm:pt modelId="{EF37B738-356D-4DAD-A58A-258C0BD7CCD6}">
      <dgm:prSet phldrT="[Texto]"/>
      <dgm:spPr/>
      <dgm:t>
        <a:bodyPr/>
        <a:lstStyle/>
        <a:p>
          <a:r>
            <a:rPr lang="es-ES" dirty="0"/>
            <a:t>Obligaciones</a:t>
          </a:r>
          <a:endParaRPr lang="es-CO" dirty="0"/>
        </a:p>
      </dgm:t>
    </dgm:pt>
    <dgm:pt modelId="{F348478F-42E3-4686-AC81-EDF24F9F21EA}" type="parTrans" cxnId="{1F844D29-AA63-458E-B66D-FE4B06ADE653}">
      <dgm:prSet/>
      <dgm:spPr/>
      <dgm:t>
        <a:bodyPr/>
        <a:lstStyle/>
        <a:p>
          <a:endParaRPr lang="es-CO"/>
        </a:p>
      </dgm:t>
    </dgm:pt>
    <dgm:pt modelId="{D989C5E7-FDCA-4D4C-94A5-0F5A53D9E16E}" type="sibTrans" cxnId="{1F844D29-AA63-458E-B66D-FE4B06ADE653}">
      <dgm:prSet/>
      <dgm:spPr/>
      <dgm:t>
        <a:bodyPr/>
        <a:lstStyle/>
        <a:p>
          <a:endParaRPr lang="es-CO"/>
        </a:p>
      </dgm:t>
    </dgm:pt>
    <dgm:pt modelId="{617D288D-D4CB-4920-82B2-5804D970CBAF}" type="pres">
      <dgm:prSet presAssocID="{F8C7A72B-38E4-4FA3-8C0A-326D562929A0}" presName="Name0" presStyleCnt="0">
        <dgm:presLayoutVars>
          <dgm:chMax val="3"/>
          <dgm:chPref val="1"/>
          <dgm:dir/>
          <dgm:animLvl val="lvl"/>
          <dgm:resizeHandles/>
        </dgm:presLayoutVars>
      </dgm:prSet>
      <dgm:spPr/>
    </dgm:pt>
    <dgm:pt modelId="{416972DF-500C-46C5-B0EF-4471C18735FC}" type="pres">
      <dgm:prSet presAssocID="{F8C7A72B-38E4-4FA3-8C0A-326D562929A0}" presName="outerBox" presStyleCnt="0"/>
      <dgm:spPr/>
    </dgm:pt>
    <dgm:pt modelId="{C003F0C7-3EC4-4C64-AD64-452BFE107CDA}" type="pres">
      <dgm:prSet presAssocID="{F8C7A72B-38E4-4FA3-8C0A-326D562929A0}" presName="outerBoxParent" presStyleLbl="node1" presStyleIdx="0" presStyleCnt="3" custLinFactNeighborY="-5094"/>
      <dgm:spPr/>
    </dgm:pt>
    <dgm:pt modelId="{A95EB833-95CA-4137-982D-DD3A91D17C6B}" type="pres">
      <dgm:prSet presAssocID="{F8C7A72B-38E4-4FA3-8C0A-326D562929A0}" presName="outerBoxChildren" presStyleCnt="0"/>
      <dgm:spPr/>
    </dgm:pt>
    <dgm:pt modelId="{8EE0E417-65BB-464B-A2FF-D717ECC64A03}" type="pres">
      <dgm:prSet presAssocID="{BB725A50-9D8D-40F4-BD9F-E9FA85650151}" presName="oChild" presStyleLbl="fgAcc1" presStyleIdx="0" presStyleCnt="6">
        <dgm:presLayoutVars>
          <dgm:bulletEnabled val="1"/>
        </dgm:presLayoutVars>
      </dgm:prSet>
      <dgm:spPr/>
    </dgm:pt>
    <dgm:pt modelId="{DFCD02F8-B410-4CC5-8C43-D4E8CFE6BB53}" type="pres">
      <dgm:prSet presAssocID="{660868B7-052C-43A5-8AF4-4004F74AC6C1}" presName="outerSibTrans" presStyleCnt="0"/>
      <dgm:spPr/>
    </dgm:pt>
    <dgm:pt modelId="{EE52A527-EBB9-44B1-9719-2052F7DEA695}" type="pres">
      <dgm:prSet presAssocID="{E35F919B-B4DD-4078-B269-D773DC863926}" presName="oChild" presStyleLbl="fgAcc1" presStyleIdx="1" presStyleCnt="6">
        <dgm:presLayoutVars>
          <dgm:bulletEnabled val="1"/>
        </dgm:presLayoutVars>
      </dgm:prSet>
      <dgm:spPr/>
    </dgm:pt>
    <dgm:pt modelId="{CE6D5157-C4F7-48E2-B5CF-5F4AEF9DDE3F}" type="pres">
      <dgm:prSet presAssocID="{F8C7A72B-38E4-4FA3-8C0A-326D562929A0}" presName="middleBox" presStyleCnt="0"/>
      <dgm:spPr/>
    </dgm:pt>
    <dgm:pt modelId="{E139B2E5-96F3-4555-B319-633F1A16BA1C}" type="pres">
      <dgm:prSet presAssocID="{F8C7A72B-38E4-4FA3-8C0A-326D562929A0}" presName="middleBoxParent" presStyleLbl="node1" presStyleIdx="1" presStyleCnt="3"/>
      <dgm:spPr/>
    </dgm:pt>
    <dgm:pt modelId="{477EB81A-F8B0-40C2-8DDD-2E14F2779876}" type="pres">
      <dgm:prSet presAssocID="{F8C7A72B-38E4-4FA3-8C0A-326D562929A0}" presName="middleBoxChildren" presStyleCnt="0"/>
      <dgm:spPr/>
    </dgm:pt>
    <dgm:pt modelId="{1FEDA78A-A14C-4E72-A4D4-6E5DD497BEE6}" type="pres">
      <dgm:prSet presAssocID="{242E955B-BCA5-4871-B2F6-03AB8AB888D9}" presName="mChild" presStyleLbl="fgAcc1" presStyleIdx="2" presStyleCnt="6">
        <dgm:presLayoutVars>
          <dgm:bulletEnabled val="1"/>
        </dgm:presLayoutVars>
      </dgm:prSet>
      <dgm:spPr/>
    </dgm:pt>
    <dgm:pt modelId="{9E2D9263-BBFC-4B65-9436-860EA6334AFE}" type="pres">
      <dgm:prSet presAssocID="{B8AF88D0-DC42-46B5-B7DC-7A70C5DBECB6}" presName="middleSibTrans" presStyleCnt="0"/>
      <dgm:spPr/>
    </dgm:pt>
    <dgm:pt modelId="{D39BE536-55B4-4ED1-8F97-5DA5009F18C2}" type="pres">
      <dgm:prSet presAssocID="{0B4E2D4B-7450-4BA4-B7D4-2217E21F0484}" presName="mChild" presStyleLbl="fgAcc1" presStyleIdx="3" presStyleCnt="6">
        <dgm:presLayoutVars>
          <dgm:bulletEnabled val="1"/>
        </dgm:presLayoutVars>
      </dgm:prSet>
      <dgm:spPr/>
    </dgm:pt>
    <dgm:pt modelId="{E2BCD84F-59DB-4F92-A99A-A078EE8CCEB6}" type="pres">
      <dgm:prSet presAssocID="{F8C7A72B-38E4-4FA3-8C0A-326D562929A0}" presName="centerBox" presStyleCnt="0"/>
      <dgm:spPr/>
    </dgm:pt>
    <dgm:pt modelId="{6F86C5B1-E749-4EAD-B39B-C2CD183F97CB}" type="pres">
      <dgm:prSet presAssocID="{F8C7A72B-38E4-4FA3-8C0A-326D562929A0}" presName="centerBoxParent" presStyleLbl="node1" presStyleIdx="2" presStyleCnt="3"/>
      <dgm:spPr/>
    </dgm:pt>
    <dgm:pt modelId="{AE466807-70CD-4502-A08A-AB252DCDCCFB}" type="pres">
      <dgm:prSet presAssocID="{F8C7A72B-38E4-4FA3-8C0A-326D562929A0}" presName="centerBoxChildren" presStyleCnt="0"/>
      <dgm:spPr/>
    </dgm:pt>
    <dgm:pt modelId="{8D0FDB29-0609-4E34-9154-3B27B46C87B7}" type="pres">
      <dgm:prSet presAssocID="{5DDD7F31-8EB2-44F2-B6CD-14807DD1EFF3}" presName="cChild" presStyleLbl="fgAcc1" presStyleIdx="4" presStyleCnt="6">
        <dgm:presLayoutVars>
          <dgm:bulletEnabled val="1"/>
        </dgm:presLayoutVars>
      </dgm:prSet>
      <dgm:spPr/>
    </dgm:pt>
    <dgm:pt modelId="{048448D6-2845-4EB6-90CA-FF34DDC60DF6}" type="pres">
      <dgm:prSet presAssocID="{288E0092-C8FF-485C-8001-82CC6D6496F9}" presName="centerSibTrans" presStyleCnt="0"/>
      <dgm:spPr/>
    </dgm:pt>
    <dgm:pt modelId="{6A8A4C69-FC87-42E3-876F-3187D1C3028B}" type="pres">
      <dgm:prSet presAssocID="{EF37B738-356D-4DAD-A58A-258C0BD7CCD6}" presName="cChild" presStyleLbl="fgAcc1" presStyleIdx="5" presStyleCnt="6">
        <dgm:presLayoutVars>
          <dgm:bulletEnabled val="1"/>
        </dgm:presLayoutVars>
      </dgm:prSet>
      <dgm:spPr/>
    </dgm:pt>
  </dgm:ptLst>
  <dgm:cxnLst>
    <dgm:cxn modelId="{2484140A-5740-4C08-B21F-9B726306D076}" srcId="{96A4DB53-0603-47DF-90CD-396EE11CF019}" destId="{BB725A50-9D8D-40F4-BD9F-E9FA85650151}" srcOrd="0" destOrd="0" parTransId="{830701D2-8093-4543-8761-2483C79CFD45}" sibTransId="{660868B7-052C-43A5-8AF4-4004F74AC6C1}"/>
    <dgm:cxn modelId="{4C5AE90F-F191-4A8A-B3E1-1EFBC0DD6C46}" srcId="{F8C7A72B-38E4-4FA3-8C0A-326D562929A0}" destId="{FCCF9865-E563-476A-AC5D-F939EBFCC3B8}" srcOrd="1" destOrd="0" parTransId="{AD1A287B-76C5-4EA9-BE39-E386FDF05EFF}" sibTransId="{F51258A0-EDE0-447A-B6BC-D42BF16763E4}"/>
    <dgm:cxn modelId="{1F844D29-AA63-458E-B66D-FE4B06ADE653}" srcId="{E952F726-64FE-4933-962E-D9983922C0B3}" destId="{EF37B738-356D-4DAD-A58A-258C0BD7CCD6}" srcOrd="1" destOrd="0" parTransId="{F348478F-42E3-4686-AC81-EDF24F9F21EA}" sibTransId="{D989C5E7-FDCA-4D4C-94A5-0F5A53D9E16E}"/>
    <dgm:cxn modelId="{03B5DF2C-881B-4A9D-8347-06670B86D4F3}" type="presOf" srcId="{BB725A50-9D8D-40F4-BD9F-E9FA85650151}" destId="{8EE0E417-65BB-464B-A2FF-D717ECC64A03}" srcOrd="0" destOrd="0" presId="urn:microsoft.com/office/officeart/2005/8/layout/target2"/>
    <dgm:cxn modelId="{CB011851-9B5C-4BB9-B095-A268639697F4}" type="presOf" srcId="{96A4DB53-0603-47DF-90CD-396EE11CF019}" destId="{C003F0C7-3EC4-4C64-AD64-452BFE107CDA}" srcOrd="0" destOrd="0" presId="urn:microsoft.com/office/officeart/2005/8/layout/target2"/>
    <dgm:cxn modelId="{11951951-3323-4F83-8903-4418CAB3CBEE}" type="presOf" srcId="{F8C7A72B-38E4-4FA3-8C0A-326D562929A0}" destId="{617D288D-D4CB-4920-82B2-5804D970CBAF}" srcOrd="0" destOrd="0" presId="urn:microsoft.com/office/officeart/2005/8/layout/target2"/>
    <dgm:cxn modelId="{3F41DF7F-E8A4-48CF-BE1F-B18883A2C641}" type="presOf" srcId="{E35F919B-B4DD-4078-B269-D773DC863926}" destId="{EE52A527-EBB9-44B1-9719-2052F7DEA695}" srcOrd="0" destOrd="0" presId="urn:microsoft.com/office/officeart/2005/8/layout/target2"/>
    <dgm:cxn modelId="{C1B04E95-073B-4FC4-A62A-43AC25DEDA6C}" srcId="{F8C7A72B-38E4-4FA3-8C0A-326D562929A0}" destId="{96A4DB53-0603-47DF-90CD-396EE11CF019}" srcOrd="0" destOrd="0" parTransId="{900BDC3C-40EA-40A6-B27D-D6362F9DDB69}" sibTransId="{E9C58386-9BC9-4478-A750-895B7CABAA49}"/>
    <dgm:cxn modelId="{5CD8BFA9-9603-4F39-B7E5-7D8AC5413149}" srcId="{FCCF9865-E563-476A-AC5D-F939EBFCC3B8}" destId="{0B4E2D4B-7450-4BA4-B7D4-2217E21F0484}" srcOrd="1" destOrd="0" parTransId="{EF7C3ECE-87EB-47DB-B94F-8ED4ED5C4C15}" sibTransId="{9E3F3025-7675-4600-B9F0-7E3035724050}"/>
    <dgm:cxn modelId="{C80803AC-880C-4EC4-A50D-B678E2FFBC7A}" srcId="{F8C7A72B-38E4-4FA3-8C0A-326D562929A0}" destId="{E952F726-64FE-4933-962E-D9983922C0B3}" srcOrd="2" destOrd="0" parTransId="{F4E8D7D5-5881-4A63-B1D4-90C79882F6C6}" sibTransId="{0B7F10C9-7C72-4E9D-A04E-D790A54FB351}"/>
    <dgm:cxn modelId="{EB68B2AD-31FF-44DA-99AC-F641672E532C}" type="presOf" srcId="{FCCF9865-E563-476A-AC5D-F939EBFCC3B8}" destId="{E139B2E5-96F3-4555-B319-633F1A16BA1C}" srcOrd="0" destOrd="0" presId="urn:microsoft.com/office/officeart/2005/8/layout/target2"/>
    <dgm:cxn modelId="{D596FAB5-8461-4C61-99D9-4805FFF606CD}" type="presOf" srcId="{0B4E2D4B-7450-4BA4-B7D4-2217E21F0484}" destId="{D39BE536-55B4-4ED1-8F97-5DA5009F18C2}" srcOrd="0" destOrd="0" presId="urn:microsoft.com/office/officeart/2005/8/layout/target2"/>
    <dgm:cxn modelId="{D70616E9-A776-44D0-B738-4866F6884B28}" type="presOf" srcId="{E952F726-64FE-4933-962E-D9983922C0B3}" destId="{6F86C5B1-E749-4EAD-B39B-C2CD183F97CB}" srcOrd="0" destOrd="0" presId="urn:microsoft.com/office/officeart/2005/8/layout/target2"/>
    <dgm:cxn modelId="{593E02EB-ACD3-4195-9A10-DC7F32FF3772}" type="presOf" srcId="{EF37B738-356D-4DAD-A58A-258C0BD7CCD6}" destId="{6A8A4C69-FC87-42E3-876F-3187D1C3028B}" srcOrd="0" destOrd="0" presId="urn:microsoft.com/office/officeart/2005/8/layout/target2"/>
    <dgm:cxn modelId="{58BF69ED-3D6F-4A13-A34E-55E313BDB1B0}" srcId="{96A4DB53-0603-47DF-90CD-396EE11CF019}" destId="{E35F919B-B4DD-4078-B269-D773DC863926}" srcOrd="1" destOrd="0" parTransId="{3DC18BE0-90BE-4E30-A083-9AD7BC06010C}" sibTransId="{066BE0CA-7533-4460-987F-C2642FC94251}"/>
    <dgm:cxn modelId="{98B734F5-4322-42A6-925A-D39DAFAE65D9}" srcId="{E952F726-64FE-4933-962E-D9983922C0B3}" destId="{5DDD7F31-8EB2-44F2-B6CD-14807DD1EFF3}" srcOrd="0" destOrd="0" parTransId="{1CBC0C0A-3015-4DB7-8028-81FFFC8E3807}" sibTransId="{288E0092-C8FF-485C-8001-82CC6D6496F9}"/>
    <dgm:cxn modelId="{A36EF5F5-F3C1-4B0C-87D3-ED2CA7AEFB3C}" type="presOf" srcId="{5DDD7F31-8EB2-44F2-B6CD-14807DD1EFF3}" destId="{8D0FDB29-0609-4E34-9154-3B27B46C87B7}" srcOrd="0" destOrd="0" presId="urn:microsoft.com/office/officeart/2005/8/layout/target2"/>
    <dgm:cxn modelId="{9B04DAFE-014B-40D4-AD67-0588665B2E59}" srcId="{FCCF9865-E563-476A-AC5D-F939EBFCC3B8}" destId="{242E955B-BCA5-4871-B2F6-03AB8AB888D9}" srcOrd="0" destOrd="0" parTransId="{D83AA925-AC16-4B2E-9821-391657167B24}" sibTransId="{B8AF88D0-DC42-46B5-B7DC-7A70C5DBECB6}"/>
    <dgm:cxn modelId="{994234FF-2010-4CAC-A936-ACE08BD6AE5B}" type="presOf" srcId="{242E955B-BCA5-4871-B2F6-03AB8AB888D9}" destId="{1FEDA78A-A14C-4E72-A4D4-6E5DD497BEE6}" srcOrd="0" destOrd="0" presId="urn:microsoft.com/office/officeart/2005/8/layout/target2"/>
    <dgm:cxn modelId="{21A60824-D362-419D-B081-B9A3633011C1}" type="presParOf" srcId="{617D288D-D4CB-4920-82B2-5804D970CBAF}" destId="{416972DF-500C-46C5-B0EF-4471C18735FC}" srcOrd="0" destOrd="0" presId="urn:microsoft.com/office/officeart/2005/8/layout/target2"/>
    <dgm:cxn modelId="{C87D02F1-E750-47C0-AF33-CD877C68CD37}" type="presParOf" srcId="{416972DF-500C-46C5-B0EF-4471C18735FC}" destId="{C003F0C7-3EC4-4C64-AD64-452BFE107CDA}" srcOrd="0" destOrd="0" presId="urn:microsoft.com/office/officeart/2005/8/layout/target2"/>
    <dgm:cxn modelId="{5F2CDFA4-78EF-4F56-B618-30538A892A82}" type="presParOf" srcId="{416972DF-500C-46C5-B0EF-4471C18735FC}" destId="{A95EB833-95CA-4137-982D-DD3A91D17C6B}" srcOrd="1" destOrd="0" presId="urn:microsoft.com/office/officeart/2005/8/layout/target2"/>
    <dgm:cxn modelId="{1802114A-A20D-4055-A0F0-D3E3F2970591}" type="presParOf" srcId="{A95EB833-95CA-4137-982D-DD3A91D17C6B}" destId="{8EE0E417-65BB-464B-A2FF-D717ECC64A03}" srcOrd="0" destOrd="0" presId="urn:microsoft.com/office/officeart/2005/8/layout/target2"/>
    <dgm:cxn modelId="{1DF449B9-AA6C-4D74-98CF-DF32EF025613}" type="presParOf" srcId="{A95EB833-95CA-4137-982D-DD3A91D17C6B}" destId="{DFCD02F8-B410-4CC5-8C43-D4E8CFE6BB53}" srcOrd="1" destOrd="0" presId="urn:microsoft.com/office/officeart/2005/8/layout/target2"/>
    <dgm:cxn modelId="{B29E12BD-98C9-4C2E-A6CC-941AB80F1DE2}" type="presParOf" srcId="{A95EB833-95CA-4137-982D-DD3A91D17C6B}" destId="{EE52A527-EBB9-44B1-9719-2052F7DEA695}" srcOrd="2" destOrd="0" presId="urn:microsoft.com/office/officeart/2005/8/layout/target2"/>
    <dgm:cxn modelId="{481B777A-C68D-4B83-84FC-51412C560154}" type="presParOf" srcId="{617D288D-D4CB-4920-82B2-5804D970CBAF}" destId="{CE6D5157-C4F7-48E2-B5CF-5F4AEF9DDE3F}" srcOrd="1" destOrd="0" presId="urn:microsoft.com/office/officeart/2005/8/layout/target2"/>
    <dgm:cxn modelId="{31C26977-106E-4B18-8791-D190BD09E9D4}" type="presParOf" srcId="{CE6D5157-C4F7-48E2-B5CF-5F4AEF9DDE3F}" destId="{E139B2E5-96F3-4555-B319-633F1A16BA1C}" srcOrd="0" destOrd="0" presId="urn:microsoft.com/office/officeart/2005/8/layout/target2"/>
    <dgm:cxn modelId="{684B776D-7E81-40E3-8839-EF3164C0254A}" type="presParOf" srcId="{CE6D5157-C4F7-48E2-B5CF-5F4AEF9DDE3F}" destId="{477EB81A-F8B0-40C2-8DDD-2E14F2779876}" srcOrd="1" destOrd="0" presId="urn:microsoft.com/office/officeart/2005/8/layout/target2"/>
    <dgm:cxn modelId="{5E373585-CE36-42E6-918A-966CBCC6E0D5}" type="presParOf" srcId="{477EB81A-F8B0-40C2-8DDD-2E14F2779876}" destId="{1FEDA78A-A14C-4E72-A4D4-6E5DD497BEE6}" srcOrd="0" destOrd="0" presId="urn:microsoft.com/office/officeart/2005/8/layout/target2"/>
    <dgm:cxn modelId="{80F0BB81-EB30-4005-BFA1-E0676C68ADD8}" type="presParOf" srcId="{477EB81A-F8B0-40C2-8DDD-2E14F2779876}" destId="{9E2D9263-BBFC-4B65-9436-860EA6334AFE}" srcOrd="1" destOrd="0" presId="urn:microsoft.com/office/officeart/2005/8/layout/target2"/>
    <dgm:cxn modelId="{4CF4C655-427E-4881-A304-B612210FF506}" type="presParOf" srcId="{477EB81A-F8B0-40C2-8DDD-2E14F2779876}" destId="{D39BE536-55B4-4ED1-8F97-5DA5009F18C2}" srcOrd="2" destOrd="0" presId="urn:microsoft.com/office/officeart/2005/8/layout/target2"/>
    <dgm:cxn modelId="{5A949696-1FE1-4C17-A3BF-24FA5D9652E7}" type="presParOf" srcId="{617D288D-D4CB-4920-82B2-5804D970CBAF}" destId="{E2BCD84F-59DB-4F92-A99A-A078EE8CCEB6}" srcOrd="2" destOrd="0" presId="urn:microsoft.com/office/officeart/2005/8/layout/target2"/>
    <dgm:cxn modelId="{689A8048-D0C8-4183-81DE-33B818EC7F31}" type="presParOf" srcId="{E2BCD84F-59DB-4F92-A99A-A078EE8CCEB6}" destId="{6F86C5B1-E749-4EAD-B39B-C2CD183F97CB}" srcOrd="0" destOrd="0" presId="urn:microsoft.com/office/officeart/2005/8/layout/target2"/>
    <dgm:cxn modelId="{98D3743C-1EDC-4D53-85FD-2037E64DA5CC}" type="presParOf" srcId="{E2BCD84F-59DB-4F92-A99A-A078EE8CCEB6}" destId="{AE466807-70CD-4502-A08A-AB252DCDCCFB}" srcOrd="1" destOrd="0" presId="urn:microsoft.com/office/officeart/2005/8/layout/target2"/>
    <dgm:cxn modelId="{B539B129-F1C2-4435-A70B-5FC4B75C8055}" type="presParOf" srcId="{AE466807-70CD-4502-A08A-AB252DCDCCFB}" destId="{8D0FDB29-0609-4E34-9154-3B27B46C87B7}" srcOrd="0" destOrd="0" presId="urn:microsoft.com/office/officeart/2005/8/layout/target2"/>
    <dgm:cxn modelId="{72353A40-43C9-4BED-ACB9-9060482D65B1}" type="presParOf" srcId="{AE466807-70CD-4502-A08A-AB252DCDCCFB}" destId="{048448D6-2845-4EB6-90CA-FF34DDC60DF6}" srcOrd="1" destOrd="0" presId="urn:microsoft.com/office/officeart/2005/8/layout/target2"/>
    <dgm:cxn modelId="{EBFA999A-D8FC-4DA5-A421-1D677F8B5165}" type="presParOf" srcId="{AE466807-70CD-4502-A08A-AB252DCDCCFB}" destId="{6A8A4C69-FC87-42E3-876F-3187D1C3028B}" srcOrd="2" destOrd="0" presId="urn:microsoft.com/office/officeart/2005/8/layout/targe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8C7A72B-38E4-4FA3-8C0A-326D562929A0}" type="doc">
      <dgm:prSet loTypeId="urn:microsoft.com/office/officeart/2005/8/layout/target2" loCatId="relationship" qsTypeId="urn:microsoft.com/office/officeart/2005/8/quickstyle/simple1" qsCatId="simple" csTypeId="urn:microsoft.com/office/officeart/2005/8/colors/accent0_2" csCatId="mainScheme" phldr="1"/>
      <dgm:spPr/>
      <dgm:t>
        <a:bodyPr/>
        <a:lstStyle/>
        <a:p>
          <a:endParaRPr lang="es-CO"/>
        </a:p>
      </dgm:t>
    </dgm:pt>
    <dgm:pt modelId="{FCCF9865-E563-476A-AC5D-F939EBFCC3B8}">
      <dgm:prSet phldrT="[Texto]"/>
      <dgm:spPr/>
      <dgm:t>
        <a:bodyPr/>
        <a:lstStyle/>
        <a:p>
          <a:r>
            <a:rPr lang="es-ES" dirty="0"/>
            <a:t>Metodología</a:t>
          </a:r>
          <a:endParaRPr lang="es-CO" dirty="0"/>
        </a:p>
      </dgm:t>
    </dgm:pt>
    <dgm:pt modelId="{AD1A287B-76C5-4EA9-BE39-E386FDF05EFF}" type="parTrans" cxnId="{4C5AE90F-F191-4A8A-B3E1-1EFBC0DD6C46}">
      <dgm:prSet/>
      <dgm:spPr/>
      <dgm:t>
        <a:bodyPr/>
        <a:lstStyle/>
        <a:p>
          <a:endParaRPr lang="es-CO"/>
        </a:p>
      </dgm:t>
    </dgm:pt>
    <dgm:pt modelId="{F51258A0-EDE0-447A-B6BC-D42BF16763E4}" type="sibTrans" cxnId="{4C5AE90F-F191-4A8A-B3E1-1EFBC0DD6C46}">
      <dgm:prSet/>
      <dgm:spPr/>
      <dgm:t>
        <a:bodyPr/>
        <a:lstStyle/>
        <a:p>
          <a:endParaRPr lang="es-CO"/>
        </a:p>
      </dgm:t>
    </dgm:pt>
    <dgm:pt modelId="{242E955B-BCA5-4871-B2F6-03AB8AB888D9}">
      <dgm:prSet phldrT="[Texto]"/>
      <dgm:spPr/>
      <dgm:t>
        <a:bodyPr/>
        <a:lstStyle/>
        <a:p>
          <a:r>
            <a:rPr lang="es-ES" dirty="0"/>
            <a:t>9 Básicas</a:t>
          </a:r>
          <a:endParaRPr lang="es-CO" dirty="0"/>
        </a:p>
      </dgm:t>
    </dgm:pt>
    <dgm:pt modelId="{D83AA925-AC16-4B2E-9821-391657167B24}" type="parTrans" cxnId="{9B04DAFE-014B-40D4-AD67-0588665B2E59}">
      <dgm:prSet/>
      <dgm:spPr/>
      <dgm:t>
        <a:bodyPr/>
        <a:lstStyle/>
        <a:p>
          <a:endParaRPr lang="es-CO"/>
        </a:p>
      </dgm:t>
    </dgm:pt>
    <dgm:pt modelId="{B8AF88D0-DC42-46B5-B7DC-7A70C5DBECB6}" type="sibTrans" cxnId="{9B04DAFE-014B-40D4-AD67-0588665B2E59}">
      <dgm:prSet/>
      <dgm:spPr/>
      <dgm:t>
        <a:bodyPr/>
        <a:lstStyle/>
        <a:p>
          <a:endParaRPr lang="es-CO"/>
        </a:p>
      </dgm:t>
    </dgm:pt>
    <dgm:pt modelId="{0B4E2D4B-7450-4BA4-B7D4-2217E21F0484}">
      <dgm:prSet phldrT="[Texto]"/>
      <dgm:spPr/>
      <dgm:t>
        <a:bodyPr/>
        <a:lstStyle/>
        <a:p>
          <a:r>
            <a:rPr lang="es-ES" dirty="0"/>
            <a:t>29 Especificas</a:t>
          </a:r>
          <a:endParaRPr lang="es-CO" dirty="0"/>
        </a:p>
      </dgm:t>
    </dgm:pt>
    <dgm:pt modelId="{EF7C3ECE-87EB-47DB-B94F-8ED4ED5C4C15}" type="parTrans" cxnId="{5CD8BFA9-9603-4F39-B7E5-7D8AC5413149}">
      <dgm:prSet/>
      <dgm:spPr/>
      <dgm:t>
        <a:bodyPr/>
        <a:lstStyle/>
        <a:p>
          <a:endParaRPr lang="es-CO"/>
        </a:p>
      </dgm:t>
    </dgm:pt>
    <dgm:pt modelId="{9E3F3025-7675-4600-B9F0-7E3035724050}" type="sibTrans" cxnId="{5CD8BFA9-9603-4F39-B7E5-7D8AC5413149}">
      <dgm:prSet/>
      <dgm:spPr/>
      <dgm:t>
        <a:bodyPr/>
        <a:lstStyle/>
        <a:p>
          <a:endParaRPr lang="es-CO"/>
        </a:p>
      </dgm:t>
    </dgm:pt>
    <dgm:pt modelId="{E952F726-64FE-4933-962E-D9983922C0B3}">
      <dgm:prSet phldrT="[Texto]"/>
      <dgm:spPr/>
      <dgm:t>
        <a:bodyPr/>
        <a:lstStyle/>
        <a:p>
          <a:r>
            <a:rPr lang="es-ES" dirty="0"/>
            <a:t>Decreto 2136</a:t>
          </a:r>
          <a:endParaRPr lang="es-CO" dirty="0"/>
        </a:p>
      </dgm:t>
    </dgm:pt>
    <dgm:pt modelId="{F4E8D7D5-5881-4A63-B1D4-90C79882F6C6}" type="parTrans" cxnId="{C80803AC-880C-4EC4-A50D-B678E2FFBC7A}">
      <dgm:prSet/>
      <dgm:spPr/>
      <dgm:t>
        <a:bodyPr/>
        <a:lstStyle/>
        <a:p>
          <a:endParaRPr lang="es-CO"/>
        </a:p>
      </dgm:t>
    </dgm:pt>
    <dgm:pt modelId="{0B7F10C9-7C72-4E9D-A04E-D790A54FB351}" type="sibTrans" cxnId="{C80803AC-880C-4EC4-A50D-B678E2FFBC7A}">
      <dgm:prSet/>
      <dgm:spPr/>
      <dgm:t>
        <a:bodyPr/>
        <a:lstStyle/>
        <a:p>
          <a:endParaRPr lang="es-CO"/>
        </a:p>
      </dgm:t>
    </dgm:pt>
    <dgm:pt modelId="{5DDD7F31-8EB2-44F2-B6CD-14807DD1EFF3}">
      <dgm:prSet phldrT="[Texto]"/>
      <dgm:spPr/>
      <dgm:t>
        <a:bodyPr/>
        <a:lstStyle/>
        <a:p>
          <a:r>
            <a:rPr lang="es-ES" dirty="0"/>
            <a:t>28</a:t>
          </a:r>
          <a:endParaRPr lang="es-CO" dirty="0"/>
        </a:p>
      </dgm:t>
    </dgm:pt>
    <dgm:pt modelId="{1CBC0C0A-3015-4DB7-8028-81FFFC8E3807}" type="parTrans" cxnId="{98B734F5-4322-42A6-925A-D39DAFAE65D9}">
      <dgm:prSet/>
      <dgm:spPr/>
      <dgm:t>
        <a:bodyPr/>
        <a:lstStyle/>
        <a:p>
          <a:endParaRPr lang="es-CO"/>
        </a:p>
      </dgm:t>
    </dgm:pt>
    <dgm:pt modelId="{288E0092-C8FF-485C-8001-82CC6D6496F9}" type="sibTrans" cxnId="{98B734F5-4322-42A6-925A-D39DAFAE65D9}">
      <dgm:prSet/>
      <dgm:spPr/>
      <dgm:t>
        <a:bodyPr/>
        <a:lstStyle/>
        <a:p>
          <a:endParaRPr lang="es-CO"/>
        </a:p>
      </dgm:t>
    </dgm:pt>
    <dgm:pt modelId="{EF37B738-356D-4DAD-A58A-258C0BD7CCD6}">
      <dgm:prSet phldrT="[Texto]"/>
      <dgm:spPr/>
      <dgm:t>
        <a:bodyPr/>
        <a:lstStyle/>
        <a:p>
          <a:r>
            <a:rPr lang="es-ES" dirty="0"/>
            <a:t>Obligaciones</a:t>
          </a:r>
          <a:endParaRPr lang="es-CO" dirty="0"/>
        </a:p>
      </dgm:t>
    </dgm:pt>
    <dgm:pt modelId="{F348478F-42E3-4686-AC81-EDF24F9F21EA}" type="parTrans" cxnId="{1F844D29-AA63-458E-B66D-FE4B06ADE653}">
      <dgm:prSet/>
      <dgm:spPr/>
      <dgm:t>
        <a:bodyPr/>
        <a:lstStyle/>
        <a:p>
          <a:endParaRPr lang="es-CO"/>
        </a:p>
      </dgm:t>
    </dgm:pt>
    <dgm:pt modelId="{D989C5E7-FDCA-4D4C-94A5-0F5A53D9E16E}" type="sibTrans" cxnId="{1F844D29-AA63-458E-B66D-FE4B06ADE653}">
      <dgm:prSet/>
      <dgm:spPr/>
      <dgm:t>
        <a:bodyPr/>
        <a:lstStyle/>
        <a:p>
          <a:endParaRPr lang="es-CO"/>
        </a:p>
      </dgm:t>
    </dgm:pt>
    <dgm:pt modelId="{999E5A53-32C6-43B4-AEFC-8B8D3423A62B}">
      <dgm:prSet phldrT="[Texto]"/>
      <dgm:spPr/>
      <dgm:t>
        <a:bodyPr/>
        <a:lstStyle/>
        <a:p>
          <a:r>
            <a:rPr lang="es-ES" dirty="0"/>
            <a:t>Macroprocesos</a:t>
          </a:r>
          <a:endParaRPr lang="es-CO" dirty="0"/>
        </a:p>
      </dgm:t>
    </dgm:pt>
    <dgm:pt modelId="{0B7EB834-CA5E-41BC-883D-AD7D79250B59}" type="parTrans" cxnId="{9C6F1EC9-596E-4897-A43D-9DE88E39A775}">
      <dgm:prSet/>
      <dgm:spPr/>
      <dgm:t>
        <a:bodyPr/>
        <a:lstStyle/>
        <a:p>
          <a:endParaRPr lang="es-CO"/>
        </a:p>
      </dgm:t>
    </dgm:pt>
    <dgm:pt modelId="{BDA5ACCD-163B-4BC5-9107-EC3E7AF6CE08}" type="sibTrans" cxnId="{9C6F1EC9-596E-4897-A43D-9DE88E39A775}">
      <dgm:prSet/>
      <dgm:spPr/>
      <dgm:t>
        <a:bodyPr/>
        <a:lstStyle/>
        <a:p>
          <a:endParaRPr lang="es-CO"/>
        </a:p>
      </dgm:t>
    </dgm:pt>
    <dgm:pt modelId="{90D354DA-0B98-474B-A5FC-A1733F44FD4B}">
      <dgm:prSet phldrT="[Texto]"/>
      <dgm:spPr/>
      <dgm:t>
        <a:bodyPr/>
        <a:lstStyle/>
        <a:p>
          <a:r>
            <a:rPr lang="es-ES" dirty="0"/>
            <a:t>Recepción y Registro </a:t>
          </a:r>
        </a:p>
        <a:p>
          <a:r>
            <a:rPr lang="es-ES" dirty="0"/>
            <a:t>4</a:t>
          </a:r>
          <a:endParaRPr lang="es-CO" dirty="0"/>
        </a:p>
      </dgm:t>
    </dgm:pt>
    <dgm:pt modelId="{477A07D7-1A7E-4923-B481-FE14AEA6E46F}" type="parTrans" cxnId="{BC93BA94-47C0-4461-AC04-2D2882A1D646}">
      <dgm:prSet/>
      <dgm:spPr/>
      <dgm:t>
        <a:bodyPr/>
        <a:lstStyle/>
        <a:p>
          <a:endParaRPr lang="es-CO"/>
        </a:p>
      </dgm:t>
    </dgm:pt>
    <dgm:pt modelId="{AEE2FC2E-7789-4716-89D6-FA248166C3D2}" type="sibTrans" cxnId="{BC93BA94-47C0-4461-AC04-2D2882A1D646}">
      <dgm:prSet/>
      <dgm:spPr/>
      <dgm:t>
        <a:bodyPr/>
        <a:lstStyle/>
        <a:p>
          <a:endParaRPr lang="es-CO"/>
        </a:p>
      </dgm:t>
    </dgm:pt>
    <dgm:pt modelId="{5B48E43F-B48C-4D0B-9FA1-A4B457134F70}">
      <dgm:prSet phldrT="[Texto]"/>
      <dgm:spPr/>
      <dgm:t>
        <a:bodyPr/>
        <a:lstStyle/>
        <a:p>
          <a:r>
            <a:rPr lang="es-ES" dirty="0"/>
            <a:t>Diagnostico y Alistamiento</a:t>
          </a:r>
        </a:p>
        <a:p>
          <a:r>
            <a:rPr lang="es-ES" dirty="0"/>
            <a:t>16</a:t>
          </a:r>
          <a:endParaRPr lang="es-CO" dirty="0"/>
        </a:p>
      </dgm:t>
    </dgm:pt>
    <dgm:pt modelId="{09C896DA-DA77-4EF7-BE75-680D26D2C3DA}" type="parTrans" cxnId="{CCFCFB6E-BA05-4381-AE02-D7F68094335C}">
      <dgm:prSet/>
      <dgm:spPr/>
      <dgm:t>
        <a:bodyPr/>
        <a:lstStyle/>
        <a:p>
          <a:endParaRPr lang="es-CO"/>
        </a:p>
      </dgm:t>
    </dgm:pt>
    <dgm:pt modelId="{1524A11B-5D46-4014-B6BA-A5082F32F7DC}" type="sibTrans" cxnId="{CCFCFB6E-BA05-4381-AE02-D7F68094335C}">
      <dgm:prSet/>
      <dgm:spPr/>
      <dgm:t>
        <a:bodyPr/>
        <a:lstStyle/>
        <a:p>
          <a:endParaRPr lang="es-CO"/>
        </a:p>
      </dgm:t>
    </dgm:pt>
    <dgm:pt modelId="{55FCD779-E7D6-475A-B430-84A6CA4DD22A}">
      <dgm:prSet phldrT="[Texto]"/>
      <dgm:spPr/>
      <dgm:t>
        <a:bodyPr/>
        <a:lstStyle/>
        <a:p>
          <a:r>
            <a:rPr lang="es-ES" dirty="0"/>
            <a:t>Disposición Temporal</a:t>
          </a:r>
        </a:p>
        <a:p>
          <a:r>
            <a:rPr lang="es-ES" dirty="0"/>
            <a:t>11</a:t>
          </a:r>
          <a:endParaRPr lang="es-CO" dirty="0"/>
        </a:p>
      </dgm:t>
    </dgm:pt>
    <dgm:pt modelId="{68F94267-CBCD-4CD9-B783-312B4C374A42}" type="parTrans" cxnId="{629AACA8-12B1-4AAF-8CE4-1A419C15FCA2}">
      <dgm:prSet/>
      <dgm:spPr/>
      <dgm:t>
        <a:bodyPr/>
        <a:lstStyle/>
        <a:p>
          <a:endParaRPr lang="es-CO"/>
        </a:p>
      </dgm:t>
    </dgm:pt>
    <dgm:pt modelId="{24C69526-8BEB-4C5D-98BF-4DE946D1D738}" type="sibTrans" cxnId="{629AACA8-12B1-4AAF-8CE4-1A419C15FCA2}">
      <dgm:prSet/>
      <dgm:spPr/>
      <dgm:t>
        <a:bodyPr/>
        <a:lstStyle/>
        <a:p>
          <a:endParaRPr lang="es-CO"/>
        </a:p>
      </dgm:t>
    </dgm:pt>
    <dgm:pt modelId="{0595260C-3F4C-4F17-AA39-8F3E5B18FA7C}">
      <dgm:prSet phldrT="[Texto]"/>
      <dgm:spPr/>
      <dgm:t>
        <a:bodyPr/>
        <a:lstStyle/>
        <a:p>
          <a:r>
            <a:rPr lang="es-ES" dirty="0"/>
            <a:t>Disposición Final</a:t>
          </a:r>
        </a:p>
        <a:p>
          <a:r>
            <a:rPr lang="es-ES" dirty="0"/>
            <a:t>2</a:t>
          </a:r>
          <a:endParaRPr lang="es-CO" dirty="0"/>
        </a:p>
      </dgm:t>
    </dgm:pt>
    <dgm:pt modelId="{9B2B8F44-960F-4FD9-A8D0-29F02E6BDDD7}" type="parTrans" cxnId="{420D939C-EC5F-42D0-9048-352A32482328}">
      <dgm:prSet/>
      <dgm:spPr/>
      <dgm:t>
        <a:bodyPr/>
        <a:lstStyle/>
        <a:p>
          <a:endParaRPr lang="es-CO"/>
        </a:p>
      </dgm:t>
    </dgm:pt>
    <dgm:pt modelId="{C721EF0D-0F10-4405-B7D2-A0003B28837C}" type="sibTrans" cxnId="{420D939C-EC5F-42D0-9048-352A32482328}">
      <dgm:prSet/>
      <dgm:spPr/>
      <dgm:t>
        <a:bodyPr/>
        <a:lstStyle/>
        <a:p>
          <a:endParaRPr lang="es-CO"/>
        </a:p>
      </dgm:t>
    </dgm:pt>
    <dgm:pt modelId="{617D288D-D4CB-4920-82B2-5804D970CBAF}" type="pres">
      <dgm:prSet presAssocID="{F8C7A72B-38E4-4FA3-8C0A-326D562929A0}" presName="Name0" presStyleCnt="0">
        <dgm:presLayoutVars>
          <dgm:chMax val="3"/>
          <dgm:chPref val="1"/>
          <dgm:dir/>
          <dgm:animLvl val="lvl"/>
          <dgm:resizeHandles/>
        </dgm:presLayoutVars>
      </dgm:prSet>
      <dgm:spPr/>
    </dgm:pt>
    <dgm:pt modelId="{416972DF-500C-46C5-B0EF-4471C18735FC}" type="pres">
      <dgm:prSet presAssocID="{F8C7A72B-38E4-4FA3-8C0A-326D562929A0}" presName="outerBox" presStyleCnt="0"/>
      <dgm:spPr/>
    </dgm:pt>
    <dgm:pt modelId="{C003F0C7-3EC4-4C64-AD64-452BFE107CDA}" type="pres">
      <dgm:prSet presAssocID="{F8C7A72B-38E4-4FA3-8C0A-326D562929A0}" presName="outerBoxParent" presStyleLbl="node1" presStyleIdx="0" presStyleCnt="3" custLinFactNeighborY="-5094"/>
      <dgm:spPr/>
    </dgm:pt>
    <dgm:pt modelId="{A95EB833-95CA-4137-982D-DD3A91D17C6B}" type="pres">
      <dgm:prSet presAssocID="{F8C7A72B-38E4-4FA3-8C0A-326D562929A0}" presName="outerBoxChildren" presStyleCnt="0"/>
      <dgm:spPr/>
    </dgm:pt>
    <dgm:pt modelId="{9DEA4904-B5B1-4D8D-93C5-3E4A4225C466}" type="pres">
      <dgm:prSet presAssocID="{90D354DA-0B98-474B-A5FC-A1733F44FD4B}" presName="oChild" presStyleLbl="fgAcc1" presStyleIdx="0" presStyleCnt="8">
        <dgm:presLayoutVars>
          <dgm:bulletEnabled val="1"/>
        </dgm:presLayoutVars>
      </dgm:prSet>
      <dgm:spPr/>
    </dgm:pt>
    <dgm:pt modelId="{C1B972E2-39DB-4F8F-8305-5EE65E95911C}" type="pres">
      <dgm:prSet presAssocID="{AEE2FC2E-7789-4716-89D6-FA248166C3D2}" presName="outerSibTrans" presStyleCnt="0"/>
      <dgm:spPr/>
    </dgm:pt>
    <dgm:pt modelId="{E4D5C684-EFC1-4781-A502-BCE661EBEC86}" type="pres">
      <dgm:prSet presAssocID="{5B48E43F-B48C-4D0B-9FA1-A4B457134F70}" presName="oChild" presStyleLbl="fgAcc1" presStyleIdx="1" presStyleCnt="8">
        <dgm:presLayoutVars>
          <dgm:bulletEnabled val="1"/>
        </dgm:presLayoutVars>
      </dgm:prSet>
      <dgm:spPr/>
    </dgm:pt>
    <dgm:pt modelId="{359C23FC-93E5-4AD6-A243-283170207C6A}" type="pres">
      <dgm:prSet presAssocID="{1524A11B-5D46-4014-B6BA-A5082F32F7DC}" presName="outerSibTrans" presStyleCnt="0"/>
      <dgm:spPr/>
    </dgm:pt>
    <dgm:pt modelId="{AFC874A0-1015-4D9E-AA6D-89ECC2D50F6B}" type="pres">
      <dgm:prSet presAssocID="{55FCD779-E7D6-475A-B430-84A6CA4DD22A}" presName="oChild" presStyleLbl="fgAcc1" presStyleIdx="2" presStyleCnt="8">
        <dgm:presLayoutVars>
          <dgm:bulletEnabled val="1"/>
        </dgm:presLayoutVars>
      </dgm:prSet>
      <dgm:spPr/>
    </dgm:pt>
    <dgm:pt modelId="{DB1F17D3-8EDF-4AC5-B261-ADCF13792221}" type="pres">
      <dgm:prSet presAssocID="{24C69526-8BEB-4C5D-98BF-4DE946D1D738}" presName="outerSibTrans" presStyleCnt="0"/>
      <dgm:spPr/>
    </dgm:pt>
    <dgm:pt modelId="{642D2F7E-9FC3-413C-BA2C-2916AB34AE1A}" type="pres">
      <dgm:prSet presAssocID="{0595260C-3F4C-4F17-AA39-8F3E5B18FA7C}" presName="oChild" presStyleLbl="fgAcc1" presStyleIdx="3" presStyleCnt="8">
        <dgm:presLayoutVars>
          <dgm:bulletEnabled val="1"/>
        </dgm:presLayoutVars>
      </dgm:prSet>
      <dgm:spPr/>
    </dgm:pt>
    <dgm:pt modelId="{CE6D5157-C4F7-48E2-B5CF-5F4AEF9DDE3F}" type="pres">
      <dgm:prSet presAssocID="{F8C7A72B-38E4-4FA3-8C0A-326D562929A0}" presName="middleBox" presStyleCnt="0"/>
      <dgm:spPr/>
    </dgm:pt>
    <dgm:pt modelId="{E139B2E5-96F3-4555-B319-633F1A16BA1C}" type="pres">
      <dgm:prSet presAssocID="{F8C7A72B-38E4-4FA3-8C0A-326D562929A0}" presName="middleBoxParent" presStyleLbl="node1" presStyleIdx="1" presStyleCnt="3"/>
      <dgm:spPr/>
    </dgm:pt>
    <dgm:pt modelId="{477EB81A-F8B0-40C2-8DDD-2E14F2779876}" type="pres">
      <dgm:prSet presAssocID="{F8C7A72B-38E4-4FA3-8C0A-326D562929A0}" presName="middleBoxChildren" presStyleCnt="0"/>
      <dgm:spPr/>
    </dgm:pt>
    <dgm:pt modelId="{1880BA31-D104-44A9-8650-6A161510E57D}" type="pres">
      <dgm:prSet presAssocID="{242E955B-BCA5-4871-B2F6-03AB8AB888D9}" presName="mChild" presStyleLbl="fgAcc1" presStyleIdx="4" presStyleCnt="8">
        <dgm:presLayoutVars>
          <dgm:bulletEnabled val="1"/>
        </dgm:presLayoutVars>
      </dgm:prSet>
      <dgm:spPr/>
    </dgm:pt>
    <dgm:pt modelId="{0C8BA7E7-F460-4D2E-9918-02B743C91E70}" type="pres">
      <dgm:prSet presAssocID="{B8AF88D0-DC42-46B5-B7DC-7A70C5DBECB6}" presName="middleSibTrans" presStyleCnt="0"/>
      <dgm:spPr/>
    </dgm:pt>
    <dgm:pt modelId="{8258539C-F5F3-4D48-972B-757F697442C8}" type="pres">
      <dgm:prSet presAssocID="{0B4E2D4B-7450-4BA4-B7D4-2217E21F0484}" presName="mChild" presStyleLbl="fgAcc1" presStyleIdx="5" presStyleCnt="8">
        <dgm:presLayoutVars>
          <dgm:bulletEnabled val="1"/>
        </dgm:presLayoutVars>
      </dgm:prSet>
      <dgm:spPr/>
    </dgm:pt>
    <dgm:pt modelId="{1E27A272-9750-4E6F-A30B-4ECD6D6ACB0E}" type="pres">
      <dgm:prSet presAssocID="{F8C7A72B-38E4-4FA3-8C0A-326D562929A0}" presName="centerBox" presStyleCnt="0"/>
      <dgm:spPr/>
    </dgm:pt>
    <dgm:pt modelId="{C97D2D95-8523-4DB5-823A-0633C05A8450}" type="pres">
      <dgm:prSet presAssocID="{F8C7A72B-38E4-4FA3-8C0A-326D562929A0}" presName="centerBoxParent" presStyleLbl="node1" presStyleIdx="2" presStyleCnt="3"/>
      <dgm:spPr/>
    </dgm:pt>
    <dgm:pt modelId="{F18A9E33-660C-416E-97A9-A19447073D1C}" type="pres">
      <dgm:prSet presAssocID="{F8C7A72B-38E4-4FA3-8C0A-326D562929A0}" presName="centerBoxChildren" presStyleCnt="0"/>
      <dgm:spPr/>
    </dgm:pt>
    <dgm:pt modelId="{B60DA458-E5C6-4E8D-9CA8-92FDD52EA510}" type="pres">
      <dgm:prSet presAssocID="{5DDD7F31-8EB2-44F2-B6CD-14807DD1EFF3}" presName="cChild" presStyleLbl="fgAcc1" presStyleIdx="6" presStyleCnt="8">
        <dgm:presLayoutVars>
          <dgm:bulletEnabled val="1"/>
        </dgm:presLayoutVars>
      </dgm:prSet>
      <dgm:spPr/>
    </dgm:pt>
    <dgm:pt modelId="{00180E88-4A44-44B9-80D7-2C9A3DFE482D}" type="pres">
      <dgm:prSet presAssocID="{288E0092-C8FF-485C-8001-82CC6D6496F9}" presName="centerSibTrans" presStyleCnt="0"/>
      <dgm:spPr/>
    </dgm:pt>
    <dgm:pt modelId="{3323DA65-2BB4-4C84-8638-5C32654225A1}" type="pres">
      <dgm:prSet presAssocID="{EF37B738-356D-4DAD-A58A-258C0BD7CCD6}" presName="cChild" presStyleLbl="fgAcc1" presStyleIdx="7" presStyleCnt="8">
        <dgm:presLayoutVars>
          <dgm:bulletEnabled val="1"/>
        </dgm:presLayoutVars>
      </dgm:prSet>
      <dgm:spPr/>
    </dgm:pt>
  </dgm:ptLst>
  <dgm:cxnLst>
    <dgm:cxn modelId="{4C5AE90F-F191-4A8A-B3E1-1EFBC0DD6C46}" srcId="{F8C7A72B-38E4-4FA3-8C0A-326D562929A0}" destId="{FCCF9865-E563-476A-AC5D-F939EBFCC3B8}" srcOrd="1" destOrd="0" parTransId="{AD1A287B-76C5-4EA9-BE39-E386FDF05EFF}" sibTransId="{F51258A0-EDE0-447A-B6BC-D42BF16763E4}"/>
    <dgm:cxn modelId="{DA71381B-23C7-4DA7-AE4A-6C33D5D5B958}" type="presOf" srcId="{0B4E2D4B-7450-4BA4-B7D4-2217E21F0484}" destId="{8258539C-F5F3-4D48-972B-757F697442C8}" srcOrd="0" destOrd="0" presId="urn:microsoft.com/office/officeart/2005/8/layout/target2"/>
    <dgm:cxn modelId="{1F844D29-AA63-458E-B66D-FE4B06ADE653}" srcId="{E952F726-64FE-4933-962E-D9983922C0B3}" destId="{EF37B738-356D-4DAD-A58A-258C0BD7CCD6}" srcOrd="1" destOrd="0" parTransId="{F348478F-42E3-4686-AC81-EDF24F9F21EA}" sibTransId="{D989C5E7-FDCA-4D4C-94A5-0F5A53D9E16E}"/>
    <dgm:cxn modelId="{7E4DCD34-3C3B-4F21-BCE4-27E256B11256}" type="presOf" srcId="{90D354DA-0B98-474B-A5FC-A1733F44FD4B}" destId="{9DEA4904-B5B1-4D8D-93C5-3E4A4225C466}" srcOrd="0" destOrd="0" presId="urn:microsoft.com/office/officeart/2005/8/layout/target2"/>
    <dgm:cxn modelId="{1D01123A-FB2D-41DC-B437-8B63E4635DE2}" type="presOf" srcId="{E952F726-64FE-4933-962E-D9983922C0B3}" destId="{C97D2D95-8523-4DB5-823A-0633C05A8450}" srcOrd="0" destOrd="0" presId="urn:microsoft.com/office/officeart/2005/8/layout/target2"/>
    <dgm:cxn modelId="{C7A3115F-4132-4366-AFC5-A3908F49743F}" type="presOf" srcId="{242E955B-BCA5-4871-B2F6-03AB8AB888D9}" destId="{1880BA31-D104-44A9-8650-6A161510E57D}" srcOrd="0" destOrd="0" presId="urn:microsoft.com/office/officeart/2005/8/layout/target2"/>
    <dgm:cxn modelId="{7F022C61-877D-4C08-BABE-3C6D7CA85840}" type="presOf" srcId="{999E5A53-32C6-43B4-AEFC-8B8D3423A62B}" destId="{C003F0C7-3EC4-4C64-AD64-452BFE107CDA}" srcOrd="0" destOrd="0" presId="urn:microsoft.com/office/officeart/2005/8/layout/target2"/>
    <dgm:cxn modelId="{B5103961-106E-42E6-8424-0560C605FB45}" type="presOf" srcId="{FCCF9865-E563-476A-AC5D-F939EBFCC3B8}" destId="{E139B2E5-96F3-4555-B319-633F1A16BA1C}" srcOrd="0" destOrd="0" presId="urn:microsoft.com/office/officeart/2005/8/layout/target2"/>
    <dgm:cxn modelId="{22D5B366-5D86-4418-A45E-664AFB12B298}" type="presOf" srcId="{55FCD779-E7D6-475A-B430-84A6CA4DD22A}" destId="{AFC874A0-1015-4D9E-AA6D-89ECC2D50F6B}" srcOrd="0" destOrd="0" presId="urn:microsoft.com/office/officeart/2005/8/layout/target2"/>
    <dgm:cxn modelId="{CCFCFB6E-BA05-4381-AE02-D7F68094335C}" srcId="{999E5A53-32C6-43B4-AEFC-8B8D3423A62B}" destId="{5B48E43F-B48C-4D0B-9FA1-A4B457134F70}" srcOrd="1" destOrd="0" parTransId="{09C896DA-DA77-4EF7-BE75-680D26D2C3DA}" sibTransId="{1524A11B-5D46-4014-B6BA-A5082F32F7DC}"/>
    <dgm:cxn modelId="{11951951-3323-4F83-8903-4418CAB3CBEE}" type="presOf" srcId="{F8C7A72B-38E4-4FA3-8C0A-326D562929A0}" destId="{617D288D-D4CB-4920-82B2-5804D970CBAF}" srcOrd="0" destOrd="0" presId="urn:microsoft.com/office/officeart/2005/8/layout/target2"/>
    <dgm:cxn modelId="{EB1EE88B-1E41-49DD-8D83-B24A64AC73C4}" type="presOf" srcId="{EF37B738-356D-4DAD-A58A-258C0BD7CCD6}" destId="{3323DA65-2BB4-4C84-8638-5C32654225A1}" srcOrd="0" destOrd="0" presId="urn:microsoft.com/office/officeart/2005/8/layout/target2"/>
    <dgm:cxn modelId="{BC93BA94-47C0-4461-AC04-2D2882A1D646}" srcId="{999E5A53-32C6-43B4-AEFC-8B8D3423A62B}" destId="{90D354DA-0B98-474B-A5FC-A1733F44FD4B}" srcOrd="0" destOrd="0" parTransId="{477A07D7-1A7E-4923-B481-FE14AEA6E46F}" sibTransId="{AEE2FC2E-7789-4716-89D6-FA248166C3D2}"/>
    <dgm:cxn modelId="{26097C9C-5457-43A4-9200-3017BB4EB0B4}" type="presOf" srcId="{0595260C-3F4C-4F17-AA39-8F3E5B18FA7C}" destId="{642D2F7E-9FC3-413C-BA2C-2916AB34AE1A}" srcOrd="0" destOrd="0" presId="urn:microsoft.com/office/officeart/2005/8/layout/target2"/>
    <dgm:cxn modelId="{420D939C-EC5F-42D0-9048-352A32482328}" srcId="{999E5A53-32C6-43B4-AEFC-8B8D3423A62B}" destId="{0595260C-3F4C-4F17-AA39-8F3E5B18FA7C}" srcOrd="3" destOrd="0" parTransId="{9B2B8F44-960F-4FD9-A8D0-29F02E6BDDD7}" sibTransId="{C721EF0D-0F10-4405-B7D2-A0003B28837C}"/>
    <dgm:cxn modelId="{629AACA8-12B1-4AAF-8CE4-1A419C15FCA2}" srcId="{999E5A53-32C6-43B4-AEFC-8B8D3423A62B}" destId="{55FCD779-E7D6-475A-B430-84A6CA4DD22A}" srcOrd="2" destOrd="0" parTransId="{68F94267-CBCD-4CD9-B783-312B4C374A42}" sibTransId="{24C69526-8BEB-4C5D-98BF-4DE946D1D738}"/>
    <dgm:cxn modelId="{E2C5A8A9-FA8A-4BA2-A8BD-57ABFBD79CEE}" type="presOf" srcId="{5B48E43F-B48C-4D0B-9FA1-A4B457134F70}" destId="{E4D5C684-EFC1-4781-A502-BCE661EBEC86}" srcOrd="0" destOrd="0" presId="urn:microsoft.com/office/officeart/2005/8/layout/target2"/>
    <dgm:cxn modelId="{5CD8BFA9-9603-4F39-B7E5-7D8AC5413149}" srcId="{FCCF9865-E563-476A-AC5D-F939EBFCC3B8}" destId="{0B4E2D4B-7450-4BA4-B7D4-2217E21F0484}" srcOrd="1" destOrd="0" parTransId="{EF7C3ECE-87EB-47DB-B94F-8ED4ED5C4C15}" sibTransId="{9E3F3025-7675-4600-B9F0-7E3035724050}"/>
    <dgm:cxn modelId="{C80803AC-880C-4EC4-A50D-B678E2FFBC7A}" srcId="{F8C7A72B-38E4-4FA3-8C0A-326D562929A0}" destId="{E952F726-64FE-4933-962E-D9983922C0B3}" srcOrd="2" destOrd="0" parTransId="{F4E8D7D5-5881-4A63-B1D4-90C79882F6C6}" sibTransId="{0B7F10C9-7C72-4E9D-A04E-D790A54FB351}"/>
    <dgm:cxn modelId="{9C6F1EC9-596E-4897-A43D-9DE88E39A775}" srcId="{F8C7A72B-38E4-4FA3-8C0A-326D562929A0}" destId="{999E5A53-32C6-43B4-AEFC-8B8D3423A62B}" srcOrd="0" destOrd="0" parTransId="{0B7EB834-CA5E-41BC-883D-AD7D79250B59}" sibTransId="{BDA5ACCD-163B-4BC5-9107-EC3E7AF6CE08}"/>
    <dgm:cxn modelId="{49D722CA-27B8-402D-9B7A-A078AF8D7C82}" type="presOf" srcId="{5DDD7F31-8EB2-44F2-B6CD-14807DD1EFF3}" destId="{B60DA458-E5C6-4E8D-9CA8-92FDD52EA510}" srcOrd="0" destOrd="0" presId="urn:microsoft.com/office/officeart/2005/8/layout/target2"/>
    <dgm:cxn modelId="{98B734F5-4322-42A6-925A-D39DAFAE65D9}" srcId="{E952F726-64FE-4933-962E-D9983922C0B3}" destId="{5DDD7F31-8EB2-44F2-B6CD-14807DD1EFF3}" srcOrd="0" destOrd="0" parTransId="{1CBC0C0A-3015-4DB7-8028-81FFFC8E3807}" sibTransId="{288E0092-C8FF-485C-8001-82CC6D6496F9}"/>
    <dgm:cxn modelId="{9B04DAFE-014B-40D4-AD67-0588665B2E59}" srcId="{FCCF9865-E563-476A-AC5D-F939EBFCC3B8}" destId="{242E955B-BCA5-4871-B2F6-03AB8AB888D9}" srcOrd="0" destOrd="0" parTransId="{D83AA925-AC16-4B2E-9821-391657167B24}" sibTransId="{B8AF88D0-DC42-46B5-B7DC-7A70C5DBECB6}"/>
    <dgm:cxn modelId="{21A60824-D362-419D-B081-B9A3633011C1}" type="presParOf" srcId="{617D288D-D4CB-4920-82B2-5804D970CBAF}" destId="{416972DF-500C-46C5-B0EF-4471C18735FC}" srcOrd="0" destOrd="0" presId="urn:microsoft.com/office/officeart/2005/8/layout/target2"/>
    <dgm:cxn modelId="{C87D02F1-E750-47C0-AF33-CD877C68CD37}" type="presParOf" srcId="{416972DF-500C-46C5-B0EF-4471C18735FC}" destId="{C003F0C7-3EC4-4C64-AD64-452BFE107CDA}" srcOrd="0" destOrd="0" presId="urn:microsoft.com/office/officeart/2005/8/layout/target2"/>
    <dgm:cxn modelId="{5F2CDFA4-78EF-4F56-B618-30538A892A82}" type="presParOf" srcId="{416972DF-500C-46C5-B0EF-4471C18735FC}" destId="{A95EB833-95CA-4137-982D-DD3A91D17C6B}" srcOrd="1" destOrd="0" presId="urn:microsoft.com/office/officeart/2005/8/layout/target2"/>
    <dgm:cxn modelId="{EA5B393E-59D0-411A-8CB6-A132216A31A5}" type="presParOf" srcId="{A95EB833-95CA-4137-982D-DD3A91D17C6B}" destId="{9DEA4904-B5B1-4D8D-93C5-3E4A4225C466}" srcOrd="0" destOrd="0" presId="urn:microsoft.com/office/officeart/2005/8/layout/target2"/>
    <dgm:cxn modelId="{B39A8367-9AB6-4E39-A195-A02F6D52CD1C}" type="presParOf" srcId="{A95EB833-95CA-4137-982D-DD3A91D17C6B}" destId="{C1B972E2-39DB-4F8F-8305-5EE65E95911C}" srcOrd="1" destOrd="0" presId="urn:microsoft.com/office/officeart/2005/8/layout/target2"/>
    <dgm:cxn modelId="{BAACACFF-0B43-4DAE-B0A9-CA29EB6DEA63}" type="presParOf" srcId="{A95EB833-95CA-4137-982D-DD3A91D17C6B}" destId="{E4D5C684-EFC1-4781-A502-BCE661EBEC86}" srcOrd="2" destOrd="0" presId="urn:microsoft.com/office/officeart/2005/8/layout/target2"/>
    <dgm:cxn modelId="{514CCDAD-626A-447A-980B-8D8151EF1E45}" type="presParOf" srcId="{A95EB833-95CA-4137-982D-DD3A91D17C6B}" destId="{359C23FC-93E5-4AD6-A243-283170207C6A}" srcOrd="3" destOrd="0" presId="urn:microsoft.com/office/officeart/2005/8/layout/target2"/>
    <dgm:cxn modelId="{062B7320-88A0-4A00-8B58-A47E1B7DE2B8}" type="presParOf" srcId="{A95EB833-95CA-4137-982D-DD3A91D17C6B}" destId="{AFC874A0-1015-4D9E-AA6D-89ECC2D50F6B}" srcOrd="4" destOrd="0" presId="urn:microsoft.com/office/officeart/2005/8/layout/target2"/>
    <dgm:cxn modelId="{5B4D1FC4-1845-486A-B1C8-6EA5DAE46F96}" type="presParOf" srcId="{A95EB833-95CA-4137-982D-DD3A91D17C6B}" destId="{DB1F17D3-8EDF-4AC5-B261-ADCF13792221}" srcOrd="5" destOrd="0" presId="urn:microsoft.com/office/officeart/2005/8/layout/target2"/>
    <dgm:cxn modelId="{B554B081-9E7C-4BF4-896E-0AAC619CC414}" type="presParOf" srcId="{A95EB833-95CA-4137-982D-DD3A91D17C6B}" destId="{642D2F7E-9FC3-413C-BA2C-2916AB34AE1A}" srcOrd="6" destOrd="0" presId="urn:microsoft.com/office/officeart/2005/8/layout/target2"/>
    <dgm:cxn modelId="{481B777A-C68D-4B83-84FC-51412C560154}" type="presParOf" srcId="{617D288D-D4CB-4920-82B2-5804D970CBAF}" destId="{CE6D5157-C4F7-48E2-B5CF-5F4AEF9DDE3F}" srcOrd="1" destOrd="0" presId="urn:microsoft.com/office/officeart/2005/8/layout/target2"/>
    <dgm:cxn modelId="{31C26977-106E-4B18-8791-D190BD09E9D4}" type="presParOf" srcId="{CE6D5157-C4F7-48E2-B5CF-5F4AEF9DDE3F}" destId="{E139B2E5-96F3-4555-B319-633F1A16BA1C}" srcOrd="0" destOrd="0" presId="urn:microsoft.com/office/officeart/2005/8/layout/target2"/>
    <dgm:cxn modelId="{684B776D-7E81-40E3-8839-EF3164C0254A}" type="presParOf" srcId="{CE6D5157-C4F7-48E2-B5CF-5F4AEF9DDE3F}" destId="{477EB81A-F8B0-40C2-8DDD-2E14F2779876}" srcOrd="1" destOrd="0" presId="urn:microsoft.com/office/officeart/2005/8/layout/target2"/>
    <dgm:cxn modelId="{6DCF8414-03A7-435B-BFA9-DF87E2305198}" type="presParOf" srcId="{477EB81A-F8B0-40C2-8DDD-2E14F2779876}" destId="{1880BA31-D104-44A9-8650-6A161510E57D}" srcOrd="0" destOrd="0" presId="urn:microsoft.com/office/officeart/2005/8/layout/target2"/>
    <dgm:cxn modelId="{8A6404B3-100E-4628-8D82-68BA79F65420}" type="presParOf" srcId="{477EB81A-F8B0-40C2-8DDD-2E14F2779876}" destId="{0C8BA7E7-F460-4D2E-9918-02B743C91E70}" srcOrd="1" destOrd="0" presId="urn:microsoft.com/office/officeart/2005/8/layout/target2"/>
    <dgm:cxn modelId="{61B94094-3D2F-4C4C-B04A-6F2C868A8810}" type="presParOf" srcId="{477EB81A-F8B0-40C2-8DDD-2E14F2779876}" destId="{8258539C-F5F3-4D48-972B-757F697442C8}" srcOrd="2" destOrd="0" presId="urn:microsoft.com/office/officeart/2005/8/layout/target2"/>
    <dgm:cxn modelId="{4D40791B-6E03-417A-AD8B-9343487FBDDF}" type="presParOf" srcId="{617D288D-D4CB-4920-82B2-5804D970CBAF}" destId="{1E27A272-9750-4E6F-A30B-4ECD6D6ACB0E}" srcOrd="2" destOrd="0" presId="urn:microsoft.com/office/officeart/2005/8/layout/target2"/>
    <dgm:cxn modelId="{0935C45D-402D-43FD-869B-8F99502F2D7D}" type="presParOf" srcId="{1E27A272-9750-4E6F-A30B-4ECD6D6ACB0E}" destId="{C97D2D95-8523-4DB5-823A-0633C05A8450}" srcOrd="0" destOrd="0" presId="urn:microsoft.com/office/officeart/2005/8/layout/target2"/>
    <dgm:cxn modelId="{2A56D950-D75F-4809-823D-DCBC9CA43CE1}" type="presParOf" srcId="{1E27A272-9750-4E6F-A30B-4ECD6D6ACB0E}" destId="{F18A9E33-660C-416E-97A9-A19447073D1C}" srcOrd="1" destOrd="0" presId="urn:microsoft.com/office/officeart/2005/8/layout/target2"/>
    <dgm:cxn modelId="{37D38BEB-94A9-4150-A937-18C91B351052}" type="presParOf" srcId="{F18A9E33-660C-416E-97A9-A19447073D1C}" destId="{B60DA458-E5C6-4E8D-9CA8-92FDD52EA510}" srcOrd="0" destOrd="0" presId="urn:microsoft.com/office/officeart/2005/8/layout/target2"/>
    <dgm:cxn modelId="{A25841AF-E602-41B6-BA6B-19B437B64845}" type="presParOf" srcId="{F18A9E33-660C-416E-97A9-A19447073D1C}" destId="{00180E88-4A44-44B9-80D7-2C9A3DFE482D}" srcOrd="1" destOrd="0" presId="urn:microsoft.com/office/officeart/2005/8/layout/target2"/>
    <dgm:cxn modelId="{602F6C22-DD32-4FC0-91DF-165994FB03F3}" type="presParOf" srcId="{F18A9E33-660C-416E-97A9-A19447073D1C}" destId="{3323DA65-2BB4-4C84-8638-5C32654225A1}" srcOrd="2" destOrd="0" presId="urn:microsoft.com/office/officeart/2005/8/layout/targe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BE4FCF-CA79-4316-A3ED-0C0E4971BAED}">
      <dsp:nvSpPr>
        <dsp:cNvPr id="0" name=""/>
        <dsp:cNvSpPr/>
      </dsp:nvSpPr>
      <dsp:spPr>
        <a:xfrm>
          <a:off x="2008175" y="4418483"/>
          <a:ext cx="3551560" cy="0"/>
        </a:xfrm>
        <a:prstGeom prst="line">
          <a:avLst/>
        </a:pr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7C65578-1AA8-4594-9C85-E204526368D7}">
      <dsp:nvSpPr>
        <dsp:cNvPr id="0" name=""/>
        <dsp:cNvSpPr/>
      </dsp:nvSpPr>
      <dsp:spPr>
        <a:xfrm>
          <a:off x="2008175" y="3542311"/>
          <a:ext cx="2956629" cy="0"/>
        </a:xfrm>
        <a:prstGeom prst="line">
          <a:avLst/>
        </a:pr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4B0479C-0808-4B94-9DDC-E985AADCEC32}">
      <dsp:nvSpPr>
        <dsp:cNvPr id="0" name=""/>
        <dsp:cNvSpPr/>
      </dsp:nvSpPr>
      <dsp:spPr>
        <a:xfrm>
          <a:off x="2008175" y="2482252"/>
          <a:ext cx="2956629" cy="0"/>
        </a:xfrm>
        <a:prstGeom prst="line">
          <a:avLst/>
        </a:pr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05D93A6-B3AB-4A43-B961-0C9D990CEE91}">
      <dsp:nvSpPr>
        <dsp:cNvPr id="0" name=""/>
        <dsp:cNvSpPr/>
      </dsp:nvSpPr>
      <dsp:spPr>
        <a:xfrm>
          <a:off x="2008175" y="1606080"/>
          <a:ext cx="3551560" cy="0"/>
        </a:xfrm>
        <a:prstGeom prst="line">
          <a:avLst/>
        </a:pr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265E04D-5470-4725-BE33-BC6A8C0E5DB7}">
      <dsp:nvSpPr>
        <dsp:cNvPr id="0" name=""/>
        <dsp:cNvSpPr/>
      </dsp:nvSpPr>
      <dsp:spPr>
        <a:xfrm>
          <a:off x="205352" y="1209459"/>
          <a:ext cx="3605645" cy="3605645"/>
        </a:xfrm>
        <a:prstGeom prst="ellipse">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7B7FAA5-5FB3-443E-8BF8-A35AA03D5535}">
      <dsp:nvSpPr>
        <dsp:cNvPr id="0" name=""/>
        <dsp:cNvSpPr/>
      </dsp:nvSpPr>
      <dsp:spPr>
        <a:xfrm>
          <a:off x="854368" y="3124057"/>
          <a:ext cx="2307613" cy="1189863"/>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711200">
            <a:lnSpc>
              <a:spcPct val="90000"/>
            </a:lnSpc>
            <a:spcBef>
              <a:spcPct val="0"/>
            </a:spcBef>
            <a:spcAft>
              <a:spcPct val="35000"/>
            </a:spcAft>
            <a:buNone/>
          </a:pPr>
          <a:r>
            <a:rPr lang="es-ES" sz="1600" kern="1200"/>
            <a:t>Modelo de depositarios</a:t>
          </a:r>
          <a:endParaRPr lang="es-CO" sz="1600" kern="1200"/>
        </a:p>
      </dsp:txBody>
      <dsp:txXfrm>
        <a:off x="854368" y="3124057"/>
        <a:ext cx="2307613" cy="1189863"/>
      </dsp:txXfrm>
    </dsp:sp>
    <dsp:sp modelId="{7502A328-6665-403D-BEEE-2DA84E45B7D9}">
      <dsp:nvSpPr>
        <dsp:cNvPr id="0" name=""/>
        <dsp:cNvSpPr/>
      </dsp:nvSpPr>
      <dsp:spPr>
        <a:xfrm>
          <a:off x="5163115" y="1209459"/>
          <a:ext cx="793242" cy="793242"/>
        </a:xfrm>
        <a:prstGeom prst="ellipse">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45B739A-C58E-41D6-AD78-EDCC2A694F89}">
      <dsp:nvSpPr>
        <dsp:cNvPr id="0" name=""/>
        <dsp:cNvSpPr/>
      </dsp:nvSpPr>
      <dsp:spPr>
        <a:xfrm>
          <a:off x="5956357" y="1209459"/>
          <a:ext cx="1049580" cy="793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0" rIns="53340" bIns="0" numCol="1" spcCol="1270" anchor="ctr" anchorCtr="0">
          <a:noAutofit/>
        </a:bodyPr>
        <a:lstStyle/>
        <a:p>
          <a:pPr marL="0" lvl="0" indent="0" algn="l" defTabSz="622300">
            <a:lnSpc>
              <a:spcPct val="90000"/>
            </a:lnSpc>
            <a:spcBef>
              <a:spcPct val="0"/>
            </a:spcBef>
            <a:spcAft>
              <a:spcPct val="35000"/>
            </a:spcAft>
            <a:buNone/>
          </a:pPr>
          <a:r>
            <a:rPr lang="es-ES" sz="1400" kern="1200" dirty="0"/>
            <a:t>Obligaciones de depositarios</a:t>
          </a:r>
          <a:endParaRPr lang="es-CO" sz="1400" kern="1200" dirty="0"/>
        </a:p>
      </dsp:txBody>
      <dsp:txXfrm>
        <a:off x="5956357" y="1209459"/>
        <a:ext cx="1049580" cy="793242"/>
      </dsp:txXfrm>
    </dsp:sp>
    <dsp:sp modelId="{7C336F15-8001-4491-ABBD-7F101A87499B}">
      <dsp:nvSpPr>
        <dsp:cNvPr id="0" name=""/>
        <dsp:cNvSpPr/>
      </dsp:nvSpPr>
      <dsp:spPr>
        <a:xfrm>
          <a:off x="4568183" y="2085631"/>
          <a:ext cx="793242" cy="793242"/>
        </a:xfrm>
        <a:prstGeom prst="ellipse">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45039E6-25D3-4949-98BC-A0C47F0AA1CA}">
      <dsp:nvSpPr>
        <dsp:cNvPr id="0" name=""/>
        <dsp:cNvSpPr/>
      </dsp:nvSpPr>
      <dsp:spPr>
        <a:xfrm>
          <a:off x="5361425" y="2085631"/>
          <a:ext cx="783551" cy="793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0" rIns="53340" bIns="0" numCol="1" spcCol="1270" anchor="ctr" anchorCtr="0">
          <a:noAutofit/>
        </a:bodyPr>
        <a:lstStyle/>
        <a:p>
          <a:pPr marL="0" lvl="0" indent="0" algn="l" defTabSz="622300">
            <a:lnSpc>
              <a:spcPct val="90000"/>
            </a:lnSpc>
            <a:spcBef>
              <a:spcPct val="0"/>
            </a:spcBef>
            <a:spcAft>
              <a:spcPct val="35000"/>
            </a:spcAft>
            <a:buNone/>
          </a:pPr>
          <a:r>
            <a:rPr lang="es-ES" sz="1400" kern="1200" dirty="0"/>
            <a:t>Modelo tarifarios</a:t>
          </a:r>
          <a:endParaRPr lang="es-CO" sz="1400" kern="1200" dirty="0"/>
        </a:p>
      </dsp:txBody>
      <dsp:txXfrm>
        <a:off x="5361425" y="2085631"/>
        <a:ext cx="783551" cy="793242"/>
      </dsp:txXfrm>
    </dsp:sp>
    <dsp:sp modelId="{313CEF49-9425-439E-A4C5-217DDA505AC1}">
      <dsp:nvSpPr>
        <dsp:cNvPr id="0" name=""/>
        <dsp:cNvSpPr/>
      </dsp:nvSpPr>
      <dsp:spPr>
        <a:xfrm>
          <a:off x="4568183" y="3145690"/>
          <a:ext cx="793242" cy="793242"/>
        </a:xfrm>
        <a:prstGeom prst="ellipse">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0BC0A02-621E-4ED2-B3D2-17842E00AA02}">
      <dsp:nvSpPr>
        <dsp:cNvPr id="0" name=""/>
        <dsp:cNvSpPr/>
      </dsp:nvSpPr>
      <dsp:spPr>
        <a:xfrm>
          <a:off x="5361425" y="3145690"/>
          <a:ext cx="1245975" cy="793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0" rIns="53340" bIns="0" numCol="1" spcCol="1270" anchor="ctr" anchorCtr="0">
          <a:noAutofit/>
        </a:bodyPr>
        <a:lstStyle/>
        <a:p>
          <a:pPr marL="0" lvl="0" indent="0" algn="l" defTabSz="622300">
            <a:lnSpc>
              <a:spcPct val="90000"/>
            </a:lnSpc>
            <a:spcBef>
              <a:spcPct val="0"/>
            </a:spcBef>
            <a:spcAft>
              <a:spcPct val="35000"/>
            </a:spcAft>
            <a:buNone/>
          </a:pPr>
          <a:r>
            <a:rPr lang="es-ES" sz="1400" kern="1200" dirty="0"/>
            <a:t>Ajuste a Procedimientos</a:t>
          </a:r>
          <a:endParaRPr lang="es-CO" sz="1400" kern="1200" dirty="0"/>
        </a:p>
      </dsp:txBody>
      <dsp:txXfrm>
        <a:off x="5361425" y="3145690"/>
        <a:ext cx="1245975" cy="793242"/>
      </dsp:txXfrm>
    </dsp:sp>
    <dsp:sp modelId="{7FE9521B-F1CB-4206-91D8-13AD05A836DB}">
      <dsp:nvSpPr>
        <dsp:cNvPr id="0" name=""/>
        <dsp:cNvSpPr/>
      </dsp:nvSpPr>
      <dsp:spPr>
        <a:xfrm>
          <a:off x="5163115" y="4021862"/>
          <a:ext cx="793242" cy="793242"/>
        </a:xfrm>
        <a:prstGeom prst="ellipse">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AFAA72F-1A0B-48F0-8B03-4145BCFC0D5B}">
      <dsp:nvSpPr>
        <dsp:cNvPr id="0" name=""/>
        <dsp:cNvSpPr/>
      </dsp:nvSpPr>
      <dsp:spPr>
        <a:xfrm>
          <a:off x="5956357" y="4021862"/>
          <a:ext cx="1008510" cy="793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0" rIns="53340" bIns="0" numCol="1" spcCol="1270" anchor="ctr" anchorCtr="0">
          <a:noAutofit/>
        </a:bodyPr>
        <a:lstStyle/>
        <a:p>
          <a:pPr marL="0" lvl="0" indent="0" algn="l" defTabSz="622300">
            <a:lnSpc>
              <a:spcPct val="90000"/>
            </a:lnSpc>
            <a:spcBef>
              <a:spcPct val="0"/>
            </a:spcBef>
            <a:spcAft>
              <a:spcPct val="35000"/>
            </a:spcAft>
            <a:buNone/>
          </a:pPr>
          <a:r>
            <a:rPr lang="es-ES" sz="1400" kern="1200" dirty="0"/>
            <a:t>Pólizas (Evaluación de esquema de Seguros)</a:t>
          </a:r>
          <a:endParaRPr lang="es-CO" sz="1400" kern="1200" dirty="0"/>
        </a:p>
      </dsp:txBody>
      <dsp:txXfrm>
        <a:off x="5956357" y="4021862"/>
        <a:ext cx="1008510" cy="7932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03F0C7-3EC4-4C64-AD64-452BFE107CDA}">
      <dsp:nvSpPr>
        <dsp:cNvPr id="0" name=""/>
        <dsp:cNvSpPr/>
      </dsp:nvSpPr>
      <dsp:spPr>
        <a:xfrm>
          <a:off x="0" y="0"/>
          <a:ext cx="10515600" cy="4351338"/>
        </a:xfrm>
        <a:prstGeom prst="roundRect">
          <a:avLst>
            <a:gd name="adj" fmla="val 85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3377122" numCol="1" spcCol="1270" anchor="t" anchorCtr="0">
          <a:noAutofit/>
        </a:bodyPr>
        <a:lstStyle/>
        <a:p>
          <a:pPr marL="0" lvl="0" indent="0" algn="l" defTabSz="1600200">
            <a:lnSpc>
              <a:spcPct val="90000"/>
            </a:lnSpc>
            <a:spcBef>
              <a:spcPct val="0"/>
            </a:spcBef>
            <a:spcAft>
              <a:spcPct val="35000"/>
            </a:spcAft>
            <a:buNone/>
          </a:pPr>
          <a:r>
            <a:rPr lang="es-ES" sz="3600" kern="1200" dirty="0"/>
            <a:t>Procedimientos Asociados</a:t>
          </a:r>
          <a:endParaRPr lang="es-CO" sz="3600" kern="1200" dirty="0"/>
        </a:p>
      </dsp:txBody>
      <dsp:txXfrm>
        <a:off x="108329" y="108329"/>
        <a:ext cx="10298942" cy="4134680"/>
      </dsp:txXfrm>
    </dsp:sp>
    <dsp:sp modelId="{8EE0E417-65BB-464B-A2FF-D717ECC64A03}">
      <dsp:nvSpPr>
        <dsp:cNvPr id="0" name=""/>
        <dsp:cNvSpPr/>
      </dsp:nvSpPr>
      <dsp:spPr>
        <a:xfrm>
          <a:off x="262890" y="1087834"/>
          <a:ext cx="1577340" cy="1484299"/>
        </a:xfrm>
        <a:prstGeom prst="roundRect">
          <a:avLst>
            <a:gd name="adj" fmla="val 10500"/>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20 procedimientos</a:t>
          </a:r>
          <a:endParaRPr lang="es-CO" sz="1600" kern="1200" dirty="0"/>
        </a:p>
      </dsp:txBody>
      <dsp:txXfrm>
        <a:off x="308537" y="1133481"/>
        <a:ext cx="1486046" cy="1393005"/>
      </dsp:txXfrm>
    </dsp:sp>
    <dsp:sp modelId="{EE52A527-EBB9-44B1-9719-2052F7DEA695}">
      <dsp:nvSpPr>
        <dsp:cNvPr id="0" name=""/>
        <dsp:cNvSpPr/>
      </dsp:nvSpPr>
      <dsp:spPr>
        <a:xfrm>
          <a:off x="262890" y="2648998"/>
          <a:ext cx="1577340" cy="1484299"/>
        </a:xfrm>
        <a:prstGeom prst="roundRect">
          <a:avLst>
            <a:gd name="adj" fmla="val 10500"/>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24 Actividades</a:t>
          </a:r>
          <a:endParaRPr lang="es-CO" sz="1600" kern="1200" dirty="0"/>
        </a:p>
      </dsp:txBody>
      <dsp:txXfrm>
        <a:off x="308537" y="2694645"/>
        <a:ext cx="1486046" cy="1393005"/>
      </dsp:txXfrm>
    </dsp:sp>
    <dsp:sp modelId="{E139B2E5-96F3-4555-B319-633F1A16BA1C}">
      <dsp:nvSpPr>
        <dsp:cNvPr id="0" name=""/>
        <dsp:cNvSpPr/>
      </dsp:nvSpPr>
      <dsp:spPr>
        <a:xfrm>
          <a:off x="2103120" y="1087834"/>
          <a:ext cx="8149590" cy="3045936"/>
        </a:xfrm>
        <a:prstGeom prst="roundRect">
          <a:avLst>
            <a:gd name="adj" fmla="val 105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934170" numCol="1" spcCol="1270" anchor="t" anchorCtr="0">
          <a:noAutofit/>
        </a:bodyPr>
        <a:lstStyle/>
        <a:p>
          <a:pPr marL="0" lvl="0" indent="0" algn="l" defTabSz="1600200">
            <a:lnSpc>
              <a:spcPct val="90000"/>
            </a:lnSpc>
            <a:spcBef>
              <a:spcPct val="0"/>
            </a:spcBef>
            <a:spcAft>
              <a:spcPct val="35000"/>
            </a:spcAft>
            <a:buNone/>
          </a:pPr>
          <a:r>
            <a:rPr lang="es-ES" sz="3600" kern="1200" dirty="0"/>
            <a:t>Metodología</a:t>
          </a:r>
          <a:endParaRPr lang="es-CO" sz="3600" kern="1200" dirty="0"/>
        </a:p>
      </dsp:txBody>
      <dsp:txXfrm>
        <a:off x="2196793" y="1181507"/>
        <a:ext cx="7962244" cy="2858590"/>
      </dsp:txXfrm>
    </dsp:sp>
    <dsp:sp modelId="{1FEDA78A-A14C-4E72-A4D4-6E5DD497BEE6}">
      <dsp:nvSpPr>
        <dsp:cNvPr id="0" name=""/>
        <dsp:cNvSpPr/>
      </dsp:nvSpPr>
      <dsp:spPr>
        <a:xfrm>
          <a:off x="2306859" y="2153912"/>
          <a:ext cx="1629918" cy="837223"/>
        </a:xfrm>
        <a:prstGeom prst="roundRect">
          <a:avLst>
            <a:gd name="adj" fmla="val 10500"/>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42 Básicas</a:t>
          </a:r>
          <a:endParaRPr lang="es-CO" sz="1600" kern="1200" dirty="0"/>
        </a:p>
      </dsp:txBody>
      <dsp:txXfrm>
        <a:off x="2332606" y="2179659"/>
        <a:ext cx="1578424" cy="785729"/>
      </dsp:txXfrm>
    </dsp:sp>
    <dsp:sp modelId="{D39BE536-55B4-4ED1-8F97-5DA5009F18C2}">
      <dsp:nvSpPr>
        <dsp:cNvPr id="0" name=""/>
        <dsp:cNvSpPr/>
      </dsp:nvSpPr>
      <dsp:spPr>
        <a:xfrm>
          <a:off x="2306859" y="3066537"/>
          <a:ext cx="1629918" cy="837223"/>
        </a:xfrm>
        <a:prstGeom prst="roundRect">
          <a:avLst>
            <a:gd name="adj" fmla="val 10500"/>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14 Especificas</a:t>
          </a:r>
          <a:endParaRPr lang="es-CO" sz="1600" kern="1200" dirty="0"/>
        </a:p>
      </dsp:txBody>
      <dsp:txXfrm>
        <a:off x="2332606" y="3092284"/>
        <a:ext cx="1578424" cy="785729"/>
      </dsp:txXfrm>
    </dsp:sp>
    <dsp:sp modelId="{6F86C5B1-E749-4EAD-B39B-C2CD183F97CB}">
      <dsp:nvSpPr>
        <dsp:cNvPr id="0" name=""/>
        <dsp:cNvSpPr/>
      </dsp:nvSpPr>
      <dsp:spPr>
        <a:xfrm>
          <a:off x="4153662" y="2175669"/>
          <a:ext cx="5836158" cy="1740535"/>
        </a:xfrm>
        <a:prstGeom prst="roundRect">
          <a:avLst>
            <a:gd name="adj" fmla="val 105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982435" numCol="1" spcCol="1270" anchor="t" anchorCtr="0">
          <a:noAutofit/>
        </a:bodyPr>
        <a:lstStyle/>
        <a:p>
          <a:pPr marL="0" lvl="0" indent="0" algn="l" defTabSz="1600200">
            <a:lnSpc>
              <a:spcPct val="90000"/>
            </a:lnSpc>
            <a:spcBef>
              <a:spcPct val="0"/>
            </a:spcBef>
            <a:spcAft>
              <a:spcPct val="35000"/>
            </a:spcAft>
            <a:buNone/>
          </a:pPr>
          <a:r>
            <a:rPr lang="es-ES" sz="3600" kern="1200" dirty="0"/>
            <a:t>Decreto 2136</a:t>
          </a:r>
          <a:endParaRPr lang="es-CO" sz="3600" kern="1200" dirty="0"/>
        </a:p>
      </dsp:txBody>
      <dsp:txXfrm>
        <a:off x="4207189" y="2229196"/>
        <a:ext cx="5729104" cy="1633481"/>
      </dsp:txXfrm>
    </dsp:sp>
    <dsp:sp modelId="{8D0FDB29-0609-4E34-9154-3B27B46C87B7}">
      <dsp:nvSpPr>
        <dsp:cNvPr id="0" name=""/>
        <dsp:cNvSpPr/>
      </dsp:nvSpPr>
      <dsp:spPr>
        <a:xfrm>
          <a:off x="4299565" y="2958909"/>
          <a:ext cx="2731567" cy="783240"/>
        </a:xfrm>
        <a:prstGeom prst="roundRect">
          <a:avLst>
            <a:gd name="adj" fmla="val 10500"/>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28</a:t>
          </a:r>
          <a:endParaRPr lang="es-CO" sz="1600" kern="1200" dirty="0"/>
        </a:p>
      </dsp:txBody>
      <dsp:txXfrm>
        <a:off x="4323652" y="2982996"/>
        <a:ext cx="2683393" cy="735066"/>
      </dsp:txXfrm>
    </dsp:sp>
    <dsp:sp modelId="{6A8A4C69-FC87-42E3-876F-3187D1C3028B}">
      <dsp:nvSpPr>
        <dsp:cNvPr id="0" name=""/>
        <dsp:cNvSpPr/>
      </dsp:nvSpPr>
      <dsp:spPr>
        <a:xfrm>
          <a:off x="7108844" y="2958909"/>
          <a:ext cx="2731567" cy="783240"/>
        </a:xfrm>
        <a:prstGeom prst="roundRect">
          <a:avLst>
            <a:gd name="adj" fmla="val 10500"/>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Obligaciones</a:t>
          </a:r>
          <a:endParaRPr lang="es-CO" sz="1600" kern="1200" dirty="0"/>
        </a:p>
      </dsp:txBody>
      <dsp:txXfrm>
        <a:off x="7132931" y="2982996"/>
        <a:ext cx="2683393" cy="7350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03F0C7-3EC4-4C64-AD64-452BFE107CDA}">
      <dsp:nvSpPr>
        <dsp:cNvPr id="0" name=""/>
        <dsp:cNvSpPr/>
      </dsp:nvSpPr>
      <dsp:spPr>
        <a:xfrm>
          <a:off x="0" y="0"/>
          <a:ext cx="10515600" cy="4351338"/>
        </a:xfrm>
        <a:prstGeom prst="roundRect">
          <a:avLst>
            <a:gd name="adj" fmla="val 850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3377122" numCol="1" spcCol="1270" anchor="t" anchorCtr="0">
          <a:noAutofit/>
        </a:bodyPr>
        <a:lstStyle/>
        <a:p>
          <a:pPr marL="0" lvl="0" indent="0" algn="l" defTabSz="1600200">
            <a:lnSpc>
              <a:spcPct val="90000"/>
            </a:lnSpc>
            <a:spcBef>
              <a:spcPct val="0"/>
            </a:spcBef>
            <a:spcAft>
              <a:spcPct val="35000"/>
            </a:spcAft>
            <a:buNone/>
          </a:pPr>
          <a:r>
            <a:rPr lang="es-ES" sz="3600" kern="1200" dirty="0"/>
            <a:t>Macroprocesos</a:t>
          </a:r>
          <a:endParaRPr lang="es-CO" sz="3600" kern="1200" dirty="0"/>
        </a:p>
      </dsp:txBody>
      <dsp:txXfrm>
        <a:off x="108329" y="108329"/>
        <a:ext cx="10298942" cy="4134680"/>
      </dsp:txXfrm>
    </dsp:sp>
    <dsp:sp modelId="{9DEA4904-B5B1-4D8D-93C5-3E4A4225C466}">
      <dsp:nvSpPr>
        <dsp:cNvPr id="0" name=""/>
        <dsp:cNvSpPr/>
      </dsp:nvSpPr>
      <dsp:spPr>
        <a:xfrm>
          <a:off x="262890" y="1087834"/>
          <a:ext cx="1577340" cy="732482"/>
        </a:xfrm>
        <a:prstGeom prst="roundRect">
          <a:avLst>
            <a:gd name="adj" fmla="val 10500"/>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kern="1200" dirty="0"/>
            <a:t>Recepción y Registro </a:t>
          </a:r>
        </a:p>
        <a:p>
          <a:pPr marL="0" lvl="0" indent="0" algn="ctr" defTabSz="533400">
            <a:lnSpc>
              <a:spcPct val="90000"/>
            </a:lnSpc>
            <a:spcBef>
              <a:spcPct val="0"/>
            </a:spcBef>
            <a:spcAft>
              <a:spcPct val="35000"/>
            </a:spcAft>
            <a:buNone/>
          </a:pPr>
          <a:r>
            <a:rPr lang="es-ES" sz="1200" kern="1200" dirty="0"/>
            <a:t>4</a:t>
          </a:r>
          <a:endParaRPr lang="es-CO" sz="1200" kern="1200" dirty="0"/>
        </a:p>
      </dsp:txBody>
      <dsp:txXfrm>
        <a:off x="285416" y="1110360"/>
        <a:ext cx="1532288" cy="687430"/>
      </dsp:txXfrm>
    </dsp:sp>
    <dsp:sp modelId="{E4D5C684-EFC1-4781-A502-BCE661EBEC86}">
      <dsp:nvSpPr>
        <dsp:cNvPr id="0" name=""/>
        <dsp:cNvSpPr/>
      </dsp:nvSpPr>
      <dsp:spPr>
        <a:xfrm>
          <a:off x="262890" y="1858248"/>
          <a:ext cx="1577340" cy="732482"/>
        </a:xfrm>
        <a:prstGeom prst="roundRect">
          <a:avLst>
            <a:gd name="adj" fmla="val 10500"/>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kern="1200" dirty="0"/>
            <a:t>Diagnostico y Alistamiento</a:t>
          </a:r>
        </a:p>
        <a:p>
          <a:pPr marL="0" lvl="0" indent="0" algn="ctr" defTabSz="533400">
            <a:lnSpc>
              <a:spcPct val="90000"/>
            </a:lnSpc>
            <a:spcBef>
              <a:spcPct val="0"/>
            </a:spcBef>
            <a:spcAft>
              <a:spcPct val="35000"/>
            </a:spcAft>
            <a:buNone/>
          </a:pPr>
          <a:r>
            <a:rPr lang="es-ES" sz="1200" kern="1200" dirty="0"/>
            <a:t>16</a:t>
          </a:r>
          <a:endParaRPr lang="es-CO" sz="1200" kern="1200" dirty="0"/>
        </a:p>
      </dsp:txBody>
      <dsp:txXfrm>
        <a:off x="285416" y="1880774"/>
        <a:ext cx="1532288" cy="687430"/>
      </dsp:txXfrm>
    </dsp:sp>
    <dsp:sp modelId="{AFC874A0-1015-4D9E-AA6D-89ECC2D50F6B}">
      <dsp:nvSpPr>
        <dsp:cNvPr id="0" name=""/>
        <dsp:cNvSpPr/>
      </dsp:nvSpPr>
      <dsp:spPr>
        <a:xfrm>
          <a:off x="262890" y="2628662"/>
          <a:ext cx="1577340" cy="732482"/>
        </a:xfrm>
        <a:prstGeom prst="roundRect">
          <a:avLst>
            <a:gd name="adj" fmla="val 10500"/>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kern="1200" dirty="0"/>
            <a:t>Disposición Temporal</a:t>
          </a:r>
        </a:p>
        <a:p>
          <a:pPr marL="0" lvl="0" indent="0" algn="ctr" defTabSz="533400">
            <a:lnSpc>
              <a:spcPct val="90000"/>
            </a:lnSpc>
            <a:spcBef>
              <a:spcPct val="0"/>
            </a:spcBef>
            <a:spcAft>
              <a:spcPct val="35000"/>
            </a:spcAft>
            <a:buNone/>
          </a:pPr>
          <a:r>
            <a:rPr lang="es-ES" sz="1200" kern="1200" dirty="0"/>
            <a:t>11</a:t>
          </a:r>
          <a:endParaRPr lang="es-CO" sz="1200" kern="1200" dirty="0"/>
        </a:p>
      </dsp:txBody>
      <dsp:txXfrm>
        <a:off x="285416" y="2651188"/>
        <a:ext cx="1532288" cy="687430"/>
      </dsp:txXfrm>
    </dsp:sp>
    <dsp:sp modelId="{642D2F7E-9FC3-413C-BA2C-2916AB34AE1A}">
      <dsp:nvSpPr>
        <dsp:cNvPr id="0" name=""/>
        <dsp:cNvSpPr/>
      </dsp:nvSpPr>
      <dsp:spPr>
        <a:xfrm>
          <a:off x="262890" y="3399076"/>
          <a:ext cx="1577340" cy="732482"/>
        </a:xfrm>
        <a:prstGeom prst="roundRect">
          <a:avLst>
            <a:gd name="adj" fmla="val 10500"/>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kern="1200" dirty="0"/>
            <a:t>Disposición Final</a:t>
          </a:r>
        </a:p>
        <a:p>
          <a:pPr marL="0" lvl="0" indent="0" algn="ctr" defTabSz="533400">
            <a:lnSpc>
              <a:spcPct val="90000"/>
            </a:lnSpc>
            <a:spcBef>
              <a:spcPct val="0"/>
            </a:spcBef>
            <a:spcAft>
              <a:spcPct val="35000"/>
            </a:spcAft>
            <a:buNone/>
          </a:pPr>
          <a:r>
            <a:rPr lang="es-ES" sz="1200" kern="1200" dirty="0"/>
            <a:t>2</a:t>
          </a:r>
          <a:endParaRPr lang="es-CO" sz="1200" kern="1200" dirty="0"/>
        </a:p>
      </dsp:txBody>
      <dsp:txXfrm>
        <a:off x="285416" y="3421602"/>
        <a:ext cx="1532288" cy="687430"/>
      </dsp:txXfrm>
    </dsp:sp>
    <dsp:sp modelId="{E139B2E5-96F3-4555-B319-633F1A16BA1C}">
      <dsp:nvSpPr>
        <dsp:cNvPr id="0" name=""/>
        <dsp:cNvSpPr/>
      </dsp:nvSpPr>
      <dsp:spPr>
        <a:xfrm>
          <a:off x="2103120" y="1087834"/>
          <a:ext cx="8149590" cy="3045936"/>
        </a:xfrm>
        <a:prstGeom prst="roundRect">
          <a:avLst>
            <a:gd name="adj" fmla="val 1050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934170" numCol="1" spcCol="1270" anchor="t" anchorCtr="0">
          <a:noAutofit/>
        </a:bodyPr>
        <a:lstStyle/>
        <a:p>
          <a:pPr marL="0" lvl="0" indent="0" algn="l" defTabSz="1600200">
            <a:lnSpc>
              <a:spcPct val="90000"/>
            </a:lnSpc>
            <a:spcBef>
              <a:spcPct val="0"/>
            </a:spcBef>
            <a:spcAft>
              <a:spcPct val="35000"/>
            </a:spcAft>
            <a:buNone/>
          </a:pPr>
          <a:r>
            <a:rPr lang="es-ES" sz="3600" kern="1200" dirty="0"/>
            <a:t>Metodología</a:t>
          </a:r>
          <a:endParaRPr lang="es-CO" sz="3600" kern="1200" dirty="0"/>
        </a:p>
      </dsp:txBody>
      <dsp:txXfrm>
        <a:off x="2196793" y="1181507"/>
        <a:ext cx="7962244" cy="2858590"/>
      </dsp:txXfrm>
    </dsp:sp>
    <dsp:sp modelId="{1880BA31-D104-44A9-8650-6A161510E57D}">
      <dsp:nvSpPr>
        <dsp:cNvPr id="0" name=""/>
        <dsp:cNvSpPr/>
      </dsp:nvSpPr>
      <dsp:spPr>
        <a:xfrm>
          <a:off x="2306859" y="2153912"/>
          <a:ext cx="1629918" cy="837223"/>
        </a:xfrm>
        <a:prstGeom prst="roundRect">
          <a:avLst>
            <a:gd name="adj" fmla="val 10500"/>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kern="1200" dirty="0"/>
            <a:t>9 Básicas</a:t>
          </a:r>
          <a:endParaRPr lang="es-CO" sz="1200" kern="1200" dirty="0"/>
        </a:p>
      </dsp:txBody>
      <dsp:txXfrm>
        <a:off x="2332606" y="2179659"/>
        <a:ext cx="1578424" cy="785729"/>
      </dsp:txXfrm>
    </dsp:sp>
    <dsp:sp modelId="{8258539C-F5F3-4D48-972B-757F697442C8}">
      <dsp:nvSpPr>
        <dsp:cNvPr id="0" name=""/>
        <dsp:cNvSpPr/>
      </dsp:nvSpPr>
      <dsp:spPr>
        <a:xfrm>
          <a:off x="2306859" y="3066537"/>
          <a:ext cx="1629918" cy="837223"/>
        </a:xfrm>
        <a:prstGeom prst="roundRect">
          <a:avLst>
            <a:gd name="adj" fmla="val 10500"/>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kern="1200" dirty="0"/>
            <a:t>29 Especificas</a:t>
          </a:r>
          <a:endParaRPr lang="es-CO" sz="1200" kern="1200" dirty="0"/>
        </a:p>
      </dsp:txBody>
      <dsp:txXfrm>
        <a:off x="2332606" y="3092284"/>
        <a:ext cx="1578424" cy="785729"/>
      </dsp:txXfrm>
    </dsp:sp>
    <dsp:sp modelId="{C97D2D95-8523-4DB5-823A-0633C05A8450}">
      <dsp:nvSpPr>
        <dsp:cNvPr id="0" name=""/>
        <dsp:cNvSpPr/>
      </dsp:nvSpPr>
      <dsp:spPr>
        <a:xfrm>
          <a:off x="4153662" y="2175669"/>
          <a:ext cx="5836158" cy="1740535"/>
        </a:xfrm>
        <a:prstGeom prst="roundRect">
          <a:avLst>
            <a:gd name="adj" fmla="val 1050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982435" numCol="1" spcCol="1270" anchor="t" anchorCtr="0">
          <a:noAutofit/>
        </a:bodyPr>
        <a:lstStyle/>
        <a:p>
          <a:pPr marL="0" lvl="0" indent="0" algn="l" defTabSz="1600200">
            <a:lnSpc>
              <a:spcPct val="90000"/>
            </a:lnSpc>
            <a:spcBef>
              <a:spcPct val="0"/>
            </a:spcBef>
            <a:spcAft>
              <a:spcPct val="35000"/>
            </a:spcAft>
            <a:buNone/>
          </a:pPr>
          <a:r>
            <a:rPr lang="es-ES" sz="3600" kern="1200" dirty="0"/>
            <a:t>Decreto 2136</a:t>
          </a:r>
          <a:endParaRPr lang="es-CO" sz="3600" kern="1200" dirty="0"/>
        </a:p>
      </dsp:txBody>
      <dsp:txXfrm>
        <a:off x="4207189" y="2229196"/>
        <a:ext cx="5729104" cy="1633481"/>
      </dsp:txXfrm>
    </dsp:sp>
    <dsp:sp modelId="{B60DA458-E5C6-4E8D-9CA8-92FDD52EA510}">
      <dsp:nvSpPr>
        <dsp:cNvPr id="0" name=""/>
        <dsp:cNvSpPr/>
      </dsp:nvSpPr>
      <dsp:spPr>
        <a:xfrm>
          <a:off x="4299565" y="2958909"/>
          <a:ext cx="2731567" cy="783240"/>
        </a:xfrm>
        <a:prstGeom prst="roundRect">
          <a:avLst>
            <a:gd name="adj" fmla="val 10500"/>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kern="1200" dirty="0"/>
            <a:t>28</a:t>
          </a:r>
          <a:endParaRPr lang="es-CO" sz="1200" kern="1200" dirty="0"/>
        </a:p>
      </dsp:txBody>
      <dsp:txXfrm>
        <a:off x="4323652" y="2982996"/>
        <a:ext cx="2683393" cy="735066"/>
      </dsp:txXfrm>
    </dsp:sp>
    <dsp:sp modelId="{3323DA65-2BB4-4C84-8638-5C32654225A1}">
      <dsp:nvSpPr>
        <dsp:cNvPr id="0" name=""/>
        <dsp:cNvSpPr/>
      </dsp:nvSpPr>
      <dsp:spPr>
        <a:xfrm>
          <a:off x="7108844" y="2958909"/>
          <a:ext cx="2731567" cy="783240"/>
        </a:xfrm>
        <a:prstGeom prst="roundRect">
          <a:avLst>
            <a:gd name="adj" fmla="val 10500"/>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kern="1200" dirty="0"/>
            <a:t>Obligaciones</a:t>
          </a:r>
          <a:endParaRPr lang="es-CO" sz="1200" kern="1200" dirty="0"/>
        </a:p>
      </dsp:txBody>
      <dsp:txXfrm>
        <a:off x="7132931" y="2982996"/>
        <a:ext cx="2683393" cy="735066"/>
      </dsp:txXfrm>
    </dsp:sp>
  </dsp:spTree>
</dsp:drawing>
</file>

<file path=ppt/diagrams/layout1.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layout3.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CO"/>
          </a:p>
        </p:txBody>
      </p:sp>
      <p:sp>
        <p:nvSpPr>
          <p:cNvPr id="3" name="Marcador de fecha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EDDD863-E146-41D5-B31A-93FCBDF89D10}" type="datetimeFigureOut">
              <a:rPr lang="es-CO" smtClean="0"/>
              <a:t>28/01/2019</a:t>
            </a:fld>
            <a:endParaRPr lang="es-CO"/>
          </a:p>
        </p:txBody>
      </p:sp>
      <p:sp>
        <p:nvSpPr>
          <p:cNvPr id="4" name="Marcador de imagen de diapositiva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s-CO"/>
          </a:p>
        </p:txBody>
      </p:sp>
      <p:sp>
        <p:nvSpPr>
          <p:cNvPr id="5" name="Marcador de notas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24CE02CF-4F66-4F3F-A286-1A6137DE0FFC}" type="slidenum">
              <a:rPr lang="es-CO" smtClean="0"/>
              <a:t>‹Nº›</a:t>
            </a:fld>
            <a:endParaRPr lang="es-CO"/>
          </a:p>
        </p:txBody>
      </p:sp>
    </p:spTree>
    <p:extLst>
      <p:ext uri="{BB962C8B-B14F-4D97-AF65-F5344CB8AC3E}">
        <p14:creationId xmlns:p14="http://schemas.microsoft.com/office/powerpoint/2010/main" val="26715448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8FFABA-E095-47A7-93CB-A974EBB5C38A}"/>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75733FE7-39AE-4B96-B3B6-41F77CC539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793E2BDA-15DA-471B-A5EE-D403A0E0EF96}"/>
              </a:ext>
            </a:extLst>
          </p:cNvPr>
          <p:cNvSpPr>
            <a:spLocks noGrp="1"/>
          </p:cNvSpPr>
          <p:nvPr>
            <p:ph type="dt" sz="half" idx="10"/>
          </p:nvPr>
        </p:nvSpPr>
        <p:spPr/>
        <p:txBody>
          <a:bodyPr/>
          <a:lstStyle/>
          <a:p>
            <a:fld id="{3D42F601-CA5B-4C1D-B44E-2BAF89C9F860}" type="datetimeFigureOut">
              <a:rPr lang="es-CO" smtClean="0"/>
              <a:t>28/01/2019</a:t>
            </a:fld>
            <a:endParaRPr lang="es-CO"/>
          </a:p>
        </p:txBody>
      </p:sp>
      <p:sp>
        <p:nvSpPr>
          <p:cNvPr id="5" name="Marcador de pie de página 4">
            <a:extLst>
              <a:ext uri="{FF2B5EF4-FFF2-40B4-BE49-F238E27FC236}">
                <a16:creationId xmlns:a16="http://schemas.microsoft.com/office/drawing/2014/main" id="{6CC732BE-F1D3-486E-875F-D7EBFD75BFBA}"/>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78231650-99F2-48B3-B2C7-C6E4494E34E3}"/>
              </a:ext>
            </a:extLst>
          </p:cNvPr>
          <p:cNvSpPr>
            <a:spLocks noGrp="1"/>
          </p:cNvSpPr>
          <p:nvPr>
            <p:ph type="sldNum" sz="quarter" idx="12"/>
          </p:nvPr>
        </p:nvSpPr>
        <p:spPr/>
        <p:txBody>
          <a:bodyPr/>
          <a:lstStyle/>
          <a:p>
            <a:fld id="{C2572E6B-6158-4222-A9E7-3E41FCC8A939}" type="slidenum">
              <a:rPr lang="es-CO" smtClean="0"/>
              <a:t>‹Nº›</a:t>
            </a:fld>
            <a:endParaRPr lang="es-CO"/>
          </a:p>
        </p:txBody>
      </p:sp>
    </p:spTree>
    <p:extLst>
      <p:ext uri="{BB962C8B-B14F-4D97-AF65-F5344CB8AC3E}">
        <p14:creationId xmlns:p14="http://schemas.microsoft.com/office/powerpoint/2010/main" val="782700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9D0488-8D5E-4336-9179-9AE37442AB08}"/>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9803EC5B-1742-43F9-8950-31361FBEA203}"/>
              </a:ext>
            </a:extLst>
          </p:cNvPr>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12" name="Rectángulo 11">
            <a:extLst>
              <a:ext uri="{FF2B5EF4-FFF2-40B4-BE49-F238E27FC236}">
                <a16:creationId xmlns:a16="http://schemas.microsoft.com/office/drawing/2014/main" id="{37EC3652-8F4E-4D20-8424-E247FA6F137D}"/>
              </a:ext>
            </a:extLst>
          </p:cNvPr>
          <p:cNvSpPr/>
          <p:nvPr userDrawn="1"/>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AD51958F-06CF-44A2-88F5-ADA30C952FB4}"/>
              </a:ext>
            </a:extLst>
          </p:cNvPr>
          <p:cNvSpPr txBox="1"/>
          <p:nvPr userDrawn="1"/>
        </p:nvSpPr>
        <p:spPr>
          <a:xfrm>
            <a:off x="7235190" y="6520419"/>
            <a:ext cx="457898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pic>
        <p:nvPicPr>
          <p:cNvPr id="14" name="Imagen 13">
            <a:extLst>
              <a:ext uri="{FF2B5EF4-FFF2-40B4-BE49-F238E27FC236}">
                <a16:creationId xmlns:a16="http://schemas.microsoft.com/office/drawing/2014/main" id="{CF3C815C-50E7-48AF-84CC-2E15E4DC3E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5" name="Imagen 14">
            <a:extLst>
              <a:ext uri="{FF2B5EF4-FFF2-40B4-BE49-F238E27FC236}">
                <a16:creationId xmlns:a16="http://schemas.microsoft.com/office/drawing/2014/main" id="{90B41F85-92CF-45A9-A39F-4165D1FFEDC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829201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4DC1729-E039-46E7-9DB6-B6EA41E138F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E2D80A1D-F0C2-4359-BF78-452988A332B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Marcador de fecha 3">
            <a:extLst>
              <a:ext uri="{FF2B5EF4-FFF2-40B4-BE49-F238E27FC236}">
                <a16:creationId xmlns:a16="http://schemas.microsoft.com/office/drawing/2014/main" id="{CF11F6E9-97CA-42C8-9847-7B5817FFA1CB}"/>
              </a:ext>
            </a:extLst>
          </p:cNvPr>
          <p:cNvSpPr>
            <a:spLocks noGrp="1"/>
          </p:cNvSpPr>
          <p:nvPr>
            <p:ph type="dt" sz="half" idx="10"/>
          </p:nvPr>
        </p:nvSpPr>
        <p:spPr/>
        <p:txBody>
          <a:bodyPr/>
          <a:lstStyle/>
          <a:p>
            <a:fld id="{3D42F601-CA5B-4C1D-B44E-2BAF89C9F860}" type="datetimeFigureOut">
              <a:rPr lang="es-CO" smtClean="0"/>
              <a:t>28/01/2019</a:t>
            </a:fld>
            <a:endParaRPr lang="es-CO"/>
          </a:p>
        </p:txBody>
      </p:sp>
      <p:sp>
        <p:nvSpPr>
          <p:cNvPr id="5" name="Marcador de pie de página 4">
            <a:extLst>
              <a:ext uri="{FF2B5EF4-FFF2-40B4-BE49-F238E27FC236}">
                <a16:creationId xmlns:a16="http://schemas.microsoft.com/office/drawing/2014/main" id="{50B18575-6DDF-4F36-99CC-F768F2CB16D9}"/>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44DDA11B-2957-4A9A-822E-6403FBB017C1}"/>
              </a:ext>
            </a:extLst>
          </p:cNvPr>
          <p:cNvSpPr>
            <a:spLocks noGrp="1"/>
          </p:cNvSpPr>
          <p:nvPr>
            <p:ph type="sldNum" sz="quarter" idx="12"/>
          </p:nvPr>
        </p:nvSpPr>
        <p:spPr/>
        <p:txBody>
          <a:bodyPr/>
          <a:lstStyle/>
          <a:p>
            <a:fld id="{C2572E6B-6158-4222-A9E7-3E41FCC8A939}" type="slidenum">
              <a:rPr lang="es-CO" smtClean="0"/>
              <a:t>‹Nº›</a:t>
            </a:fld>
            <a:endParaRPr lang="es-CO"/>
          </a:p>
        </p:txBody>
      </p:sp>
    </p:spTree>
    <p:extLst>
      <p:ext uri="{BB962C8B-B14F-4D97-AF65-F5344CB8AC3E}">
        <p14:creationId xmlns:p14="http://schemas.microsoft.com/office/powerpoint/2010/main" val="12918314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4F5184-3BA1-4B05-A118-316A2C25B610}"/>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853B458A-B789-4DC4-84B2-05DED15269B4}"/>
              </a:ext>
            </a:extLst>
          </p:cNvPr>
          <p:cNvSpPr>
            <a:spLocks noGrp="1"/>
          </p:cNvSpPr>
          <p:nvPr>
            <p:ph sz="half" idx="1"/>
          </p:nvPr>
        </p:nvSpPr>
        <p:spPr>
          <a:xfrm>
            <a:off x="838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BDD26D21-2125-4F85-A954-2CA19A0E8B06}"/>
              </a:ext>
            </a:extLst>
          </p:cNvPr>
          <p:cNvSpPr>
            <a:spLocks noGrp="1"/>
          </p:cNvSpPr>
          <p:nvPr>
            <p:ph sz="half" idx="2"/>
          </p:nvPr>
        </p:nvSpPr>
        <p:spPr>
          <a:xfrm>
            <a:off x="6172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639F1485-93A3-46E2-8804-29D5E12E23F2}"/>
              </a:ext>
            </a:extLst>
          </p:cNvPr>
          <p:cNvSpPr>
            <a:spLocks noGrp="1"/>
          </p:cNvSpPr>
          <p:nvPr>
            <p:ph type="dt" sz="half" idx="10"/>
          </p:nvPr>
        </p:nvSpPr>
        <p:spPr/>
        <p:txBody>
          <a:bodyPr/>
          <a:lstStyle/>
          <a:p>
            <a:fld id="{3D42F601-CA5B-4C1D-B44E-2BAF89C9F860}" type="datetimeFigureOut">
              <a:rPr lang="es-CO" smtClean="0"/>
              <a:t>28/01/2019</a:t>
            </a:fld>
            <a:endParaRPr lang="es-CO"/>
          </a:p>
        </p:txBody>
      </p:sp>
      <p:sp>
        <p:nvSpPr>
          <p:cNvPr id="6" name="Marcador de pie de página 5">
            <a:extLst>
              <a:ext uri="{FF2B5EF4-FFF2-40B4-BE49-F238E27FC236}">
                <a16:creationId xmlns:a16="http://schemas.microsoft.com/office/drawing/2014/main" id="{2012497D-5CC2-49EC-93C2-04ED85E0AA4F}"/>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15BD0843-C8EF-473D-825D-7F31431A4179}"/>
              </a:ext>
            </a:extLst>
          </p:cNvPr>
          <p:cNvSpPr>
            <a:spLocks noGrp="1"/>
          </p:cNvSpPr>
          <p:nvPr>
            <p:ph type="sldNum" sz="quarter" idx="12"/>
          </p:nvPr>
        </p:nvSpPr>
        <p:spPr/>
        <p:txBody>
          <a:bodyPr/>
          <a:lstStyle/>
          <a:p>
            <a:fld id="{C2572E6B-6158-4222-A9E7-3E41FCC8A939}" type="slidenum">
              <a:rPr lang="es-CO" smtClean="0"/>
              <a:t>‹Nº›</a:t>
            </a:fld>
            <a:endParaRPr lang="es-CO"/>
          </a:p>
        </p:txBody>
      </p:sp>
    </p:spTree>
    <p:extLst>
      <p:ext uri="{BB962C8B-B14F-4D97-AF65-F5344CB8AC3E}">
        <p14:creationId xmlns:p14="http://schemas.microsoft.com/office/powerpoint/2010/main" val="36685526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A5D062-DCF4-4455-A50D-D27FCC83468E}"/>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ABAC27DB-2EA7-4ABF-9046-DC4CFFBCCBC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Marcador de contenido 3">
            <a:extLst>
              <a:ext uri="{FF2B5EF4-FFF2-40B4-BE49-F238E27FC236}">
                <a16:creationId xmlns:a16="http://schemas.microsoft.com/office/drawing/2014/main" id="{B83C73F0-37B5-45CC-A471-052686419B59}"/>
              </a:ext>
            </a:extLst>
          </p:cNvPr>
          <p:cNvSpPr>
            <a:spLocks noGrp="1"/>
          </p:cNvSpPr>
          <p:nvPr>
            <p:ph sz="half" idx="2"/>
          </p:nvPr>
        </p:nvSpPr>
        <p:spPr>
          <a:xfrm>
            <a:off x="839788" y="2505075"/>
            <a:ext cx="5157787"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D8D0BB4F-5906-403F-8B53-B65D157BDB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Marcador de contenido 5">
            <a:extLst>
              <a:ext uri="{FF2B5EF4-FFF2-40B4-BE49-F238E27FC236}">
                <a16:creationId xmlns:a16="http://schemas.microsoft.com/office/drawing/2014/main" id="{24AF4C54-B465-4C23-A77C-C9F3E057EF28}"/>
              </a:ext>
            </a:extLst>
          </p:cNvPr>
          <p:cNvSpPr>
            <a:spLocks noGrp="1"/>
          </p:cNvSpPr>
          <p:nvPr>
            <p:ph sz="quarter" idx="4"/>
          </p:nvPr>
        </p:nvSpPr>
        <p:spPr>
          <a:xfrm>
            <a:off x="6172200" y="2505075"/>
            <a:ext cx="5183188"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F641D231-DA1F-435F-993F-5D20821BA2A4}"/>
              </a:ext>
            </a:extLst>
          </p:cNvPr>
          <p:cNvSpPr>
            <a:spLocks noGrp="1"/>
          </p:cNvSpPr>
          <p:nvPr>
            <p:ph type="dt" sz="half" idx="10"/>
          </p:nvPr>
        </p:nvSpPr>
        <p:spPr/>
        <p:txBody>
          <a:bodyPr/>
          <a:lstStyle/>
          <a:p>
            <a:fld id="{3D42F601-CA5B-4C1D-B44E-2BAF89C9F860}" type="datetimeFigureOut">
              <a:rPr lang="es-CO" smtClean="0"/>
              <a:t>28/01/2019</a:t>
            </a:fld>
            <a:endParaRPr lang="es-CO"/>
          </a:p>
        </p:txBody>
      </p:sp>
      <p:sp>
        <p:nvSpPr>
          <p:cNvPr id="8" name="Marcador de pie de página 7">
            <a:extLst>
              <a:ext uri="{FF2B5EF4-FFF2-40B4-BE49-F238E27FC236}">
                <a16:creationId xmlns:a16="http://schemas.microsoft.com/office/drawing/2014/main" id="{B80B13CC-FEE9-434C-9278-DDD26847444A}"/>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D133D7CE-ECF1-42E5-BD25-283C06C42ECD}"/>
              </a:ext>
            </a:extLst>
          </p:cNvPr>
          <p:cNvSpPr>
            <a:spLocks noGrp="1"/>
          </p:cNvSpPr>
          <p:nvPr>
            <p:ph type="sldNum" sz="quarter" idx="12"/>
          </p:nvPr>
        </p:nvSpPr>
        <p:spPr/>
        <p:txBody>
          <a:bodyPr/>
          <a:lstStyle/>
          <a:p>
            <a:fld id="{C2572E6B-6158-4222-A9E7-3E41FCC8A939}" type="slidenum">
              <a:rPr lang="es-CO" smtClean="0"/>
              <a:t>‹Nº›</a:t>
            </a:fld>
            <a:endParaRPr lang="es-CO"/>
          </a:p>
        </p:txBody>
      </p:sp>
    </p:spTree>
    <p:extLst>
      <p:ext uri="{BB962C8B-B14F-4D97-AF65-F5344CB8AC3E}">
        <p14:creationId xmlns:p14="http://schemas.microsoft.com/office/powerpoint/2010/main" val="17482061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62E47DA-E348-423C-8779-B5FA31612310}"/>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C035E1B8-7390-4204-B591-9108B5253D45}"/>
              </a:ext>
            </a:extLst>
          </p:cNvPr>
          <p:cNvSpPr>
            <a:spLocks noGrp="1"/>
          </p:cNvSpPr>
          <p:nvPr>
            <p:ph type="dt" sz="half" idx="10"/>
          </p:nvPr>
        </p:nvSpPr>
        <p:spPr/>
        <p:txBody>
          <a:bodyPr/>
          <a:lstStyle/>
          <a:p>
            <a:fld id="{3D42F601-CA5B-4C1D-B44E-2BAF89C9F860}" type="datetimeFigureOut">
              <a:rPr lang="es-CO" smtClean="0"/>
              <a:t>28/01/2019</a:t>
            </a:fld>
            <a:endParaRPr lang="es-CO"/>
          </a:p>
        </p:txBody>
      </p:sp>
      <p:sp>
        <p:nvSpPr>
          <p:cNvPr id="4" name="Marcador de pie de página 3">
            <a:extLst>
              <a:ext uri="{FF2B5EF4-FFF2-40B4-BE49-F238E27FC236}">
                <a16:creationId xmlns:a16="http://schemas.microsoft.com/office/drawing/2014/main" id="{9C4D53FE-BA68-480D-9031-27C671D16B0B}"/>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BB3F3B93-F5EF-4F74-ADFB-22058C63D3DA}"/>
              </a:ext>
            </a:extLst>
          </p:cNvPr>
          <p:cNvSpPr>
            <a:spLocks noGrp="1"/>
          </p:cNvSpPr>
          <p:nvPr>
            <p:ph type="sldNum" sz="quarter" idx="12"/>
          </p:nvPr>
        </p:nvSpPr>
        <p:spPr/>
        <p:txBody>
          <a:bodyPr/>
          <a:lstStyle/>
          <a:p>
            <a:fld id="{C2572E6B-6158-4222-A9E7-3E41FCC8A939}" type="slidenum">
              <a:rPr lang="es-CO" smtClean="0"/>
              <a:t>‹Nº›</a:t>
            </a:fld>
            <a:endParaRPr lang="es-CO"/>
          </a:p>
        </p:txBody>
      </p:sp>
    </p:spTree>
    <p:extLst>
      <p:ext uri="{BB962C8B-B14F-4D97-AF65-F5344CB8AC3E}">
        <p14:creationId xmlns:p14="http://schemas.microsoft.com/office/powerpoint/2010/main" val="38768807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2CFAF0A-1EA2-4E10-8542-FDE290659940}"/>
              </a:ext>
            </a:extLst>
          </p:cNvPr>
          <p:cNvSpPr>
            <a:spLocks noGrp="1"/>
          </p:cNvSpPr>
          <p:nvPr>
            <p:ph type="dt" sz="half" idx="10"/>
          </p:nvPr>
        </p:nvSpPr>
        <p:spPr/>
        <p:txBody>
          <a:bodyPr/>
          <a:lstStyle/>
          <a:p>
            <a:fld id="{3D42F601-CA5B-4C1D-B44E-2BAF89C9F860}" type="datetimeFigureOut">
              <a:rPr lang="es-CO" smtClean="0"/>
              <a:t>28/01/2019</a:t>
            </a:fld>
            <a:endParaRPr lang="es-CO"/>
          </a:p>
        </p:txBody>
      </p:sp>
      <p:sp>
        <p:nvSpPr>
          <p:cNvPr id="3" name="Marcador de pie de página 2">
            <a:extLst>
              <a:ext uri="{FF2B5EF4-FFF2-40B4-BE49-F238E27FC236}">
                <a16:creationId xmlns:a16="http://schemas.microsoft.com/office/drawing/2014/main" id="{353197B3-E976-4A36-AB22-98791E51C31F}"/>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CE22F4E6-8217-4BD1-AC71-508A009CDF0A}"/>
              </a:ext>
            </a:extLst>
          </p:cNvPr>
          <p:cNvSpPr>
            <a:spLocks noGrp="1"/>
          </p:cNvSpPr>
          <p:nvPr>
            <p:ph type="sldNum" sz="quarter" idx="12"/>
          </p:nvPr>
        </p:nvSpPr>
        <p:spPr/>
        <p:txBody>
          <a:bodyPr/>
          <a:lstStyle/>
          <a:p>
            <a:fld id="{C2572E6B-6158-4222-A9E7-3E41FCC8A939}" type="slidenum">
              <a:rPr lang="es-CO" smtClean="0"/>
              <a:t>‹Nº›</a:t>
            </a:fld>
            <a:endParaRPr lang="es-CO"/>
          </a:p>
        </p:txBody>
      </p:sp>
    </p:spTree>
    <p:extLst>
      <p:ext uri="{BB962C8B-B14F-4D97-AF65-F5344CB8AC3E}">
        <p14:creationId xmlns:p14="http://schemas.microsoft.com/office/powerpoint/2010/main" val="3804213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0F6731-F986-4B9C-82FC-99BBA0D220B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F6A0032E-271B-470E-BBDF-2769A3B8C8B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C802A9D5-0616-4D81-B9BC-1983364139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1C6DE49B-C77F-4D61-8218-765E02EAC888}"/>
              </a:ext>
            </a:extLst>
          </p:cNvPr>
          <p:cNvSpPr>
            <a:spLocks noGrp="1"/>
          </p:cNvSpPr>
          <p:nvPr>
            <p:ph type="dt" sz="half" idx="10"/>
          </p:nvPr>
        </p:nvSpPr>
        <p:spPr/>
        <p:txBody>
          <a:bodyPr/>
          <a:lstStyle/>
          <a:p>
            <a:fld id="{3D42F601-CA5B-4C1D-B44E-2BAF89C9F860}" type="datetimeFigureOut">
              <a:rPr lang="es-CO" smtClean="0"/>
              <a:t>28/01/2019</a:t>
            </a:fld>
            <a:endParaRPr lang="es-CO"/>
          </a:p>
        </p:txBody>
      </p:sp>
      <p:sp>
        <p:nvSpPr>
          <p:cNvPr id="6" name="Marcador de pie de página 5">
            <a:extLst>
              <a:ext uri="{FF2B5EF4-FFF2-40B4-BE49-F238E27FC236}">
                <a16:creationId xmlns:a16="http://schemas.microsoft.com/office/drawing/2014/main" id="{20EDA88A-2829-47B2-816C-1CC12A61A3AF}"/>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8792E775-BC0E-4FBF-A843-A5CC7705BA3A}"/>
              </a:ext>
            </a:extLst>
          </p:cNvPr>
          <p:cNvSpPr>
            <a:spLocks noGrp="1"/>
          </p:cNvSpPr>
          <p:nvPr>
            <p:ph type="sldNum" sz="quarter" idx="12"/>
          </p:nvPr>
        </p:nvSpPr>
        <p:spPr/>
        <p:txBody>
          <a:bodyPr/>
          <a:lstStyle/>
          <a:p>
            <a:fld id="{C2572E6B-6158-4222-A9E7-3E41FCC8A939}" type="slidenum">
              <a:rPr lang="es-CO" smtClean="0"/>
              <a:t>‹Nº›</a:t>
            </a:fld>
            <a:endParaRPr lang="es-CO"/>
          </a:p>
        </p:txBody>
      </p:sp>
    </p:spTree>
    <p:extLst>
      <p:ext uri="{BB962C8B-B14F-4D97-AF65-F5344CB8AC3E}">
        <p14:creationId xmlns:p14="http://schemas.microsoft.com/office/powerpoint/2010/main" val="17364165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ADD826-9DC7-4FAA-8E03-EFB4B159703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5A04CDDD-D9A5-451C-9E15-C9024DE218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CCDD712A-D0F8-4897-8D74-BFA2272F06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6B698EAF-E105-4659-9FBB-44FA2AA5C08F}"/>
              </a:ext>
            </a:extLst>
          </p:cNvPr>
          <p:cNvSpPr>
            <a:spLocks noGrp="1"/>
          </p:cNvSpPr>
          <p:nvPr>
            <p:ph type="dt" sz="half" idx="10"/>
          </p:nvPr>
        </p:nvSpPr>
        <p:spPr/>
        <p:txBody>
          <a:bodyPr/>
          <a:lstStyle/>
          <a:p>
            <a:fld id="{3D42F601-CA5B-4C1D-B44E-2BAF89C9F860}" type="datetimeFigureOut">
              <a:rPr lang="es-CO" smtClean="0"/>
              <a:t>28/01/2019</a:t>
            </a:fld>
            <a:endParaRPr lang="es-CO"/>
          </a:p>
        </p:txBody>
      </p:sp>
      <p:sp>
        <p:nvSpPr>
          <p:cNvPr id="6" name="Marcador de pie de página 5">
            <a:extLst>
              <a:ext uri="{FF2B5EF4-FFF2-40B4-BE49-F238E27FC236}">
                <a16:creationId xmlns:a16="http://schemas.microsoft.com/office/drawing/2014/main" id="{6810D430-F73D-44C3-A267-64D9373892A5}"/>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9AAFF953-79A0-4BC3-8DB3-890FB9FD4F7A}"/>
              </a:ext>
            </a:extLst>
          </p:cNvPr>
          <p:cNvSpPr>
            <a:spLocks noGrp="1"/>
          </p:cNvSpPr>
          <p:nvPr>
            <p:ph type="sldNum" sz="quarter" idx="12"/>
          </p:nvPr>
        </p:nvSpPr>
        <p:spPr/>
        <p:txBody>
          <a:bodyPr/>
          <a:lstStyle/>
          <a:p>
            <a:fld id="{C2572E6B-6158-4222-A9E7-3E41FCC8A939}" type="slidenum">
              <a:rPr lang="es-CO" smtClean="0"/>
              <a:t>‹Nº›</a:t>
            </a:fld>
            <a:endParaRPr lang="es-CO"/>
          </a:p>
        </p:txBody>
      </p:sp>
    </p:spTree>
    <p:extLst>
      <p:ext uri="{BB962C8B-B14F-4D97-AF65-F5344CB8AC3E}">
        <p14:creationId xmlns:p14="http://schemas.microsoft.com/office/powerpoint/2010/main" val="21962918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39A87F6-9368-4376-9913-927C27A418BB}"/>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D11A4D42-9129-4A6E-B9B4-A694427F906F}"/>
              </a:ext>
            </a:extLst>
          </p:cNvPr>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79DC49CA-94FD-4781-B4E7-7FDAE1D4FC01}"/>
              </a:ext>
            </a:extLst>
          </p:cNvPr>
          <p:cNvSpPr>
            <a:spLocks noGrp="1"/>
          </p:cNvSpPr>
          <p:nvPr>
            <p:ph type="dt" sz="half" idx="10"/>
          </p:nvPr>
        </p:nvSpPr>
        <p:spPr/>
        <p:txBody>
          <a:bodyPr/>
          <a:lstStyle/>
          <a:p>
            <a:fld id="{3D42F601-CA5B-4C1D-B44E-2BAF89C9F860}" type="datetimeFigureOut">
              <a:rPr lang="es-CO" smtClean="0"/>
              <a:t>28/01/2019</a:t>
            </a:fld>
            <a:endParaRPr lang="es-CO"/>
          </a:p>
        </p:txBody>
      </p:sp>
      <p:sp>
        <p:nvSpPr>
          <p:cNvPr id="5" name="Marcador de pie de página 4">
            <a:extLst>
              <a:ext uri="{FF2B5EF4-FFF2-40B4-BE49-F238E27FC236}">
                <a16:creationId xmlns:a16="http://schemas.microsoft.com/office/drawing/2014/main" id="{854B4D16-64CE-43AB-A069-8BD42C0F0D01}"/>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131B2816-64F2-4EF6-9595-E9E19B10C2D6}"/>
              </a:ext>
            </a:extLst>
          </p:cNvPr>
          <p:cNvSpPr>
            <a:spLocks noGrp="1"/>
          </p:cNvSpPr>
          <p:nvPr>
            <p:ph type="sldNum" sz="quarter" idx="12"/>
          </p:nvPr>
        </p:nvSpPr>
        <p:spPr/>
        <p:txBody>
          <a:bodyPr/>
          <a:lstStyle/>
          <a:p>
            <a:fld id="{C2572E6B-6158-4222-A9E7-3E41FCC8A939}" type="slidenum">
              <a:rPr lang="es-CO" smtClean="0"/>
              <a:t>‹Nº›</a:t>
            </a:fld>
            <a:endParaRPr lang="es-CO"/>
          </a:p>
        </p:txBody>
      </p:sp>
    </p:spTree>
    <p:extLst>
      <p:ext uri="{BB962C8B-B14F-4D97-AF65-F5344CB8AC3E}">
        <p14:creationId xmlns:p14="http://schemas.microsoft.com/office/powerpoint/2010/main" val="40816326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FFCF8AB9-4F9E-4B23-9A31-27B902D4DD0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3AB2E243-F905-434E-9AE6-1BB1E7604A41}"/>
              </a:ext>
            </a:extLst>
          </p:cNvPr>
          <p:cNvSpPr>
            <a:spLocks noGrp="1"/>
          </p:cNvSpPr>
          <p:nvPr>
            <p:ph type="body" orient="vert" idx="1"/>
          </p:nvPr>
        </p:nvSpPr>
        <p:spPr>
          <a:xfrm>
            <a:off x="838200" y="365125"/>
            <a:ext cx="7734300" cy="5811838"/>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CACDC79F-A821-4218-804F-A7679C893F50}"/>
              </a:ext>
            </a:extLst>
          </p:cNvPr>
          <p:cNvSpPr>
            <a:spLocks noGrp="1"/>
          </p:cNvSpPr>
          <p:nvPr>
            <p:ph type="dt" sz="half" idx="10"/>
          </p:nvPr>
        </p:nvSpPr>
        <p:spPr/>
        <p:txBody>
          <a:bodyPr/>
          <a:lstStyle/>
          <a:p>
            <a:fld id="{3D42F601-CA5B-4C1D-B44E-2BAF89C9F860}" type="datetimeFigureOut">
              <a:rPr lang="es-CO" smtClean="0"/>
              <a:t>28/01/2019</a:t>
            </a:fld>
            <a:endParaRPr lang="es-CO"/>
          </a:p>
        </p:txBody>
      </p:sp>
      <p:sp>
        <p:nvSpPr>
          <p:cNvPr id="5" name="Marcador de pie de página 4">
            <a:extLst>
              <a:ext uri="{FF2B5EF4-FFF2-40B4-BE49-F238E27FC236}">
                <a16:creationId xmlns:a16="http://schemas.microsoft.com/office/drawing/2014/main" id="{39856B74-79AE-4204-B462-706175FAC8AA}"/>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4C72AC71-62EB-46F2-96EC-C7AF9ED687BC}"/>
              </a:ext>
            </a:extLst>
          </p:cNvPr>
          <p:cNvSpPr>
            <a:spLocks noGrp="1"/>
          </p:cNvSpPr>
          <p:nvPr>
            <p:ph type="sldNum" sz="quarter" idx="12"/>
          </p:nvPr>
        </p:nvSpPr>
        <p:spPr/>
        <p:txBody>
          <a:bodyPr/>
          <a:lstStyle/>
          <a:p>
            <a:fld id="{C2572E6B-6158-4222-A9E7-3E41FCC8A939}" type="slidenum">
              <a:rPr lang="es-CO" smtClean="0"/>
              <a:t>‹Nº›</a:t>
            </a:fld>
            <a:endParaRPr lang="es-CO"/>
          </a:p>
        </p:txBody>
      </p:sp>
    </p:spTree>
    <p:extLst>
      <p:ext uri="{BB962C8B-B14F-4D97-AF65-F5344CB8AC3E}">
        <p14:creationId xmlns:p14="http://schemas.microsoft.com/office/powerpoint/2010/main" val="2684923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1DB7052-34DA-495B-8925-763202D99F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07A3E749-7FAD-4838-B2F5-FB67352F290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2339EDCA-60B7-44C4-A3EB-C5996C5D5F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42F601-CA5B-4C1D-B44E-2BAF89C9F860}" type="datetimeFigureOut">
              <a:rPr lang="es-CO" smtClean="0"/>
              <a:t>28/01/2019</a:t>
            </a:fld>
            <a:endParaRPr lang="es-CO"/>
          </a:p>
        </p:txBody>
      </p:sp>
      <p:sp>
        <p:nvSpPr>
          <p:cNvPr id="5" name="Marcador de pie de página 4">
            <a:extLst>
              <a:ext uri="{FF2B5EF4-FFF2-40B4-BE49-F238E27FC236}">
                <a16:creationId xmlns:a16="http://schemas.microsoft.com/office/drawing/2014/main" id="{954686F7-F43F-49D7-A164-C4886F04842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961AD072-FE5F-4331-863A-21B10D2255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572E6B-6158-4222-A9E7-3E41FCC8A939}" type="slidenum">
              <a:rPr lang="es-CO" smtClean="0"/>
              <a:t>‹Nº›</a:t>
            </a:fld>
            <a:endParaRPr lang="es-CO"/>
          </a:p>
        </p:txBody>
      </p:sp>
    </p:spTree>
    <p:extLst>
      <p:ext uri="{BB962C8B-B14F-4D97-AF65-F5344CB8AC3E}">
        <p14:creationId xmlns:p14="http://schemas.microsoft.com/office/powerpoint/2010/main" val="31690035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sv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E30CA15-771A-482C-BA9E-16FCF3AD6747}"/>
              </a:ext>
            </a:extLst>
          </p:cNvPr>
          <p:cNvSpPr/>
          <p:nvPr/>
        </p:nvSpPr>
        <p:spPr>
          <a:xfrm>
            <a:off x="0" y="0"/>
            <a:ext cx="5226342" cy="6858000"/>
          </a:xfrm>
          <a:prstGeom prst="rect">
            <a:avLst/>
          </a:prstGeom>
          <a:solidFill>
            <a:srgbClr val="0691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5">
            <a:extLst>
              <a:ext uri="{FF2B5EF4-FFF2-40B4-BE49-F238E27FC236}">
                <a16:creationId xmlns:a16="http://schemas.microsoft.com/office/drawing/2014/main" id="{1F085610-40FD-42D5-B0E4-193B4CF70415}"/>
              </a:ext>
            </a:extLst>
          </p:cNvPr>
          <p:cNvSpPr/>
          <p:nvPr/>
        </p:nvSpPr>
        <p:spPr>
          <a:xfrm>
            <a:off x="5226342" y="-1"/>
            <a:ext cx="6965658" cy="6858001"/>
          </a:xfrm>
          <a:prstGeom prst="rect">
            <a:avLst/>
          </a:prstGeom>
          <a:solidFill>
            <a:srgbClr val="E4ED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8" name="Gráfico 7">
            <a:extLst>
              <a:ext uri="{FF2B5EF4-FFF2-40B4-BE49-F238E27FC236}">
                <a16:creationId xmlns:a16="http://schemas.microsoft.com/office/drawing/2014/main" id="{FE1561C7-A647-475B-88DC-D6656EF9096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33153" y="967661"/>
            <a:ext cx="6004455" cy="1013410"/>
          </a:xfrm>
          <a:prstGeom prst="rect">
            <a:avLst/>
          </a:prstGeom>
        </p:spPr>
      </p:pic>
      <p:pic>
        <p:nvPicPr>
          <p:cNvPr id="10" name="Gráfico 9">
            <a:extLst>
              <a:ext uri="{FF2B5EF4-FFF2-40B4-BE49-F238E27FC236}">
                <a16:creationId xmlns:a16="http://schemas.microsoft.com/office/drawing/2014/main" id="{653221C5-86B2-4714-B9CF-E6115C033E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496424" y="5570290"/>
            <a:ext cx="2453955" cy="1033244"/>
          </a:xfrm>
          <a:prstGeom prst="rect">
            <a:avLst/>
          </a:prstGeom>
        </p:spPr>
      </p:pic>
    </p:spTree>
    <p:extLst>
      <p:ext uri="{BB962C8B-B14F-4D97-AF65-F5344CB8AC3E}">
        <p14:creationId xmlns:p14="http://schemas.microsoft.com/office/powerpoint/2010/main" val="3113937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DC2CF041-8CA2-4731-9A96-B7D270AB5022}"/>
              </a:ext>
            </a:extLst>
          </p:cNvPr>
          <p:cNvGraphicFramePr>
            <a:graphicFrameLocks noGrp="1"/>
          </p:cNvGraphicFramePr>
          <p:nvPr>
            <p:ph idx="1"/>
            <p:extLst>
              <p:ext uri="{D42A27DB-BD31-4B8C-83A1-F6EECF244321}">
                <p14:modId xmlns:p14="http://schemas.microsoft.com/office/powerpoint/2010/main" val="1554534684"/>
              </p:ext>
            </p:extLst>
          </p:nvPr>
        </p:nvGraphicFramePr>
        <p:xfrm>
          <a:off x="-131614" y="207819"/>
          <a:ext cx="7211291" cy="60245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3">
            <a:extLst>
              <a:ext uri="{FF2B5EF4-FFF2-40B4-BE49-F238E27FC236}">
                <a16:creationId xmlns:a16="http://schemas.microsoft.com/office/drawing/2014/main" id="{A5BA322B-EBC0-4E46-89D2-F84F7B192276}"/>
              </a:ext>
            </a:extLst>
          </p:cNvPr>
          <p:cNvSpPr txBox="1">
            <a:spLocks noChangeArrowheads="1"/>
          </p:cNvSpPr>
          <p:nvPr/>
        </p:nvSpPr>
        <p:spPr bwMode="auto">
          <a:xfrm>
            <a:off x="6400796" y="2681492"/>
            <a:ext cx="592974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a:r>
              <a:rPr lang="es-CO" altLang="es-CO" sz="3200" b="1" dirty="0">
                <a:solidFill>
                  <a:srgbClr val="000090"/>
                </a:solidFill>
              </a:rPr>
              <a:t>Modelo de Gestión de depositarios</a:t>
            </a:r>
            <a:endParaRPr lang="es-ES" altLang="es-CO" sz="3200" b="1" dirty="0">
              <a:solidFill>
                <a:srgbClr val="000A8B"/>
              </a:solidFill>
            </a:endParaRPr>
          </a:p>
        </p:txBody>
      </p:sp>
    </p:spTree>
    <p:extLst>
      <p:ext uri="{BB962C8B-B14F-4D97-AF65-F5344CB8AC3E}">
        <p14:creationId xmlns:p14="http://schemas.microsoft.com/office/powerpoint/2010/main" val="19745150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Marcador de contenido 7">
            <a:extLst>
              <a:ext uri="{FF2B5EF4-FFF2-40B4-BE49-F238E27FC236}">
                <a16:creationId xmlns:a16="http://schemas.microsoft.com/office/drawing/2014/main" id="{E5CC8E06-92F8-47EF-B0EB-B5C650E21DF1}"/>
              </a:ext>
            </a:extLst>
          </p:cNvPr>
          <p:cNvGraphicFramePr>
            <a:graphicFrameLocks noGrp="1"/>
          </p:cNvGraphicFramePr>
          <p:nvPr>
            <p:ph idx="1"/>
            <p:extLst>
              <p:ext uri="{D42A27DB-BD31-4B8C-83A1-F6EECF244321}">
                <p14:modId xmlns:p14="http://schemas.microsoft.com/office/powerpoint/2010/main" val="350380188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uadroTexto 3">
            <a:extLst>
              <a:ext uri="{FF2B5EF4-FFF2-40B4-BE49-F238E27FC236}">
                <a16:creationId xmlns:a16="http://schemas.microsoft.com/office/drawing/2014/main" id="{9362B7D0-C849-4B21-B238-79956C726ED9}"/>
              </a:ext>
            </a:extLst>
          </p:cNvPr>
          <p:cNvSpPr txBox="1">
            <a:spLocks noChangeArrowheads="1"/>
          </p:cNvSpPr>
          <p:nvPr/>
        </p:nvSpPr>
        <p:spPr bwMode="auto">
          <a:xfrm>
            <a:off x="1201160" y="797079"/>
            <a:ext cx="978968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a:r>
              <a:rPr lang="es-CO" altLang="es-CO" sz="3200" b="1" dirty="0">
                <a:solidFill>
                  <a:srgbClr val="000090"/>
                </a:solidFill>
              </a:rPr>
              <a:t>Diagnostico de Obligaciones de Depositarios</a:t>
            </a:r>
            <a:endParaRPr lang="es-ES" altLang="es-CO" sz="3200" b="1" dirty="0">
              <a:solidFill>
                <a:srgbClr val="000A8B"/>
              </a:solidFill>
            </a:endParaRPr>
          </a:p>
        </p:txBody>
      </p:sp>
    </p:spTree>
    <p:extLst>
      <p:ext uri="{BB962C8B-B14F-4D97-AF65-F5344CB8AC3E}">
        <p14:creationId xmlns:p14="http://schemas.microsoft.com/office/powerpoint/2010/main" val="2446543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Marcador de contenido 7">
            <a:extLst>
              <a:ext uri="{FF2B5EF4-FFF2-40B4-BE49-F238E27FC236}">
                <a16:creationId xmlns:a16="http://schemas.microsoft.com/office/drawing/2014/main" id="{E5CC8E06-92F8-47EF-B0EB-B5C650E21DF1}"/>
              </a:ext>
            </a:extLst>
          </p:cNvPr>
          <p:cNvGraphicFramePr>
            <a:graphicFrameLocks noGrp="1"/>
          </p:cNvGraphicFramePr>
          <p:nvPr>
            <p:ph idx="1"/>
            <p:extLst>
              <p:ext uri="{D42A27DB-BD31-4B8C-83A1-F6EECF244321}">
                <p14:modId xmlns:p14="http://schemas.microsoft.com/office/powerpoint/2010/main" val="28192490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uadroTexto 3">
            <a:extLst>
              <a:ext uri="{FF2B5EF4-FFF2-40B4-BE49-F238E27FC236}">
                <a16:creationId xmlns:a16="http://schemas.microsoft.com/office/drawing/2014/main" id="{A924F3EE-1C2E-4C6E-A198-FA303B90B0D1}"/>
              </a:ext>
            </a:extLst>
          </p:cNvPr>
          <p:cNvSpPr txBox="1">
            <a:spLocks noChangeArrowheads="1"/>
          </p:cNvSpPr>
          <p:nvPr/>
        </p:nvSpPr>
        <p:spPr bwMode="auto">
          <a:xfrm>
            <a:off x="1201160" y="797079"/>
            <a:ext cx="978968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s-CO" altLang="es-CO" sz="3200" b="1" dirty="0">
                <a:solidFill>
                  <a:srgbClr val="000090"/>
                </a:solidFill>
              </a:rPr>
              <a:t>Propuesta de Obligaciones de Depositarios</a:t>
            </a:r>
            <a:endParaRPr lang="es-ES" altLang="es-CO" sz="3200" b="1" dirty="0">
              <a:solidFill>
                <a:srgbClr val="000A8B"/>
              </a:solidFill>
            </a:endParaRPr>
          </a:p>
        </p:txBody>
      </p:sp>
    </p:spTree>
    <p:extLst>
      <p:ext uri="{BB962C8B-B14F-4D97-AF65-F5344CB8AC3E}">
        <p14:creationId xmlns:p14="http://schemas.microsoft.com/office/powerpoint/2010/main" val="16711162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6DECF0F-2783-43C1-A2A1-231EDFA096C5}"/>
              </a:ext>
            </a:extLst>
          </p:cNvPr>
          <p:cNvSpPr>
            <a:spLocks noGrp="1"/>
          </p:cNvSpPr>
          <p:nvPr>
            <p:ph idx="1"/>
          </p:nvPr>
        </p:nvSpPr>
        <p:spPr/>
        <p:txBody>
          <a:bodyPr>
            <a:normAutofit lnSpcReduction="10000"/>
          </a:bodyPr>
          <a:lstStyle/>
          <a:p>
            <a:pPr lvl="1"/>
            <a:r>
              <a:rPr lang="es-ES" b="1" dirty="0"/>
              <a:t>Del proceso de Recepción y Registro de Activos </a:t>
            </a:r>
            <a:endParaRPr lang="es-CO" dirty="0"/>
          </a:p>
          <a:p>
            <a:pPr lvl="2" fontAlgn="base"/>
            <a:r>
              <a:rPr lang="es-ES_tradnl" i="1" dirty="0"/>
              <a:t>Convocatoria </a:t>
            </a:r>
            <a:endParaRPr lang="es-CO" sz="2400" dirty="0"/>
          </a:p>
          <a:p>
            <a:pPr lvl="3" algn="just"/>
            <a:r>
              <a:rPr lang="es-CO" dirty="0"/>
              <a:t>El Depositario Provisional o Liquidador debe mantener actualizada ante la Sociedad de Activos Especiales S.A.S.-SAE, toda la información relacionada con datos personales y de ubicación.</a:t>
            </a:r>
            <a:endParaRPr lang="es-CO" sz="2000" dirty="0"/>
          </a:p>
          <a:p>
            <a:pPr lvl="3" algn="just" fontAlgn="base"/>
            <a:r>
              <a:rPr lang="es-CO" dirty="0"/>
              <a:t>El incumplimiento de las obligaciones definidas en la Metodología de Administración de los bienes del FRISCO, dará lugar a la exclusión del Registro de Depositarios Provisionales y Liquidadores y en consecuencia a la remoción de los activos asignados.</a:t>
            </a:r>
            <a:endParaRPr lang="es-CO" sz="2000" dirty="0"/>
          </a:p>
          <a:p>
            <a:pPr lvl="3" algn="just" fontAlgn="base"/>
            <a:r>
              <a:rPr lang="es-CO" dirty="0"/>
              <a:t>El Depositario Provisional o Liquidador debe mantener el cumplimiento de los requisitos de la convocatoria en la que fue inscrito al registro </a:t>
            </a:r>
            <a:endParaRPr lang="es-CO" sz="2000" dirty="0"/>
          </a:p>
          <a:p>
            <a:pPr lvl="2" algn="just" fontAlgn="base"/>
            <a:r>
              <a:rPr lang="es-ES_tradnl" i="1" dirty="0"/>
              <a:t>Recepción</a:t>
            </a:r>
            <a:endParaRPr lang="es-CO" sz="2400" dirty="0"/>
          </a:p>
          <a:p>
            <a:pPr lvl="3" algn="just" fontAlgn="base"/>
            <a:r>
              <a:rPr lang="es-ES_tradnl" dirty="0"/>
              <a:t>Una vez aceptado el acompañamiento a recepción de activos en diligencia o realizada la posesión del nombramiento como depositario provisional, recibir de la Sociedad de Activos Especiales, en las entregas de la Fiscalía General de la Nación o de manos de los depositarios provisionales removidos los bienes objeto de depósito, según sea el caso; y entregarlos de manera inmediata en el momento en que le sea requerido por el Administrador del FRISCO. </a:t>
            </a:r>
            <a:endParaRPr lang="es-CO" sz="2000" dirty="0"/>
          </a:p>
          <a:p>
            <a:endParaRPr lang="es-CO" dirty="0"/>
          </a:p>
        </p:txBody>
      </p:sp>
      <p:sp>
        <p:nvSpPr>
          <p:cNvPr id="6" name="Rectángulo 5">
            <a:extLst>
              <a:ext uri="{FF2B5EF4-FFF2-40B4-BE49-F238E27FC236}">
                <a16:creationId xmlns:a16="http://schemas.microsoft.com/office/drawing/2014/main" id="{71F69149-0E57-480F-B481-5E1E4C0C3BD0}"/>
              </a:ext>
            </a:extLst>
          </p:cNvPr>
          <p:cNvSpPr/>
          <p:nvPr/>
        </p:nvSpPr>
        <p:spPr>
          <a:xfrm>
            <a:off x="2060296" y="819788"/>
            <a:ext cx="7226658" cy="584775"/>
          </a:xfrm>
          <a:prstGeom prst="rect">
            <a:avLst/>
          </a:prstGeom>
        </p:spPr>
        <p:txBody>
          <a:bodyPr wrap="none">
            <a:spAutoFit/>
          </a:bodyPr>
          <a:lstStyle/>
          <a:p>
            <a:r>
              <a:rPr lang="es-CO" altLang="es-CO" sz="3200" b="1" dirty="0">
                <a:solidFill>
                  <a:srgbClr val="000090"/>
                </a:solidFill>
              </a:rPr>
              <a:t>Obligaciones de Depositarios por Proceso</a:t>
            </a:r>
            <a:endParaRPr lang="es-CO" sz="3200" dirty="0"/>
          </a:p>
        </p:txBody>
      </p:sp>
    </p:spTree>
    <p:extLst>
      <p:ext uri="{BB962C8B-B14F-4D97-AF65-F5344CB8AC3E}">
        <p14:creationId xmlns:p14="http://schemas.microsoft.com/office/powerpoint/2010/main" val="11082793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39B3662-26EC-40C8-A1B2-4CF1670FD37D}"/>
              </a:ext>
            </a:extLst>
          </p:cNvPr>
          <p:cNvSpPr>
            <a:spLocks noGrp="1"/>
          </p:cNvSpPr>
          <p:nvPr>
            <p:ph idx="1"/>
          </p:nvPr>
        </p:nvSpPr>
        <p:spPr>
          <a:xfrm>
            <a:off x="-25107" y="1104928"/>
            <a:ext cx="10243127" cy="446782"/>
          </a:xfrm>
        </p:spPr>
        <p:txBody>
          <a:bodyPr>
            <a:normAutofit/>
          </a:bodyPr>
          <a:lstStyle/>
          <a:p>
            <a:pPr lvl="1"/>
            <a:r>
              <a:rPr lang="es-ES" b="1" dirty="0"/>
              <a:t>Del proceso de Diagnóstico y Alistamiento de Activos</a:t>
            </a:r>
            <a:endParaRPr lang="es-CO" dirty="0"/>
          </a:p>
          <a:p>
            <a:endParaRPr lang="es-CO" dirty="0"/>
          </a:p>
        </p:txBody>
      </p:sp>
      <p:sp>
        <p:nvSpPr>
          <p:cNvPr id="4" name="Rectángulo 3">
            <a:extLst>
              <a:ext uri="{FF2B5EF4-FFF2-40B4-BE49-F238E27FC236}">
                <a16:creationId xmlns:a16="http://schemas.microsoft.com/office/drawing/2014/main" id="{F63B9EAB-8E7A-4FCB-944A-E0C6A21E6E1F}"/>
              </a:ext>
            </a:extLst>
          </p:cNvPr>
          <p:cNvSpPr/>
          <p:nvPr/>
        </p:nvSpPr>
        <p:spPr>
          <a:xfrm>
            <a:off x="2268114" y="0"/>
            <a:ext cx="5656686" cy="1077218"/>
          </a:xfrm>
          <a:prstGeom prst="rect">
            <a:avLst/>
          </a:prstGeom>
        </p:spPr>
        <p:txBody>
          <a:bodyPr wrap="square">
            <a:spAutoFit/>
          </a:bodyPr>
          <a:lstStyle/>
          <a:p>
            <a:r>
              <a:rPr lang="es-CO" altLang="es-CO" sz="3200" b="1" dirty="0">
                <a:solidFill>
                  <a:srgbClr val="000090"/>
                </a:solidFill>
              </a:rPr>
              <a:t>Obligaciones de Depositarios por Proceso</a:t>
            </a:r>
            <a:endParaRPr lang="es-CO" sz="3200" dirty="0"/>
          </a:p>
        </p:txBody>
      </p:sp>
      <p:graphicFrame>
        <p:nvGraphicFramePr>
          <p:cNvPr id="5" name="Tabla 4">
            <a:extLst>
              <a:ext uri="{FF2B5EF4-FFF2-40B4-BE49-F238E27FC236}">
                <a16:creationId xmlns:a16="http://schemas.microsoft.com/office/drawing/2014/main" id="{6B0FC084-8DCF-41F4-8372-B7EA33AD1478}"/>
              </a:ext>
            </a:extLst>
          </p:cNvPr>
          <p:cNvGraphicFramePr>
            <a:graphicFrameLocks noGrp="1"/>
          </p:cNvGraphicFramePr>
          <p:nvPr>
            <p:extLst>
              <p:ext uri="{D42A27DB-BD31-4B8C-83A1-F6EECF244321}">
                <p14:modId xmlns:p14="http://schemas.microsoft.com/office/powerpoint/2010/main" val="1069521338"/>
              </p:ext>
            </p:extLst>
          </p:nvPr>
        </p:nvGraphicFramePr>
        <p:xfrm>
          <a:off x="355599" y="1620985"/>
          <a:ext cx="11614728" cy="4912360"/>
        </p:xfrm>
        <a:graphic>
          <a:graphicData uri="http://schemas.openxmlformats.org/drawingml/2006/table">
            <a:tbl>
              <a:tblPr firstRow="1" bandRow="1">
                <a:tableStyleId>{5A111915-BE36-4E01-A7E5-04B1672EAD32}</a:tableStyleId>
              </a:tblPr>
              <a:tblGrid>
                <a:gridCol w="1140692">
                  <a:extLst>
                    <a:ext uri="{9D8B030D-6E8A-4147-A177-3AD203B41FA5}">
                      <a16:colId xmlns:a16="http://schemas.microsoft.com/office/drawing/2014/main" val="2025862671"/>
                    </a:ext>
                  </a:extLst>
                </a:gridCol>
                <a:gridCol w="4928501">
                  <a:extLst>
                    <a:ext uri="{9D8B030D-6E8A-4147-A177-3AD203B41FA5}">
                      <a16:colId xmlns:a16="http://schemas.microsoft.com/office/drawing/2014/main" val="1427705453"/>
                    </a:ext>
                  </a:extLst>
                </a:gridCol>
                <a:gridCol w="5545535">
                  <a:extLst>
                    <a:ext uri="{9D8B030D-6E8A-4147-A177-3AD203B41FA5}">
                      <a16:colId xmlns:a16="http://schemas.microsoft.com/office/drawing/2014/main" val="2114145583"/>
                    </a:ext>
                  </a:extLst>
                </a:gridCol>
              </a:tblGrid>
              <a:tr h="370840">
                <a:tc>
                  <a:txBody>
                    <a:bodyPr/>
                    <a:lstStyle/>
                    <a:p>
                      <a:endParaRPr lang="es-CO" dirty="0"/>
                    </a:p>
                  </a:txBody>
                  <a:tcPr/>
                </a:tc>
                <a:tc>
                  <a:txBody>
                    <a:bodyPr/>
                    <a:lstStyle/>
                    <a:p>
                      <a:r>
                        <a:rPr lang="es-ES" dirty="0"/>
                        <a:t>Actuales</a:t>
                      </a:r>
                      <a:endParaRPr lang="es-CO" dirty="0"/>
                    </a:p>
                  </a:txBody>
                  <a:tcPr/>
                </a:tc>
                <a:tc>
                  <a:txBody>
                    <a:bodyPr/>
                    <a:lstStyle/>
                    <a:p>
                      <a:r>
                        <a:rPr lang="es-ES" dirty="0"/>
                        <a:t>Propuesta</a:t>
                      </a:r>
                      <a:endParaRPr lang="es-CO" dirty="0"/>
                    </a:p>
                  </a:txBody>
                  <a:tcPr/>
                </a:tc>
                <a:extLst>
                  <a:ext uri="{0D108BD9-81ED-4DB2-BD59-A6C34878D82A}">
                    <a16:rowId xmlns:a16="http://schemas.microsoft.com/office/drawing/2014/main" val="3652979841"/>
                  </a:ext>
                </a:extLst>
              </a:tr>
              <a:tr h="370840">
                <a:tc>
                  <a:txBody>
                    <a:bodyPr/>
                    <a:lstStyle/>
                    <a:p>
                      <a:r>
                        <a:rPr lang="es-ES" sz="1400" dirty="0"/>
                        <a:t>Diagnostico</a:t>
                      </a:r>
                      <a:endParaRPr lang="es-CO" sz="1400"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CO" sz="1400" dirty="0"/>
                        <a:t>Tratándose de bienes inmuebles rurales, dentro de un término no superior a 30 días hábiles posteriores a la suscripción del acta de entrega, deberá presentar el plan de negocios diligenciando el formato que establezca la Sociedad de Activos Especiales S.A.S.</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CO" sz="1400" dirty="0"/>
                        <a:t>ELIMINAR</a:t>
                      </a:r>
                    </a:p>
                  </a:txBody>
                  <a:tcPr/>
                </a:tc>
                <a:extLst>
                  <a:ext uri="{0D108BD9-81ED-4DB2-BD59-A6C34878D82A}">
                    <a16:rowId xmlns:a16="http://schemas.microsoft.com/office/drawing/2014/main" val="4065341909"/>
                  </a:ext>
                </a:extLst>
              </a:tr>
              <a:tr h="370840">
                <a:tc>
                  <a:txBody>
                    <a:bodyPr/>
                    <a:lstStyle/>
                    <a:p>
                      <a:r>
                        <a:rPr lang="es-ES" sz="1400" dirty="0"/>
                        <a:t>Estimados de Renta</a:t>
                      </a:r>
                      <a:endParaRPr lang="es-CO" sz="1400" dirty="0"/>
                    </a:p>
                  </a:txBody>
                  <a:tcPr/>
                </a:tc>
                <a:tc>
                  <a:txBody>
                    <a:bodyPr/>
                    <a:lstStyle/>
                    <a:p>
                      <a:pPr marL="0" lvl="1" indent="0" algn="just"/>
                      <a:r>
                        <a:rPr lang="es-CO" sz="1400" kern="1200" dirty="0">
                          <a:effectLst/>
                        </a:rPr>
                        <a:t>Suministrar la información base para el cálculo de los estimados de renta por parte de </a:t>
                      </a:r>
                      <a:r>
                        <a:rPr lang="es-ES_tradnl" sz="1400" kern="1200" dirty="0">
                          <a:effectLst/>
                        </a:rPr>
                        <a:t>Sociedad de Activos Especiales S.A.S.,</a:t>
                      </a:r>
                      <a:r>
                        <a:rPr lang="es-CO" sz="1400" kern="1200" dirty="0">
                          <a:effectLst/>
                        </a:rPr>
                        <a:t> de acuerdo con las características solicitadas por la misma.</a:t>
                      </a:r>
                    </a:p>
                    <a:p>
                      <a:pPr marL="0" lvl="1" indent="0" algn="just"/>
                      <a:r>
                        <a:rPr lang="es-CO" sz="1400" kern="1200" dirty="0">
                          <a:effectLst/>
                        </a:rPr>
                        <a:t>Abstenerse de arrendar los bienes asignados a su cargo sin el estimado de renta elaborado y enviado  por SAE.</a:t>
                      </a:r>
                      <a:endParaRPr lang="es-CO" sz="1400"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CO" sz="1400" dirty="0"/>
                        <a:t>Los </a:t>
                      </a:r>
                      <a:r>
                        <a:rPr lang="es-CO" sz="1600" b="1" i="1" dirty="0"/>
                        <a:t>estimados de renta </a:t>
                      </a:r>
                      <a:r>
                        <a:rPr lang="es-CO" sz="1400" dirty="0"/>
                        <a:t>deberán ser realizados por el depositario provisional conforme lo establece la Metodología de Administración y la normatividad legal vigente, los cuales deben ser aprobados por la Sociedad de Activos Especiales. </a:t>
                      </a:r>
                      <a:endParaRPr lang="es-CO" sz="1400" b="1" i="1" kern="1200" dirty="0">
                        <a:solidFill>
                          <a:schemeClr val="dk1"/>
                        </a:solidFill>
                        <a:effectLst/>
                        <a:highlight>
                          <a:srgbClr val="FFFF00"/>
                        </a:highlight>
                        <a:latin typeface="+mn-lt"/>
                        <a:ea typeface="+mn-ea"/>
                        <a:cs typeface="+mn-cs"/>
                      </a:endParaRPr>
                    </a:p>
                  </a:txBody>
                  <a:tcPr/>
                </a:tc>
                <a:extLst>
                  <a:ext uri="{0D108BD9-81ED-4DB2-BD59-A6C34878D82A}">
                    <a16:rowId xmlns:a16="http://schemas.microsoft.com/office/drawing/2014/main" val="103299780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sz="1400" dirty="0"/>
                        <a:t>Desalojos</a:t>
                      </a:r>
                      <a:endParaRPr lang="es-CO" sz="1600" dirty="0"/>
                    </a:p>
                    <a:p>
                      <a:endParaRPr lang="es-CO" sz="1400"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CO" sz="1400" kern="1200" dirty="0">
                          <a:effectLst/>
                        </a:rPr>
                        <a:t>Asumir los costos de desalojo y cobro de cartera por hechos generados durante su designación como depositario cuando se evidencia la falta de diligencia de este. </a:t>
                      </a:r>
                    </a:p>
                    <a:p>
                      <a:pPr algn="just"/>
                      <a:endParaRPr lang="es-CO" sz="1400" dirty="0"/>
                    </a:p>
                  </a:txBody>
                  <a:tcPr/>
                </a:tc>
                <a:tc>
                  <a:txBody>
                    <a:bodyPr/>
                    <a:lstStyle/>
                    <a:p>
                      <a:pPr marL="0" lvl="3" indent="0" algn="just"/>
                      <a:r>
                        <a:rPr lang="es-CO" sz="1400" dirty="0"/>
                        <a:t>En caso de identificar ocupaciones irregulares sobre los activos asignados, el depositario deberá realizar </a:t>
                      </a:r>
                      <a:r>
                        <a:rPr lang="es-CO" sz="1600" b="1" i="1" dirty="0"/>
                        <a:t>la solicitud formal de desalojo</a:t>
                      </a:r>
                      <a:r>
                        <a:rPr lang="es-CO" sz="1400" dirty="0"/>
                        <a:t>, con el fin que se emita el acto administrativo para la ejecución de la diligencia de desalojo. Previamente a la diligencia deberá </a:t>
                      </a:r>
                      <a:r>
                        <a:rPr lang="es-CO" sz="1600" b="1" i="1" dirty="0"/>
                        <a:t>caracterizar la ocupación, programar la fecha, solicitar los recursos y realizar todas las acciones necesarias para asegurar la efectividad de esta. </a:t>
                      </a:r>
                      <a:endParaRPr lang="es-CO" sz="1400" b="1" i="1" dirty="0"/>
                    </a:p>
                    <a:p>
                      <a:pPr marL="0" marR="0" lvl="3" indent="0" algn="just" defTabSz="914400" rtl="0" eaLnBrk="1" fontAlgn="auto" latinLnBrk="0" hangingPunct="1">
                        <a:lnSpc>
                          <a:spcPct val="100000"/>
                        </a:lnSpc>
                        <a:spcBef>
                          <a:spcPts val="0"/>
                        </a:spcBef>
                        <a:spcAft>
                          <a:spcPts val="0"/>
                        </a:spcAft>
                        <a:buClrTx/>
                        <a:buSzTx/>
                        <a:buFontTx/>
                        <a:buNone/>
                        <a:tabLst/>
                        <a:defRPr/>
                      </a:pPr>
                      <a:r>
                        <a:rPr lang="es-CO" sz="1400" dirty="0"/>
                        <a:t>Cualquier ocupación ilegal que se presente a los activos </a:t>
                      </a:r>
                      <a:r>
                        <a:rPr lang="es-CO" sz="1400" kern="1200" dirty="0">
                          <a:effectLst/>
                        </a:rPr>
                        <a:t>durante su designación como depositario, deberá se </a:t>
                      </a:r>
                      <a:r>
                        <a:rPr lang="es-CO" sz="1800" b="1" i="1" kern="1200" dirty="0">
                          <a:effectLst/>
                        </a:rPr>
                        <a:t>asumida</a:t>
                      </a:r>
                      <a:r>
                        <a:rPr lang="es-CO" sz="1400" i="1" kern="1200" dirty="0">
                          <a:effectLst/>
                        </a:rPr>
                        <a:t> </a:t>
                      </a:r>
                      <a:r>
                        <a:rPr lang="es-CO" sz="1400" kern="1200" dirty="0">
                          <a:effectLst/>
                        </a:rPr>
                        <a:t>cuando se evidencia la falta de gestión de este.</a:t>
                      </a:r>
                      <a:endParaRPr lang="es-CO" sz="1400" kern="1200" dirty="0">
                        <a:solidFill>
                          <a:schemeClr val="dk1"/>
                        </a:solidFill>
                        <a:effectLst/>
                        <a:latin typeface="+mn-lt"/>
                        <a:ea typeface="+mn-ea"/>
                        <a:cs typeface="+mn-cs"/>
                      </a:endParaRPr>
                    </a:p>
                  </a:txBody>
                  <a:tcPr/>
                </a:tc>
                <a:extLst>
                  <a:ext uri="{0D108BD9-81ED-4DB2-BD59-A6C34878D82A}">
                    <a16:rowId xmlns:a16="http://schemas.microsoft.com/office/drawing/2014/main" val="4167384111"/>
                  </a:ext>
                </a:extLst>
              </a:tr>
            </a:tbl>
          </a:graphicData>
        </a:graphic>
      </p:graphicFrame>
    </p:spTree>
    <p:extLst>
      <p:ext uri="{BB962C8B-B14F-4D97-AF65-F5344CB8AC3E}">
        <p14:creationId xmlns:p14="http://schemas.microsoft.com/office/powerpoint/2010/main" val="28743437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39B3662-26EC-40C8-A1B2-4CF1670FD37D}"/>
              </a:ext>
            </a:extLst>
          </p:cNvPr>
          <p:cNvSpPr>
            <a:spLocks noGrp="1"/>
          </p:cNvSpPr>
          <p:nvPr>
            <p:ph idx="1"/>
          </p:nvPr>
        </p:nvSpPr>
        <p:spPr>
          <a:xfrm>
            <a:off x="3387438" y="770599"/>
            <a:ext cx="8111835" cy="4351338"/>
          </a:xfrm>
        </p:spPr>
        <p:txBody>
          <a:bodyPr>
            <a:normAutofit/>
          </a:bodyPr>
          <a:lstStyle/>
          <a:p>
            <a:pPr lvl="1"/>
            <a:r>
              <a:rPr lang="es-ES" b="1" dirty="0"/>
              <a:t>Del proceso de Diagnóstico y Alistamiento de Activos</a:t>
            </a:r>
            <a:endParaRPr lang="es-CO" dirty="0"/>
          </a:p>
        </p:txBody>
      </p:sp>
      <p:sp>
        <p:nvSpPr>
          <p:cNvPr id="4" name="Rectángulo 3">
            <a:extLst>
              <a:ext uri="{FF2B5EF4-FFF2-40B4-BE49-F238E27FC236}">
                <a16:creationId xmlns:a16="http://schemas.microsoft.com/office/drawing/2014/main" id="{FDBA0D2F-F58E-43FB-A976-7F5162E8673C}"/>
              </a:ext>
            </a:extLst>
          </p:cNvPr>
          <p:cNvSpPr/>
          <p:nvPr/>
        </p:nvSpPr>
        <p:spPr>
          <a:xfrm>
            <a:off x="1935605" y="96262"/>
            <a:ext cx="5919922" cy="1077218"/>
          </a:xfrm>
          <a:prstGeom prst="rect">
            <a:avLst/>
          </a:prstGeom>
        </p:spPr>
        <p:txBody>
          <a:bodyPr wrap="square">
            <a:spAutoFit/>
          </a:bodyPr>
          <a:lstStyle/>
          <a:p>
            <a:r>
              <a:rPr lang="es-CO" altLang="es-CO" sz="3200" b="1" dirty="0">
                <a:solidFill>
                  <a:srgbClr val="000090"/>
                </a:solidFill>
              </a:rPr>
              <a:t>Obligaciones de Depositarios por Proceso</a:t>
            </a:r>
            <a:endParaRPr lang="es-CO" sz="3200" dirty="0"/>
          </a:p>
        </p:txBody>
      </p:sp>
      <p:graphicFrame>
        <p:nvGraphicFramePr>
          <p:cNvPr id="5" name="Tabla 4">
            <a:extLst>
              <a:ext uri="{FF2B5EF4-FFF2-40B4-BE49-F238E27FC236}">
                <a16:creationId xmlns:a16="http://schemas.microsoft.com/office/drawing/2014/main" id="{93B801F6-D7E9-4B2B-9770-A94910C52219}"/>
              </a:ext>
            </a:extLst>
          </p:cNvPr>
          <p:cNvGraphicFramePr>
            <a:graphicFrameLocks noGrp="1"/>
          </p:cNvGraphicFramePr>
          <p:nvPr>
            <p:extLst>
              <p:ext uri="{D42A27DB-BD31-4B8C-83A1-F6EECF244321}">
                <p14:modId xmlns:p14="http://schemas.microsoft.com/office/powerpoint/2010/main" val="1804022219"/>
              </p:ext>
            </p:extLst>
          </p:nvPr>
        </p:nvGraphicFramePr>
        <p:xfrm>
          <a:off x="249382" y="1306560"/>
          <a:ext cx="11653982" cy="5156200"/>
        </p:xfrm>
        <a:graphic>
          <a:graphicData uri="http://schemas.openxmlformats.org/drawingml/2006/table">
            <a:tbl>
              <a:tblPr firstRow="1">
                <a:tableStyleId>{FABFCF23-3B69-468F-B69F-88F6DE6A72F2}</a:tableStyleId>
              </a:tblPr>
              <a:tblGrid>
                <a:gridCol w="762000">
                  <a:extLst>
                    <a:ext uri="{9D8B030D-6E8A-4147-A177-3AD203B41FA5}">
                      <a16:colId xmlns:a16="http://schemas.microsoft.com/office/drawing/2014/main" val="2025862671"/>
                    </a:ext>
                  </a:extLst>
                </a:gridCol>
                <a:gridCol w="5346447">
                  <a:extLst>
                    <a:ext uri="{9D8B030D-6E8A-4147-A177-3AD203B41FA5}">
                      <a16:colId xmlns:a16="http://schemas.microsoft.com/office/drawing/2014/main" val="1427705453"/>
                    </a:ext>
                  </a:extLst>
                </a:gridCol>
                <a:gridCol w="5545535">
                  <a:extLst>
                    <a:ext uri="{9D8B030D-6E8A-4147-A177-3AD203B41FA5}">
                      <a16:colId xmlns:a16="http://schemas.microsoft.com/office/drawing/2014/main" val="2114145583"/>
                    </a:ext>
                  </a:extLst>
                </a:gridCol>
              </a:tblGrid>
              <a:tr h="370840">
                <a:tc>
                  <a:txBody>
                    <a:bodyPr/>
                    <a:lstStyle/>
                    <a:p>
                      <a:endParaRPr lang="es-CO" dirty="0"/>
                    </a:p>
                  </a:txBody>
                  <a:tcPr/>
                </a:tc>
                <a:tc>
                  <a:txBody>
                    <a:bodyPr/>
                    <a:lstStyle/>
                    <a:p>
                      <a:r>
                        <a:rPr lang="es-ES" dirty="0"/>
                        <a:t>Actuales</a:t>
                      </a:r>
                      <a:endParaRPr lang="es-CO" dirty="0"/>
                    </a:p>
                  </a:txBody>
                  <a:tcPr/>
                </a:tc>
                <a:tc>
                  <a:txBody>
                    <a:bodyPr/>
                    <a:lstStyle/>
                    <a:p>
                      <a:r>
                        <a:rPr lang="es-ES" dirty="0"/>
                        <a:t>Propuesta</a:t>
                      </a:r>
                      <a:endParaRPr lang="es-CO" dirty="0"/>
                    </a:p>
                  </a:txBody>
                  <a:tcPr/>
                </a:tc>
                <a:extLst>
                  <a:ext uri="{0D108BD9-81ED-4DB2-BD59-A6C34878D82A}">
                    <a16:rowId xmlns:a16="http://schemas.microsoft.com/office/drawing/2014/main" val="3652979841"/>
                  </a:ext>
                </a:extLst>
              </a:tr>
              <a:tr h="370840">
                <a:tc>
                  <a:txBody>
                    <a:bodyPr/>
                    <a:lstStyle/>
                    <a:p>
                      <a:r>
                        <a:rPr lang="es-ES" sz="1400" dirty="0"/>
                        <a:t>ROM</a:t>
                      </a:r>
                      <a:endParaRPr lang="es-CO" sz="1400" dirty="0"/>
                    </a:p>
                  </a:txBody>
                  <a:tcPr/>
                </a:tc>
                <a:tc>
                  <a:txBody>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sz="1400" kern="1200" dirty="0">
                          <a:effectLst/>
                        </a:rPr>
                        <a:t>Velar porque se realicen las reparaciones locativas, aseo y mantenimiento necesarios para la conservación de los bienes, de conformidad a los lineamientos que para el efecto suministrará el administrador del FRISCO.</a:t>
                      </a:r>
                      <a:endParaRPr lang="es-CO" sz="1400" kern="1200" dirty="0">
                        <a:effectLst/>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O" sz="1400" kern="1200" dirty="0">
                          <a:effectLst/>
                        </a:rPr>
                        <a:t>Solicitar autorización previa y escrita a la Sociedad de Activos Especiales S.A.S, para efectuar inversiones o realizar reparaciones en los inmuebles, remitiendo con la justificación, por lo menos tres cotizaciones realizadas únicamente con proveedores que hagan parte del registro de SAE con el fin de establecer los precios de referencia. La celebración de cualquier acto de disposición sobre los bienes asignados sin la autorización expresa de la Sociedad de Activos Especiales S.A.S., será inoponible para la Entidad y podrá dar inicio a las acciones legales pertinentes. </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O" sz="1400" kern="1200" dirty="0">
                          <a:effectLst/>
                        </a:rPr>
                        <a:t>Solicitar autorización previa y escrita a la Sociedad de Activos Especiales S.A.S, para efectuar inversiones o realizar reparaciones en los inmuebles, remitiendo con la justificación, por lo menos tres cotizaciones realizadas únicamente con proveedores que hagan parte del registro de SAE con el fin de establecer los precios de referencia. La celebración de cualquier acto de disposición sobre los bienes asignados sin la autorización expresa de la Sociedad de Activos Especiales S.A.S., será inoponible para la Entidad y podrá dar inicio a las acciones legales pertinentes. </a:t>
                      </a:r>
                      <a:endParaRPr lang="es-CO" sz="1400" dirty="0"/>
                    </a:p>
                  </a:txBody>
                  <a:tcPr/>
                </a:tc>
                <a:tc>
                  <a:txBody>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O" sz="1400" dirty="0"/>
                        <a:t>Siempre que se identifique la necesidad de Reparaciones, Obras y/o Mantenimientos, y el activo cuente con </a:t>
                      </a:r>
                      <a:r>
                        <a:rPr lang="es-CO" sz="1600" b="1" i="1" dirty="0"/>
                        <a:t>productividad y/o se apruebe su pago, </a:t>
                      </a:r>
                      <a:r>
                        <a:rPr lang="es-CO" sz="1400" dirty="0"/>
                        <a:t>deberá </a:t>
                      </a:r>
                      <a:r>
                        <a:rPr lang="es-CO" sz="1600" b="1" i="1" dirty="0"/>
                        <a:t>solicitar la realización de la obra o la autorización previa para realizarla siguiendo los procedimientos </a:t>
                      </a:r>
                      <a:r>
                        <a:rPr lang="es-CO" sz="1400" dirty="0"/>
                        <a:t>definidos por la Sociedad de Activos Especiales, a través de una justificación previa. La celebración de </a:t>
                      </a:r>
                      <a:r>
                        <a:rPr lang="es-CO" sz="1600" b="1" i="1" dirty="0"/>
                        <a:t>cualquier gestión de ROM </a:t>
                      </a:r>
                      <a:r>
                        <a:rPr lang="es-CO" sz="1400" dirty="0"/>
                        <a:t>sobre los bienes asignados sin la autorización expresa de la Sociedad de Activos Especiales S.A.S., será inoponible para la Entidad y podrá dar </a:t>
                      </a:r>
                      <a:r>
                        <a:rPr lang="es-CO" sz="1600" b="1" i="1" dirty="0"/>
                        <a:t>inicio a las acciones legales </a:t>
                      </a:r>
                      <a:r>
                        <a:rPr lang="es-CO" sz="1400" dirty="0"/>
                        <a:t>pertinentes. </a:t>
                      </a:r>
                    </a:p>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s-CO" sz="1400" dirty="0"/>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O" sz="1400" dirty="0"/>
                        <a:t>El depositario podrá efectuar obras </a:t>
                      </a:r>
                      <a:r>
                        <a:rPr lang="es-CO" sz="1600" b="1" i="1" dirty="0"/>
                        <a:t>urgentes e imprescindibles, sin autorización previa </a:t>
                      </a:r>
                      <a:r>
                        <a:rPr lang="es-CO" sz="1400" dirty="0"/>
                        <a:t>cuando se presenten daños que afecten la habitabilidad siempre y cuando los costos de reparación no superen un salario mínimo mensual legal vigente </a:t>
                      </a:r>
                      <a:r>
                        <a:rPr lang="es-CO" sz="1600" b="1" dirty="0"/>
                        <a:t>(1SMMLV), </a:t>
                      </a:r>
                      <a:r>
                        <a:rPr lang="es-CO" sz="1400" dirty="0"/>
                        <a:t> a partir de los costos definidos por SAE. En el momento del </a:t>
                      </a:r>
                      <a:r>
                        <a:rPr lang="es-CO" sz="1600" b="1" i="1" dirty="0"/>
                        <a:t>pago de la obra</a:t>
                      </a:r>
                      <a:r>
                        <a:rPr lang="es-CO" sz="1400" dirty="0"/>
                        <a:t>, SAE revisara y si considera que no era una obra urgente e indispensable o que </a:t>
                      </a:r>
                      <a:r>
                        <a:rPr lang="es-CO" sz="1600" b="1" i="1" dirty="0"/>
                        <a:t>los precios no se ajustan a los del mercado</a:t>
                      </a:r>
                      <a:r>
                        <a:rPr lang="es-CO" sz="1400" dirty="0"/>
                        <a:t>, </a:t>
                      </a:r>
                      <a:r>
                        <a:rPr lang="es-CO" sz="1600" b="1" i="1" dirty="0"/>
                        <a:t>este costo lo asumirá el depositario. </a:t>
                      </a:r>
                      <a:r>
                        <a:rPr lang="es-CO" sz="1400" dirty="0"/>
                        <a:t> </a:t>
                      </a:r>
                      <a:endParaRPr lang="es-CO" sz="1400" b="1" i="1" dirty="0"/>
                    </a:p>
                  </a:txBody>
                  <a:tcPr/>
                </a:tc>
                <a:extLst>
                  <a:ext uri="{0D108BD9-81ED-4DB2-BD59-A6C34878D82A}">
                    <a16:rowId xmlns:a16="http://schemas.microsoft.com/office/drawing/2014/main" val="4065341909"/>
                  </a:ext>
                </a:extLst>
              </a:tr>
            </a:tbl>
          </a:graphicData>
        </a:graphic>
      </p:graphicFrame>
    </p:spTree>
    <p:extLst>
      <p:ext uri="{BB962C8B-B14F-4D97-AF65-F5344CB8AC3E}">
        <p14:creationId xmlns:p14="http://schemas.microsoft.com/office/powerpoint/2010/main" val="39877151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39B3662-26EC-40C8-A1B2-4CF1670FD37D}"/>
              </a:ext>
            </a:extLst>
          </p:cNvPr>
          <p:cNvSpPr>
            <a:spLocks noGrp="1"/>
          </p:cNvSpPr>
          <p:nvPr>
            <p:ph idx="1"/>
          </p:nvPr>
        </p:nvSpPr>
        <p:spPr>
          <a:xfrm>
            <a:off x="131618" y="1173480"/>
            <a:ext cx="10515600" cy="4351338"/>
          </a:xfrm>
        </p:spPr>
        <p:txBody>
          <a:bodyPr>
            <a:normAutofit/>
          </a:bodyPr>
          <a:lstStyle/>
          <a:p>
            <a:pPr lvl="1"/>
            <a:r>
              <a:rPr lang="es-ES" b="1" dirty="0"/>
              <a:t>Del proceso de Diagnóstico y Alistamiento de Activos</a:t>
            </a:r>
            <a:endParaRPr lang="es-CO" dirty="0"/>
          </a:p>
        </p:txBody>
      </p:sp>
      <p:sp>
        <p:nvSpPr>
          <p:cNvPr id="4" name="Rectángulo 3">
            <a:extLst>
              <a:ext uri="{FF2B5EF4-FFF2-40B4-BE49-F238E27FC236}">
                <a16:creationId xmlns:a16="http://schemas.microsoft.com/office/drawing/2014/main" id="{FDBA0D2F-F58E-43FB-A976-7F5162E8673C}"/>
              </a:ext>
            </a:extLst>
          </p:cNvPr>
          <p:cNvSpPr/>
          <p:nvPr/>
        </p:nvSpPr>
        <p:spPr>
          <a:xfrm>
            <a:off x="1935605" y="96262"/>
            <a:ext cx="5919922" cy="1077218"/>
          </a:xfrm>
          <a:prstGeom prst="rect">
            <a:avLst/>
          </a:prstGeom>
        </p:spPr>
        <p:txBody>
          <a:bodyPr wrap="square">
            <a:spAutoFit/>
          </a:bodyPr>
          <a:lstStyle/>
          <a:p>
            <a:r>
              <a:rPr lang="es-CO" altLang="es-CO" sz="3200" b="1" dirty="0">
                <a:solidFill>
                  <a:srgbClr val="000090"/>
                </a:solidFill>
              </a:rPr>
              <a:t>Obligaciones de Depositarios por Proceso</a:t>
            </a:r>
            <a:endParaRPr lang="es-CO" sz="3200" dirty="0"/>
          </a:p>
        </p:txBody>
      </p:sp>
      <p:graphicFrame>
        <p:nvGraphicFramePr>
          <p:cNvPr id="5" name="Tabla 4">
            <a:extLst>
              <a:ext uri="{FF2B5EF4-FFF2-40B4-BE49-F238E27FC236}">
                <a16:creationId xmlns:a16="http://schemas.microsoft.com/office/drawing/2014/main" id="{93B801F6-D7E9-4B2B-9770-A94910C52219}"/>
              </a:ext>
            </a:extLst>
          </p:cNvPr>
          <p:cNvGraphicFramePr>
            <a:graphicFrameLocks noGrp="1"/>
          </p:cNvGraphicFramePr>
          <p:nvPr>
            <p:extLst>
              <p:ext uri="{D42A27DB-BD31-4B8C-83A1-F6EECF244321}">
                <p14:modId xmlns:p14="http://schemas.microsoft.com/office/powerpoint/2010/main" val="2425097372"/>
              </p:ext>
            </p:extLst>
          </p:nvPr>
        </p:nvGraphicFramePr>
        <p:xfrm>
          <a:off x="249382" y="1666788"/>
          <a:ext cx="11653982" cy="4759960"/>
        </p:xfrm>
        <a:graphic>
          <a:graphicData uri="http://schemas.openxmlformats.org/drawingml/2006/table">
            <a:tbl>
              <a:tblPr firstRow="1">
                <a:tableStyleId>{FABFCF23-3B69-468F-B69F-88F6DE6A72F2}</a:tableStyleId>
              </a:tblPr>
              <a:tblGrid>
                <a:gridCol w="762000">
                  <a:extLst>
                    <a:ext uri="{9D8B030D-6E8A-4147-A177-3AD203B41FA5}">
                      <a16:colId xmlns:a16="http://schemas.microsoft.com/office/drawing/2014/main" val="2025862671"/>
                    </a:ext>
                  </a:extLst>
                </a:gridCol>
                <a:gridCol w="5346447">
                  <a:extLst>
                    <a:ext uri="{9D8B030D-6E8A-4147-A177-3AD203B41FA5}">
                      <a16:colId xmlns:a16="http://schemas.microsoft.com/office/drawing/2014/main" val="1427705453"/>
                    </a:ext>
                  </a:extLst>
                </a:gridCol>
                <a:gridCol w="5545535">
                  <a:extLst>
                    <a:ext uri="{9D8B030D-6E8A-4147-A177-3AD203B41FA5}">
                      <a16:colId xmlns:a16="http://schemas.microsoft.com/office/drawing/2014/main" val="2114145583"/>
                    </a:ext>
                  </a:extLst>
                </a:gridCol>
              </a:tblGrid>
              <a:tr h="370840">
                <a:tc>
                  <a:txBody>
                    <a:bodyPr/>
                    <a:lstStyle/>
                    <a:p>
                      <a:endParaRPr lang="es-CO" dirty="0"/>
                    </a:p>
                  </a:txBody>
                  <a:tcPr/>
                </a:tc>
                <a:tc>
                  <a:txBody>
                    <a:bodyPr/>
                    <a:lstStyle/>
                    <a:p>
                      <a:r>
                        <a:rPr lang="es-ES" dirty="0"/>
                        <a:t>Actuales</a:t>
                      </a:r>
                      <a:endParaRPr lang="es-CO" dirty="0"/>
                    </a:p>
                  </a:txBody>
                  <a:tcPr/>
                </a:tc>
                <a:tc>
                  <a:txBody>
                    <a:bodyPr/>
                    <a:lstStyle/>
                    <a:p>
                      <a:r>
                        <a:rPr lang="es-ES" dirty="0"/>
                        <a:t>Propuesta</a:t>
                      </a:r>
                      <a:endParaRPr lang="es-CO" dirty="0"/>
                    </a:p>
                  </a:txBody>
                  <a:tcPr/>
                </a:tc>
                <a:extLst>
                  <a:ext uri="{0D108BD9-81ED-4DB2-BD59-A6C34878D82A}">
                    <a16:rowId xmlns:a16="http://schemas.microsoft.com/office/drawing/2014/main" val="3652979841"/>
                  </a:ext>
                </a:extLst>
              </a:tr>
              <a:tr h="370840">
                <a:tc>
                  <a:txBody>
                    <a:bodyPr/>
                    <a:lstStyle/>
                    <a:p>
                      <a:r>
                        <a:rPr lang="es-ES" sz="1400" dirty="0"/>
                        <a:t>PH</a:t>
                      </a:r>
                      <a:endParaRPr lang="es-CO" sz="1400" dirty="0"/>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CO" sz="1400" kern="1200" dirty="0">
                          <a:effectLst/>
                        </a:rPr>
                        <a:t>El Depositario Provisional deberá asistir a las asambleas ordinarias y extraordinarias para el caso de bienes inmuebles que estén bajo el régimen  de  propiedad horizontal.</a:t>
                      </a:r>
                    </a:p>
                    <a:p>
                      <a:pPr marL="0" lvl="1" indent="0"/>
                      <a:endParaRPr lang="es-CO" sz="1400"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CO" sz="1600" b="1" i="1" dirty="0"/>
                        <a:t>Representar y asistir a SAE en  las asambleas ordinarias y extraordinarias </a:t>
                      </a:r>
                      <a:r>
                        <a:rPr lang="es-CO" sz="1400" dirty="0"/>
                        <a:t>para el caso de bienes inmuebles que estén bajo el régimen de propiedad horizontal y ejercer las facultades dentro de dichas asambleas conforme a la normativa aplicable, </a:t>
                      </a:r>
                      <a:r>
                        <a:rPr lang="es-CO" sz="1600" b="1" i="1" dirty="0"/>
                        <a:t>previo análisis de los temas a tratar </a:t>
                      </a:r>
                      <a:r>
                        <a:rPr lang="es-CO" sz="1400" dirty="0"/>
                        <a:t>en cada con la </a:t>
                      </a:r>
                      <a:r>
                        <a:rPr lang="es-CO" sz="1600" b="1" i="1" dirty="0"/>
                        <a:t>Gerencia Regional Correspondientes</a:t>
                      </a:r>
                      <a:r>
                        <a:rPr lang="es-CO" sz="1400" dirty="0"/>
                        <a:t>, en donde se establezca la posición de SAE frente a las decisiones a tomar. En especial </a:t>
                      </a:r>
                      <a:r>
                        <a:rPr lang="es-CO" sz="1600" b="1" i="1" dirty="0"/>
                        <a:t>aprobar los estados financieros </a:t>
                      </a:r>
                      <a:r>
                        <a:rPr lang="es-CO" sz="1400" dirty="0"/>
                        <a:t>de las copropiedades, cuando sea parte de la Asamblea de Copropietarios y suscribir el contrato de prestación de servicios con el administrador en caso de ser necesario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400" dirty="0"/>
                    </a:p>
                    <a:p>
                      <a:pPr marL="0" marR="0" lvl="0" indent="0" algn="just" defTabSz="914400" rtl="0" eaLnBrk="1" fontAlgn="auto" latinLnBrk="0" hangingPunct="1">
                        <a:lnSpc>
                          <a:spcPct val="100000"/>
                        </a:lnSpc>
                        <a:spcBef>
                          <a:spcPts val="0"/>
                        </a:spcBef>
                        <a:spcAft>
                          <a:spcPts val="0"/>
                        </a:spcAft>
                        <a:buClrTx/>
                        <a:buSzTx/>
                        <a:buFontTx/>
                        <a:buNone/>
                        <a:tabLst/>
                        <a:defRPr/>
                      </a:pPr>
                      <a:r>
                        <a:rPr lang="es-CO" sz="1400" kern="1200" dirty="0">
                          <a:effectLst/>
                        </a:rPr>
                        <a:t>Podrá </a:t>
                      </a:r>
                      <a:r>
                        <a:rPr lang="es-CO" sz="1600" b="1" i="1" kern="1200" dirty="0">
                          <a:effectLst/>
                        </a:rPr>
                        <a:t>ejercer</a:t>
                      </a:r>
                      <a:r>
                        <a:rPr lang="es-CO" sz="1400" kern="1200" dirty="0">
                          <a:effectLst/>
                        </a:rPr>
                        <a:t> como </a:t>
                      </a:r>
                      <a:r>
                        <a:rPr lang="es-CO" sz="1600" b="1" i="1" kern="1200" dirty="0">
                          <a:effectLst/>
                        </a:rPr>
                        <a:t>administrador de las propiedades horizontales </a:t>
                      </a:r>
                      <a:r>
                        <a:rPr lang="es-CO" sz="1400" kern="1200" dirty="0">
                          <a:effectLst/>
                        </a:rPr>
                        <a:t>en las que se encuentren los activos en los que fue nombrado depositario provisional, si la asamblea de copropietarios así lo designa. O administrador de los zonas comunes, en los casos en los cuales se cuente con varias unidades económicas bajo un solo folio de matrícula inmobiliario, y en consecuencia no sea posible la constitución de propiedad horizontal.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CO" sz="1400" dirty="0"/>
                    </a:p>
                  </a:txBody>
                  <a:tcPr/>
                </a:tc>
                <a:extLst>
                  <a:ext uri="{0D108BD9-81ED-4DB2-BD59-A6C34878D82A}">
                    <a16:rowId xmlns:a16="http://schemas.microsoft.com/office/drawing/2014/main" val="1032997804"/>
                  </a:ext>
                </a:extLst>
              </a:tr>
            </a:tbl>
          </a:graphicData>
        </a:graphic>
      </p:graphicFrame>
    </p:spTree>
    <p:extLst>
      <p:ext uri="{BB962C8B-B14F-4D97-AF65-F5344CB8AC3E}">
        <p14:creationId xmlns:p14="http://schemas.microsoft.com/office/powerpoint/2010/main" val="3629364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39B3662-26EC-40C8-A1B2-4CF1670FD37D}"/>
              </a:ext>
            </a:extLst>
          </p:cNvPr>
          <p:cNvSpPr>
            <a:spLocks noGrp="1"/>
          </p:cNvSpPr>
          <p:nvPr>
            <p:ph idx="1"/>
          </p:nvPr>
        </p:nvSpPr>
        <p:spPr>
          <a:xfrm>
            <a:off x="4634345" y="808817"/>
            <a:ext cx="6754091" cy="465801"/>
          </a:xfrm>
        </p:spPr>
        <p:txBody>
          <a:bodyPr>
            <a:normAutofit fontScale="85000" lnSpcReduction="10000"/>
          </a:bodyPr>
          <a:lstStyle/>
          <a:p>
            <a:pPr lvl="1"/>
            <a:r>
              <a:rPr lang="es-ES" b="1" dirty="0"/>
              <a:t>Del proceso de Diagnóstico y Alistamiento de Activos</a:t>
            </a:r>
            <a:endParaRPr lang="es-CO" dirty="0"/>
          </a:p>
        </p:txBody>
      </p:sp>
      <p:sp>
        <p:nvSpPr>
          <p:cNvPr id="4" name="Rectángulo 3">
            <a:extLst>
              <a:ext uri="{FF2B5EF4-FFF2-40B4-BE49-F238E27FC236}">
                <a16:creationId xmlns:a16="http://schemas.microsoft.com/office/drawing/2014/main" id="{B7BCB0DE-C818-495A-92F1-4BF0BFFB2312}"/>
              </a:ext>
            </a:extLst>
          </p:cNvPr>
          <p:cNvSpPr/>
          <p:nvPr/>
        </p:nvSpPr>
        <p:spPr>
          <a:xfrm>
            <a:off x="1882705" y="-10765"/>
            <a:ext cx="5917404" cy="1077218"/>
          </a:xfrm>
          <a:prstGeom prst="rect">
            <a:avLst/>
          </a:prstGeom>
        </p:spPr>
        <p:txBody>
          <a:bodyPr wrap="square">
            <a:spAutoFit/>
          </a:bodyPr>
          <a:lstStyle/>
          <a:p>
            <a:r>
              <a:rPr lang="es-CO" altLang="es-CO" sz="3200" b="1" dirty="0">
                <a:solidFill>
                  <a:srgbClr val="000090"/>
                </a:solidFill>
              </a:rPr>
              <a:t>Obligaciones de Depositarios por Proceso</a:t>
            </a:r>
            <a:endParaRPr lang="es-CO" sz="3200" dirty="0"/>
          </a:p>
        </p:txBody>
      </p:sp>
      <p:graphicFrame>
        <p:nvGraphicFramePr>
          <p:cNvPr id="5" name="Tabla 4">
            <a:extLst>
              <a:ext uri="{FF2B5EF4-FFF2-40B4-BE49-F238E27FC236}">
                <a16:creationId xmlns:a16="http://schemas.microsoft.com/office/drawing/2014/main" id="{A50281DB-99F7-4D78-8335-595929488F60}"/>
              </a:ext>
            </a:extLst>
          </p:cNvPr>
          <p:cNvGraphicFramePr>
            <a:graphicFrameLocks noGrp="1"/>
          </p:cNvGraphicFramePr>
          <p:nvPr>
            <p:extLst>
              <p:ext uri="{D42A27DB-BD31-4B8C-83A1-F6EECF244321}">
                <p14:modId xmlns:p14="http://schemas.microsoft.com/office/powerpoint/2010/main" val="2356226434"/>
              </p:ext>
            </p:extLst>
          </p:nvPr>
        </p:nvGraphicFramePr>
        <p:xfrm>
          <a:off x="269009" y="1066793"/>
          <a:ext cx="11653982" cy="5552440"/>
        </p:xfrm>
        <a:graphic>
          <a:graphicData uri="http://schemas.openxmlformats.org/drawingml/2006/table">
            <a:tbl>
              <a:tblPr firstRow="1">
                <a:tableStyleId>{FABFCF23-3B69-468F-B69F-88F6DE6A72F2}</a:tableStyleId>
              </a:tblPr>
              <a:tblGrid>
                <a:gridCol w="1122218">
                  <a:extLst>
                    <a:ext uri="{9D8B030D-6E8A-4147-A177-3AD203B41FA5}">
                      <a16:colId xmlns:a16="http://schemas.microsoft.com/office/drawing/2014/main" val="2025862671"/>
                    </a:ext>
                  </a:extLst>
                </a:gridCol>
                <a:gridCol w="4986229">
                  <a:extLst>
                    <a:ext uri="{9D8B030D-6E8A-4147-A177-3AD203B41FA5}">
                      <a16:colId xmlns:a16="http://schemas.microsoft.com/office/drawing/2014/main" val="1427705453"/>
                    </a:ext>
                  </a:extLst>
                </a:gridCol>
                <a:gridCol w="5545535">
                  <a:extLst>
                    <a:ext uri="{9D8B030D-6E8A-4147-A177-3AD203B41FA5}">
                      <a16:colId xmlns:a16="http://schemas.microsoft.com/office/drawing/2014/main" val="2114145583"/>
                    </a:ext>
                  </a:extLst>
                </a:gridCol>
              </a:tblGrid>
              <a:tr h="370840">
                <a:tc>
                  <a:txBody>
                    <a:bodyPr/>
                    <a:lstStyle/>
                    <a:p>
                      <a:endParaRPr lang="es-CO" dirty="0"/>
                    </a:p>
                  </a:txBody>
                  <a:tcPr/>
                </a:tc>
                <a:tc>
                  <a:txBody>
                    <a:bodyPr/>
                    <a:lstStyle/>
                    <a:p>
                      <a:r>
                        <a:rPr lang="es-ES" dirty="0"/>
                        <a:t>Actuales</a:t>
                      </a:r>
                      <a:endParaRPr lang="es-CO" dirty="0"/>
                    </a:p>
                  </a:txBody>
                  <a:tcPr/>
                </a:tc>
                <a:tc>
                  <a:txBody>
                    <a:bodyPr/>
                    <a:lstStyle/>
                    <a:p>
                      <a:r>
                        <a:rPr lang="es-ES" dirty="0"/>
                        <a:t>Propuesta</a:t>
                      </a:r>
                      <a:endParaRPr lang="es-CO" dirty="0"/>
                    </a:p>
                  </a:txBody>
                  <a:tcPr/>
                </a:tc>
                <a:extLst>
                  <a:ext uri="{0D108BD9-81ED-4DB2-BD59-A6C34878D82A}">
                    <a16:rowId xmlns:a16="http://schemas.microsoft.com/office/drawing/2014/main" val="3652979841"/>
                  </a:ext>
                </a:extLst>
              </a:tr>
              <a:tr h="370840">
                <a:tc>
                  <a:txBody>
                    <a:bodyPr/>
                    <a:lstStyle/>
                    <a:p>
                      <a:r>
                        <a:rPr lang="es-ES" sz="1400" dirty="0"/>
                        <a:t>PASIVOS</a:t>
                      </a:r>
                      <a:endParaRPr lang="es-CO" sz="1400" dirty="0"/>
                    </a:p>
                  </a:txBody>
                  <a:tcPr/>
                </a:tc>
                <a:tc>
                  <a:txBody>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O" sz="1400" kern="1200" dirty="0">
                          <a:effectLst/>
                        </a:rPr>
                        <a:t>El Depositario Provisional debe cumplir cabalmente con las obligaciones contractuales adquiridas a través del arrendamiento de los bienes asignados, así como el otorgamiento de las garantías, impuesto predial, contribución por valorización, cuotas de administración, pago de servicios públicos y en general el cumplimiento de todas aquellas obligaciones pactadas o legales que se desprendan como consecuencia de la existencia del bien de conformidad con las instrucciones impartidas por la Sociedad de Activos Especiales S.A.S. con cargo a los ingresos generados por cada inmueble.</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sz="1400" kern="1200" dirty="0">
                          <a:effectLst/>
                        </a:rPr>
                        <a:t>Velar por el oportuno y completo pago de los impuestos y demás gravámenes a que hubiere lugar sobre el bien dado en depósito provisional. La obligación de pago solo será exigible al depositario provisional para aquellos bienes cuyo recaudo alcance para cubrir tales erogaciones.</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O" sz="1400" kern="1200" dirty="0">
                          <a:effectLst/>
                        </a:rPr>
                        <a:t>Atender  los gastos  que demande  la correcta administración de los activos.</a:t>
                      </a:r>
                      <a:endParaRPr lang="es-CO" sz="1400" kern="1200" dirty="0">
                        <a:solidFill>
                          <a:schemeClr val="dk1"/>
                        </a:solidFill>
                        <a:effectLst/>
                        <a:latin typeface="+mn-lt"/>
                        <a:ea typeface="+mn-ea"/>
                        <a:cs typeface="+mn-cs"/>
                      </a:endParaRPr>
                    </a:p>
                  </a:txBody>
                  <a:tcPr/>
                </a:tc>
                <a:tc>
                  <a:txBody>
                    <a:bodyPr/>
                    <a:lstStyle/>
                    <a:p>
                      <a:pPr marL="285750" lvl="3" indent="-285750" algn="just">
                        <a:buFont typeface="Arial" panose="020B0604020202020204" pitchFamily="34" charset="0"/>
                        <a:buChar char="•"/>
                      </a:pPr>
                      <a:r>
                        <a:rPr lang="es-CO" sz="1400" kern="1200" dirty="0">
                          <a:effectLst/>
                        </a:rPr>
                        <a:t>Deberá </a:t>
                      </a:r>
                      <a:r>
                        <a:rPr lang="es-CO" sz="1600" b="1" i="1" kern="1200" dirty="0">
                          <a:effectLst/>
                        </a:rPr>
                        <a:t>identificar</a:t>
                      </a:r>
                      <a:r>
                        <a:rPr lang="es-CO" sz="1400" kern="1200" dirty="0">
                          <a:effectLst/>
                        </a:rPr>
                        <a:t> los pasivos de los inmuebles que cuenten con saldo de productividad, y tramitar ante la Sociedad de Activos Especiales </a:t>
                      </a:r>
                      <a:r>
                        <a:rPr lang="es-CO" sz="1600" b="1" i="1" kern="1200" dirty="0">
                          <a:effectLst/>
                        </a:rPr>
                        <a:t>la solicitud de pago, </a:t>
                      </a:r>
                      <a:r>
                        <a:rPr lang="es-CO" sz="1400" kern="1200" dirty="0">
                          <a:effectLst/>
                        </a:rPr>
                        <a:t>procurando que se hagan dentro de plazos que generen descuentos, así como adelantar los trámites que correspondan a</a:t>
                      </a:r>
                      <a:r>
                        <a:rPr lang="es-CO" sz="1600" b="1" i="1" kern="1200" dirty="0">
                          <a:effectLst/>
                        </a:rPr>
                        <a:t> prescripciones </a:t>
                      </a:r>
                      <a:r>
                        <a:rPr lang="es-CO" sz="1400" kern="1200" dirty="0">
                          <a:effectLst/>
                        </a:rPr>
                        <a:t>o el </a:t>
                      </a:r>
                      <a:r>
                        <a:rPr lang="es-CO" sz="1600" b="1" i="1" kern="1200" dirty="0">
                          <a:effectLst/>
                        </a:rPr>
                        <a:t>no cobro de intereses</a:t>
                      </a:r>
                      <a:r>
                        <a:rPr lang="es-CO" sz="1400" kern="1200" dirty="0">
                          <a:effectLst/>
                        </a:rPr>
                        <a:t>, conforme a lo descrito por la ley 1708 de 2014 y los demás tramites que correspondan en la administración. En caso de que se presenten cobros de mora por falta de gestión del depositario en la identificación de los pasivos, </a:t>
                      </a:r>
                      <a:r>
                        <a:rPr lang="es-CO" sz="1400" dirty="0"/>
                        <a:t>este costo lo asumirá el depositario</a:t>
                      </a:r>
                      <a:endParaRPr lang="es-CO" sz="1400" kern="1200" dirty="0">
                        <a:effectLst/>
                      </a:endParaRPr>
                    </a:p>
                    <a:p>
                      <a:pPr marL="0" lvl="3" indent="0">
                        <a:buFont typeface="Arial" panose="020B0604020202020204" pitchFamily="34" charset="0"/>
                        <a:buNone/>
                      </a:pPr>
                      <a:endParaRPr lang="es-CO" sz="1400" dirty="0"/>
                    </a:p>
                  </a:txBody>
                  <a:tcPr/>
                </a:tc>
                <a:extLst>
                  <a:ext uri="{0D108BD9-81ED-4DB2-BD59-A6C34878D82A}">
                    <a16:rowId xmlns:a16="http://schemas.microsoft.com/office/drawing/2014/main" val="406534190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sz="1400" dirty="0"/>
                        <a:t>Enajenación Temprana</a:t>
                      </a:r>
                      <a:endParaRPr lang="es-CO" sz="1600" dirty="0"/>
                    </a:p>
                    <a:p>
                      <a:endParaRPr lang="es-CO" sz="1400"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s-CO" sz="1400"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CO" sz="1600" b="1" i="1" dirty="0"/>
                        <a:t>Identificar</a:t>
                      </a:r>
                      <a:r>
                        <a:rPr lang="es-CO" sz="1400" dirty="0"/>
                        <a:t> los activos que estén enmarcados en una de las </a:t>
                      </a:r>
                      <a:r>
                        <a:rPr lang="es-CO" sz="1600" b="1" i="1" dirty="0"/>
                        <a:t>causales de enajenación temprana </a:t>
                      </a:r>
                      <a:r>
                        <a:rPr lang="es-CO" sz="1400" dirty="0"/>
                        <a:t>definidas por el artículo 24 de la ley 1849 de 2017, e informar a través de la documentación que sustente dicha condición. En todo caso se deberán </a:t>
                      </a:r>
                      <a:r>
                        <a:rPr lang="es-CO" sz="1400" b="1" i="1" dirty="0"/>
                        <a:t>seguir ejerciendo acciones </a:t>
                      </a:r>
                      <a:r>
                        <a:rPr lang="es-CO" sz="1400" dirty="0"/>
                        <a:t>administrativas en busca de la </a:t>
                      </a:r>
                      <a:r>
                        <a:rPr lang="es-CO" sz="1600" b="1" i="1" dirty="0"/>
                        <a:t>productividad</a:t>
                      </a:r>
                      <a:r>
                        <a:rPr lang="es-CO" sz="1400" dirty="0"/>
                        <a:t> de los activos, así estos se encuentren aprobados para enajenación temprana.</a:t>
                      </a:r>
                    </a:p>
                  </a:txBody>
                  <a:tcPr/>
                </a:tc>
                <a:extLst>
                  <a:ext uri="{0D108BD9-81ED-4DB2-BD59-A6C34878D82A}">
                    <a16:rowId xmlns:a16="http://schemas.microsoft.com/office/drawing/2014/main" val="1786452289"/>
                  </a:ext>
                </a:extLst>
              </a:tr>
            </a:tbl>
          </a:graphicData>
        </a:graphic>
      </p:graphicFrame>
    </p:spTree>
    <p:extLst>
      <p:ext uri="{BB962C8B-B14F-4D97-AF65-F5344CB8AC3E}">
        <p14:creationId xmlns:p14="http://schemas.microsoft.com/office/powerpoint/2010/main" val="18958209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39B3662-26EC-40C8-A1B2-4CF1670FD37D}"/>
              </a:ext>
            </a:extLst>
          </p:cNvPr>
          <p:cNvSpPr>
            <a:spLocks noGrp="1"/>
          </p:cNvSpPr>
          <p:nvPr>
            <p:ph idx="1"/>
          </p:nvPr>
        </p:nvSpPr>
        <p:spPr>
          <a:xfrm>
            <a:off x="3761509" y="800389"/>
            <a:ext cx="10515600" cy="612775"/>
          </a:xfrm>
        </p:spPr>
        <p:txBody>
          <a:bodyPr>
            <a:normAutofit/>
          </a:bodyPr>
          <a:lstStyle/>
          <a:p>
            <a:pPr lvl="1"/>
            <a:r>
              <a:rPr lang="es-ES" b="1" dirty="0"/>
              <a:t>Del proceso de Disposición Temporal de Activos </a:t>
            </a:r>
            <a:endParaRPr lang="es-CO" dirty="0"/>
          </a:p>
        </p:txBody>
      </p:sp>
      <p:sp>
        <p:nvSpPr>
          <p:cNvPr id="4" name="Rectángulo 3">
            <a:extLst>
              <a:ext uri="{FF2B5EF4-FFF2-40B4-BE49-F238E27FC236}">
                <a16:creationId xmlns:a16="http://schemas.microsoft.com/office/drawing/2014/main" id="{46D178B0-03C8-4FE7-B1FD-E390B2E3B30D}"/>
              </a:ext>
            </a:extLst>
          </p:cNvPr>
          <p:cNvSpPr/>
          <p:nvPr/>
        </p:nvSpPr>
        <p:spPr>
          <a:xfrm>
            <a:off x="1810914" y="96262"/>
            <a:ext cx="6030759" cy="1077218"/>
          </a:xfrm>
          <a:prstGeom prst="rect">
            <a:avLst/>
          </a:prstGeom>
        </p:spPr>
        <p:txBody>
          <a:bodyPr wrap="square">
            <a:spAutoFit/>
          </a:bodyPr>
          <a:lstStyle/>
          <a:p>
            <a:r>
              <a:rPr lang="es-CO" altLang="es-CO" sz="3200" b="1" dirty="0">
                <a:solidFill>
                  <a:srgbClr val="000090"/>
                </a:solidFill>
              </a:rPr>
              <a:t>Obligaciones de Depositarios por Proceso</a:t>
            </a:r>
            <a:endParaRPr lang="es-CO" sz="3200" dirty="0"/>
          </a:p>
        </p:txBody>
      </p:sp>
      <p:graphicFrame>
        <p:nvGraphicFramePr>
          <p:cNvPr id="5" name="Tabla 4">
            <a:extLst>
              <a:ext uri="{FF2B5EF4-FFF2-40B4-BE49-F238E27FC236}">
                <a16:creationId xmlns:a16="http://schemas.microsoft.com/office/drawing/2014/main" id="{2F5E5E2D-E44E-46FC-92EA-40BC1B4BF430}"/>
              </a:ext>
            </a:extLst>
          </p:cNvPr>
          <p:cNvGraphicFramePr>
            <a:graphicFrameLocks noGrp="1"/>
          </p:cNvGraphicFramePr>
          <p:nvPr>
            <p:extLst>
              <p:ext uri="{D42A27DB-BD31-4B8C-83A1-F6EECF244321}">
                <p14:modId xmlns:p14="http://schemas.microsoft.com/office/powerpoint/2010/main" val="1087917471"/>
              </p:ext>
            </p:extLst>
          </p:nvPr>
        </p:nvGraphicFramePr>
        <p:xfrm>
          <a:off x="269009" y="1460929"/>
          <a:ext cx="11653982" cy="4089400"/>
        </p:xfrm>
        <a:graphic>
          <a:graphicData uri="http://schemas.openxmlformats.org/drawingml/2006/table">
            <a:tbl>
              <a:tblPr firstRow="1">
                <a:tableStyleId>{FABFCF23-3B69-468F-B69F-88F6DE6A72F2}</a:tableStyleId>
              </a:tblPr>
              <a:tblGrid>
                <a:gridCol w="1246909">
                  <a:extLst>
                    <a:ext uri="{9D8B030D-6E8A-4147-A177-3AD203B41FA5}">
                      <a16:colId xmlns:a16="http://schemas.microsoft.com/office/drawing/2014/main" val="2025862671"/>
                    </a:ext>
                  </a:extLst>
                </a:gridCol>
                <a:gridCol w="4386118">
                  <a:extLst>
                    <a:ext uri="{9D8B030D-6E8A-4147-A177-3AD203B41FA5}">
                      <a16:colId xmlns:a16="http://schemas.microsoft.com/office/drawing/2014/main" val="1427705453"/>
                    </a:ext>
                  </a:extLst>
                </a:gridCol>
                <a:gridCol w="6020955">
                  <a:extLst>
                    <a:ext uri="{9D8B030D-6E8A-4147-A177-3AD203B41FA5}">
                      <a16:colId xmlns:a16="http://schemas.microsoft.com/office/drawing/2014/main" val="2114145583"/>
                    </a:ext>
                  </a:extLst>
                </a:gridCol>
              </a:tblGrid>
              <a:tr h="370840">
                <a:tc>
                  <a:txBody>
                    <a:bodyPr/>
                    <a:lstStyle/>
                    <a:p>
                      <a:endParaRPr lang="es-CO" dirty="0"/>
                    </a:p>
                  </a:txBody>
                  <a:tcPr/>
                </a:tc>
                <a:tc>
                  <a:txBody>
                    <a:bodyPr/>
                    <a:lstStyle/>
                    <a:p>
                      <a:r>
                        <a:rPr lang="es-ES" dirty="0"/>
                        <a:t>Actuales</a:t>
                      </a:r>
                      <a:endParaRPr lang="es-CO" dirty="0"/>
                    </a:p>
                  </a:txBody>
                  <a:tcPr/>
                </a:tc>
                <a:tc>
                  <a:txBody>
                    <a:bodyPr/>
                    <a:lstStyle/>
                    <a:p>
                      <a:r>
                        <a:rPr lang="es-ES" dirty="0"/>
                        <a:t>Propuesta</a:t>
                      </a:r>
                      <a:endParaRPr lang="es-CO" dirty="0"/>
                    </a:p>
                  </a:txBody>
                  <a:tcPr/>
                </a:tc>
                <a:extLst>
                  <a:ext uri="{0D108BD9-81ED-4DB2-BD59-A6C34878D82A}">
                    <a16:rowId xmlns:a16="http://schemas.microsoft.com/office/drawing/2014/main" val="365297984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sz="1400" dirty="0"/>
                        <a:t>Productividad y Contratos</a:t>
                      </a:r>
                      <a:endParaRPr lang="es-CO" sz="1600" dirty="0"/>
                    </a:p>
                    <a:p>
                      <a:endParaRPr lang="es-CO" sz="1400" dirty="0"/>
                    </a:p>
                  </a:txBody>
                  <a:tcPr/>
                </a:tc>
                <a:tc>
                  <a:txBody>
                    <a:bodyPr/>
                    <a:lstStyle/>
                    <a:p>
                      <a:pPr marL="285750" marR="0" lvl="3"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sz="1400" kern="1200" dirty="0"/>
                        <a:t>Velar porque se mantenga la productividad de los bienes y la actividad económica que les corresponda, siempre que ésta sea licita.</a:t>
                      </a:r>
                    </a:p>
                    <a:p>
                      <a:pPr marL="285750" marR="0" lvl="3"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sz="1400" kern="1200" dirty="0"/>
                        <a:t>Verificar el cumplimiento de las obligaciones relacionadas con la suscripción de los respectivos contratos de arrendamiento.</a:t>
                      </a:r>
                    </a:p>
                    <a:p>
                      <a:pPr marL="285750" marR="0" lvl="3"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O" sz="1400" kern="1200" dirty="0"/>
                        <a:t>El Depositario Provisional debe trasladar mensualmente a la </a:t>
                      </a:r>
                      <a:r>
                        <a:rPr lang="es-ES_tradnl" sz="1400" kern="1200" dirty="0"/>
                        <a:t>Sociedad de Activos Especiales S.A.S.</a:t>
                      </a:r>
                      <a:r>
                        <a:rPr lang="es-CO" sz="1400" kern="1200" dirty="0"/>
                        <a:t>, los recursos recibidos durante el mes anterior por concepto de productividad, como máximo cinco (05) días calendario después de haber recibido el cupón de pago expedido por la </a:t>
                      </a:r>
                      <a:r>
                        <a:rPr lang="es-ES_tradnl" sz="1400" kern="1200" dirty="0"/>
                        <a:t>Sociedad de Activos Especiales S.A.S.   </a:t>
                      </a:r>
                      <a:r>
                        <a:rPr lang="es-CO" sz="1400" kern="1200" dirty="0"/>
                        <a:t> para tal fin. En caso de no realizar los traslados oportunamente la </a:t>
                      </a:r>
                      <a:r>
                        <a:rPr lang="es-ES_tradnl" sz="1400" kern="1200" dirty="0"/>
                        <a:t>Sociedad de Activos Especiales S.A.S.   </a:t>
                      </a:r>
                      <a:r>
                        <a:rPr lang="es-CO" sz="1400" kern="1200" dirty="0"/>
                        <a:t> realizará el cobro de intereses a la tasa máxima legal permitida por la Superintendencia Financiera.  </a:t>
                      </a:r>
                    </a:p>
                  </a:txBody>
                  <a:tcPr/>
                </a:tc>
                <a:tc>
                  <a:txBody>
                    <a:bodyPr/>
                    <a:lstStyle/>
                    <a:p>
                      <a:pPr marL="285750" lvl="3" indent="-285750" algn="just">
                        <a:buFont typeface="Arial" panose="020B0604020202020204" pitchFamily="34" charset="0"/>
                        <a:buChar char="•"/>
                      </a:pPr>
                      <a:r>
                        <a:rPr lang="es-CO" sz="1400" dirty="0"/>
                        <a:t>Presentar los </a:t>
                      </a:r>
                      <a:r>
                        <a:rPr lang="es-CO" sz="1600" b="1" i="1" dirty="0"/>
                        <a:t>negocios de arrendamiento </a:t>
                      </a:r>
                      <a:r>
                        <a:rPr lang="es-CO" sz="1400" dirty="0"/>
                        <a:t>acompañado del estimado de renta debidamente aprobado por la Sociedad de Activos Especiales, con el </a:t>
                      </a:r>
                      <a:r>
                        <a:rPr lang="es-CO" sz="1600" b="1" i="1" dirty="0"/>
                        <a:t>previo análisis </a:t>
                      </a:r>
                      <a:r>
                        <a:rPr lang="es-CO" sz="1400" dirty="0"/>
                        <a:t>de los requisitos definidos por SAE.</a:t>
                      </a:r>
                    </a:p>
                    <a:p>
                      <a:pPr marL="285750" lvl="3" indent="-285750" algn="just">
                        <a:buFont typeface="Arial" panose="020B0604020202020204" pitchFamily="34" charset="0"/>
                        <a:buChar char="•"/>
                      </a:pPr>
                      <a:r>
                        <a:rPr lang="es-CO" sz="1600" b="1" i="1" dirty="0"/>
                        <a:t>Crear y hacer </a:t>
                      </a:r>
                      <a:r>
                        <a:rPr lang="es-CO" sz="1400" dirty="0"/>
                        <a:t>seguimiento a la debida ejecución de los contratos de arrendamiento dentro del </a:t>
                      </a:r>
                      <a:r>
                        <a:rPr lang="es-CO" sz="1600" b="1" i="1" dirty="0"/>
                        <a:t>sistema de información </a:t>
                      </a:r>
                      <a:r>
                        <a:rPr lang="es-CO" sz="1400" dirty="0"/>
                        <a:t>definido por SAE, realizando las gestiones necesarios para garantizar el recaudo centralizado de la productividad de los activos. </a:t>
                      </a:r>
                    </a:p>
                    <a:p>
                      <a:pPr marL="285750" lvl="3" indent="-285750" algn="just">
                        <a:buFont typeface="Arial" panose="020B0604020202020204" pitchFamily="34" charset="0"/>
                        <a:buChar char="•"/>
                      </a:pPr>
                      <a:r>
                        <a:rPr lang="es-ES" sz="1600" b="1" i="1"/>
                        <a:t>V</a:t>
                      </a:r>
                      <a:r>
                        <a:rPr lang="es-CO" sz="1600" b="1" i="1"/>
                        <a:t>igilar el cumplimiento de la totalidad de las obligaciones del contrato de arrendamiento</a:t>
                      </a:r>
                      <a:r>
                        <a:rPr lang="es-CO" sz="1400"/>
                        <a:t>, e informar cualquier incumplimiento a la Sociedad de Activos Especiales, para dar inicio a las acciones legales por parte de SAE.</a:t>
                      </a:r>
                      <a:endParaRPr lang="es-CO" sz="1400" dirty="0"/>
                    </a:p>
                    <a:p>
                      <a:pPr marL="285750" lvl="3" indent="-285750" algn="just">
                        <a:buFont typeface="Arial" panose="020B0604020202020204" pitchFamily="34" charset="0"/>
                        <a:buChar char="•"/>
                      </a:pPr>
                      <a:r>
                        <a:rPr lang="es-ES_tradnl" sz="1600" b="1" i="1" dirty="0"/>
                        <a:t>Monitorear</a:t>
                      </a:r>
                      <a:r>
                        <a:rPr lang="es-ES_tradnl" sz="1400" dirty="0"/>
                        <a:t> el incumplimiento de las obligaciones contractuales, de los contratos de arrendamiento velando por la </a:t>
                      </a:r>
                      <a:r>
                        <a:rPr lang="es-ES_tradnl" sz="1600" b="1" i="1" dirty="0"/>
                        <a:t>no generación de cartera </a:t>
                      </a:r>
                      <a:r>
                        <a:rPr lang="es-ES_tradnl" sz="1400" dirty="0"/>
                        <a:t>por más de </a:t>
                      </a:r>
                      <a:r>
                        <a:rPr lang="es-ES_tradnl" sz="1600" b="1" i="1" dirty="0"/>
                        <a:t>90</a:t>
                      </a:r>
                      <a:r>
                        <a:rPr lang="es-CO" sz="1600" b="1" i="1" dirty="0"/>
                        <a:t> </a:t>
                      </a:r>
                      <a:r>
                        <a:rPr lang="es-ES_tradnl" sz="1600" b="1" i="1" dirty="0"/>
                        <a:t> </a:t>
                      </a:r>
                      <a:r>
                        <a:rPr lang="es-ES_tradnl" sz="1400" dirty="0"/>
                        <a:t>días calendario</a:t>
                      </a:r>
                      <a:r>
                        <a:rPr lang="es-ES_tradnl" sz="1400"/>
                        <a:t>. </a:t>
                      </a:r>
                      <a:endParaRPr lang="es-CO" sz="1400" dirty="0"/>
                    </a:p>
                  </a:txBody>
                  <a:tcPr/>
                </a:tc>
                <a:extLst>
                  <a:ext uri="{0D108BD9-81ED-4DB2-BD59-A6C34878D82A}">
                    <a16:rowId xmlns:a16="http://schemas.microsoft.com/office/drawing/2014/main" val="4065341909"/>
                  </a:ext>
                </a:extLst>
              </a:tr>
            </a:tbl>
          </a:graphicData>
        </a:graphic>
      </p:graphicFrame>
    </p:spTree>
    <p:extLst>
      <p:ext uri="{BB962C8B-B14F-4D97-AF65-F5344CB8AC3E}">
        <p14:creationId xmlns:p14="http://schemas.microsoft.com/office/powerpoint/2010/main" val="19132367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39B3662-26EC-40C8-A1B2-4CF1670FD37D}"/>
              </a:ext>
            </a:extLst>
          </p:cNvPr>
          <p:cNvSpPr>
            <a:spLocks noGrp="1"/>
          </p:cNvSpPr>
          <p:nvPr>
            <p:ph idx="1"/>
          </p:nvPr>
        </p:nvSpPr>
        <p:spPr>
          <a:xfrm>
            <a:off x="3761509" y="800389"/>
            <a:ext cx="10515600" cy="612775"/>
          </a:xfrm>
        </p:spPr>
        <p:txBody>
          <a:bodyPr>
            <a:normAutofit/>
          </a:bodyPr>
          <a:lstStyle/>
          <a:p>
            <a:pPr lvl="1"/>
            <a:r>
              <a:rPr lang="es-ES" b="1" dirty="0"/>
              <a:t>Del proceso de Disposición Temporal de Activos </a:t>
            </a:r>
            <a:endParaRPr lang="es-CO" dirty="0"/>
          </a:p>
        </p:txBody>
      </p:sp>
      <p:sp>
        <p:nvSpPr>
          <p:cNvPr id="4" name="Rectángulo 3">
            <a:extLst>
              <a:ext uri="{FF2B5EF4-FFF2-40B4-BE49-F238E27FC236}">
                <a16:creationId xmlns:a16="http://schemas.microsoft.com/office/drawing/2014/main" id="{46D178B0-03C8-4FE7-B1FD-E390B2E3B30D}"/>
              </a:ext>
            </a:extLst>
          </p:cNvPr>
          <p:cNvSpPr/>
          <p:nvPr/>
        </p:nvSpPr>
        <p:spPr>
          <a:xfrm>
            <a:off x="1810914" y="96262"/>
            <a:ext cx="6030759" cy="1077218"/>
          </a:xfrm>
          <a:prstGeom prst="rect">
            <a:avLst/>
          </a:prstGeom>
        </p:spPr>
        <p:txBody>
          <a:bodyPr wrap="square">
            <a:spAutoFit/>
          </a:bodyPr>
          <a:lstStyle/>
          <a:p>
            <a:r>
              <a:rPr lang="es-CO" altLang="es-CO" sz="3200" b="1" dirty="0">
                <a:solidFill>
                  <a:srgbClr val="000090"/>
                </a:solidFill>
              </a:rPr>
              <a:t>Obligaciones de Depositarios por Proceso</a:t>
            </a:r>
            <a:endParaRPr lang="es-CO" sz="3200" dirty="0"/>
          </a:p>
        </p:txBody>
      </p:sp>
      <p:graphicFrame>
        <p:nvGraphicFramePr>
          <p:cNvPr id="5" name="Tabla 4">
            <a:extLst>
              <a:ext uri="{FF2B5EF4-FFF2-40B4-BE49-F238E27FC236}">
                <a16:creationId xmlns:a16="http://schemas.microsoft.com/office/drawing/2014/main" id="{2F5E5E2D-E44E-46FC-92EA-40BC1B4BF430}"/>
              </a:ext>
            </a:extLst>
          </p:cNvPr>
          <p:cNvGraphicFramePr>
            <a:graphicFrameLocks noGrp="1"/>
          </p:cNvGraphicFramePr>
          <p:nvPr>
            <p:extLst>
              <p:ext uri="{D42A27DB-BD31-4B8C-83A1-F6EECF244321}">
                <p14:modId xmlns:p14="http://schemas.microsoft.com/office/powerpoint/2010/main" val="1078617250"/>
              </p:ext>
            </p:extLst>
          </p:nvPr>
        </p:nvGraphicFramePr>
        <p:xfrm>
          <a:off x="269009" y="1548018"/>
          <a:ext cx="11653982" cy="3235960"/>
        </p:xfrm>
        <a:graphic>
          <a:graphicData uri="http://schemas.openxmlformats.org/drawingml/2006/table">
            <a:tbl>
              <a:tblPr firstRow="1">
                <a:tableStyleId>{FABFCF23-3B69-468F-B69F-88F6DE6A72F2}</a:tableStyleId>
              </a:tblPr>
              <a:tblGrid>
                <a:gridCol w="1246909">
                  <a:extLst>
                    <a:ext uri="{9D8B030D-6E8A-4147-A177-3AD203B41FA5}">
                      <a16:colId xmlns:a16="http://schemas.microsoft.com/office/drawing/2014/main" val="2025862671"/>
                    </a:ext>
                  </a:extLst>
                </a:gridCol>
                <a:gridCol w="4386118">
                  <a:extLst>
                    <a:ext uri="{9D8B030D-6E8A-4147-A177-3AD203B41FA5}">
                      <a16:colId xmlns:a16="http://schemas.microsoft.com/office/drawing/2014/main" val="1427705453"/>
                    </a:ext>
                  </a:extLst>
                </a:gridCol>
                <a:gridCol w="6020955">
                  <a:extLst>
                    <a:ext uri="{9D8B030D-6E8A-4147-A177-3AD203B41FA5}">
                      <a16:colId xmlns:a16="http://schemas.microsoft.com/office/drawing/2014/main" val="2114145583"/>
                    </a:ext>
                  </a:extLst>
                </a:gridCol>
              </a:tblGrid>
              <a:tr h="370840">
                <a:tc>
                  <a:txBody>
                    <a:bodyPr/>
                    <a:lstStyle/>
                    <a:p>
                      <a:endParaRPr lang="es-CO" dirty="0"/>
                    </a:p>
                  </a:txBody>
                  <a:tcPr/>
                </a:tc>
                <a:tc>
                  <a:txBody>
                    <a:bodyPr/>
                    <a:lstStyle/>
                    <a:p>
                      <a:r>
                        <a:rPr lang="es-ES" dirty="0"/>
                        <a:t>Actuales</a:t>
                      </a:r>
                      <a:endParaRPr lang="es-CO" dirty="0"/>
                    </a:p>
                  </a:txBody>
                  <a:tcPr/>
                </a:tc>
                <a:tc>
                  <a:txBody>
                    <a:bodyPr/>
                    <a:lstStyle/>
                    <a:p>
                      <a:r>
                        <a:rPr lang="es-ES" dirty="0"/>
                        <a:t>Propuesta</a:t>
                      </a:r>
                      <a:endParaRPr lang="es-CO" dirty="0"/>
                    </a:p>
                  </a:txBody>
                  <a:tcPr/>
                </a:tc>
                <a:extLst>
                  <a:ext uri="{0D108BD9-81ED-4DB2-BD59-A6C34878D82A}">
                    <a16:rowId xmlns:a16="http://schemas.microsoft.com/office/drawing/2014/main" val="365297984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sz="1400" dirty="0"/>
                        <a:t>Productividad y Contratos</a:t>
                      </a:r>
                      <a:endParaRPr lang="es-CO" sz="1600" dirty="0"/>
                    </a:p>
                    <a:p>
                      <a:endParaRPr lang="es-CO" sz="1400" dirty="0"/>
                    </a:p>
                  </a:txBody>
                  <a:tcPr/>
                </a:tc>
                <a:tc>
                  <a:txBody>
                    <a:bodyPr/>
                    <a:lstStyle/>
                    <a:p>
                      <a:pPr marL="285750" marR="0" lvl="3"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O" sz="1400" kern="1200" dirty="0"/>
                        <a:t>Remitir la copia del comprobante de la consignación en la cuentas destinada exclusivamente para tal fin, en la entidad bancaria o financiera previamente autorizada por la Sociedad de Activos Especiales SAS, dentro de los primeros diez (10) días calendario de cada mes, de los recursos por concepto de la explotación económica de los bienes que se le han entregado en depósito. </a:t>
                      </a:r>
                      <a:endParaRPr lang="es-CO" sz="1400" dirty="0"/>
                    </a:p>
                  </a:txBody>
                  <a:tcPr/>
                </a:tc>
                <a:tc>
                  <a:txBody>
                    <a:bodyPr/>
                    <a:lstStyle/>
                    <a:p>
                      <a:pPr marL="285750" marR="0" lvl="3"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O" sz="1400"/>
                        <a:t>En caso de que los </a:t>
                      </a:r>
                      <a:r>
                        <a:rPr lang="es-CO" sz="1600" b="1" i="1"/>
                        <a:t>contratos de administración </a:t>
                      </a:r>
                      <a:r>
                        <a:rPr lang="es-CO" sz="1400"/>
                        <a:t>estén </a:t>
                      </a:r>
                      <a:r>
                        <a:rPr lang="es-CO" sz="1600" b="1" i="1"/>
                        <a:t>asegurados</a:t>
                      </a:r>
                      <a:r>
                        <a:rPr lang="es-CO" sz="1400"/>
                        <a:t> por parte del depositario</a:t>
                      </a:r>
                      <a:r>
                        <a:rPr lang="es-CO" sz="1600" b="1" i="1"/>
                        <a:t>, serán ellos</a:t>
                      </a:r>
                      <a:r>
                        <a:rPr lang="es-CO" sz="1400"/>
                        <a:t> quienes deban </a:t>
                      </a:r>
                      <a:r>
                        <a:rPr lang="es-CO" sz="1600" b="1" i="1"/>
                        <a:t>presentar las reclamaciones pertinentes </a:t>
                      </a:r>
                      <a:r>
                        <a:rPr lang="es-CO" sz="1400"/>
                        <a:t>ante la compañía de seguros e informar a la </a:t>
                      </a:r>
                      <a:r>
                        <a:rPr lang="es-ES_tradnl" sz="1400"/>
                        <a:t>Sociedad de Activos Especiales S.A.S. </a:t>
                      </a:r>
                      <a:r>
                        <a:rPr lang="es-ES_tradnl" sz="1400" dirty="0"/>
                        <a:t>En caso de que dicha póliza este a nombre de la Sociedad de Activos Especiales, será SAE quien gestionará los tramites correspondientes.</a:t>
                      </a:r>
                      <a:endParaRPr lang="es-CO" sz="1400"/>
                    </a:p>
                    <a:p>
                      <a:pPr marL="285750" lvl="3" indent="-285750" algn="just">
                        <a:buFont typeface="Arial" panose="020B0604020202020204" pitchFamily="34" charset="0"/>
                        <a:buChar char="•"/>
                      </a:pPr>
                      <a:r>
                        <a:rPr lang="es-ES_tradnl" sz="1400"/>
                        <a:t>Ejecutar </a:t>
                      </a:r>
                      <a:r>
                        <a:rPr lang="es-ES_tradnl" sz="1400" dirty="0"/>
                        <a:t>las </a:t>
                      </a:r>
                      <a:r>
                        <a:rPr lang="es-ES_tradnl" sz="1600" b="1" i="1" dirty="0"/>
                        <a:t>acciones tendientes </a:t>
                      </a:r>
                      <a:r>
                        <a:rPr lang="es-ES_tradnl" sz="1400" dirty="0"/>
                        <a:t>a alertar a los arrendatarios en la finalización de los contratos de arrendamiento y la posibilidad de realizar las </a:t>
                      </a:r>
                      <a:r>
                        <a:rPr lang="es-ES_tradnl" sz="1600" b="1" i="1" dirty="0"/>
                        <a:t>prorrogas. </a:t>
                      </a:r>
                    </a:p>
                    <a:p>
                      <a:pPr marL="285750" lvl="3" indent="-285750" algn="just">
                        <a:buFont typeface="Arial" panose="020B0604020202020204" pitchFamily="34" charset="0"/>
                        <a:buChar char="•"/>
                      </a:pPr>
                      <a:r>
                        <a:rPr lang="es-CO" sz="1600" b="1" i="1" dirty="0"/>
                        <a:t>Sanear las obligaciones contractuales </a:t>
                      </a:r>
                      <a:r>
                        <a:rPr lang="es-CO" sz="1400" dirty="0"/>
                        <a:t>de los contratos de arrendamiento, </a:t>
                      </a:r>
                      <a:r>
                        <a:rPr lang="es-CO" sz="1600" b="1" i="1" dirty="0"/>
                        <a:t>vigilando el cumplimiento de las políticas definidas </a:t>
                      </a:r>
                      <a:r>
                        <a:rPr lang="es-CO" sz="1400" dirty="0"/>
                        <a:t>en la Metodología de Administración de los Bienes del FRISCO.</a:t>
                      </a:r>
                      <a:endParaRPr lang="es-CO" sz="1600" dirty="0"/>
                    </a:p>
                  </a:txBody>
                  <a:tcPr/>
                </a:tc>
                <a:extLst>
                  <a:ext uri="{0D108BD9-81ED-4DB2-BD59-A6C34878D82A}">
                    <a16:rowId xmlns:a16="http://schemas.microsoft.com/office/drawing/2014/main" val="4065341909"/>
                  </a:ext>
                </a:extLst>
              </a:tr>
            </a:tbl>
          </a:graphicData>
        </a:graphic>
      </p:graphicFrame>
    </p:spTree>
    <p:extLst>
      <p:ext uri="{BB962C8B-B14F-4D97-AF65-F5344CB8AC3E}">
        <p14:creationId xmlns:p14="http://schemas.microsoft.com/office/powerpoint/2010/main" val="34158601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39B3662-26EC-40C8-A1B2-4CF1670FD37D}"/>
              </a:ext>
            </a:extLst>
          </p:cNvPr>
          <p:cNvSpPr>
            <a:spLocks noGrp="1"/>
          </p:cNvSpPr>
          <p:nvPr>
            <p:ph idx="1"/>
          </p:nvPr>
        </p:nvSpPr>
        <p:spPr>
          <a:xfrm>
            <a:off x="838200" y="1368125"/>
            <a:ext cx="10515600" cy="2923333"/>
          </a:xfrm>
        </p:spPr>
        <p:txBody>
          <a:bodyPr>
            <a:normAutofit/>
          </a:bodyPr>
          <a:lstStyle/>
          <a:p>
            <a:pPr lvl="1" algn="just"/>
            <a:r>
              <a:rPr lang="es-ES" sz="2600" b="1" dirty="0"/>
              <a:t>Del proceso de Diagnóstico y Alistamiento de Activos</a:t>
            </a:r>
          </a:p>
          <a:p>
            <a:pPr algn="just"/>
            <a:r>
              <a:rPr lang="es-CO" sz="2000" dirty="0"/>
              <a:t>Avalúos </a:t>
            </a:r>
          </a:p>
          <a:p>
            <a:pPr lvl="1" algn="just"/>
            <a:r>
              <a:rPr lang="es-CO" sz="2000" dirty="0"/>
              <a:t>Podrán ser parte del registro de empresas prestadoras del servicio de </a:t>
            </a:r>
            <a:r>
              <a:rPr lang="es-CO" sz="2000" b="1" i="1" dirty="0"/>
              <a:t>avalúos comerciales</a:t>
            </a:r>
            <a:r>
              <a:rPr lang="es-CO" sz="2000" dirty="0"/>
              <a:t>. Siempre y cuando cumpla con las condiciones para hacer parte del registro. </a:t>
            </a:r>
          </a:p>
          <a:p>
            <a:pPr algn="just"/>
            <a:r>
              <a:rPr lang="es-CO" sz="2000" dirty="0"/>
              <a:t>Saneamiento físico Catastral</a:t>
            </a:r>
          </a:p>
          <a:p>
            <a:pPr lvl="1" algn="just"/>
            <a:r>
              <a:rPr lang="es-CO" sz="2000" dirty="0"/>
              <a:t>Podrán ser parte del registro de empresas prestadoras del servicio de </a:t>
            </a:r>
            <a:r>
              <a:rPr lang="es-CO" sz="2000" b="1" i="1" dirty="0"/>
              <a:t>saneamiento </a:t>
            </a:r>
            <a:r>
              <a:rPr lang="es-CO" sz="2000" dirty="0"/>
              <a:t>realizar las acciones tendientes al saneamiento </a:t>
            </a:r>
            <a:r>
              <a:rPr lang="es-CO" sz="2000" b="1" i="1" dirty="0"/>
              <a:t>físico catastral </a:t>
            </a:r>
            <a:r>
              <a:rPr lang="es-CO" sz="2000" dirty="0"/>
              <a:t>de los activos.  Siempre y cuando cumpla con las condiciones para hacer parte del registro. </a:t>
            </a:r>
          </a:p>
          <a:p>
            <a:pPr lvl="1" algn="just"/>
            <a:endParaRPr lang="es-CO" dirty="0"/>
          </a:p>
        </p:txBody>
      </p:sp>
      <p:sp>
        <p:nvSpPr>
          <p:cNvPr id="4" name="Rectángulo 3">
            <a:extLst>
              <a:ext uri="{FF2B5EF4-FFF2-40B4-BE49-F238E27FC236}">
                <a16:creationId xmlns:a16="http://schemas.microsoft.com/office/drawing/2014/main" id="{B7BCB0DE-C818-495A-92F1-4BF0BFFB2312}"/>
              </a:ext>
            </a:extLst>
          </p:cNvPr>
          <p:cNvSpPr/>
          <p:nvPr/>
        </p:nvSpPr>
        <p:spPr>
          <a:xfrm>
            <a:off x="1868851" y="24881"/>
            <a:ext cx="5958968" cy="1077218"/>
          </a:xfrm>
          <a:prstGeom prst="rect">
            <a:avLst/>
          </a:prstGeom>
        </p:spPr>
        <p:txBody>
          <a:bodyPr wrap="square">
            <a:spAutoFit/>
          </a:bodyPr>
          <a:lstStyle/>
          <a:p>
            <a:r>
              <a:rPr lang="es-CO" altLang="es-CO" sz="3200" b="1" dirty="0">
                <a:solidFill>
                  <a:srgbClr val="000090"/>
                </a:solidFill>
              </a:rPr>
              <a:t>Obligaciones de Depositarios por Proceso</a:t>
            </a:r>
            <a:endParaRPr lang="es-CO" sz="3200" dirty="0"/>
          </a:p>
        </p:txBody>
      </p:sp>
      <p:sp>
        <p:nvSpPr>
          <p:cNvPr id="6" name="Marcador de contenido 2">
            <a:extLst>
              <a:ext uri="{FF2B5EF4-FFF2-40B4-BE49-F238E27FC236}">
                <a16:creationId xmlns:a16="http://schemas.microsoft.com/office/drawing/2014/main" id="{113E1DDB-605B-403C-A5B1-84356EB04537}"/>
              </a:ext>
            </a:extLst>
          </p:cNvPr>
          <p:cNvSpPr txBox="1">
            <a:spLocks/>
          </p:cNvSpPr>
          <p:nvPr/>
        </p:nvSpPr>
        <p:spPr>
          <a:xfrm>
            <a:off x="838200" y="4557485"/>
            <a:ext cx="10515600" cy="16194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s-ES" b="1"/>
              <a:t>Del proceso de Disposición Final de Activos </a:t>
            </a:r>
          </a:p>
          <a:p>
            <a:pPr marL="457200" lvl="1" indent="0">
              <a:buFont typeface="Arial" panose="020B0604020202020204" pitchFamily="34" charset="0"/>
              <a:buNone/>
            </a:pPr>
            <a:endParaRPr lang="es-CO"/>
          </a:p>
          <a:p>
            <a:pPr lvl="2" algn="just"/>
            <a:r>
              <a:rPr lang="es-CO" dirty="0"/>
              <a:t>Podrá gestionar acciones tendientes a la promoción de los activos, para la comercialización de los bienes que tienen asignados. </a:t>
            </a:r>
            <a:endParaRPr lang="es-CO" sz="2400" dirty="0"/>
          </a:p>
          <a:p>
            <a:endParaRPr lang="es-CO" dirty="0"/>
          </a:p>
        </p:txBody>
      </p:sp>
    </p:spTree>
    <p:extLst>
      <p:ext uri="{BB962C8B-B14F-4D97-AF65-F5344CB8AC3E}">
        <p14:creationId xmlns:p14="http://schemas.microsoft.com/office/powerpoint/2010/main" val="13563405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9FE8AB8-4303-48B6-A6B0-C464F5F46D85}"/>
              </a:ext>
            </a:extLst>
          </p:cNvPr>
          <p:cNvSpPr>
            <a:spLocks noGrp="1"/>
          </p:cNvSpPr>
          <p:nvPr>
            <p:ph idx="1"/>
          </p:nvPr>
        </p:nvSpPr>
        <p:spPr/>
        <p:txBody>
          <a:bodyPr>
            <a:normAutofit lnSpcReduction="10000"/>
          </a:bodyPr>
          <a:lstStyle/>
          <a:p>
            <a:pPr marL="0" lvl="0" indent="0" algn="just">
              <a:buNone/>
            </a:pPr>
            <a:r>
              <a:rPr lang="es-ES" b="1"/>
              <a:t>Generales </a:t>
            </a:r>
          </a:p>
          <a:p>
            <a:pPr lvl="0" algn="just"/>
            <a:r>
              <a:rPr lang="es-CO" sz="2100"/>
              <a:t>Adoptar </a:t>
            </a:r>
            <a:r>
              <a:rPr lang="es-CO" sz="2100" dirty="0"/>
              <a:t>y ejecutar los procedimientos, políticas e instrucciones que para la administración de los activos expida la Sociedad de Activos Especiales S.A.</a:t>
            </a:r>
            <a:r>
              <a:rPr lang="es-CO" sz="2100"/>
              <a:t>S.</a:t>
            </a:r>
          </a:p>
          <a:p>
            <a:pPr lvl="0" algn="just"/>
            <a:r>
              <a:rPr lang="es-ES_tradnl" sz="2100"/>
              <a:t>Informar </a:t>
            </a:r>
            <a:r>
              <a:rPr lang="es-ES_tradnl" sz="2100" dirty="0"/>
              <a:t>de forma inmediata a la Sociedad de Activos Especiales S.A.S., cualquier situación o anomalía que impida el normal cumplimiento de las obligaciones aquí impuestas y las que con posterioridad se profieran. Denunciar ante las autoridades competentes las situaciones irregulares que afecten la debida administración de los activos.  </a:t>
            </a:r>
            <a:endParaRPr lang="es-CO" sz="2100" dirty="0"/>
          </a:p>
          <a:p>
            <a:pPr lvl="0" algn="just"/>
            <a:r>
              <a:rPr lang="es-CO" sz="2100"/>
              <a:t>Las </a:t>
            </a:r>
            <a:r>
              <a:rPr lang="es-CO" sz="2100" dirty="0"/>
              <a:t>demás que se establezcan en el acto administrativo de nombramiento del depositario provisional y las normas que regulen su </a:t>
            </a:r>
            <a:r>
              <a:rPr lang="es-CO" sz="2100"/>
              <a:t>actividad.</a:t>
            </a:r>
          </a:p>
          <a:p>
            <a:pPr lvl="0" algn="just"/>
            <a:r>
              <a:rPr lang="es-ES_tradnl" sz="2100"/>
              <a:t>Código </a:t>
            </a:r>
            <a:r>
              <a:rPr lang="es-ES_tradnl" sz="2100" dirty="0"/>
              <a:t>de </a:t>
            </a:r>
            <a:r>
              <a:rPr lang="es-ES_tradnl" sz="2100"/>
              <a:t>Ética.</a:t>
            </a:r>
          </a:p>
          <a:p>
            <a:pPr lvl="1" algn="just"/>
            <a:r>
              <a:rPr lang="es-CO" sz="1900"/>
              <a:t>Actuar </a:t>
            </a:r>
            <a:r>
              <a:rPr lang="es-CO" sz="1900" dirty="0"/>
              <a:t>con lealtad y buena fe, salvaguardando el interés de los activos, absteniéndose de desarrollar actos que le ocasionen daño o lesionen sus intereses, y evitando situaciones de conflicto de interés.</a:t>
            </a:r>
          </a:p>
        </p:txBody>
      </p:sp>
      <p:sp>
        <p:nvSpPr>
          <p:cNvPr id="4" name="Rectángulo 3">
            <a:extLst>
              <a:ext uri="{FF2B5EF4-FFF2-40B4-BE49-F238E27FC236}">
                <a16:creationId xmlns:a16="http://schemas.microsoft.com/office/drawing/2014/main" id="{639DABFC-D9B4-4DC1-B448-870BC75F0843}"/>
              </a:ext>
            </a:extLst>
          </p:cNvPr>
          <p:cNvSpPr/>
          <p:nvPr/>
        </p:nvSpPr>
        <p:spPr>
          <a:xfrm>
            <a:off x="2060296" y="819788"/>
            <a:ext cx="6908430" cy="584775"/>
          </a:xfrm>
          <a:prstGeom prst="rect">
            <a:avLst/>
          </a:prstGeom>
        </p:spPr>
        <p:txBody>
          <a:bodyPr wrap="none">
            <a:spAutoFit/>
          </a:bodyPr>
          <a:lstStyle/>
          <a:p>
            <a:r>
              <a:rPr lang="es-CO" altLang="es-CO" sz="3200" b="1" dirty="0">
                <a:solidFill>
                  <a:srgbClr val="000090"/>
                </a:solidFill>
              </a:rPr>
              <a:t>Obligaciones de Depositarios Generales</a:t>
            </a:r>
            <a:endParaRPr lang="es-CO" sz="3200" dirty="0"/>
          </a:p>
        </p:txBody>
      </p:sp>
    </p:spTree>
    <p:extLst>
      <p:ext uri="{BB962C8B-B14F-4D97-AF65-F5344CB8AC3E}">
        <p14:creationId xmlns:p14="http://schemas.microsoft.com/office/powerpoint/2010/main" val="80456688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9954</TotalTime>
  <Words>2088</Words>
  <Application>Microsoft Office PowerPoint</Application>
  <PresentationFormat>Panorámica</PresentationFormat>
  <Paragraphs>123</Paragraphs>
  <Slides>13</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vt:i4>
      </vt:variant>
    </vt:vector>
  </HeadingPairs>
  <TitlesOfParts>
    <vt:vector size="18" baseType="lpstr">
      <vt:lpstr>Arial</vt:lpstr>
      <vt:lpstr>Calibri</vt:lpstr>
      <vt:lpstr>Calibri Light</vt:lpstr>
      <vt:lpstr>Lato Regular</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Jeymy Carolina Duque Hernandez</dc:creator>
  <cp:lastModifiedBy>Jeymy Carolina Duque Hernandez</cp:lastModifiedBy>
  <cp:revision>59</cp:revision>
  <cp:lastPrinted>2019-01-28T12:50:27Z</cp:lastPrinted>
  <dcterms:created xsi:type="dcterms:W3CDTF">2018-09-25T03:19:28Z</dcterms:created>
  <dcterms:modified xsi:type="dcterms:W3CDTF">2019-01-28T18:37:07Z</dcterms:modified>
</cp:coreProperties>
</file>