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media/image52.jpg" ContentType="image/jpg"/>
  <Override PartName="/ppt/media/image53.jpg" ContentType="image/jpg"/>
  <Override PartName="/ppt/media/image54.jpg" ContentType="image/jpg"/>
  <Override PartName="/ppt/media/image55.jpg" ContentType="image/jpg"/>
  <Override PartName="/ppt/media/image56.jpg" ContentType="image/jpg"/>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46"/>
  </p:notesMasterIdLst>
  <p:sldIdLst>
    <p:sldId id="257" r:id="rId3"/>
    <p:sldId id="256" r:id="rId4"/>
    <p:sldId id="258" r:id="rId5"/>
    <p:sldId id="270" r:id="rId6"/>
    <p:sldId id="1005" r:id="rId7"/>
    <p:sldId id="320" r:id="rId8"/>
    <p:sldId id="462" r:id="rId9"/>
    <p:sldId id="463" r:id="rId10"/>
    <p:sldId id="464" r:id="rId11"/>
    <p:sldId id="465" r:id="rId12"/>
    <p:sldId id="1006" r:id="rId13"/>
    <p:sldId id="273" r:id="rId14"/>
    <p:sldId id="274" r:id="rId15"/>
    <p:sldId id="283" r:id="rId16"/>
    <p:sldId id="1007" r:id="rId17"/>
    <p:sldId id="321" r:id="rId18"/>
    <p:sldId id="322" r:id="rId19"/>
    <p:sldId id="1008" r:id="rId20"/>
    <p:sldId id="1009" r:id="rId21"/>
    <p:sldId id="295" r:id="rId22"/>
    <p:sldId id="303" r:id="rId23"/>
    <p:sldId id="1010" r:id="rId24"/>
    <p:sldId id="305" r:id="rId25"/>
    <p:sldId id="291" r:id="rId26"/>
    <p:sldId id="307" r:id="rId27"/>
    <p:sldId id="1011" r:id="rId28"/>
    <p:sldId id="308" r:id="rId29"/>
    <p:sldId id="1012" r:id="rId30"/>
    <p:sldId id="310" r:id="rId31"/>
    <p:sldId id="319" r:id="rId32"/>
    <p:sldId id="323" r:id="rId33"/>
    <p:sldId id="324" r:id="rId34"/>
    <p:sldId id="1013" r:id="rId35"/>
    <p:sldId id="1014" r:id="rId36"/>
    <p:sldId id="327" r:id="rId37"/>
    <p:sldId id="328" r:id="rId38"/>
    <p:sldId id="1015" r:id="rId39"/>
    <p:sldId id="1016" r:id="rId40"/>
    <p:sldId id="331" r:id="rId41"/>
    <p:sldId id="332" r:id="rId42"/>
    <p:sldId id="333" r:id="rId43"/>
    <p:sldId id="334" r:id="rId44"/>
    <p:sldId id="335" r:id="rId45"/>
    <p:sldId id="336" r:id="rId46"/>
    <p:sldId id="1017" r:id="rId47"/>
    <p:sldId id="338" r:id="rId48"/>
    <p:sldId id="339" r:id="rId49"/>
    <p:sldId id="340" r:id="rId50"/>
    <p:sldId id="341" r:id="rId51"/>
    <p:sldId id="342" r:id="rId52"/>
    <p:sldId id="343" r:id="rId53"/>
    <p:sldId id="1018" r:id="rId54"/>
    <p:sldId id="345" r:id="rId55"/>
    <p:sldId id="347" r:id="rId56"/>
    <p:sldId id="346" r:id="rId57"/>
    <p:sldId id="348" r:id="rId58"/>
    <p:sldId id="349" r:id="rId59"/>
    <p:sldId id="1019" r:id="rId60"/>
    <p:sldId id="351" r:id="rId61"/>
    <p:sldId id="352" r:id="rId62"/>
    <p:sldId id="1020" r:id="rId63"/>
    <p:sldId id="1021" r:id="rId64"/>
    <p:sldId id="1022" r:id="rId65"/>
    <p:sldId id="357" r:id="rId66"/>
    <p:sldId id="356" r:id="rId67"/>
    <p:sldId id="355" r:id="rId68"/>
    <p:sldId id="359" r:id="rId69"/>
    <p:sldId id="460" r:id="rId70"/>
    <p:sldId id="1023" r:id="rId71"/>
    <p:sldId id="360" r:id="rId72"/>
    <p:sldId id="461" r:id="rId73"/>
    <p:sldId id="275" r:id="rId74"/>
    <p:sldId id="458" r:id="rId75"/>
    <p:sldId id="459" r:id="rId76"/>
    <p:sldId id="904" r:id="rId77"/>
    <p:sldId id="1002" r:id="rId78"/>
    <p:sldId id="998" r:id="rId79"/>
    <p:sldId id="968" r:id="rId80"/>
    <p:sldId id="996" r:id="rId81"/>
    <p:sldId id="396" r:id="rId82"/>
    <p:sldId id="397" r:id="rId83"/>
    <p:sldId id="398" r:id="rId84"/>
    <p:sldId id="997" r:id="rId85"/>
    <p:sldId id="404" r:id="rId86"/>
    <p:sldId id="405" r:id="rId87"/>
    <p:sldId id="406" r:id="rId88"/>
    <p:sldId id="304" r:id="rId89"/>
    <p:sldId id="309" r:id="rId90"/>
    <p:sldId id="315" r:id="rId91"/>
    <p:sldId id="316" r:id="rId92"/>
    <p:sldId id="317" r:id="rId93"/>
    <p:sldId id="325" r:id="rId94"/>
    <p:sldId id="326" r:id="rId95"/>
    <p:sldId id="329" r:id="rId96"/>
    <p:sldId id="330" r:id="rId97"/>
    <p:sldId id="337" r:id="rId98"/>
    <p:sldId id="344" r:id="rId99"/>
    <p:sldId id="350" r:id="rId100"/>
    <p:sldId id="353" r:id="rId101"/>
    <p:sldId id="354" r:id="rId102"/>
    <p:sldId id="358" r:id="rId103"/>
    <p:sldId id="361" r:id="rId104"/>
    <p:sldId id="367" r:id="rId105"/>
    <p:sldId id="1003" r:id="rId106"/>
    <p:sldId id="374" r:id="rId107"/>
    <p:sldId id="377" r:id="rId108"/>
    <p:sldId id="378" r:id="rId109"/>
    <p:sldId id="382" r:id="rId110"/>
    <p:sldId id="383" r:id="rId111"/>
    <p:sldId id="276" r:id="rId112"/>
    <p:sldId id="284" r:id="rId113"/>
    <p:sldId id="301" r:id="rId114"/>
    <p:sldId id="293" r:id="rId115"/>
    <p:sldId id="294" r:id="rId116"/>
    <p:sldId id="298" r:id="rId117"/>
    <p:sldId id="386" r:id="rId118"/>
    <p:sldId id="393" r:id="rId119"/>
    <p:sldId id="399" r:id="rId120"/>
    <p:sldId id="403" r:id="rId121"/>
    <p:sldId id="999" r:id="rId122"/>
    <p:sldId id="1000" r:id="rId123"/>
    <p:sldId id="1001" r:id="rId124"/>
    <p:sldId id="903" r:id="rId125"/>
    <p:sldId id="389" r:id="rId126"/>
    <p:sldId id="511" r:id="rId127"/>
    <p:sldId id="534" r:id="rId128"/>
    <p:sldId id="567" r:id="rId129"/>
    <p:sldId id="442" r:id="rId130"/>
    <p:sldId id="536" r:id="rId131"/>
    <p:sldId id="565" r:id="rId132"/>
    <p:sldId id="554" r:id="rId133"/>
    <p:sldId id="550" r:id="rId134"/>
    <p:sldId id="566" r:id="rId135"/>
    <p:sldId id="363" r:id="rId136"/>
    <p:sldId id="373" r:id="rId137"/>
    <p:sldId id="570" r:id="rId138"/>
    <p:sldId id="451" r:id="rId139"/>
    <p:sldId id="568" r:id="rId140"/>
    <p:sldId id="286" r:id="rId141"/>
    <p:sldId id="289" r:id="rId142"/>
    <p:sldId id="290" r:id="rId143"/>
    <p:sldId id="1004" r:id="rId144"/>
    <p:sldId id="269" r:id="rId145"/>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77"/>
  </p:normalViewPr>
  <p:slideViewPr>
    <p:cSldViewPr snapToGrid="0" snapToObjects="1">
      <p:cViewPr varScale="1">
        <p:scale>
          <a:sx n="72" d="100"/>
          <a:sy n="72" d="100"/>
        </p:scale>
        <p:origin x="678"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heme" Target="theme/theme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esktop\PRESENTACIONES%20PORTAFOLIO\A&#209;O%202019\4.ABRIL%202019\RESUMEN%20DE%20OPERACIONES%20MENSUAL%20A%20CONTABILIDAD%20ABRIL_%202019.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6.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7.xlsx"/></Relationships>
</file>

<file path=ppt/charts/_rels/chart6.xml.rels><?xml version="1.0" encoding="UTF-8" standalone="yes"?>
<Relationships xmlns="http://schemas.openxmlformats.org/package/2006/relationships"><Relationship Id="rId3" Type="http://schemas.openxmlformats.org/officeDocument/2006/relationships/oleObject" Target="file:///C:\Users\TOSHIBA\AppData\Local\Microsoft\Windows\INetCache\Content.Outlook\1NH3IDUY\Base%20-%20Informaci&#243;n%20Junta%20Directiva%20-MAYO%20201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Mis%20documentos\Desktop\Base%20Informaci&#243;n%20Junta%20Directiva%20-MAYO%20201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famorales\Desktop\Proyecto%20naves\Riesgos%20proyecto.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ABRIL 2019</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GRAFICOS!$N$3</c:f>
              <c:strCache>
                <c:ptCount val="1"/>
                <c:pt idx="0">
                  <c:v>TOTAL </c:v>
                </c:pt>
              </c:strCache>
            </c:strRef>
          </c:tx>
          <c:dPt>
            <c:idx val="0"/>
            <c:bubble3D val="0"/>
            <c:explosion val="1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F9A-4984-98DA-8BE0DA97EE9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F9A-4984-98DA-8BE0DA97EE9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F9A-4984-98DA-8BE0DA97EE9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F9A-4984-98DA-8BE0DA97EE97}"/>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GRAFICOS!$O$2:$P$2</c:f>
              <c:strCache>
                <c:ptCount val="2"/>
                <c:pt idx="0">
                  <c:v>EXTINTOS</c:v>
                </c:pt>
                <c:pt idx="1">
                  <c:v>EN PROCESO EXTINCION </c:v>
                </c:pt>
              </c:strCache>
            </c:strRef>
          </c:cat>
          <c:val>
            <c:numRef>
              <c:f>GRAFICOS!$O$3:$P$3</c:f>
              <c:numCache>
                <c:formatCode>_(* #,##0.00_);_(* \(#,##0.00\);_(* "-"??_);_(@_)</c:formatCode>
                <c:ptCount val="2"/>
                <c:pt idx="0">
                  <c:v>67571</c:v>
                </c:pt>
                <c:pt idx="1">
                  <c:v>630804</c:v>
                </c:pt>
              </c:numCache>
            </c:numRef>
          </c:val>
          <c:extLst>
            <c:ext xmlns:c16="http://schemas.microsoft.com/office/drawing/2014/chart" uri="{C3380CC4-5D6E-409C-BE32-E72D297353CC}">
              <c16:uniqueId val="{00000004-4F9A-4984-98DA-8BE0DA97EE9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EXTINTO </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52"/>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2964219386609256E-2"/>
          <c:y val="0.18592969269699106"/>
          <c:w val="0.89779179746025428"/>
          <c:h val="0.72258970911761"/>
        </c:manualLayout>
      </c:layout>
      <c:pie3DChart>
        <c:varyColors val="1"/>
        <c:ser>
          <c:idx val="0"/>
          <c:order val="0"/>
          <c:tx>
            <c:strRef>
              <c:f>GRAFICOS!$C$35</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45F-4462-9E82-4A6D8751A89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45F-4462-9E82-4A6D8751A89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E45F-4462-9E82-4A6D8751A89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E45F-4462-9E82-4A6D8751A895}"/>
              </c:ext>
            </c:extLst>
          </c:dPt>
          <c:dLbls>
            <c:dLbl>
              <c:idx val="0"/>
              <c:layout>
                <c:manualLayout>
                  <c:x val="-4.4179365161307688E-2"/>
                  <c:y val="1.600639650894190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45F-4462-9E82-4A6D8751A895}"/>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E45F-4462-9E82-4A6D8751A895}"/>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E45F-4462-9E82-4A6D8751A895}"/>
                </c:ext>
              </c:extLst>
            </c:dLbl>
            <c:dLbl>
              <c:idx val="3"/>
              <c:layout>
                <c:manualLayout>
                  <c:x val="2.9657134612934306E-2"/>
                  <c:y val="-1.9207551384350867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45F-4462-9E82-4A6D8751A895}"/>
                </c:ext>
              </c:extLst>
            </c:dLbl>
            <c:spPr>
              <a:noFill/>
              <a:ln>
                <a:noFill/>
              </a:ln>
              <a:effectLst/>
            </c:spPr>
            <c:txPr>
              <a:bodyPr rot="0" spcFirstLastPara="1" vertOverflow="ellipsis"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GRAFICOS!$B$36:$B$39</c:f>
              <c:strCache>
                <c:ptCount val="4"/>
                <c:pt idx="0">
                  <c:v>Bancos Nacionales</c:v>
                </c:pt>
                <c:pt idx="1">
                  <c:v>FIC</c:v>
                </c:pt>
                <c:pt idx="2">
                  <c:v>TES</c:v>
                </c:pt>
                <c:pt idx="3">
                  <c:v>ACCIONES</c:v>
                </c:pt>
              </c:strCache>
            </c:strRef>
          </c:cat>
          <c:val>
            <c:numRef>
              <c:f>GRAFICOS!$C$36:$C$39</c:f>
              <c:numCache>
                <c:formatCode>_(* #,##0.00_);_(* \(#,##0.00\);_(* "-"??_);_(@_)</c:formatCode>
                <c:ptCount val="4"/>
                <c:pt idx="0">
                  <c:v>2380</c:v>
                </c:pt>
                <c:pt idx="1">
                  <c:v>23990</c:v>
                </c:pt>
                <c:pt idx="2">
                  <c:v>40211</c:v>
                </c:pt>
                <c:pt idx="3">
                  <c:v>990</c:v>
                </c:pt>
              </c:numCache>
            </c:numRef>
          </c:val>
          <c:extLst>
            <c:ext xmlns:c16="http://schemas.microsoft.com/office/drawing/2014/chart" uri="{C3380CC4-5D6E-409C-BE32-E72D297353CC}">
              <c16:uniqueId val="{00000008-E45F-4462-9E82-4A6D8751A89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EN PROCESO EXTINCION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423344026447949"/>
          <c:y val="0.24957582706647774"/>
          <c:w val="0.75268874631402738"/>
          <c:h val="0.59450086249439715"/>
        </c:manualLayout>
      </c:layout>
      <c:pie3DChart>
        <c:varyColors val="1"/>
        <c:ser>
          <c:idx val="0"/>
          <c:order val="0"/>
          <c:tx>
            <c:strRef>
              <c:f>GRAFICOS!$G$35</c:f>
              <c:strCache>
                <c:ptCount val="1"/>
                <c:pt idx="0">
                  <c:v>EN PROCESO EXTINCION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309-495E-9E45-C20D86005198}"/>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309-495E-9E45-C20D86005198}"/>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309-495E-9E45-C20D86005198}"/>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309-495E-9E45-C20D86005198}"/>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2309-495E-9E45-C20D86005198}"/>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2309-495E-9E45-C20D86005198}"/>
              </c:ext>
            </c:extLst>
          </c:dPt>
          <c:dLbls>
            <c:dLbl>
              <c:idx val="0"/>
              <c:layout>
                <c:manualLayout>
                  <c:x val="-1.5238093932136145E-2"/>
                  <c:y val="3.79596631254253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309-495E-9E45-C20D86005198}"/>
                </c:ext>
              </c:extLst>
            </c:dLbl>
            <c:dLbl>
              <c:idx val="1"/>
              <c:layout>
                <c:manualLayout>
                  <c:x val="-0.16761903325349761"/>
                  <c:y val="1.581652630226042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309-495E-9E45-C20D86005198}"/>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2309-495E-9E45-C20D86005198}"/>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7-2309-495E-9E45-C20D86005198}"/>
                </c:ext>
              </c:extLst>
            </c:dLbl>
            <c:dLbl>
              <c:idx val="4"/>
              <c:layout>
                <c:manualLayout>
                  <c:x val="0"/>
                  <c:y val="-0.30684061026385451"/>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309-495E-9E45-C20D86005198}"/>
                </c:ext>
              </c:extLst>
            </c:dLbl>
            <c:dLbl>
              <c:idx val="5"/>
              <c:layout>
                <c:manualLayout>
                  <c:x val="8.9251693031083143E-2"/>
                  <c:y val="-1.5816526302260658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309-495E-9E45-C20D8600519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GRAFICOS!$F$36:$F$41</c:f>
              <c:strCache>
                <c:ptCount val="6"/>
                <c:pt idx="0">
                  <c:v>Bancos Nacionales</c:v>
                </c:pt>
                <c:pt idx="1">
                  <c:v>Bancos Internacionales</c:v>
                </c:pt>
                <c:pt idx="2">
                  <c:v>FIC</c:v>
                </c:pt>
                <c:pt idx="3">
                  <c:v>TES</c:v>
                </c:pt>
                <c:pt idx="4">
                  <c:v>CDT</c:v>
                </c:pt>
                <c:pt idx="5">
                  <c:v>ACCIONES</c:v>
                </c:pt>
              </c:strCache>
            </c:strRef>
          </c:cat>
          <c:val>
            <c:numRef>
              <c:f>GRAFICOS!$G$36:$G$41</c:f>
              <c:numCache>
                <c:formatCode>_(* #,##0.00_);_(* \(#,##0.00\);_(* "-"??_);_(@_)</c:formatCode>
                <c:ptCount val="6"/>
                <c:pt idx="0">
                  <c:v>8472</c:v>
                </c:pt>
                <c:pt idx="1">
                  <c:v>245</c:v>
                </c:pt>
                <c:pt idx="2">
                  <c:v>206946</c:v>
                </c:pt>
                <c:pt idx="3">
                  <c:v>202427</c:v>
                </c:pt>
                <c:pt idx="4">
                  <c:v>212417</c:v>
                </c:pt>
                <c:pt idx="5">
                  <c:v>297</c:v>
                </c:pt>
              </c:numCache>
            </c:numRef>
          </c:val>
          <c:extLst>
            <c:ext xmlns:c16="http://schemas.microsoft.com/office/drawing/2014/chart" uri="{C3380CC4-5D6E-409C-BE32-E72D297353CC}">
              <c16:uniqueId val="{0000000C-2309-495E-9E45-C20D8600519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GRAFICOS!$C$153</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5D0-470C-AF33-ECA2A63587F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5D0-470C-AF33-ECA2A63587FD}"/>
              </c:ext>
            </c:extLst>
          </c:dPt>
          <c:dLbls>
            <c:dLbl>
              <c:idx val="0"/>
              <c:layout>
                <c:manualLayout>
                  <c:x val="0.125"/>
                  <c:y val="3.240740740740740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5D0-470C-AF33-ECA2A63587F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75D0-470C-AF33-ECA2A63587F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GRAFICOS!$B$154:$B$155</c:f>
              <c:strCache>
                <c:ptCount val="2"/>
                <c:pt idx="0">
                  <c:v>Bancos Nacionales</c:v>
                </c:pt>
                <c:pt idx="1">
                  <c:v>FIC</c:v>
                </c:pt>
              </c:strCache>
            </c:strRef>
          </c:cat>
          <c:val>
            <c:numRef>
              <c:f>GRAFICOS!$C$154:$C$155</c:f>
              <c:numCache>
                <c:formatCode>_(* #,##0.00_);_(* \(#,##0.00\);_(* "-"??_);_(@_)</c:formatCode>
                <c:ptCount val="2"/>
                <c:pt idx="0">
                  <c:v>285</c:v>
                </c:pt>
                <c:pt idx="1">
                  <c:v>3108</c:v>
                </c:pt>
              </c:numCache>
            </c:numRef>
          </c:val>
          <c:extLst>
            <c:ext xmlns:c16="http://schemas.microsoft.com/office/drawing/2014/chart" uri="{C3380CC4-5D6E-409C-BE32-E72D297353CC}">
              <c16:uniqueId val="{00000004-75D0-470C-AF33-ECA2A63587F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GRAFICOS!$E$153</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FB3-45C3-8540-B889C7941E3B}"/>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FB3-45C3-8540-B889C7941E3B}"/>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EFB3-45C3-8540-B889C7941E3B}"/>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EFB3-45C3-8540-B889C7941E3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GRAFICOS!$B$154:$B$155</c:f>
              <c:strCache>
                <c:ptCount val="2"/>
                <c:pt idx="0">
                  <c:v>Bancos Nacionales</c:v>
                </c:pt>
                <c:pt idx="1">
                  <c:v>FIC</c:v>
                </c:pt>
              </c:strCache>
            </c:strRef>
          </c:cat>
          <c:val>
            <c:numRef>
              <c:f>GRAFICOS!$E$154:$E$155</c:f>
              <c:numCache>
                <c:formatCode>_(* #,##0.00_);_(* \(#,##0.00\);_(* "-"??_);_(@_)</c:formatCode>
                <c:ptCount val="2"/>
                <c:pt idx="0">
                  <c:v>4926</c:v>
                </c:pt>
                <c:pt idx="1">
                  <c:v>7194</c:v>
                </c:pt>
              </c:numCache>
            </c:numRef>
          </c:val>
          <c:extLst>
            <c:ext xmlns:c16="http://schemas.microsoft.com/office/drawing/2014/chart" uri="{C3380CC4-5D6E-409C-BE32-E72D297353CC}">
              <c16:uniqueId val="{00000004-EFB3-45C3-8540-B889C7941E3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'RESULTADO COM'!$J$3</c:f>
              <c:strCache>
                <c:ptCount val="1"/>
                <c:pt idx="0">
                  <c:v>% Vr. Venta</c:v>
                </c:pt>
              </c:strCache>
            </c:strRef>
          </c:tx>
          <c:dPt>
            <c:idx val="0"/>
            <c:bubble3D val="0"/>
            <c:explosion val="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1-7469-4CB1-BE79-4FB5A89082DF}"/>
              </c:ext>
            </c:extLst>
          </c:dPt>
          <c:dPt>
            <c:idx val="1"/>
            <c:bubble3D val="0"/>
            <c:explosion val="1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3-7469-4CB1-BE79-4FB5A89082DF}"/>
              </c:ext>
            </c:extLst>
          </c:dPt>
          <c:dPt>
            <c:idx val="2"/>
            <c:bubble3D val="0"/>
            <c:explosion val="6"/>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5-7469-4CB1-BE79-4FB5A89082DF}"/>
              </c:ext>
            </c:extLst>
          </c:dPt>
          <c:dPt>
            <c:idx val="3"/>
            <c:bubble3D val="0"/>
            <c:explosion val="9"/>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7-7469-4CB1-BE79-4FB5A89082DF}"/>
              </c:ext>
            </c:extLst>
          </c:dPt>
          <c:dPt>
            <c:idx val="4"/>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9-7469-4CB1-BE79-4FB5A89082DF}"/>
              </c:ext>
            </c:extLst>
          </c:dPt>
          <c:dLbls>
            <c:dLbl>
              <c:idx val="0"/>
              <c:layout>
                <c:manualLayout>
                  <c:x val="-4.5988735783027118E-2"/>
                  <c:y val="9.31736657917760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69-4CB1-BE79-4FB5A89082DF}"/>
                </c:ext>
              </c:extLst>
            </c:dLbl>
            <c:dLbl>
              <c:idx val="2"/>
              <c:layout>
                <c:manualLayout>
                  <c:x val="-0.17102668416447944"/>
                  <c:y val="-0.15263342082239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69-4CB1-BE79-4FB5A89082DF}"/>
                </c:ext>
              </c:extLst>
            </c:dLbl>
            <c:dLbl>
              <c:idx val="3"/>
              <c:layout>
                <c:manualLayout>
                  <c:x val="0.22252012248468941"/>
                  <c:y val="-0.121174905220180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469-4CB1-BE79-4FB5A89082DF}"/>
                </c:ext>
              </c:extLst>
            </c:dLbl>
            <c:dLbl>
              <c:idx val="4"/>
              <c:layout>
                <c:manualLayout>
                  <c:x val="2.6528215223097062E-2"/>
                  <c:y val="7.7536089238845141E-2"/>
                </c:manualLayout>
              </c:layout>
              <c:spPr>
                <a:noFill/>
                <a:ln>
                  <a:noFill/>
                </a:ln>
                <a:effectLst/>
              </c:spPr>
              <c:txPr>
                <a:bodyPr rot="0" spcFirstLastPara="1" vertOverflow="ellipsis" vert="horz" wrap="square" lIns="38100" tIns="19050" rIns="38100" bIns="19050" anchor="ctr" anchorCtr="0">
                  <a:spAutoFit/>
                </a:bodyPr>
                <a:lstStyle/>
                <a:p>
                  <a:pPr algn="ctr" rtl="0">
                    <a:defRPr lang="es-CO" sz="1200" b="1" i="0" u="none" strike="noStrike" kern="1200" baseline="0">
                      <a:solidFill>
                        <a:sysClr val="window" lastClr="FFFFFF"/>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469-4CB1-BE79-4FB5A89082D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'RESULTADO COM'!$F$4:$F$8</c:f>
              <c:numCache>
                <c:formatCode>General</c:formatCode>
                <c:ptCount val="5"/>
                <c:pt idx="0">
                  <c:v>2015</c:v>
                </c:pt>
                <c:pt idx="1">
                  <c:v>2016</c:v>
                </c:pt>
                <c:pt idx="2">
                  <c:v>2017</c:v>
                </c:pt>
                <c:pt idx="3">
                  <c:v>2018</c:v>
                </c:pt>
                <c:pt idx="4">
                  <c:v>2019</c:v>
                </c:pt>
              </c:numCache>
            </c:numRef>
          </c:cat>
          <c:val>
            <c:numRef>
              <c:f>'RESULTADO COM'!$J$4:$J$8</c:f>
              <c:numCache>
                <c:formatCode>0%</c:formatCode>
                <c:ptCount val="5"/>
                <c:pt idx="0">
                  <c:v>5.1284101331778832E-2</c:v>
                </c:pt>
                <c:pt idx="1">
                  <c:v>0.11572745563418158</c:v>
                </c:pt>
                <c:pt idx="2">
                  <c:v>0.23651574288966803</c:v>
                </c:pt>
                <c:pt idx="3">
                  <c:v>0.53296271835663056</c:v>
                </c:pt>
                <c:pt idx="4">
                  <c:v>6.3509981787740949E-2</c:v>
                </c:pt>
              </c:numCache>
            </c:numRef>
          </c:val>
          <c:extLst>
            <c:ext xmlns:c16="http://schemas.microsoft.com/office/drawing/2014/chart" uri="{C3380CC4-5D6E-409C-BE32-E72D297353CC}">
              <c16:uniqueId val="{0000000A-7469-4CB1-BE79-4FB5A89082DF}"/>
            </c:ext>
          </c:extLst>
        </c:ser>
        <c:ser>
          <c:idx val="1"/>
          <c:order val="1"/>
          <c:tx>
            <c:strRef>
              <c:f>'RESULTADO COM'!$F$3:$F$8</c:f>
              <c:strCache>
                <c:ptCount val="6"/>
                <c:pt idx="0">
                  <c:v>Año Ejecución</c:v>
                </c:pt>
                <c:pt idx="1">
                  <c:v>2015</c:v>
                </c:pt>
                <c:pt idx="2">
                  <c:v>2016</c:v>
                </c:pt>
                <c:pt idx="3">
                  <c:v>2017</c:v>
                </c:pt>
                <c:pt idx="4">
                  <c:v>2018</c:v>
                </c:pt>
                <c:pt idx="5">
                  <c:v>2019</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C-7469-4CB1-BE79-4FB5A89082DF}"/>
              </c:ext>
            </c:extLst>
          </c:dPt>
          <c:dPt>
            <c:idx val="1"/>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E-7469-4CB1-BE79-4FB5A89082DF}"/>
              </c:ext>
            </c:extLst>
          </c:dPt>
          <c:dPt>
            <c:idx val="2"/>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0-7469-4CB1-BE79-4FB5A89082DF}"/>
              </c:ext>
            </c:extLst>
          </c:dPt>
          <c:dPt>
            <c:idx val="3"/>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2-7469-4CB1-BE79-4FB5A89082DF}"/>
              </c:ext>
            </c:extLst>
          </c:dPt>
          <c:dPt>
            <c:idx val="4"/>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4-7469-4CB1-BE79-4FB5A89082DF}"/>
              </c:ext>
            </c:extLst>
          </c:dPt>
          <c:dPt>
            <c:idx val="5"/>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6-7469-4CB1-BE79-4FB5A89082DF}"/>
              </c:ext>
            </c:extLst>
          </c:dPt>
          <c:val>
            <c:numRef>
              <c:f>'RESULTADO COM'!$J$3:$J$8</c:f>
              <c:numCache>
                <c:formatCode>0%</c:formatCode>
                <c:ptCount val="6"/>
                <c:pt idx="0" formatCode="General">
                  <c:v>0</c:v>
                </c:pt>
                <c:pt idx="1">
                  <c:v>5.1284101331778832E-2</c:v>
                </c:pt>
                <c:pt idx="2">
                  <c:v>0.11572745563418158</c:v>
                </c:pt>
                <c:pt idx="3">
                  <c:v>0.23651574288966803</c:v>
                </c:pt>
                <c:pt idx="4">
                  <c:v>0.53296271835663056</c:v>
                </c:pt>
                <c:pt idx="5">
                  <c:v>6.3509981787740949E-2</c:v>
                </c:pt>
              </c:numCache>
            </c:numRef>
          </c:val>
          <c:extLst>
            <c:ext xmlns:c16="http://schemas.microsoft.com/office/drawing/2014/chart" uri="{C3380CC4-5D6E-409C-BE32-E72D297353CC}">
              <c16:uniqueId val="{00000017-7469-4CB1-BE79-4FB5A89082DF}"/>
            </c:ext>
          </c:extLst>
        </c:ser>
        <c:dLbls>
          <c:showLegendKey val="0"/>
          <c:showVal val="0"/>
          <c:showCatName val="0"/>
          <c:showSerName val="0"/>
          <c:showPercent val="0"/>
          <c:showBubbleSize val="0"/>
          <c:showLeaderLines val="1"/>
        </c:dLbls>
      </c:pie3DChart>
      <c:spPr>
        <a:noFill/>
        <a:ln>
          <a:noFill/>
        </a:ln>
        <a:effectLst/>
      </c:spPr>
    </c:plotArea>
    <c:legend>
      <c:legendPos val="b"/>
      <c:legendEntry>
        <c:idx val="5"/>
        <c:delete val="1"/>
      </c:legendEntry>
      <c:overlay val="0"/>
      <c:spPr>
        <a:noFill/>
        <a:ln>
          <a:no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Hoja6!$I$36</c:f>
              <c:strCache>
                <c:ptCount val="1"/>
                <c:pt idx="0">
                  <c:v>Vr. Venta</c:v>
                </c:pt>
              </c:strCache>
            </c:strRef>
          </c:tx>
          <c:explosion val="8"/>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D609-4BED-A1A2-F0E13C32CD1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D609-4BED-A1A2-F0E13C32CD10}"/>
              </c:ext>
            </c:extLst>
          </c:dPt>
          <c:dPt>
            <c:idx val="2"/>
            <c:bubble3D val="0"/>
            <c:spPr>
              <a:solidFill>
                <a:srgbClr val="92D05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D609-4BED-A1A2-F0E13C32CD10}"/>
              </c:ext>
            </c:extLst>
          </c:dPt>
          <c:dLbls>
            <c:dLbl>
              <c:idx val="0"/>
              <c:layout>
                <c:manualLayout>
                  <c:x val="2.6281687741543935E-2"/>
                  <c:y val="-4.565255516039587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D609-4BED-A1A2-F0E13C32CD10}"/>
                </c:ext>
              </c:extLst>
            </c:dLbl>
            <c:dLbl>
              <c:idx val="1"/>
              <c:layout>
                <c:manualLayout>
                  <c:x val="2.5272431090959346E-2"/>
                  <c:y val="0.1095980747668488"/>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7466494013957393"/>
                      <c:h val="0.24759445895234217"/>
                    </c:manualLayout>
                  </c15:layout>
                </c:ext>
                <c:ext xmlns:c16="http://schemas.microsoft.com/office/drawing/2014/chart" uri="{C3380CC4-5D6E-409C-BE32-E72D297353CC}">
                  <c16:uniqueId val="{00000003-D609-4BED-A1A2-F0E13C32CD10}"/>
                </c:ext>
              </c:extLst>
            </c:dLbl>
            <c:dLbl>
              <c:idx val="2"/>
              <c:layout>
                <c:manualLayout>
                  <c:x val="-5.129107906762332E-2"/>
                  <c:y val="1.4950648693768996E-2"/>
                </c:manualLayout>
              </c:layout>
              <c:tx>
                <c:rich>
                  <a:bodyPr rot="0" spcFirstLastPara="1" vertOverflow="ellipsis" vert="horz" wrap="square" lIns="38100" tIns="19050" rIns="38100" bIns="19050" anchor="ctr" anchorCtr="1">
                    <a:spAutoFit/>
                  </a:bodyPr>
                  <a:lstStyle/>
                  <a:p>
                    <a:pPr>
                      <a:defRPr sz="1050" b="1" i="0" u="none" strike="noStrike" kern="1200" spc="0" baseline="0">
                        <a:solidFill>
                          <a:srgbClr val="00B050"/>
                        </a:solidFill>
                        <a:latin typeface="+mn-lt"/>
                        <a:ea typeface="+mn-ea"/>
                        <a:cs typeface="+mn-cs"/>
                      </a:defRPr>
                    </a:pPr>
                    <a:fld id="{097A8C89-096E-448E-8D89-F538F17EEC00}" type="CATEGORYNAME">
                      <a:rPr lang="en-US" sz="1050">
                        <a:solidFill>
                          <a:srgbClr val="00B050"/>
                        </a:solidFill>
                      </a:rPr>
                      <a:pPr>
                        <a:defRPr sz="1050">
                          <a:solidFill>
                            <a:srgbClr val="00B050"/>
                          </a:solidFill>
                        </a:defRPr>
                      </a:pPr>
                      <a:t>[NOMBRE DE CATEGORÍA]</a:t>
                    </a:fld>
                    <a:endParaRPr lang="en-US" sz="1050" baseline="0">
                      <a:solidFill>
                        <a:srgbClr val="00B050"/>
                      </a:solidFill>
                    </a:endParaRPr>
                  </a:p>
                  <a:p>
                    <a:pPr>
                      <a:defRPr sz="1050">
                        <a:solidFill>
                          <a:srgbClr val="00B050"/>
                        </a:solidFill>
                      </a:defRPr>
                    </a:pPr>
                    <a:fld id="{63F721A9-9C3C-4D17-A144-8F66AE849B17}" type="VALUE">
                      <a:rPr lang="en-US" sz="1050">
                        <a:solidFill>
                          <a:srgbClr val="00B050"/>
                        </a:solidFill>
                      </a:rPr>
                      <a:pPr>
                        <a:defRPr sz="1050">
                          <a:solidFill>
                            <a:srgbClr val="00B050"/>
                          </a:solidFill>
                        </a:defRPr>
                      </a:pPr>
                      <a:t>[VALOR]</a:t>
                    </a:fld>
                    <a:endParaRPr lang="en-US" sz="1050" baseline="0">
                      <a:solidFill>
                        <a:srgbClr val="00B050"/>
                      </a:solidFill>
                    </a:endParaRPr>
                  </a:p>
                  <a:p>
                    <a:pPr>
                      <a:defRPr sz="1050">
                        <a:solidFill>
                          <a:srgbClr val="00B050"/>
                        </a:solidFill>
                      </a:defRPr>
                    </a:pPr>
                    <a:fld id="{4DBB5AAB-119D-469E-BB1D-E6C16F149410}" type="PERCENTAGE">
                      <a:rPr lang="en-US" sz="1050">
                        <a:solidFill>
                          <a:srgbClr val="00B050"/>
                        </a:solidFill>
                      </a:rPr>
                      <a:pPr>
                        <a:defRPr sz="1050">
                          <a:solidFill>
                            <a:srgbClr val="00B050"/>
                          </a:solidFill>
                        </a:defRPr>
                      </a:pPr>
                      <a:t>[PORCENTAJE]</a:t>
                    </a:fld>
                    <a:endParaRPr lang="es-CO"/>
                  </a:p>
                </c:rich>
              </c:tx>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rgbClr val="00B050"/>
                      </a:solidFill>
                      <a:latin typeface="+mn-lt"/>
                      <a:ea typeface="+mn-ea"/>
                      <a:cs typeface="+mn-cs"/>
                    </a:defRPr>
                  </a:pPr>
                  <a:endParaRPr lang="es-CO"/>
                </a:p>
              </c:txPr>
              <c:dLblPos val="bestFit"/>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D609-4BED-A1A2-F0E13C32CD10}"/>
                </c:ext>
              </c:extLst>
            </c:dLbl>
            <c:spPr>
              <a:noFill/>
              <a:ln>
                <a:noFill/>
              </a:ln>
              <a:effectLst/>
            </c:spPr>
            <c:dLblPos val="outEnd"/>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Hoja6!$G$37:$G$39</c:f>
              <c:strCache>
                <c:ptCount val="3"/>
                <c:pt idx="0">
                  <c:v>Vivienda</c:v>
                </c:pt>
                <c:pt idx="1">
                  <c:v>Comercial</c:v>
                </c:pt>
                <c:pt idx="2">
                  <c:v>Terrenos</c:v>
                </c:pt>
              </c:strCache>
            </c:strRef>
          </c:cat>
          <c:val>
            <c:numRef>
              <c:f>Hoja6!$I$37:$I$39</c:f>
              <c:numCache>
                <c:formatCode>"$"#,##0</c:formatCode>
                <c:ptCount val="3"/>
                <c:pt idx="0">
                  <c:v>137742.44498900001</c:v>
                </c:pt>
                <c:pt idx="1">
                  <c:v>23508.537779000002</c:v>
                </c:pt>
                <c:pt idx="2">
                  <c:v>32363.867784000002</c:v>
                </c:pt>
              </c:numCache>
            </c:numRef>
          </c:val>
          <c:extLst>
            <c:ext xmlns:c16="http://schemas.microsoft.com/office/drawing/2014/chart" uri="{C3380CC4-5D6E-409C-BE32-E72D297353CC}">
              <c16:uniqueId val="{00000006-D609-4BED-A1A2-F0E13C32CD10}"/>
            </c:ext>
          </c:extLst>
        </c:ser>
        <c:ser>
          <c:idx val="1"/>
          <c:order val="1"/>
          <c:tx>
            <c:strRef>
              <c:f>Hoja6!$I$36</c:f>
              <c:strCache>
                <c:ptCount val="1"/>
                <c:pt idx="0">
                  <c:v>Vr. Venta</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8-D609-4BED-A1A2-F0E13C32CD1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A-D609-4BED-A1A2-F0E13C32CD10}"/>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C-D609-4BED-A1A2-F0E13C32CD1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8-D609-4BED-A1A2-F0E13C32CD10}"/>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A-D609-4BED-A1A2-F0E13C32CD10}"/>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D609-4BED-A1A2-F0E13C32CD10}"/>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Hoja6!$G$37:$G$39</c:f>
              <c:strCache>
                <c:ptCount val="3"/>
                <c:pt idx="0">
                  <c:v>Vivienda</c:v>
                </c:pt>
                <c:pt idx="1">
                  <c:v>Comercial</c:v>
                </c:pt>
                <c:pt idx="2">
                  <c:v>Terrenos</c:v>
                </c:pt>
              </c:strCache>
            </c:strRef>
          </c:cat>
          <c:val>
            <c:numRef>
              <c:f>Hoja6!$I$37:$I$39</c:f>
              <c:numCache>
                <c:formatCode>"$"#,##0</c:formatCode>
                <c:ptCount val="3"/>
                <c:pt idx="0">
                  <c:v>137742.44498900001</c:v>
                </c:pt>
                <c:pt idx="1">
                  <c:v>23508.537779000002</c:v>
                </c:pt>
                <c:pt idx="2">
                  <c:v>32363.867784000002</c:v>
                </c:pt>
              </c:numCache>
            </c:numRef>
          </c:val>
          <c:extLst>
            <c:ext xmlns:c16="http://schemas.microsoft.com/office/drawing/2014/chart" uri="{C3380CC4-5D6E-409C-BE32-E72D297353CC}">
              <c16:uniqueId val="{0000000D-D609-4BED-A1A2-F0E13C32CD10}"/>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s-CO" b="1" dirty="0"/>
              <a:t>Polígono de riesgos</a:t>
            </a:r>
          </a:p>
        </c:rich>
      </c:tx>
      <c:layout>
        <c:manualLayout>
          <c:xMode val="edge"/>
          <c:yMode val="edge"/>
          <c:x val="4.9428456458350999E-2"/>
          <c:y val="1.9501026116754777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23958883710964701"/>
          <c:y val="0.15857735174407547"/>
          <c:w val="0.52819454711018277"/>
          <c:h val="0.75018935676518705"/>
        </c:manualLayout>
      </c:layout>
      <c:radarChart>
        <c:radarStyle val="marker"/>
        <c:varyColors val="0"/>
        <c:ser>
          <c:idx val="0"/>
          <c:order val="0"/>
          <c:tx>
            <c:strRef>
              <c:f>Riesgos!$M$10</c:f>
              <c:strCache>
                <c:ptCount val="1"/>
                <c:pt idx="0">
                  <c:v>IMPACT</c:v>
                </c:pt>
              </c:strCache>
            </c:strRef>
          </c:tx>
          <c:spPr>
            <a:ln w="28575" cap="rnd">
              <a:solidFill>
                <a:schemeClr val="accent1"/>
              </a:solidFill>
              <a:round/>
            </a:ln>
            <a:effectLst/>
          </c:spPr>
          <c:marker>
            <c:symbol val="none"/>
          </c:marker>
          <c:cat>
            <c:strRef>
              <c:f>Riesgos!$L$11:$L$15</c:f>
              <c:strCache>
                <c:ptCount val="5"/>
                <c:pt idx="0">
                  <c:v>Riesgos Legales</c:v>
                </c:pt>
                <c:pt idx="1">
                  <c:v>Riesgos financieros</c:v>
                </c:pt>
                <c:pt idx="2">
                  <c:v>Riesgo ambiental</c:v>
                </c:pt>
                <c:pt idx="3">
                  <c:v>Riesgo reputacional</c:v>
                </c:pt>
                <c:pt idx="4">
                  <c:v>Riesgo operativo</c:v>
                </c:pt>
              </c:strCache>
            </c:strRef>
          </c:cat>
          <c:val>
            <c:numRef>
              <c:f>Riesgos!$M$11:$M$15</c:f>
              <c:numCache>
                <c:formatCode>General</c:formatCode>
                <c:ptCount val="5"/>
                <c:pt idx="0">
                  <c:v>3.4</c:v>
                </c:pt>
                <c:pt idx="1">
                  <c:v>2</c:v>
                </c:pt>
                <c:pt idx="2">
                  <c:v>2.4000000000000004</c:v>
                </c:pt>
                <c:pt idx="3">
                  <c:v>2</c:v>
                </c:pt>
                <c:pt idx="4">
                  <c:v>2.9</c:v>
                </c:pt>
              </c:numCache>
            </c:numRef>
          </c:val>
          <c:extLst>
            <c:ext xmlns:c16="http://schemas.microsoft.com/office/drawing/2014/chart" uri="{C3380CC4-5D6E-409C-BE32-E72D297353CC}">
              <c16:uniqueId val="{00000000-9A4C-4D87-BD94-3E2F8F24B4E9}"/>
            </c:ext>
          </c:extLst>
        </c:ser>
        <c:dLbls>
          <c:showLegendKey val="0"/>
          <c:showVal val="0"/>
          <c:showCatName val="0"/>
          <c:showSerName val="0"/>
          <c:showPercent val="0"/>
          <c:showBubbleSize val="0"/>
        </c:dLbls>
        <c:axId val="1205434159"/>
        <c:axId val="1121432127"/>
      </c:radarChart>
      <c:catAx>
        <c:axId val="1205434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1121432127"/>
        <c:crosses val="autoZero"/>
        <c:auto val="1"/>
        <c:lblAlgn val="ctr"/>
        <c:lblOffset val="100"/>
        <c:noMultiLvlLbl val="0"/>
      </c:catAx>
      <c:valAx>
        <c:axId val="11214321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6"/>
                </a:solidFill>
                <a:latin typeface="+mn-lt"/>
                <a:ea typeface="+mn-ea"/>
                <a:cs typeface="+mn-cs"/>
              </a:defRPr>
            </a:pPr>
            <a:endParaRPr lang="es-CO"/>
          </a:p>
        </c:txPr>
        <c:crossAx val="1205434159"/>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0B5A9D-7F5B-43A6-A7FD-EB2FD7649303}" type="doc">
      <dgm:prSet loTypeId="urn:microsoft.com/office/officeart/2005/8/layout/process3" loCatId="process" qsTypeId="urn:microsoft.com/office/officeart/2005/8/quickstyle/simple1" qsCatId="simple" csTypeId="urn:microsoft.com/office/officeart/2005/8/colors/accent1_2" csCatId="accent1" phldr="1"/>
      <dgm:spPr/>
    </dgm:pt>
    <dgm:pt modelId="{F31B1AFD-3893-4676-96EA-CBDF406BE969}">
      <dgm:prSet phldrT="[Texto]" custT="1"/>
      <dgm:spPr/>
      <dgm:t>
        <a:bodyPr/>
        <a:lstStyle/>
        <a:p>
          <a:pPr algn="ctr"/>
          <a:r>
            <a:rPr lang="es-CO" sz="1400" b="1" dirty="0"/>
            <a:t>2016-2017 </a:t>
          </a:r>
        </a:p>
        <a:p>
          <a:pPr algn="ctr"/>
          <a:r>
            <a:rPr lang="es-CO" sz="1200" b="1" dirty="0"/>
            <a:t>PERIODO DE PREPARACION OBLIGATORIA </a:t>
          </a:r>
        </a:p>
      </dgm:t>
    </dgm:pt>
    <dgm:pt modelId="{BA536324-98BB-4F44-BC46-168017D4B383}" type="parTrans" cxnId="{9D6E3BD7-3EE8-4B93-8376-90B7092411D0}">
      <dgm:prSet/>
      <dgm:spPr/>
      <dgm:t>
        <a:bodyPr/>
        <a:lstStyle/>
        <a:p>
          <a:endParaRPr lang="es-CO"/>
        </a:p>
      </dgm:t>
    </dgm:pt>
    <dgm:pt modelId="{4CCE70C9-52CD-42BE-9138-254204C0E8D7}" type="sibTrans" cxnId="{9D6E3BD7-3EE8-4B93-8376-90B7092411D0}">
      <dgm:prSet/>
      <dgm:spPr/>
      <dgm:t>
        <a:bodyPr/>
        <a:lstStyle/>
        <a:p>
          <a:endParaRPr lang="es-CO"/>
        </a:p>
      </dgm:t>
    </dgm:pt>
    <dgm:pt modelId="{7160F5C8-DE2E-4B66-BD1F-DF88B4B492B0}">
      <dgm:prSet phldrT="[Texto]" custT="1"/>
      <dgm:spPr/>
      <dgm:t>
        <a:bodyPr/>
        <a:lstStyle/>
        <a:p>
          <a:pPr algn="ctr"/>
          <a:r>
            <a:rPr lang="es-CO" sz="1400" b="1" dirty="0"/>
            <a:t>2018 </a:t>
          </a:r>
        </a:p>
        <a:p>
          <a:pPr algn="ctr"/>
          <a:r>
            <a:rPr lang="es-CO" sz="1200" b="1" dirty="0"/>
            <a:t>PERIODO DE APLICACIÓN</a:t>
          </a:r>
        </a:p>
      </dgm:t>
    </dgm:pt>
    <dgm:pt modelId="{C9579E33-0AD0-41E2-86FB-ACE9FF53964E}" type="parTrans" cxnId="{9481D318-49A0-4ADD-B0D2-45550CEA482A}">
      <dgm:prSet/>
      <dgm:spPr/>
      <dgm:t>
        <a:bodyPr/>
        <a:lstStyle/>
        <a:p>
          <a:endParaRPr lang="es-CO"/>
        </a:p>
      </dgm:t>
    </dgm:pt>
    <dgm:pt modelId="{50D811F1-7FF7-468F-8F33-CD1F8700ACF0}" type="sibTrans" cxnId="{9481D318-49A0-4ADD-B0D2-45550CEA482A}">
      <dgm:prSet/>
      <dgm:spPr/>
      <dgm:t>
        <a:bodyPr/>
        <a:lstStyle/>
        <a:p>
          <a:endParaRPr lang="es-CO"/>
        </a:p>
      </dgm:t>
    </dgm:pt>
    <dgm:pt modelId="{46723B4C-30F2-48AE-9073-AC8199F398DB}">
      <dgm:prSet phldrT="[Texto]" custT="1"/>
      <dgm:spPr/>
      <dgm:t>
        <a:bodyPr/>
        <a:lstStyle/>
        <a:p>
          <a:pPr algn="ctr"/>
          <a:r>
            <a:rPr lang="es-CO" sz="1400" b="1" dirty="0"/>
            <a:t>2019</a:t>
          </a:r>
        </a:p>
        <a:p>
          <a:pPr algn="ctr"/>
          <a:r>
            <a:rPr lang="es-CO" sz="1200" b="1" dirty="0"/>
            <a:t>ESTADOS FINANCIEROS COMPARATIVOS                                           </a:t>
          </a:r>
        </a:p>
      </dgm:t>
    </dgm:pt>
    <dgm:pt modelId="{526BACC9-299D-4566-B8FD-9A41CDD261B6}" type="parTrans" cxnId="{59C5F971-9EBC-4358-A958-3C74D5F7A016}">
      <dgm:prSet/>
      <dgm:spPr/>
      <dgm:t>
        <a:bodyPr/>
        <a:lstStyle/>
        <a:p>
          <a:endParaRPr lang="es-CO"/>
        </a:p>
      </dgm:t>
    </dgm:pt>
    <dgm:pt modelId="{3574A313-1C0A-466E-9A55-B2EB2506EA10}" type="sibTrans" cxnId="{59C5F971-9EBC-4358-A958-3C74D5F7A016}">
      <dgm:prSet/>
      <dgm:spPr/>
      <dgm:t>
        <a:bodyPr/>
        <a:lstStyle/>
        <a:p>
          <a:endParaRPr lang="es-CO"/>
        </a:p>
      </dgm:t>
    </dgm:pt>
    <dgm:pt modelId="{390C3AFB-ABE2-472E-A395-2A6AB235C158}">
      <dgm:prSet custT="1"/>
      <dgm:spPr/>
      <dgm:t>
        <a:bodyPr/>
        <a:lstStyle/>
        <a:p>
          <a:pPr algn="ctr">
            <a:buNone/>
          </a:pPr>
          <a:r>
            <a:rPr lang="es-CO" sz="1600" b="1" dirty="0"/>
            <a:t>ACTIVIDADES:</a:t>
          </a:r>
        </a:p>
      </dgm:t>
    </dgm:pt>
    <dgm:pt modelId="{49FFB876-254B-4219-92CA-42EF235A37F9}" type="parTrans" cxnId="{572266D1-9984-454A-915A-81DA4658587B}">
      <dgm:prSet/>
      <dgm:spPr/>
      <dgm:t>
        <a:bodyPr/>
        <a:lstStyle/>
        <a:p>
          <a:endParaRPr lang="es-CO"/>
        </a:p>
      </dgm:t>
    </dgm:pt>
    <dgm:pt modelId="{5088713E-E602-4237-9932-712208DBFA45}" type="sibTrans" cxnId="{572266D1-9984-454A-915A-81DA4658587B}">
      <dgm:prSet/>
      <dgm:spPr/>
      <dgm:t>
        <a:bodyPr/>
        <a:lstStyle/>
        <a:p>
          <a:endParaRPr lang="es-CO"/>
        </a:p>
      </dgm:t>
    </dgm:pt>
    <dgm:pt modelId="{07A8C7D6-9245-4214-9EAE-C26C81CD7C21}">
      <dgm:prSet custT="1"/>
      <dgm:spPr/>
      <dgm:t>
        <a:bodyPr/>
        <a:lstStyle/>
        <a:p>
          <a:pPr algn="l"/>
          <a:r>
            <a:rPr lang="es-CO" sz="1600" dirty="0"/>
            <a:t>Capacitación</a:t>
          </a:r>
        </a:p>
      </dgm:t>
    </dgm:pt>
    <dgm:pt modelId="{091A44CB-6F42-401B-AA64-C61D6EBEDB95}" type="parTrans" cxnId="{D9F0A8D1-6A10-4490-8B09-9F202FB39AD8}">
      <dgm:prSet/>
      <dgm:spPr/>
      <dgm:t>
        <a:bodyPr/>
        <a:lstStyle/>
        <a:p>
          <a:endParaRPr lang="es-CO"/>
        </a:p>
      </dgm:t>
    </dgm:pt>
    <dgm:pt modelId="{B2BAADDA-FC9F-4F2C-BF7A-CEEDD279C4C9}" type="sibTrans" cxnId="{D9F0A8D1-6A10-4490-8B09-9F202FB39AD8}">
      <dgm:prSet/>
      <dgm:spPr/>
      <dgm:t>
        <a:bodyPr/>
        <a:lstStyle/>
        <a:p>
          <a:endParaRPr lang="es-CO"/>
        </a:p>
      </dgm:t>
    </dgm:pt>
    <dgm:pt modelId="{DAA66207-9505-4315-9B40-BBA9DEEEBBC1}">
      <dgm:prSet custT="1"/>
      <dgm:spPr/>
      <dgm:t>
        <a:bodyPr/>
        <a:lstStyle/>
        <a:p>
          <a:pPr algn="l"/>
          <a:r>
            <a:rPr lang="es-CO" sz="1600" dirty="0"/>
            <a:t>Determinación de saldos iniciales</a:t>
          </a:r>
        </a:p>
      </dgm:t>
    </dgm:pt>
    <dgm:pt modelId="{066D1E1E-6539-4A68-A158-DE47E757A4B5}" type="parTrans" cxnId="{9AD5D867-7C86-47C1-8B9E-32A07B5426CE}">
      <dgm:prSet/>
      <dgm:spPr/>
      <dgm:t>
        <a:bodyPr/>
        <a:lstStyle/>
        <a:p>
          <a:endParaRPr lang="es-CO"/>
        </a:p>
      </dgm:t>
    </dgm:pt>
    <dgm:pt modelId="{8F11AC0A-061D-4D5C-AD41-9616306234E4}" type="sibTrans" cxnId="{9AD5D867-7C86-47C1-8B9E-32A07B5426CE}">
      <dgm:prSet/>
      <dgm:spPr/>
      <dgm:t>
        <a:bodyPr/>
        <a:lstStyle/>
        <a:p>
          <a:endParaRPr lang="es-CO"/>
        </a:p>
      </dgm:t>
    </dgm:pt>
    <dgm:pt modelId="{BD1F3670-5343-4EF4-B8A4-4E5F340075E4}">
      <dgm:prSet custT="1"/>
      <dgm:spPr/>
      <dgm:t>
        <a:bodyPr/>
        <a:lstStyle/>
        <a:p>
          <a:pPr algn="l"/>
          <a:r>
            <a:rPr lang="es-CO" sz="1600" dirty="0"/>
            <a:t>Definición de políticas contables</a:t>
          </a:r>
        </a:p>
      </dgm:t>
    </dgm:pt>
    <dgm:pt modelId="{76AAC739-65B7-4AF7-A03C-4D660F9E061E}" type="parTrans" cxnId="{F7119D10-98CC-474A-9D45-1CBD3B19CC28}">
      <dgm:prSet/>
      <dgm:spPr/>
      <dgm:t>
        <a:bodyPr/>
        <a:lstStyle/>
        <a:p>
          <a:endParaRPr lang="es-CO"/>
        </a:p>
      </dgm:t>
    </dgm:pt>
    <dgm:pt modelId="{3F26949D-48EC-44AE-8573-0864B7DC3A6D}" type="sibTrans" cxnId="{F7119D10-98CC-474A-9D45-1CBD3B19CC28}">
      <dgm:prSet/>
      <dgm:spPr/>
      <dgm:t>
        <a:bodyPr/>
        <a:lstStyle/>
        <a:p>
          <a:endParaRPr lang="es-CO"/>
        </a:p>
      </dgm:t>
    </dgm:pt>
    <dgm:pt modelId="{69901857-5E1B-499D-B923-03664C6E1B59}">
      <dgm:prSet/>
      <dgm:spPr/>
      <dgm:t>
        <a:bodyPr/>
        <a:lstStyle/>
        <a:p>
          <a:pPr algn="l"/>
          <a:endParaRPr lang="es-CO" sz="1900" dirty="0"/>
        </a:p>
      </dgm:t>
    </dgm:pt>
    <dgm:pt modelId="{80732633-ADAC-4D7F-978F-89E7257571B5}" type="parTrans" cxnId="{5D3B0059-EDE1-4117-A491-B2BBB659534D}">
      <dgm:prSet/>
      <dgm:spPr/>
      <dgm:t>
        <a:bodyPr/>
        <a:lstStyle/>
        <a:p>
          <a:endParaRPr lang="es-CO"/>
        </a:p>
      </dgm:t>
    </dgm:pt>
    <dgm:pt modelId="{D7BC05EE-E5BD-452F-AFA1-91C22A60A112}" type="sibTrans" cxnId="{5D3B0059-EDE1-4117-A491-B2BBB659534D}">
      <dgm:prSet/>
      <dgm:spPr/>
      <dgm:t>
        <a:bodyPr/>
        <a:lstStyle/>
        <a:p>
          <a:endParaRPr lang="es-CO"/>
        </a:p>
      </dgm:t>
    </dgm:pt>
    <dgm:pt modelId="{2BA2500F-14F9-42CD-B568-8C3243AF999C}">
      <dgm:prSet custT="1"/>
      <dgm:spPr/>
      <dgm:t>
        <a:bodyPr/>
        <a:lstStyle/>
        <a:p>
          <a:pPr algn="l">
            <a:buFontTx/>
            <a:buNone/>
          </a:pPr>
          <a:r>
            <a:rPr lang="es-CO" sz="1400" b="1" dirty="0"/>
            <a:t>ENERO 1 :</a:t>
          </a:r>
          <a:endParaRPr lang="es-CO" sz="1400" dirty="0"/>
        </a:p>
      </dgm:t>
    </dgm:pt>
    <dgm:pt modelId="{F838AC54-8B65-4565-9C18-0EB85E5ECCCD}" type="parTrans" cxnId="{32ABDA1D-BE73-40DE-BF20-A56C39A454FB}">
      <dgm:prSet/>
      <dgm:spPr/>
      <dgm:t>
        <a:bodyPr/>
        <a:lstStyle/>
        <a:p>
          <a:endParaRPr lang="es-CO"/>
        </a:p>
      </dgm:t>
    </dgm:pt>
    <dgm:pt modelId="{47299135-451B-49E1-986B-DE9B2CCA8B52}" type="sibTrans" cxnId="{32ABDA1D-BE73-40DE-BF20-A56C39A454FB}">
      <dgm:prSet/>
      <dgm:spPr/>
      <dgm:t>
        <a:bodyPr/>
        <a:lstStyle/>
        <a:p>
          <a:endParaRPr lang="es-CO"/>
        </a:p>
      </dgm:t>
    </dgm:pt>
    <dgm:pt modelId="{D9BADD26-B695-4BFE-BC07-F4B83576860C}">
      <dgm:prSet custT="1"/>
      <dgm:spPr/>
      <dgm:t>
        <a:bodyPr/>
        <a:lstStyle/>
        <a:p>
          <a:pPr algn="l">
            <a:buFontTx/>
            <a:buNone/>
          </a:pPr>
          <a:r>
            <a:rPr lang="es-CO" sz="1400" b="1" dirty="0"/>
            <a:t>DICIEMBRE 31</a:t>
          </a:r>
          <a:r>
            <a:rPr lang="es-CO" sz="1400" dirty="0"/>
            <a:t>: </a:t>
          </a:r>
        </a:p>
      </dgm:t>
    </dgm:pt>
    <dgm:pt modelId="{0729B649-DF50-42E6-94B5-00692B0EF008}" type="parTrans" cxnId="{224BEF9A-0555-4668-AF83-04864ACEB006}">
      <dgm:prSet/>
      <dgm:spPr/>
      <dgm:t>
        <a:bodyPr/>
        <a:lstStyle/>
        <a:p>
          <a:endParaRPr lang="es-CO"/>
        </a:p>
      </dgm:t>
    </dgm:pt>
    <dgm:pt modelId="{76F63DFD-1173-438F-82A6-EC338F9E15EA}" type="sibTrans" cxnId="{224BEF9A-0555-4668-AF83-04864ACEB006}">
      <dgm:prSet/>
      <dgm:spPr/>
      <dgm:t>
        <a:bodyPr/>
        <a:lstStyle/>
        <a:p>
          <a:endParaRPr lang="es-CO"/>
        </a:p>
      </dgm:t>
    </dgm:pt>
    <dgm:pt modelId="{0554C3C4-DB38-4973-8F5F-E74A03A62FC4}">
      <dgm:prSet custT="1"/>
      <dgm:spPr/>
      <dgm:t>
        <a:bodyPr/>
        <a:lstStyle/>
        <a:p>
          <a:pPr algn="just">
            <a:buFontTx/>
            <a:buNone/>
          </a:pPr>
          <a:r>
            <a:rPr lang="es-CO" sz="1400" dirty="0"/>
            <a:t>    Primeros estados financieros bajo el nuevo marco normativo </a:t>
          </a:r>
          <a:r>
            <a:rPr lang="es-CO" sz="1400" u="sng" dirty="0"/>
            <a:t>NO COMPARATIVOS.</a:t>
          </a:r>
        </a:p>
      </dgm:t>
    </dgm:pt>
    <dgm:pt modelId="{A1284674-5317-40C1-8778-19A55738D84D}" type="parTrans" cxnId="{33B5D6B4-E6F9-4D8C-AA8A-9AEEE05C45C9}">
      <dgm:prSet/>
      <dgm:spPr/>
      <dgm:t>
        <a:bodyPr/>
        <a:lstStyle/>
        <a:p>
          <a:endParaRPr lang="es-CO"/>
        </a:p>
      </dgm:t>
    </dgm:pt>
    <dgm:pt modelId="{65DA3148-164B-45DA-9908-D3AB6FC90A3B}" type="sibTrans" cxnId="{33B5D6B4-E6F9-4D8C-AA8A-9AEEE05C45C9}">
      <dgm:prSet/>
      <dgm:spPr/>
      <dgm:t>
        <a:bodyPr/>
        <a:lstStyle/>
        <a:p>
          <a:endParaRPr lang="es-CO"/>
        </a:p>
      </dgm:t>
    </dgm:pt>
    <dgm:pt modelId="{BC2732BD-40B9-4CA8-B495-C147E43EDC49}">
      <dgm:prSet custT="1"/>
      <dgm:spPr/>
      <dgm:t>
        <a:bodyPr/>
        <a:lstStyle/>
        <a:p>
          <a:pPr algn="l">
            <a:buFontTx/>
            <a:buNone/>
          </a:pPr>
          <a:r>
            <a:rPr lang="es-CO" sz="1600" b="1" dirty="0"/>
            <a:t>DICIEMBRE 31</a:t>
          </a:r>
          <a:r>
            <a:rPr lang="es-CO" sz="1600" dirty="0"/>
            <a:t>: </a:t>
          </a:r>
        </a:p>
      </dgm:t>
    </dgm:pt>
    <dgm:pt modelId="{E34179FE-0DBE-4789-9691-73A4795982C6}" type="parTrans" cxnId="{E78D5C7A-E62D-41D4-B3F1-1E496E9C4460}">
      <dgm:prSet/>
      <dgm:spPr/>
      <dgm:t>
        <a:bodyPr/>
        <a:lstStyle/>
        <a:p>
          <a:endParaRPr lang="es-CO"/>
        </a:p>
      </dgm:t>
    </dgm:pt>
    <dgm:pt modelId="{7C076CAD-8E84-4B63-97E6-370A044B2B05}" type="sibTrans" cxnId="{E78D5C7A-E62D-41D4-B3F1-1E496E9C4460}">
      <dgm:prSet/>
      <dgm:spPr/>
      <dgm:t>
        <a:bodyPr/>
        <a:lstStyle/>
        <a:p>
          <a:endParaRPr lang="es-CO"/>
        </a:p>
      </dgm:t>
    </dgm:pt>
    <dgm:pt modelId="{EED0CDE7-48BE-496B-9DEB-CC961064C51A}">
      <dgm:prSet custT="1"/>
      <dgm:spPr/>
      <dgm:t>
        <a:bodyPr/>
        <a:lstStyle/>
        <a:p>
          <a:pPr algn="just">
            <a:buNone/>
          </a:pPr>
          <a:r>
            <a:rPr lang="es-CO" sz="1600" dirty="0"/>
            <a:t>  Primeros estados financieros bajo el nuevo marco normativo </a:t>
          </a:r>
          <a:r>
            <a:rPr lang="es-CO" sz="1600" u="sng" dirty="0"/>
            <a:t>COMPARATIVO</a:t>
          </a:r>
          <a:r>
            <a:rPr lang="es-CO" sz="1600" dirty="0"/>
            <a:t>.</a:t>
          </a:r>
        </a:p>
      </dgm:t>
    </dgm:pt>
    <dgm:pt modelId="{25027783-0DC7-4AC3-9524-01EC715FAEEB}" type="parTrans" cxnId="{3C9D5FE1-3A09-42AC-98C8-2118A356D4E7}">
      <dgm:prSet/>
      <dgm:spPr/>
      <dgm:t>
        <a:bodyPr/>
        <a:lstStyle/>
        <a:p>
          <a:endParaRPr lang="es-CO"/>
        </a:p>
      </dgm:t>
    </dgm:pt>
    <dgm:pt modelId="{1290D031-D047-4206-969D-BE5F0DF2B132}" type="sibTrans" cxnId="{3C9D5FE1-3A09-42AC-98C8-2118A356D4E7}">
      <dgm:prSet/>
      <dgm:spPr/>
      <dgm:t>
        <a:bodyPr/>
        <a:lstStyle/>
        <a:p>
          <a:endParaRPr lang="es-CO"/>
        </a:p>
      </dgm:t>
    </dgm:pt>
    <dgm:pt modelId="{A3270E7E-7A88-4A29-9F40-CC99FB7E54AE}">
      <dgm:prSet phldrT="[Texto]" custT="1"/>
      <dgm:spPr/>
      <dgm:t>
        <a:bodyPr/>
        <a:lstStyle/>
        <a:p>
          <a:pPr algn="ctr"/>
          <a:r>
            <a:rPr lang="es-CO" sz="1400" b="1" dirty="0"/>
            <a:t>2015</a:t>
          </a:r>
        </a:p>
      </dgm:t>
    </dgm:pt>
    <dgm:pt modelId="{D5036AD4-DADB-45BD-9FED-A73BDAD91F78}" type="sibTrans" cxnId="{E134616F-7E94-4C0E-AB94-92793A9D30A7}">
      <dgm:prSet/>
      <dgm:spPr/>
      <dgm:t>
        <a:bodyPr/>
        <a:lstStyle/>
        <a:p>
          <a:endParaRPr lang="es-CO"/>
        </a:p>
      </dgm:t>
    </dgm:pt>
    <dgm:pt modelId="{1B18972F-7468-40EF-A00D-A63A7BFF5329}" type="parTrans" cxnId="{E134616F-7E94-4C0E-AB94-92793A9D30A7}">
      <dgm:prSet/>
      <dgm:spPr/>
      <dgm:t>
        <a:bodyPr/>
        <a:lstStyle/>
        <a:p>
          <a:endParaRPr lang="es-CO"/>
        </a:p>
      </dgm:t>
    </dgm:pt>
    <dgm:pt modelId="{E3C1004E-8756-4D02-AFEB-0EE742EAF576}">
      <dgm:prSet custT="1"/>
      <dgm:spPr/>
      <dgm:t>
        <a:bodyPr/>
        <a:lstStyle/>
        <a:p>
          <a:pPr algn="l">
            <a:buNone/>
          </a:pPr>
          <a:r>
            <a:rPr lang="es-CO" sz="1600" b="1" dirty="0"/>
            <a:t>RESOLUCIÓN 533 CGN</a:t>
          </a:r>
          <a:endParaRPr lang="es-CO" sz="1600" dirty="0"/>
        </a:p>
      </dgm:t>
    </dgm:pt>
    <dgm:pt modelId="{76DA9CA5-B8EE-4703-A9C4-CDF44CC114F0}" type="parTrans" cxnId="{98F9BEEA-974F-4C31-B42C-B559558B2438}">
      <dgm:prSet/>
      <dgm:spPr/>
      <dgm:t>
        <a:bodyPr/>
        <a:lstStyle/>
        <a:p>
          <a:endParaRPr lang="es-CO"/>
        </a:p>
      </dgm:t>
    </dgm:pt>
    <dgm:pt modelId="{DFBCF47A-41A9-4E71-9807-BDF9027208C6}" type="sibTrans" cxnId="{98F9BEEA-974F-4C31-B42C-B559558B2438}">
      <dgm:prSet/>
      <dgm:spPr/>
      <dgm:t>
        <a:bodyPr/>
        <a:lstStyle/>
        <a:p>
          <a:endParaRPr lang="es-CO"/>
        </a:p>
      </dgm:t>
    </dgm:pt>
    <dgm:pt modelId="{37C4ACE5-5FE5-4706-85D0-ECD7F226FE59}">
      <dgm:prSet custT="1"/>
      <dgm:spPr/>
      <dgm:t>
        <a:bodyPr/>
        <a:lstStyle/>
        <a:p>
          <a:pPr algn="l">
            <a:buNone/>
          </a:pPr>
          <a:r>
            <a:rPr lang="es-CO" sz="1600" b="1" dirty="0"/>
            <a:t>    </a:t>
          </a:r>
          <a:r>
            <a:rPr lang="es-CO" sz="1600" b="0" dirty="0"/>
            <a:t>Incorpora el</a:t>
          </a:r>
          <a:r>
            <a:rPr lang="es-CO" sz="1600" dirty="0"/>
            <a:t> marco conceptual para la preparación y presentación de la información financiera para entidades del gobierno.</a:t>
          </a:r>
        </a:p>
      </dgm:t>
    </dgm:pt>
    <dgm:pt modelId="{0FA1CF37-BB34-4699-8298-8B98337F32FF}" type="parTrans" cxnId="{556EE3AA-1158-4CFB-BE84-E9C83F876247}">
      <dgm:prSet/>
      <dgm:spPr/>
      <dgm:t>
        <a:bodyPr/>
        <a:lstStyle/>
        <a:p>
          <a:endParaRPr lang="es-CO"/>
        </a:p>
      </dgm:t>
    </dgm:pt>
    <dgm:pt modelId="{9440A356-E4E8-4878-8A67-F2A661E580F1}" type="sibTrans" cxnId="{556EE3AA-1158-4CFB-BE84-E9C83F876247}">
      <dgm:prSet/>
      <dgm:spPr/>
      <dgm:t>
        <a:bodyPr/>
        <a:lstStyle/>
        <a:p>
          <a:endParaRPr lang="es-CO"/>
        </a:p>
      </dgm:t>
    </dgm:pt>
    <dgm:pt modelId="{9E1DDC12-3404-485A-8974-5E239B50C732}">
      <dgm:prSet custT="1"/>
      <dgm:spPr/>
      <dgm:t>
        <a:bodyPr/>
        <a:lstStyle/>
        <a:p>
          <a:pPr algn="just">
            <a:buFontTx/>
            <a:buNone/>
          </a:pPr>
          <a:r>
            <a:rPr lang="es-CO" sz="1400" b="1" dirty="0"/>
            <a:t>   </a:t>
          </a:r>
          <a:r>
            <a:rPr lang="es-CO" sz="1400" dirty="0"/>
            <a:t>Determinación de saldos iniciales bajo el nuevo marco normativo.</a:t>
          </a:r>
        </a:p>
      </dgm:t>
    </dgm:pt>
    <dgm:pt modelId="{19647493-4C2B-4AE7-BCD1-6E274B95582A}" type="parTrans" cxnId="{B850A609-2DCF-4131-A082-D5409DD080EE}">
      <dgm:prSet/>
      <dgm:spPr/>
      <dgm:t>
        <a:bodyPr/>
        <a:lstStyle/>
        <a:p>
          <a:endParaRPr lang="es-CO"/>
        </a:p>
      </dgm:t>
    </dgm:pt>
    <dgm:pt modelId="{E9602EA4-E9C3-45B2-A4FF-23C1B5BE9E47}" type="sibTrans" cxnId="{B850A609-2DCF-4131-A082-D5409DD080EE}">
      <dgm:prSet/>
      <dgm:spPr/>
      <dgm:t>
        <a:bodyPr/>
        <a:lstStyle/>
        <a:p>
          <a:endParaRPr lang="es-CO"/>
        </a:p>
      </dgm:t>
    </dgm:pt>
    <dgm:pt modelId="{122380AC-6D17-4024-8EAB-80C237606A37}" type="pres">
      <dgm:prSet presAssocID="{970B5A9D-7F5B-43A6-A7FD-EB2FD7649303}" presName="linearFlow" presStyleCnt="0">
        <dgm:presLayoutVars>
          <dgm:dir/>
          <dgm:animLvl val="lvl"/>
          <dgm:resizeHandles val="exact"/>
        </dgm:presLayoutVars>
      </dgm:prSet>
      <dgm:spPr/>
    </dgm:pt>
    <dgm:pt modelId="{D0047A85-25B3-4194-A376-FB91B346CACE}" type="pres">
      <dgm:prSet presAssocID="{A3270E7E-7A88-4A29-9F40-CC99FB7E54AE}" presName="composite" presStyleCnt="0"/>
      <dgm:spPr/>
    </dgm:pt>
    <dgm:pt modelId="{FBBAE08F-F173-45B7-8E82-6943D1CA800D}" type="pres">
      <dgm:prSet presAssocID="{A3270E7E-7A88-4A29-9F40-CC99FB7E54AE}" presName="parTx" presStyleLbl="node1" presStyleIdx="0" presStyleCnt="4">
        <dgm:presLayoutVars>
          <dgm:chMax val="0"/>
          <dgm:chPref val="0"/>
          <dgm:bulletEnabled val="1"/>
        </dgm:presLayoutVars>
      </dgm:prSet>
      <dgm:spPr/>
    </dgm:pt>
    <dgm:pt modelId="{5773FA86-59D8-480D-827E-4EEBB189EAD1}" type="pres">
      <dgm:prSet presAssocID="{A3270E7E-7A88-4A29-9F40-CC99FB7E54AE}" presName="parSh" presStyleLbl="node1" presStyleIdx="0" presStyleCnt="4" custScaleX="114170" custScaleY="103092" custLinFactNeighborX="1259" custLinFactNeighborY="-19379"/>
      <dgm:spPr/>
    </dgm:pt>
    <dgm:pt modelId="{723644B4-9CF6-4BCD-A6DE-62A7578BFECB}" type="pres">
      <dgm:prSet presAssocID="{A3270E7E-7A88-4A29-9F40-CC99FB7E54AE}" presName="desTx" presStyleLbl="fgAcc1" presStyleIdx="0" presStyleCnt="4" custScaleX="183584" custScaleY="101299" custLinFactNeighborX="7927" custLinFactNeighborY="6401">
        <dgm:presLayoutVars>
          <dgm:bulletEnabled val="1"/>
        </dgm:presLayoutVars>
      </dgm:prSet>
      <dgm:spPr/>
    </dgm:pt>
    <dgm:pt modelId="{BBADA85D-0424-4557-B50A-CDF9302607DF}" type="pres">
      <dgm:prSet presAssocID="{D5036AD4-DADB-45BD-9FED-A73BDAD91F78}" presName="sibTrans" presStyleLbl="sibTrans2D1" presStyleIdx="0" presStyleCnt="3" custAng="21536030" custScaleX="103980" custScaleY="127162" custLinFactNeighborX="17131" custLinFactNeighborY="-14977"/>
      <dgm:spPr/>
    </dgm:pt>
    <dgm:pt modelId="{E01604B3-7070-4D02-B4B3-A7648BB550AE}" type="pres">
      <dgm:prSet presAssocID="{D5036AD4-DADB-45BD-9FED-A73BDAD91F78}" presName="connTx" presStyleLbl="sibTrans2D1" presStyleIdx="0" presStyleCnt="3"/>
      <dgm:spPr/>
    </dgm:pt>
    <dgm:pt modelId="{EC2C644A-E24A-4492-A74B-FAACAA5D04A4}" type="pres">
      <dgm:prSet presAssocID="{F31B1AFD-3893-4676-96EA-CBDF406BE969}" presName="composite" presStyleCnt="0"/>
      <dgm:spPr/>
    </dgm:pt>
    <dgm:pt modelId="{D846A429-0CA5-46B9-AFFC-C241095193FB}" type="pres">
      <dgm:prSet presAssocID="{F31B1AFD-3893-4676-96EA-CBDF406BE969}" presName="parTx" presStyleLbl="node1" presStyleIdx="0" presStyleCnt="4">
        <dgm:presLayoutVars>
          <dgm:chMax val="0"/>
          <dgm:chPref val="0"/>
          <dgm:bulletEnabled val="1"/>
        </dgm:presLayoutVars>
      </dgm:prSet>
      <dgm:spPr/>
    </dgm:pt>
    <dgm:pt modelId="{8DE59684-1E6B-4E37-A29C-AE30BE66685C}" type="pres">
      <dgm:prSet presAssocID="{F31B1AFD-3893-4676-96EA-CBDF406BE969}" presName="parSh" presStyleLbl="node1" presStyleIdx="1" presStyleCnt="4" custScaleX="169676" custScaleY="138137" custLinFactNeighborX="613" custLinFactNeighborY="-73132"/>
      <dgm:spPr/>
    </dgm:pt>
    <dgm:pt modelId="{F47B01B2-3485-4F52-85DE-A008F91619B6}" type="pres">
      <dgm:prSet presAssocID="{F31B1AFD-3893-4676-96EA-CBDF406BE969}" presName="desTx" presStyleLbl="fgAcc1" presStyleIdx="1" presStyleCnt="4" custScaleX="170874" custScaleY="98982" custLinFactNeighborX="-23051" custLinFactNeighborY="756">
        <dgm:presLayoutVars>
          <dgm:bulletEnabled val="1"/>
        </dgm:presLayoutVars>
      </dgm:prSet>
      <dgm:spPr/>
    </dgm:pt>
    <dgm:pt modelId="{FC8AF037-AD4C-40EF-BF8A-200E40B3531F}" type="pres">
      <dgm:prSet presAssocID="{4CCE70C9-52CD-42BE-9138-254204C0E8D7}" presName="sibTrans" presStyleLbl="sibTrans2D1" presStyleIdx="1" presStyleCnt="3" custAng="21424131" custScaleX="104460" custScaleY="137883" custLinFactNeighborX="-2157" custLinFactNeighborY="-11381"/>
      <dgm:spPr/>
    </dgm:pt>
    <dgm:pt modelId="{18D2B333-660B-44BB-A225-321D19BE654E}" type="pres">
      <dgm:prSet presAssocID="{4CCE70C9-52CD-42BE-9138-254204C0E8D7}" presName="connTx" presStyleLbl="sibTrans2D1" presStyleIdx="1" presStyleCnt="3"/>
      <dgm:spPr/>
    </dgm:pt>
    <dgm:pt modelId="{A0786E11-E61F-4B41-88B3-2F3AAAFCDBE9}" type="pres">
      <dgm:prSet presAssocID="{7160F5C8-DE2E-4B66-BD1F-DF88B4B492B0}" presName="composite" presStyleCnt="0"/>
      <dgm:spPr/>
    </dgm:pt>
    <dgm:pt modelId="{8BBE414F-C1EC-4FB6-9229-C23717DB5D91}" type="pres">
      <dgm:prSet presAssocID="{7160F5C8-DE2E-4B66-BD1F-DF88B4B492B0}" presName="parTx" presStyleLbl="node1" presStyleIdx="1" presStyleCnt="4">
        <dgm:presLayoutVars>
          <dgm:chMax val="0"/>
          <dgm:chPref val="0"/>
          <dgm:bulletEnabled val="1"/>
        </dgm:presLayoutVars>
      </dgm:prSet>
      <dgm:spPr/>
    </dgm:pt>
    <dgm:pt modelId="{5526719D-9668-4F5C-B18C-5A836A4DD119}" type="pres">
      <dgm:prSet presAssocID="{7160F5C8-DE2E-4B66-BD1F-DF88B4B492B0}" presName="parSh" presStyleLbl="node1" presStyleIdx="2" presStyleCnt="4" custScaleX="130426" custScaleY="152769" custLinFactNeighborX="7212" custLinFactNeighborY="-10633"/>
      <dgm:spPr/>
    </dgm:pt>
    <dgm:pt modelId="{2E91DE42-CC84-4901-89E4-5E95829A3876}" type="pres">
      <dgm:prSet presAssocID="{7160F5C8-DE2E-4B66-BD1F-DF88B4B492B0}" presName="desTx" presStyleLbl="fgAcc1" presStyleIdx="2" presStyleCnt="4" custScaleX="162735" custScaleY="97151" custLinFactNeighborX="5369" custLinFactNeighborY="-893">
        <dgm:presLayoutVars>
          <dgm:bulletEnabled val="1"/>
        </dgm:presLayoutVars>
      </dgm:prSet>
      <dgm:spPr/>
    </dgm:pt>
    <dgm:pt modelId="{8627CF90-4A33-4C89-A246-29FB1CC95AAF}" type="pres">
      <dgm:prSet presAssocID="{50D811F1-7FF7-468F-8F33-CD1F8700ACF0}" presName="sibTrans" presStyleLbl="sibTrans2D1" presStyleIdx="2" presStyleCnt="3" custScaleX="123369" custScaleY="142146" custLinFactNeighborX="4872" custLinFactNeighborY="-8606"/>
      <dgm:spPr/>
    </dgm:pt>
    <dgm:pt modelId="{B2BCAA4E-888A-4161-9559-B0817A26099E}" type="pres">
      <dgm:prSet presAssocID="{50D811F1-7FF7-468F-8F33-CD1F8700ACF0}" presName="connTx" presStyleLbl="sibTrans2D1" presStyleIdx="2" presStyleCnt="3"/>
      <dgm:spPr/>
    </dgm:pt>
    <dgm:pt modelId="{3875BC7A-F79C-4550-B835-4E6D32467E72}" type="pres">
      <dgm:prSet presAssocID="{46723B4C-30F2-48AE-9073-AC8199F398DB}" presName="composite" presStyleCnt="0"/>
      <dgm:spPr/>
    </dgm:pt>
    <dgm:pt modelId="{95FE0B03-9760-4002-BB34-629081C91948}" type="pres">
      <dgm:prSet presAssocID="{46723B4C-30F2-48AE-9073-AC8199F398DB}" presName="parTx" presStyleLbl="node1" presStyleIdx="2" presStyleCnt="4">
        <dgm:presLayoutVars>
          <dgm:chMax val="0"/>
          <dgm:chPref val="0"/>
          <dgm:bulletEnabled val="1"/>
        </dgm:presLayoutVars>
      </dgm:prSet>
      <dgm:spPr/>
    </dgm:pt>
    <dgm:pt modelId="{7659219D-B7E1-4097-82EC-C463D91EF93A}" type="pres">
      <dgm:prSet presAssocID="{46723B4C-30F2-48AE-9073-AC8199F398DB}" presName="parSh" presStyleLbl="node1" presStyleIdx="3" presStyleCnt="4" custScaleX="145825" custScaleY="155444" custLinFactNeighborX="-374" custLinFactNeighborY="-56092"/>
      <dgm:spPr/>
    </dgm:pt>
    <dgm:pt modelId="{BF3D5952-EB7D-46D7-99D4-1DCCA04A2F3C}" type="pres">
      <dgm:prSet presAssocID="{46723B4C-30F2-48AE-9073-AC8199F398DB}" presName="desTx" presStyleLbl="fgAcc1" presStyleIdx="3" presStyleCnt="4" custScaleX="145992" custScaleY="98852" custLinFactNeighborX="-19033" custLinFactNeighborY="458">
        <dgm:presLayoutVars>
          <dgm:bulletEnabled val="1"/>
        </dgm:presLayoutVars>
      </dgm:prSet>
      <dgm:spPr/>
    </dgm:pt>
  </dgm:ptLst>
  <dgm:cxnLst>
    <dgm:cxn modelId="{C5DAB002-0649-48C6-969E-24611D2A8919}" type="presOf" srcId="{BD1F3670-5343-4EF4-B8A4-4E5F340075E4}" destId="{F47B01B2-3485-4F52-85DE-A008F91619B6}" srcOrd="0" destOrd="3" presId="urn:microsoft.com/office/officeart/2005/8/layout/process3"/>
    <dgm:cxn modelId="{B850A609-2DCF-4131-A082-D5409DD080EE}" srcId="{7160F5C8-DE2E-4B66-BD1F-DF88B4B492B0}" destId="{9E1DDC12-3404-485A-8974-5E239B50C732}" srcOrd="1" destOrd="0" parTransId="{19647493-4C2B-4AE7-BCD1-6E274B95582A}" sibTransId="{E9602EA4-E9C3-45B2-A4FF-23C1B5BE9E47}"/>
    <dgm:cxn modelId="{F7119D10-98CC-474A-9D45-1CBD3B19CC28}" srcId="{F31B1AFD-3893-4676-96EA-CBDF406BE969}" destId="{BD1F3670-5343-4EF4-B8A4-4E5F340075E4}" srcOrd="3" destOrd="0" parTransId="{76AAC739-65B7-4AF7-A03C-4D660F9E061E}" sibTransId="{3F26949D-48EC-44AE-8573-0864B7DC3A6D}"/>
    <dgm:cxn modelId="{954E3D11-2022-46B8-B572-F8C1AB9940F0}" type="presOf" srcId="{D9BADD26-B695-4BFE-BC07-F4B83576860C}" destId="{2E91DE42-CC84-4901-89E4-5E95829A3876}" srcOrd="0" destOrd="2" presId="urn:microsoft.com/office/officeart/2005/8/layout/process3"/>
    <dgm:cxn modelId="{9481D318-49A0-4ADD-B0D2-45550CEA482A}" srcId="{970B5A9D-7F5B-43A6-A7FD-EB2FD7649303}" destId="{7160F5C8-DE2E-4B66-BD1F-DF88B4B492B0}" srcOrd="2" destOrd="0" parTransId="{C9579E33-0AD0-41E2-86FB-ACE9FF53964E}" sibTransId="{50D811F1-7FF7-468F-8F33-CD1F8700ACF0}"/>
    <dgm:cxn modelId="{DB79AF1A-495E-4604-B490-0E322D017395}" type="presOf" srcId="{46723B4C-30F2-48AE-9073-AC8199F398DB}" destId="{7659219D-B7E1-4097-82EC-C463D91EF93A}" srcOrd="1" destOrd="0" presId="urn:microsoft.com/office/officeart/2005/8/layout/process3"/>
    <dgm:cxn modelId="{32ABDA1D-BE73-40DE-BF20-A56C39A454FB}" srcId="{7160F5C8-DE2E-4B66-BD1F-DF88B4B492B0}" destId="{2BA2500F-14F9-42CD-B568-8C3243AF999C}" srcOrd="0" destOrd="0" parTransId="{F838AC54-8B65-4565-9C18-0EB85E5ECCCD}" sibTransId="{47299135-451B-49E1-986B-DE9B2CCA8B52}"/>
    <dgm:cxn modelId="{6D006425-82D2-4B72-B0F3-797026A945BF}" type="presOf" srcId="{F31B1AFD-3893-4676-96EA-CBDF406BE969}" destId="{8DE59684-1E6B-4E37-A29C-AE30BE66685C}" srcOrd="1" destOrd="0" presId="urn:microsoft.com/office/officeart/2005/8/layout/process3"/>
    <dgm:cxn modelId="{AD2AA327-7A4E-439B-8280-DCCFB3EBE140}" type="presOf" srcId="{50D811F1-7FF7-468F-8F33-CD1F8700ACF0}" destId="{8627CF90-4A33-4C89-A246-29FB1CC95AAF}" srcOrd="0" destOrd="0" presId="urn:microsoft.com/office/officeart/2005/8/layout/process3"/>
    <dgm:cxn modelId="{7A5BE740-A59E-4640-9A35-28855860DA34}" type="presOf" srcId="{D5036AD4-DADB-45BD-9FED-A73BDAD91F78}" destId="{E01604B3-7070-4D02-B4B3-A7648BB550AE}" srcOrd="1" destOrd="0" presId="urn:microsoft.com/office/officeart/2005/8/layout/process3"/>
    <dgm:cxn modelId="{A043C542-C59A-42ED-96DE-5933637838F3}" type="presOf" srcId="{9E1DDC12-3404-485A-8974-5E239B50C732}" destId="{2E91DE42-CC84-4901-89E4-5E95829A3876}" srcOrd="0" destOrd="1" presId="urn:microsoft.com/office/officeart/2005/8/layout/process3"/>
    <dgm:cxn modelId="{049DFF62-D3EA-4EF7-8833-474B070291AE}" type="presOf" srcId="{50D811F1-7FF7-468F-8F33-CD1F8700ACF0}" destId="{B2BCAA4E-888A-4161-9559-B0817A26099E}" srcOrd="1" destOrd="0" presId="urn:microsoft.com/office/officeart/2005/8/layout/process3"/>
    <dgm:cxn modelId="{7AFB4E67-3D54-49C6-BCA6-E69EF105F707}" type="presOf" srcId="{A3270E7E-7A88-4A29-9F40-CC99FB7E54AE}" destId="{5773FA86-59D8-480D-827E-4EEBB189EAD1}" srcOrd="1" destOrd="0" presId="urn:microsoft.com/office/officeart/2005/8/layout/process3"/>
    <dgm:cxn modelId="{9AD5D867-7C86-47C1-8B9E-32A07B5426CE}" srcId="{F31B1AFD-3893-4676-96EA-CBDF406BE969}" destId="{DAA66207-9505-4315-9B40-BBA9DEEEBBC1}" srcOrd="2" destOrd="0" parTransId="{066D1E1E-6539-4A68-A158-DE47E757A4B5}" sibTransId="{8F11AC0A-061D-4D5C-AD41-9616306234E4}"/>
    <dgm:cxn modelId="{4CC61B4B-0BAA-4E1A-B33E-86C963804DE3}" type="presOf" srcId="{7160F5C8-DE2E-4B66-BD1F-DF88B4B492B0}" destId="{5526719D-9668-4F5C-B18C-5A836A4DD119}" srcOrd="1" destOrd="0" presId="urn:microsoft.com/office/officeart/2005/8/layout/process3"/>
    <dgm:cxn modelId="{9FCCCF4C-80CF-4FBD-A4F1-94A054999364}" type="presOf" srcId="{A3270E7E-7A88-4A29-9F40-CC99FB7E54AE}" destId="{FBBAE08F-F173-45B7-8E82-6943D1CA800D}" srcOrd="0" destOrd="0" presId="urn:microsoft.com/office/officeart/2005/8/layout/process3"/>
    <dgm:cxn modelId="{E134616F-7E94-4C0E-AB94-92793A9D30A7}" srcId="{970B5A9D-7F5B-43A6-A7FD-EB2FD7649303}" destId="{A3270E7E-7A88-4A29-9F40-CC99FB7E54AE}" srcOrd="0" destOrd="0" parTransId="{1B18972F-7468-40EF-A00D-A63A7BFF5329}" sibTransId="{D5036AD4-DADB-45BD-9FED-A73BDAD91F78}"/>
    <dgm:cxn modelId="{6E791471-14F1-4EE5-9EC5-79041A051836}" type="presOf" srcId="{07A8C7D6-9245-4214-9EAE-C26C81CD7C21}" destId="{F47B01B2-3485-4F52-85DE-A008F91619B6}" srcOrd="0" destOrd="1" presId="urn:microsoft.com/office/officeart/2005/8/layout/process3"/>
    <dgm:cxn modelId="{59C5F971-9EBC-4358-A958-3C74D5F7A016}" srcId="{970B5A9D-7F5B-43A6-A7FD-EB2FD7649303}" destId="{46723B4C-30F2-48AE-9073-AC8199F398DB}" srcOrd="3" destOrd="0" parTransId="{526BACC9-299D-4566-B8FD-9A41CDD261B6}" sibTransId="{3574A313-1C0A-466E-9A55-B2EB2506EA10}"/>
    <dgm:cxn modelId="{034B7F52-8449-4F09-957B-E6EB5CEEA33C}" type="presOf" srcId="{D5036AD4-DADB-45BD-9FED-A73BDAD91F78}" destId="{BBADA85D-0424-4557-B50A-CDF9302607DF}" srcOrd="0" destOrd="0" presId="urn:microsoft.com/office/officeart/2005/8/layout/process3"/>
    <dgm:cxn modelId="{C31A6D56-C7EF-4D7D-9BB5-8FE2E14820A4}" type="presOf" srcId="{7160F5C8-DE2E-4B66-BD1F-DF88B4B492B0}" destId="{8BBE414F-C1EC-4FB6-9229-C23717DB5D91}" srcOrd="0" destOrd="0" presId="urn:microsoft.com/office/officeart/2005/8/layout/process3"/>
    <dgm:cxn modelId="{FED57177-D740-4891-8A97-FDB6E748A794}" type="presOf" srcId="{F31B1AFD-3893-4676-96EA-CBDF406BE969}" destId="{D846A429-0CA5-46B9-AFFC-C241095193FB}" srcOrd="0" destOrd="0" presId="urn:microsoft.com/office/officeart/2005/8/layout/process3"/>
    <dgm:cxn modelId="{ED9B5358-6CD1-4E01-B0DB-93F9588D7D9D}" type="presOf" srcId="{4CCE70C9-52CD-42BE-9138-254204C0E8D7}" destId="{FC8AF037-AD4C-40EF-BF8A-200E40B3531F}" srcOrd="0" destOrd="0" presId="urn:microsoft.com/office/officeart/2005/8/layout/process3"/>
    <dgm:cxn modelId="{5D3B0059-EDE1-4117-A491-B2BBB659534D}" srcId="{F31B1AFD-3893-4676-96EA-CBDF406BE969}" destId="{69901857-5E1B-499D-B923-03664C6E1B59}" srcOrd="4" destOrd="0" parTransId="{80732633-ADAC-4D7F-978F-89E7257571B5}" sibTransId="{D7BC05EE-E5BD-452F-AFA1-91C22A60A112}"/>
    <dgm:cxn modelId="{E78D5C7A-E62D-41D4-B3F1-1E496E9C4460}" srcId="{46723B4C-30F2-48AE-9073-AC8199F398DB}" destId="{BC2732BD-40B9-4CA8-B495-C147E43EDC49}" srcOrd="0" destOrd="0" parTransId="{E34179FE-0DBE-4789-9691-73A4795982C6}" sibTransId="{7C076CAD-8E84-4B63-97E6-370A044B2B05}"/>
    <dgm:cxn modelId="{D913C47A-31BC-4A6F-90AD-0AC312F44CD5}" type="presOf" srcId="{0554C3C4-DB38-4973-8F5F-E74A03A62FC4}" destId="{2E91DE42-CC84-4901-89E4-5E95829A3876}" srcOrd="0" destOrd="3" presId="urn:microsoft.com/office/officeart/2005/8/layout/process3"/>
    <dgm:cxn modelId="{8522318A-9CCD-4100-A449-EC100A868F4F}" type="presOf" srcId="{BC2732BD-40B9-4CA8-B495-C147E43EDC49}" destId="{BF3D5952-EB7D-46D7-99D4-1DCCA04A2F3C}" srcOrd="0" destOrd="0" presId="urn:microsoft.com/office/officeart/2005/8/layout/process3"/>
    <dgm:cxn modelId="{8EE3A48D-788C-48F9-B9AA-ED7701A6E280}" type="presOf" srcId="{2BA2500F-14F9-42CD-B568-8C3243AF999C}" destId="{2E91DE42-CC84-4901-89E4-5E95829A3876}" srcOrd="0" destOrd="0" presId="urn:microsoft.com/office/officeart/2005/8/layout/process3"/>
    <dgm:cxn modelId="{C6E69E94-0773-4BBD-9D9F-85DA0ECADA08}" type="presOf" srcId="{970B5A9D-7F5B-43A6-A7FD-EB2FD7649303}" destId="{122380AC-6D17-4024-8EAB-80C237606A37}" srcOrd="0" destOrd="0" presId="urn:microsoft.com/office/officeart/2005/8/layout/process3"/>
    <dgm:cxn modelId="{87C69297-4E64-446B-A6D3-630C17F6AFA4}" type="presOf" srcId="{37C4ACE5-5FE5-4706-85D0-ECD7F226FE59}" destId="{723644B4-9CF6-4BCD-A6DE-62A7578BFECB}" srcOrd="0" destOrd="1" presId="urn:microsoft.com/office/officeart/2005/8/layout/process3"/>
    <dgm:cxn modelId="{224BEF9A-0555-4668-AF83-04864ACEB006}" srcId="{7160F5C8-DE2E-4B66-BD1F-DF88B4B492B0}" destId="{D9BADD26-B695-4BFE-BC07-F4B83576860C}" srcOrd="2" destOrd="0" parTransId="{0729B649-DF50-42E6-94B5-00692B0EF008}" sibTransId="{76F63DFD-1173-438F-82A6-EC338F9E15EA}"/>
    <dgm:cxn modelId="{8DE97EAA-C87D-4ABF-8A40-CE29884C5865}" type="presOf" srcId="{E3C1004E-8756-4D02-AFEB-0EE742EAF576}" destId="{723644B4-9CF6-4BCD-A6DE-62A7578BFECB}" srcOrd="0" destOrd="0" presId="urn:microsoft.com/office/officeart/2005/8/layout/process3"/>
    <dgm:cxn modelId="{556EE3AA-1158-4CFB-BE84-E9C83F876247}" srcId="{A3270E7E-7A88-4A29-9F40-CC99FB7E54AE}" destId="{37C4ACE5-5FE5-4706-85D0-ECD7F226FE59}" srcOrd="1" destOrd="0" parTransId="{0FA1CF37-BB34-4699-8298-8B98337F32FF}" sibTransId="{9440A356-E4E8-4878-8A67-F2A661E580F1}"/>
    <dgm:cxn modelId="{6E3F13B1-D670-4D34-8D5F-6F9B5D691DC0}" type="presOf" srcId="{46723B4C-30F2-48AE-9073-AC8199F398DB}" destId="{95FE0B03-9760-4002-BB34-629081C91948}" srcOrd="0" destOrd="0" presId="urn:microsoft.com/office/officeart/2005/8/layout/process3"/>
    <dgm:cxn modelId="{33B5D6B4-E6F9-4D8C-AA8A-9AEEE05C45C9}" srcId="{7160F5C8-DE2E-4B66-BD1F-DF88B4B492B0}" destId="{0554C3C4-DB38-4973-8F5F-E74A03A62FC4}" srcOrd="3" destOrd="0" parTransId="{A1284674-5317-40C1-8778-19A55738D84D}" sibTransId="{65DA3148-164B-45DA-9908-D3AB6FC90A3B}"/>
    <dgm:cxn modelId="{F875F3B6-70B2-453C-A85F-D20EB8BECB76}" type="presOf" srcId="{EED0CDE7-48BE-496B-9DEB-CC961064C51A}" destId="{BF3D5952-EB7D-46D7-99D4-1DCCA04A2F3C}" srcOrd="0" destOrd="1" presId="urn:microsoft.com/office/officeart/2005/8/layout/process3"/>
    <dgm:cxn modelId="{AE1953CF-C36B-46BD-B53F-922836407756}" type="presOf" srcId="{4CCE70C9-52CD-42BE-9138-254204C0E8D7}" destId="{18D2B333-660B-44BB-A225-321D19BE654E}" srcOrd="1" destOrd="0" presId="urn:microsoft.com/office/officeart/2005/8/layout/process3"/>
    <dgm:cxn modelId="{B1ACC0D0-04DB-44E6-9DED-E9E8344AC18D}" type="presOf" srcId="{69901857-5E1B-499D-B923-03664C6E1B59}" destId="{F47B01B2-3485-4F52-85DE-A008F91619B6}" srcOrd="0" destOrd="4" presId="urn:microsoft.com/office/officeart/2005/8/layout/process3"/>
    <dgm:cxn modelId="{572266D1-9984-454A-915A-81DA4658587B}" srcId="{F31B1AFD-3893-4676-96EA-CBDF406BE969}" destId="{390C3AFB-ABE2-472E-A395-2A6AB235C158}" srcOrd="0" destOrd="0" parTransId="{49FFB876-254B-4219-92CA-42EF235A37F9}" sibTransId="{5088713E-E602-4237-9932-712208DBFA45}"/>
    <dgm:cxn modelId="{D9F0A8D1-6A10-4490-8B09-9F202FB39AD8}" srcId="{F31B1AFD-3893-4676-96EA-CBDF406BE969}" destId="{07A8C7D6-9245-4214-9EAE-C26C81CD7C21}" srcOrd="1" destOrd="0" parTransId="{091A44CB-6F42-401B-AA64-C61D6EBEDB95}" sibTransId="{B2BAADDA-FC9F-4F2C-BF7A-CEEDD279C4C9}"/>
    <dgm:cxn modelId="{9D6E3BD7-3EE8-4B93-8376-90B7092411D0}" srcId="{970B5A9D-7F5B-43A6-A7FD-EB2FD7649303}" destId="{F31B1AFD-3893-4676-96EA-CBDF406BE969}" srcOrd="1" destOrd="0" parTransId="{BA536324-98BB-4F44-BC46-168017D4B383}" sibTransId="{4CCE70C9-52CD-42BE-9138-254204C0E8D7}"/>
    <dgm:cxn modelId="{3C9D5FE1-3A09-42AC-98C8-2118A356D4E7}" srcId="{46723B4C-30F2-48AE-9073-AC8199F398DB}" destId="{EED0CDE7-48BE-496B-9DEB-CC961064C51A}" srcOrd="1" destOrd="0" parTransId="{25027783-0DC7-4AC3-9524-01EC715FAEEB}" sibTransId="{1290D031-D047-4206-969D-BE5F0DF2B132}"/>
    <dgm:cxn modelId="{98F9BEEA-974F-4C31-B42C-B559558B2438}" srcId="{A3270E7E-7A88-4A29-9F40-CC99FB7E54AE}" destId="{E3C1004E-8756-4D02-AFEB-0EE742EAF576}" srcOrd="0" destOrd="0" parTransId="{76DA9CA5-B8EE-4703-A9C4-CDF44CC114F0}" sibTransId="{DFBCF47A-41A9-4E71-9807-BDF9027208C6}"/>
    <dgm:cxn modelId="{C1CDF9EC-68D6-4C34-AF90-75F3986FD204}" type="presOf" srcId="{DAA66207-9505-4315-9B40-BBA9DEEEBBC1}" destId="{F47B01B2-3485-4F52-85DE-A008F91619B6}" srcOrd="0" destOrd="2" presId="urn:microsoft.com/office/officeart/2005/8/layout/process3"/>
    <dgm:cxn modelId="{9412A2F6-1BA5-4678-ADA6-27CFDE03C932}" type="presOf" srcId="{390C3AFB-ABE2-472E-A395-2A6AB235C158}" destId="{F47B01B2-3485-4F52-85DE-A008F91619B6}" srcOrd="0" destOrd="0" presId="urn:microsoft.com/office/officeart/2005/8/layout/process3"/>
    <dgm:cxn modelId="{FDA953FB-0E09-476F-ADC3-BC705856FCE8}" type="presParOf" srcId="{122380AC-6D17-4024-8EAB-80C237606A37}" destId="{D0047A85-25B3-4194-A376-FB91B346CACE}" srcOrd="0" destOrd="0" presId="urn:microsoft.com/office/officeart/2005/8/layout/process3"/>
    <dgm:cxn modelId="{089E066F-E447-4603-9C05-9AE214EE9F2A}" type="presParOf" srcId="{D0047A85-25B3-4194-A376-FB91B346CACE}" destId="{FBBAE08F-F173-45B7-8E82-6943D1CA800D}" srcOrd="0" destOrd="0" presId="urn:microsoft.com/office/officeart/2005/8/layout/process3"/>
    <dgm:cxn modelId="{CDAB1B47-1834-4CB5-91FF-2BF72408C2C7}" type="presParOf" srcId="{D0047A85-25B3-4194-A376-FB91B346CACE}" destId="{5773FA86-59D8-480D-827E-4EEBB189EAD1}" srcOrd="1" destOrd="0" presId="urn:microsoft.com/office/officeart/2005/8/layout/process3"/>
    <dgm:cxn modelId="{5DA86F1D-9D71-4731-88F6-53DA8C081501}" type="presParOf" srcId="{D0047A85-25B3-4194-A376-FB91B346CACE}" destId="{723644B4-9CF6-4BCD-A6DE-62A7578BFECB}" srcOrd="2" destOrd="0" presId="urn:microsoft.com/office/officeart/2005/8/layout/process3"/>
    <dgm:cxn modelId="{A21CE380-2E28-4C4D-8271-9CA840CD78A9}" type="presParOf" srcId="{122380AC-6D17-4024-8EAB-80C237606A37}" destId="{BBADA85D-0424-4557-B50A-CDF9302607DF}" srcOrd="1" destOrd="0" presId="urn:microsoft.com/office/officeart/2005/8/layout/process3"/>
    <dgm:cxn modelId="{0DB5B298-CB89-4FFD-B663-90B60AF27158}" type="presParOf" srcId="{BBADA85D-0424-4557-B50A-CDF9302607DF}" destId="{E01604B3-7070-4D02-B4B3-A7648BB550AE}" srcOrd="0" destOrd="0" presId="urn:microsoft.com/office/officeart/2005/8/layout/process3"/>
    <dgm:cxn modelId="{8F59D17D-FC5E-4809-BBD3-4AE7AA42CA5D}" type="presParOf" srcId="{122380AC-6D17-4024-8EAB-80C237606A37}" destId="{EC2C644A-E24A-4492-A74B-FAACAA5D04A4}" srcOrd="2" destOrd="0" presId="urn:microsoft.com/office/officeart/2005/8/layout/process3"/>
    <dgm:cxn modelId="{D57FA704-216C-409D-AEB2-37B1568AD862}" type="presParOf" srcId="{EC2C644A-E24A-4492-A74B-FAACAA5D04A4}" destId="{D846A429-0CA5-46B9-AFFC-C241095193FB}" srcOrd="0" destOrd="0" presId="urn:microsoft.com/office/officeart/2005/8/layout/process3"/>
    <dgm:cxn modelId="{D4B7A4B0-BBC1-46D1-A9D4-733AE5C30886}" type="presParOf" srcId="{EC2C644A-E24A-4492-A74B-FAACAA5D04A4}" destId="{8DE59684-1E6B-4E37-A29C-AE30BE66685C}" srcOrd="1" destOrd="0" presId="urn:microsoft.com/office/officeart/2005/8/layout/process3"/>
    <dgm:cxn modelId="{36B28D33-5570-4F4D-BEE4-68631CCE6059}" type="presParOf" srcId="{EC2C644A-E24A-4492-A74B-FAACAA5D04A4}" destId="{F47B01B2-3485-4F52-85DE-A008F91619B6}" srcOrd="2" destOrd="0" presId="urn:microsoft.com/office/officeart/2005/8/layout/process3"/>
    <dgm:cxn modelId="{17FBB723-DCC8-434C-AC45-B90F90F1B673}" type="presParOf" srcId="{122380AC-6D17-4024-8EAB-80C237606A37}" destId="{FC8AF037-AD4C-40EF-BF8A-200E40B3531F}" srcOrd="3" destOrd="0" presId="urn:microsoft.com/office/officeart/2005/8/layout/process3"/>
    <dgm:cxn modelId="{9EB8D664-527F-44E0-8C59-2E5D62DC5811}" type="presParOf" srcId="{FC8AF037-AD4C-40EF-BF8A-200E40B3531F}" destId="{18D2B333-660B-44BB-A225-321D19BE654E}" srcOrd="0" destOrd="0" presId="urn:microsoft.com/office/officeart/2005/8/layout/process3"/>
    <dgm:cxn modelId="{432263CB-3DF8-48B2-823D-9DDB3D7B0EB4}" type="presParOf" srcId="{122380AC-6D17-4024-8EAB-80C237606A37}" destId="{A0786E11-E61F-4B41-88B3-2F3AAAFCDBE9}" srcOrd="4" destOrd="0" presId="urn:microsoft.com/office/officeart/2005/8/layout/process3"/>
    <dgm:cxn modelId="{652E1CEA-D769-4693-871B-3916A86C9509}" type="presParOf" srcId="{A0786E11-E61F-4B41-88B3-2F3AAAFCDBE9}" destId="{8BBE414F-C1EC-4FB6-9229-C23717DB5D91}" srcOrd="0" destOrd="0" presId="urn:microsoft.com/office/officeart/2005/8/layout/process3"/>
    <dgm:cxn modelId="{7751A97C-494D-4221-9EAF-522A3288F75A}" type="presParOf" srcId="{A0786E11-E61F-4B41-88B3-2F3AAAFCDBE9}" destId="{5526719D-9668-4F5C-B18C-5A836A4DD119}" srcOrd="1" destOrd="0" presId="urn:microsoft.com/office/officeart/2005/8/layout/process3"/>
    <dgm:cxn modelId="{9A072A42-9165-47A1-AC5C-DEA0510DAB6C}" type="presParOf" srcId="{A0786E11-E61F-4B41-88B3-2F3AAAFCDBE9}" destId="{2E91DE42-CC84-4901-89E4-5E95829A3876}" srcOrd="2" destOrd="0" presId="urn:microsoft.com/office/officeart/2005/8/layout/process3"/>
    <dgm:cxn modelId="{DA055F08-1D5B-4D3D-AF1E-7C10C9A32704}" type="presParOf" srcId="{122380AC-6D17-4024-8EAB-80C237606A37}" destId="{8627CF90-4A33-4C89-A246-29FB1CC95AAF}" srcOrd="5" destOrd="0" presId="urn:microsoft.com/office/officeart/2005/8/layout/process3"/>
    <dgm:cxn modelId="{CC9C84B3-06F0-4455-9D58-5D4A8F84BEED}" type="presParOf" srcId="{8627CF90-4A33-4C89-A246-29FB1CC95AAF}" destId="{B2BCAA4E-888A-4161-9559-B0817A26099E}" srcOrd="0" destOrd="0" presId="urn:microsoft.com/office/officeart/2005/8/layout/process3"/>
    <dgm:cxn modelId="{3738A87C-507B-4501-9CBF-172E07BC06FD}" type="presParOf" srcId="{122380AC-6D17-4024-8EAB-80C237606A37}" destId="{3875BC7A-F79C-4550-B835-4E6D32467E72}" srcOrd="6" destOrd="0" presId="urn:microsoft.com/office/officeart/2005/8/layout/process3"/>
    <dgm:cxn modelId="{CFDB4C82-5015-419A-9E16-C6070F4EECEE}" type="presParOf" srcId="{3875BC7A-F79C-4550-B835-4E6D32467E72}" destId="{95FE0B03-9760-4002-BB34-629081C91948}" srcOrd="0" destOrd="0" presId="urn:microsoft.com/office/officeart/2005/8/layout/process3"/>
    <dgm:cxn modelId="{0E359554-D926-400A-9B89-97EFF2CB8358}" type="presParOf" srcId="{3875BC7A-F79C-4550-B835-4E6D32467E72}" destId="{7659219D-B7E1-4097-82EC-C463D91EF93A}" srcOrd="1" destOrd="0" presId="urn:microsoft.com/office/officeart/2005/8/layout/process3"/>
    <dgm:cxn modelId="{5151146A-F624-4E31-B820-D42364588DAA}" type="presParOf" srcId="{3875BC7A-F79C-4550-B835-4E6D32467E72}" destId="{BF3D5952-EB7D-46D7-99D4-1DCCA04A2F3C}"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BBEB98-5BA0-49BD-A658-44ACA473DA9A}" type="doc">
      <dgm:prSet loTypeId="urn:microsoft.com/office/officeart/2005/8/layout/hProcess9" loCatId="process" qsTypeId="urn:microsoft.com/office/officeart/2005/8/quickstyle/simple1" qsCatId="simple" csTypeId="urn:microsoft.com/office/officeart/2005/8/colors/accent1_2" csCatId="accent1" phldr="1"/>
      <dgm:spPr/>
    </dgm:pt>
    <dgm:pt modelId="{A0431178-75E2-4B3F-B955-939275037C0F}">
      <dgm:prSet phldrT="[Texto]"/>
      <dgm:spPr/>
      <dgm:t>
        <a:bodyPr/>
        <a:lstStyle/>
        <a:p>
          <a:endParaRPr lang="es-CO" dirty="0"/>
        </a:p>
        <a:p>
          <a:r>
            <a:rPr lang="es-CO" dirty="0"/>
            <a:t>Contrato asesoría para el desarrollo del proyecto MCA AUDITING-(Hoy MAZARS)</a:t>
          </a:r>
        </a:p>
      </dgm:t>
    </dgm:pt>
    <dgm:pt modelId="{F23D2355-BA26-4519-B802-5528405849F6}" type="parTrans" cxnId="{88944797-A232-49FD-99D3-1CBD77E6BCE1}">
      <dgm:prSet/>
      <dgm:spPr/>
      <dgm:t>
        <a:bodyPr/>
        <a:lstStyle/>
        <a:p>
          <a:endParaRPr lang="es-CO"/>
        </a:p>
      </dgm:t>
    </dgm:pt>
    <dgm:pt modelId="{ED7ACCC3-A263-4F1B-8F5B-0BD6259ECFD6}" type="sibTrans" cxnId="{88944797-A232-49FD-99D3-1CBD77E6BCE1}">
      <dgm:prSet/>
      <dgm:spPr/>
      <dgm:t>
        <a:bodyPr/>
        <a:lstStyle/>
        <a:p>
          <a:endParaRPr lang="es-CO"/>
        </a:p>
      </dgm:t>
    </dgm:pt>
    <dgm:pt modelId="{781BA1F6-7D93-4DFF-BC73-53C10F4019A0}">
      <dgm:prSet phldrT="[Texto]"/>
      <dgm:spPr/>
      <dgm:t>
        <a:bodyPr/>
        <a:lstStyle/>
        <a:p>
          <a:r>
            <a:rPr lang="es-CO" dirty="0"/>
            <a:t>Etapa de Diagnóstico </a:t>
          </a:r>
        </a:p>
      </dgm:t>
    </dgm:pt>
    <dgm:pt modelId="{EFE0B22E-6FC1-4460-BAD0-4CAE1807689C}" type="parTrans" cxnId="{C445707F-4B5F-4A1D-88E6-9DFC24EC987C}">
      <dgm:prSet/>
      <dgm:spPr/>
      <dgm:t>
        <a:bodyPr/>
        <a:lstStyle/>
        <a:p>
          <a:endParaRPr lang="es-CO"/>
        </a:p>
      </dgm:t>
    </dgm:pt>
    <dgm:pt modelId="{14616DB0-BA0F-4974-AA74-46145A7818C6}" type="sibTrans" cxnId="{C445707F-4B5F-4A1D-88E6-9DFC24EC987C}">
      <dgm:prSet/>
      <dgm:spPr/>
      <dgm:t>
        <a:bodyPr/>
        <a:lstStyle/>
        <a:p>
          <a:endParaRPr lang="es-CO"/>
        </a:p>
      </dgm:t>
    </dgm:pt>
    <dgm:pt modelId="{68ED9515-9AAA-46C0-8D9E-5837503D42E9}">
      <dgm:prSet phldrT="[Texto]"/>
      <dgm:spPr/>
      <dgm:t>
        <a:bodyPr/>
        <a:lstStyle/>
        <a:p>
          <a:r>
            <a:rPr lang="es-CO" dirty="0"/>
            <a:t>Diseño y planeación</a:t>
          </a:r>
        </a:p>
      </dgm:t>
    </dgm:pt>
    <dgm:pt modelId="{F25A4EE9-2986-4B7D-8566-D75F7480AA1F}" type="parTrans" cxnId="{AB461D7C-2CB9-47AE-A572-8C1BD97041C0}">
      <dgm:prSet/>
      <dgm:spPr/>
      <dgm:t>
        <a:bodyPr/>
        <a:lstStyle/>
        <a:p>
          <a:endParaRPr lang="es-CO"/>
        </a:p>
      </dgm:t>
    </dgm:pt>
    <dgm:pt modelId="{CA723872-4DC3-4C1E-A148-E0FAD93B3293}" type="sibTrans" cxnId="{AB461D7C-2CB9-47AE-A572-8C1BD97041C0}">
      <dgm:prSet/>
      <dgm:spPr/>
      <dgm:t>
        <a:bodyPr/>
        <a:lstStyle/>
        <a:p>
          <a:endParaRPr lang="es-CO"/>
        </a:p>
      </dgm:t>
    </dgm:pt>
    <dgm:pt modelId="{AC405534-BFB2-4488-BC82-E09253928108}">
      <dgm:prSet phldrT="[Texto]"/>
      <dgm:spPr/>
      <dgm:t>
        <a:bodyPr/>
        <a:lstStyle/>
        <a:p>
          <a:r>
            <a:rPr lang="es-CO" dirty="0"/>
            <a:t>Desarrollo de Soluciones e impactos cuantitativos:</a:t>
          </a:r>
        </a:p>
      </dgm:t>
    </dgm:pt>
    <dgm:pt modelId="{DCCDA449-5737-4635-9625-01532C290E4B}" type="parTrans" cxnId="{7328A4B4-731F-4803-96C5-DB0D0E072AE8}">
      <dgm:prSet/>
      <dgm:spPr/>
      <dgm:t>
        <a:bodyPr/>
        <a:lstStyle/>
        <a:p>
          <a:endParaRPr lang="es-CO"/>
        </a:p>
      </dgm:t>
    </dgm:pt>
    <dgm:pt modelId="{FFB31D55-345B-473D-AF67-1AC776BAF172}" type="sibTrans" cxnId="{7328A4B4-731F-4803-96C5-DB0D0E072AE8}">
      <dgm:prSet/>
      <dgm:spPr/>
      <dgm:t>
        <a:bodyPr/>
        <a:lstStyle/>
        <a:p>
          <a:endParaRPr lang="es-CO"/>
        </a:p>
      </dgm:t>
    </dgm:pt>
    <dgm:pt modelId="{CD47CE14-EC36-45B8-983F-8283A882A8C7}">
      <dgm:prSet phldrT="[Texto]"/>
      <dgm:spPr/>
      <dgm:t>
        <a:bodyPr/>
        <a:lstStyle/>
        <a:p>
          <a:r>
            <a:rPr lang="es-CO" dirty="0"/>
            <a:t>Implementación </a:t>
          </a:r>
        </a:p>
      </dgm:t>
    </dgm:pt>
    <dgm:pt modelId="{F8199682-11D4-4B37-B956-2A72E05B0919}" type="parTrans" cxnId="{CA55DE6B-8619-4658-8913-D455EA4D31DE}">
      <dgm:prSet/>
      <dgm:spPr/>
      <dgm:t>
        <a:bodyPr/>
        <a:lstStyle/>
        <a:p>
          <a:endParaRPr lang="es-CO"/>
        </a:p>
      </dgm:t>
    </dgm:pt>
    <dgm:pt modelId="{5E1CE56F-6E7F-42C0-BDF3-0341D478D0AC}" type="sibTrans" cxnId="{CA55DE6B-8619-4658-8913-D455EA4D31DE}">
      <dgm:prSet/>
      <dgm:spPr/>
      <dgm:t>
        <a:bodyPr/>
        <a:lstStyle/>
        <a:p>
          <a:endParaRPr lang="es-CO"/>
        </a:p>
      </dgm:t>
    </dgm:pt>
    <dgm:pt modelId="{22201464-2631-4A85-B3E0-2B51B0BC8A0D}">
      <dgm:prSet phldrT="[Texto]"/>
      <dgm:spPr/>
      <dgm:t>
        <a:bodyPr/>
        <a:lstStyle/>
        <a:p>
          <a:r>
            <a:rPr lang="es-CO" dirty="0"/>
            <a:t>Capacitación</a:t>
          </a:r>
        </a:p>
      </dgm:t>
    </dgm:pt>
    <dgm:pt modelId="{E42FFDA9-DBA9-41BB-BD9D-6A4FFE3DED84}" type="parTrans" cxnId="{EC2AE915-783C-41CC-B0E7-B1CA8708C6FF}">
      <dgm:prSet/>
      <dgm:spPr/>
      <dgm:t>
        <a:bodyPr/>
        <a:lstStyle/>
        <a:p>
          <a:endParaRPr lang="es-CO"/>
        </a:p>
      </dgm:t>
    </dgm:pt>
    <dgm:pt modelId="{49CDB327-1BEE-4364-8847-16E140365BA7}" type="sibTrans" cxnId="{EC2AE915-783C-41CC-B0E7-B1CA8708C6FF}">
      <dgm:prSet/>
      <dgm:spPr/>
      <dgm:t>
        <a:bodyPr/>
        <a:lstStyle/>
        <a:p>
          <a:endParaRPr lang="es-CO"/>
        </a:p>
      </dgm:t>
    </dgm:pt>
    <dgm:pt modelId="{7E4AF3B4-49C8-4CAD-AD97-F0EEB1B49228}" type="pres">
      <dgm:prSet presAssocID="{59BBEB98-5BA0-49BD-A658-44ACA473DA9A}" presName="CompostProcess" presStyleCnt="0">
        <dgm:presLayoutVars>
          <dgm:dir/>
          <dgm:resizeHandles val="exact"/>
        </dgm:presLayoutVars>
      </dgm:prSet>
      <dgm:spPr/>
    </dgm:pt>
    <dgm:pt modelId="{BDFF01A0-80F4-4319-9A20-CA8E3AE720D5}" type="pres">
      <dgm:prSet presAssocID="{59BBEB98-5BA0-49BD-A658-44ACA473DA9A}" presName="arrow" presStyleLbl="bgShp" presStyleIdx="0" presStyleCnt="1" custLinFactNeighborX="0" custLinFactNeighborY="-3735"/>
      <dgm:spPr/>
    </dgm:pt>
    <dgm:pt modelId="{F2AB26BB-1301-441D-83E9-680CC1839A50}" type="pres">
      <dgm:prSet presAssocID="{59BBEB98-5BA0-49BD-A658-44ACA473DA9A}" presName="linearProcess" presStyleCnt="0"/>
      <dgm:spPr/>
    </dgm:pt>
    <dgm:pt modelId="{53922B30-C38D-4A6C-B7EF-03C4560064EA}" type="pres">
      <dgm:prSet presAssocID="{A0431178-75E2-4B3F-B955-939275037C0F}" presName="textNode" presStyleLbl="node1" presStyleIdx="0" presStyleCnt="6">
        <dgm:presLayoutVars>
          <dgm:bulletEnabled val="1"/>
        </dgm:presLayoutVars>
      </dgm:prSet>
      <dgm:spPr/>
    </dgm:pt>
    <dgm:pt modelId="{C271AF9C-E719-4941-9796-1EA635CDCFC9}" type="pres">
      <dgm:prSet presAssocID="{ED7ACCC3-A263-4F1B-8F5B-0BD6259ECFD6}" presName="sibTrans" presStyleCnt="0"/>
      <dgm:spPr/>
    </dgm:pt>
    <dgm:pt modelId="{A6F7B0A0-DEEC-4DA8-9B5B-E35FDF13DE93}" type="pres">
      <dgm:prSet presAssocID="{781BA1F6-7D93-4DFF-BC73-53C10F4019A0}" presName="textNode" presStyleLbl="node1" presStyleIdx="1" presStyleCnt="6">
        <dgm:presLayoutVars>
          <dgm:bulletEnabled val="1"/>
        </dgm:presLayoutVars>
      </dgm:prSet>
      <dgm:spPr/>
    </dgm:pt>
    <dgm:pt modelId="{B837F6D2-32BF-4F9C-AAF4-542DD9D01C1F}" type="pres">
      <dgm:prSet presAssocID="{14616DB0-BA0F-4974-AA74-46145A7818C6}" presName="sibTrans" presStyleCnt="0"/>
      <dgm:spPr/>
    </dgm:pt>
    <dgm:pt modelId="{F5494EA0-E391-4052-93E8-95AF7F8FBC3E}" type="pres">
      <dgm:prSet presAssocID="{68ED9515-9AAA-46C0-8D9E-5837503D42E9}" presName="textNode" presStyleLbl="node1" presStyleIdx="2" presStyleCnt="6">
        <dgm:presLayoutVars>
          <dgm:bulletEnabled val="1"/>
        </dgm:presLayoutVars>
      </dgm:prSet>
      <dgm:spPr/>
    </dgm:pt>
    <dgm:pt modelId="{826B5412-8C1F-497D-9262-C04F39A6FBAC}" type="pres">
      <dgm:prSet presAssocID="{CA723872-4DC3-4C1E-A148-E0FAD93B3293}" presName="sibTrans" presStyleCnt="0"/>
      <dgm:spPr/>
    </dgm:pt>
    <dgm:pt modelId="{0C1A3D40-8490-41F3-B28A-B667714B6DBF}" type="pres">
      <dgm:prSet presAssocID="{AC405534-BFB2-4488-BC82-E09253928108}" presName="textNode" presStyleLbl="node1" presStyleIdx="3" presStyleCnt="6" custLinFactX="95399" custLinFactNeighborX="100000" custLinFactNeighborY="1615">
        <dgm:presLayoutVars>
          <dgm:bulletEnabled val="1"/>
        </dgm:presLayoutVars>
      </dgm:prSet>
      <dgm:spPr/>
    </dgm:pt>
    <dgm:pt modelId="{5B051BFC-28E7-4F54-BB4B-334F5E09BA53}" type="pres">
      <dgm:prSet presAssocID="{FFB31D55-345B-473D-AF67-1AC776BAF172}" presName="sibTrans" presStyleCnt="0"/>
      <dgm:spPr/>
    </dgm:pt>
    <dgm:pt modelId="{D705008B-18AF-4D47-8A83-9EB6CDD32254}" type="pres">
      <dgm:prSet presAssocID="{22201464-2631-4A85-B3E0-2B51B0BC8A0D}" presName="textNode" presStyleLbl="node1" presStyleIdx="4" presStyleCnt="6" custLinFactX="-100000" custLinFactNeighborX="-165937">
        <dgm:presLayoutVars>
          <dgm:bulletEnabled val="1"/>
        </dgm:presLayoutVars>
      </dgm:prSet>
      <dgm:spPr/>
    </dgm:pt>
    <dgm:pt modelId="{6B456404-66E1-4861-99FF-5559C6C0DB82}" type="pres">
      <dgm:prSet presAssocID="{49CDB327-1BEE-4364-8847-16E140365BA7}" presName="sibTrans" presStyleCnt="0"/>
      <dgm:spPr/>
    </dgm:pt>
    <dgm:pt modelId="{2E185E5A-E15A-481F-9D87-970533CDD017}" type="pres">
      <dgm:prSet presAssocID="{CD47CE14-EC36-45B8-983F-8283A882A8C7}" presName="textNode" presStyleLbl="node1" presStyleIdx="5" presStyleCnt="6">
        <dgm:presLayoutVars>
          <dgm:bulletEnabled val="1"/>
        </dgm:presLayoutVars>
      </dgm:prSet>
      <dgm:spPr/>
    </dgm:pt>
  </dgm:ptLst>
  <dgm:cxnLst>
    <dgm:cxn modelId="{7DD09E05-D3E4-4C31-BD06-4853E338B8FC}" type="presOf" srcId="{22201464-2631-4A85-B3E0-2B51B0BC8A0D}" destId="{D705008B-18AF-4D47-8A83-9EB6CDD32254}" srcOrd="0" destOrd="0" presId="urn:microsoft.com/office/officeart/2005/8/layout/hProcess9"/>
    <dgm:cxn modelId="{EC2AE915-783C-41CC-B0E7-B1CA8708C6FF}" srcId="{59BBEB98-5BA0-49BD-A658-44ACA473DA9A}" destId="{22201464-2631-4A85-B3E0-2B51B0BC8A0D}" srcOrd="4" destOrd="0" parTransId="{E42FFDA9-DBA9-41BB-BD9D-6A4FFE3DED84}" sibTransId="{49CDB327-1BEE-4364-8847-16E140365BA7}"/>
    <dgm:cxn modelId="{E4FE403A-1037-432A-8398-3077BAFA795A}" type="presOf" srcId="{A0431178-75E2-4B3F-B955-939275037C0F}" destId="{53922B30-C38D-4A6C-B7EF-03C4560064EA}" srcOrd="0" destOrd="0" presId="urn:microsoft.com/office/officeart/2005/8/layout/hProcess9"/>
    <dgm:cxn modelId="{CA55DE6B-8619-4658-8913-D455EA4D31DE}" srcId="{59BBEB98-5BA0-49BD-A658-44ACA473DA9A}" destId="{CD47CE14-EC36-45B8-983F-8283A882A8C7}" srcOrd="5" destOrd="0" parTransId="{F8199682-11D4-4B37-B956-2A72E05B0919}" sibTransId="{5E1CE56F-6E7F-42C0-BDF3-0341D478D0AC}"/>
    <dgm:cxn modelId="{5FF24D75-4503-45A7-93A2-7F3D6A5DFDE3}" type="presOf" srcId="{AC405534-BFB2-4488-BC82-E09253928108}" destId="{0C1A3D40-8490-41F3-B28A-B667714B6DBF}" srcOrd="0" destOrd="0" presId="urn:microsoft.com/office/officeart/2005/8/layout/hProcess9"/>
    <dgm:cxn modelId="{94748F78-539D-4E38-8FFD-6C1982EE9FEB}" type="presOf" srcId="{59BBEB98-5BA0-49BD-A658-44ACA473DA9A}" destId="{7E4AF3B4-49C8-4CAD-AD97-F0EEB1B49228}" srcOrd="0" destOrd="0" presId="urn:microsoft.com/office/officeart/2005/8/layout/hProcess9"/>
    <dgm:cxn modelId="{AB461D7C-2CB9-47AE-A572-8C1BD97041C0}" srcId="{59BBEB98-5BA0-49BD-A658-44ACA473DA9A}" destId="{68ED9515-9AAA-46C0-8D9E-5837503D42E9}" srcOrd="2" destOrd="0" parTransId="{F25A4EE9-2986-4B7D-8566-D75F7480AA1F}" sibTransId="{CA723872-4DC3-4C1E-A148-E0FAD93B3293}"/>
    <dgm:cxn modelId="{C445707F-4B5F-4A1D-88E6-9DFC24EC987C}" srcId="{59BBEB98-5BA0-49BD-A658-44ACA473DA9A}" destId="{781BA1F6-7D93-4DFF-BC73-53C10F4019A0}" srcOrd="1" destOrd="0" parTransId="{EFE0B22E-6FC1-4460-BAD0-4CAE1807689C}" sibTransId="{14616DB0-BA0F-4974-AA74-46145A7818C6}"/>
    <dgm:cxn modelId="{D7551F97-0046-455A-990D-CBAF16C10891}" type="presOf" srcId="{68ED9515-9AAA-46C0-8D9E-5837503D42E9}" destId="{F5494EA0-E391-4052-93E8-95AF7F8FBC3E}" srcOrd="0" destOrd="0" presId="urn:microsoft.com/office/officeart/2005/8/layout/hProcess9"/>
    <dgm:cxn modelId="{88944797-A232-49FD-99D3-1CBD77E6BCE1}" srcId="{59BBEB98-5BA0-49BD-A658-44ACA473DA9A}" destId="{A0431178-75E2-4B3F-B955-939275037C0F}" srcOrd="0" destOrd="0" parTransId="{F23D2355-BA26-4519-B802-5528405849F6}" sibTransId="{ED7ACCC3-A263-4F1B-8F5B-0BD6259ECFD6}"/>
    <dgm:cxn modelId="{7328A4B4-731F-4803-96C5-DB0D0E072AE8}" srcId="{59BBEB98-5BA0-49BD-A658-44ACA473DA9A}" destId="{AC405534-BFB2-4488-BC82-E09253928108}" srcOrd="3" destOrd="0" parTransId="{DCCDA449-5737-4635-9625-01532C290E4B}" sibTransId="{FFB31D55-345B-473D-AF67-1AC776BAF172}"/>
    <dgm:cxn modelId="{F61A05C5-0C82-4F69-9A83-4CCADABDAE8D}" type="presOf" srcId="{781BA1F6-7D93-4DFF-BC73-53C10F4019A0}" destId="{A6F7B0A0-DEEC-4DA8-9B5B-E35FDF13DE93}" srcOrd="0" destOrd="0" presId="urn:microsoft.com/office/officeart/2005/8/layout/hProcess9"/>
    <dgm:cxn modelId="{D9FD04D6-9A7D-4285-8450-C960786BF228}" type="presOf" srcId="{CD47CE14-EC36-45B8-983F-8283A882A8C7}" destId="{2E185E5A-E15A-481F-9D87-970533CDD017}" srcOrd="0" destOrd="0" presId="urn:microsoft.com/office/officeart/2005/8/layout/hProcess9"/>
    <dgm:cxn modelId="{39FE45DA-4C5D-4A20-9480-1225D2B7DA6E}" type="presParOf" srcId="{7E4AF3B4-49C8-4CAD-AD97-F0EEB1B49228}" destId="{BDFF01A0-80F4-4319-9A20-CA8E3AE720D5}" srcOrd="0" destOrd="0" presId="urn:microsoft.com/office/officeart/2005/8/layout/hProcess9"/>
    <dgm:cxn modelId="{6DEB74D0-3110-45BA-9E51-A6B007B94AD3}" type="presParOf" srcId="{7E4AF3B4-49C8-4CAD-AD97-F0EEB1B49228}" destId="{F2AB26BB-1301-441D-83E9-680CC1839A50}" srcOrd="1" destOrd="0" presId="urn:microsoft.com/office/officeart/2005/8/layout/hProcess9"/>
    <dgm:cxn modelId="{2A5D8D07-FCCB-46EA-82A8-98CD972DD329}" type="presParOf" srcId="{F2AB26BB-1301-441D-83E9-680CC1839A50}" destId="{53922B30-C38D-4A6C-B7EF-03C4560064EA}" srcOrd="0" destOrd="0" presId="urn:microsoft.com/office/officeart/2005/8/layout/hProcess9"/>
    <dgm:cxn modelId="{60DC4F89-E556-4B90-8FCC-9E056DDB7720}" type="presParOf" srcId="{F2AB26BB-1301-441D-83E9-680CC1839A50}" destId="{C271AF9C-E719-4941-9796-1EA635CDCFC9}" srcOrd="1" destOrd="0" presId="urn:microsoft.com/office/officeart/2005/8/layout/hProcess9"/>
    <dgm:cxn modelId="{AA5BFBE8-B932-4719-9FE6-6C7855B018B5}" type="presParOf" srcId="{F2AB26BB-1301-441D-83E9-680CC1839A50}" destId="{A6F7B0A0-DEEC-4DA8-9B5B-E35FDF13DE93}" srcOrd="2" destOrd="0" presId="urn:microsoft.com/office/officeart/2005/8/layout/hProcess9"/>
    <dgm:cxn modelId="{9C99AF71-462B-45AE-8161-ED62724E4C21}" type="presParOf" srcId="{F2AB26BB-1301-441D-83E9-680CC1839A50}" destId="{B837F6D2-32BF-4F9C-AAF4-542DD9D01C1F}" srcOrd="3" destOrd="0" presId="urn:microsoft.com/office/officeart/2005/8/layout/hProcess9"/>
    <dgm:cxn modelId="{A8EE0DA1-7A82-43F8-9A23-16D27BDCFBEE}" type="presParOf" srcId="{F2AB26BB-1301-441D-83E9-680CC1839A50}" destId="{F5494EA0-E391-4052-93E8-95AF7F8FBC3E}" srcOrd="4" destOrd="0" presId="urn:microsoft.com/office/officeart/2005/8/layout/hProcess9"/>
    <dgm:cxn modelId="{9A0BD29C-0FA0-457D-B86E-B12BF6A2DBAA}" type="presParOf" srcId="{F2AB26BB-1301-441D-83E9-680CC1839A50}" destId="{826B5412-8C1F-497D-9262-C04F39A6FBAC}" srcOrd="5" destOrd="0" presId="urn:microsoft.com/office/officeart/2005/8/layout/hProcess9"/>
    <dgm:cxn modelId="{ED46F000-FC43-4347-993D-B233479D61D6}" type="presParOf" srcId="{F2AB26BB-1301-441D-83E9-680CC1839A50}" destId="{0C1A3D40-8490-41F3-B28A-B667714B6DBF}" srcOrd="6" destOrd="0" presId="urn:microsoft.com/office/officeart/2005/8/layout/hProcess9"/>
    <dgm:cxn modelId="{F78C81FD-0933-46E1-BA43-5EB9E304F960}" type="presParOf" srcId="{F2AB26BB-1301-441D-83E9-680CC1839A50}" destId="{5B051BFC-28E7-4F54-BB4B-334F5E09BA53}" srcOrd="7" destOrd="0" presId="urn:microsoft.com/office/officeart/2005/8/layout/hProcess9"/>
    <dgm:cxn modelId="{67D36742-B95F-4DDE-84AB-3FF03DBEB4C8}" type="presParOf" srcId="{F2AB26BB-1301-441D-83E9-680CC1839A50}" destId="{D705008B-18AF-4D47-8A83-9EB6CDD32254}" srcOrd="8" destOrd="0" presId="urn:microsoft.com/office/officeart/2005/8/layout/hProcess9"/>
    <dgm:cxn modelId="{4A4B04B9-072F-41C9-A519-02BAF8C76D75}" type="presParOf" srcId="{F2AB26BB-1301-441D-83E9-680CC1839A50}" destId="{6B456404-66E1-4861-99FF-5559C6C0DB82}" srcOrd="9" destOrd="0" presId="urn:microsoft.com/office/officeart/2005/8/layout/hProcess9"/>
    <dgm:cxn modelId="{D5360F9A-031A-45B2-AD91-3433A6686243}" type="presParOf" srcId="{F2AB26BB-1301-441D-83E9-680CC1839A50}" destId="{2E185E5A-E15A-481F-9D87-970533CDD017}"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EB18A7-61B1-4BC2-BC75-5C00DD642DB1}"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CO"/>
        </a:p>
      </dgm:t>
    </dgm:pt>
    <dgm:pt modelId="{D539BE9F-C5CB-438C-84B6-537E8FCEEFE5}">
      <dgm:prSet phldrT="[Texto]"/>
      <dgm:spPr/>
      <dgm:t>
        <a:bodyPr/>
        <a:lstStyle/>
        <a:p>
          <a:pPr algn="ctr"/>
          <a:r>
            <a:rPr lang="es-CO" dirty="0"/>
            <a:t>    </a:t>
          </a:r>
          <a:r>
            <a:rPr lang="es-CO" i="1" u="none" dirty="0"/>
            <a:t>CONCEPTOS  y MESAS DE TRABAJO CON LA CGN</a:t>
          </a:r>
        </a:p>
      </dgm:t>
    </dgm:pt>
    <dgm:pt modelId="{667E4B6A-5555-4E1F-A184-05627724119E}" type="parTrans" cxnId="{1582D941-F6E0-47CB-943C-E84FF95DC1AB}">
      <dgm:prSet/>
      <dgm:spPr/>
      <dgm:t>
        <a:bodyPr/>
        <a:lstStyle/>
        <a:p>
          <a:endParaRPr lang="es-CO"/>
        </a:p>
      </dgm:t>
    </dgm:pt>
    <dgm:pt modelId="{A5B66D7B-5548-43D2-89B1-9EEBD6E3F2CE}" type="sibTrans" cxnId="{1582D941-F6E0-47CB-943C-E84FF95DC1AB}">
      <dgm:prSet/>
      <dgm:spPr/>
      <dgm:t>
        <a:bodyPr/>
        <a:lstStyle/>
        <a:p>
          <a:endParaRPr lang="es-CO"/>
        </a:p>
      </dgm:t>
    </dgm:pt>
    <dgm:pt modelId="{0A7F3A92-DE90-469C-966C-55B73D81FA9B}">
      <dgm:prSet phldrT="[Texto]" custT="1"/>
      <dgm:spPr/>
      <dgm:t>
        <a:bodyPr/>
        <a:lstStyle/>
        <a:p>
          <a:pPr algn="just">
            <a:buFont typeface="Wingdings" panose="05000000000000000000" pitchFamily="2" charset="2"/>
            <a:buChar char="ü"/>
          </a:pPr>
          <a:r>
            <a:rPr lang="es-CO" sz="1400" dirty="0"/>
            <a:t>Tratamiento contable de los recursos recibidos en extinción de dominio</a:t>
          </a:r>
        </a:p>
      </dgm:t>
    </dgm:pt>
    <dgm:pt modelId="{3FE669CF-CB6D-43F8-B72D-DCC282F68614}" type="parTrans" cxnId="{43D7716B-4A94-4589-A5B2-433C1AF3B1ED}">
      <dgm:prSet/>
      <dgm:spPr/>
      <dgm:t>
        <a:bodyPr/>
        <a:lstStyle/>
        <a:p>
          <a:endParaRPr lang="es-CO"/>
        </a:p>
      </dgm:t>
    </dgm:pt>
    <dgm:pt modelId="{1EC1B6ED-C902-450E-A19E-6F7F1656A617}" type="sibTrans" cxnId="{43D7716B-4A94-4589-A5B2-433C1AF3B1ED}">
      <dgm:prSet/>
      <dgm:spPr/>
      <dgm:t>
        <a:bodyPr/>
        <a:lstStyle/>
        <a:p>
          <a:endParaRPr lang="es-CO"/>
        </a:p>
      </dgm:t>
    </dgm:pt>
    <dgm:pt modelId="{E2CBC53B-6BB5-42CE-8927-03BA6D6C56BC}">
      <dgm:prSet phldrT="[Texto]" custT="1"/>
      <dgm:spPr/>
      <dgm:t>
        <a:bodyPr/>
        <a:lstStyle/>
        <a:p>
          <a:pPr algn="just">
            <a:buFont typeface="Wingdings" panose="05000000000000000000" pitchFamily="2" charset="2"/>
            <a:buChar char="ü"/>
          </a:pPr>
          <a:r>
            <a:rPr lang="es-CO" sz="1400" dirty="0"/>
            <a:t>Sociedades declaradas en Extinción de Dominio Y tratamiento de los gastos a cargo de las Sociedades.</a:t>
          </a:r>
        </a:p>
      </dgm:t>
    </dgm:pt>
    <dgm:pt modelId="{6BF2CFC4-4C62-466D-A2BD-14A7CC32384A}" type="parTrans" cxnId="{EDA35FB4-A53B-44AA-AA9F-0E357D471A18}">
      <dgm:prSet/>
      <dgm:spPr/>
      <dgm:t>
        <a:bodyPr/>
        <a:lstStyle/>
        <a:p>
          <a:endParaRPr lang="es-CO"/>
        </a:p>
      </dgm:t>
    </dgm:pt>
    <dgm:pt modelId="{AC55F3D6-9B38-47BC-BAEA-AF20478B1239}" type="sibTrans" cxnId="{EDA35FB4-A53B-44AA-AA9F-0E357D471A18}">
      <dgm:prSet/>
      <dgm:spPr/>
      <dgm:t>
        <a:bodyPr/>
        <a:lstStyle/>
        <a:p>
          <a:endParaRPr lang="es-CO"/>
        </a:p>
      </dgm:t>
    </dgm:pt>
    <dgm:pt modelId="{D24264D6-176C-403E-9AC8-FF39128AF720}">
      <dgm:prSet phldrT="[Texto]" custT="1"/>
      <dgm:spPr/>
      <dgm:t>
        <a:bodyPr/>
        <a:lstStyle/>
        <a:p>
          <a:pPr algn="just">
            <a:buFont typeface="Wingdings" panose="05000000000000000000" pitchFamily="2" charset="2"/>
            <a:buChar char="ü"/>
          </a:pPr>
          <a:r>
            <a:rPr lang="es-CO" sz="1400" dirty="0"/>
            <a:t>Bienes Muebles e Inmuebles Extintos entregados en administración a los depositarios.</a:t>
          </a:r>
        </a:p>
      </dgm:t>
    </dgm:pt>
    <dgm:pt modelId="{4FAB74E6-A615-4E81-9FBF-9209F48328F4}" type="parTrans" cxnId="{774615E0-97F3-4C55-A56F-BD0940EB6C21}">
      <dgm:prSet/>
      <dgm:spPr/>
      <dgm:t>
        <a:bodyPr/>
        <a:lstStyle/>
        <a:p>
          <a:endParaRPr lang="es-CO"/>
        </a:p>
      </dgm:t>
    </dgm:pt>
    <dgm:pt modelId="{0CA7A31E-1017-4DC2-9FEC-B8117A6B15AC}" type="sibTrans" cxnId="{774615E0-97F3-4C55-A56F-BD0940EB6C21}">
      <dgm:prSet/>
      <dgm:spPr/>
      <dgm:t>
        <a:bodyPr/>
        <a:lstStyle/>
        <a:p>
          <a:endParaRPr lang="es-CO"/>
        </a:p>
      </dgm:t>
    </dgm:pt>
    <dgm:pt modelId="{C2DD2D81-EBE5-4261-A66C-985CB81C75C8}">
      <dgm:prSet phldrT="[Texto]"/>
      <dgm:spPr/>
      <dgm:t>
        <a:bodyPr/>
        <a:lstStyle/>
        <a:p>
          <a:pPr algn="ctr"/>
          <a:r>
            <a:rPr lang="es-CO" i="1" dirty="0"/>
            <a:t>MESAS DE TRABAJO INTERNAS</a:t>
          </a:r>
        </a:p>
      </dgm:t>
    </dgm:pt>
    <dgm:pt modelId="{4C3AC913-0A7C-43A1-BC0D-DD0F48FE0F24}" type="parTrans" cxnId="{E199DC16-BD61-4F92-934F-B7FED74244D1}">
      <dgm:prSet/>
      <dgm:spPr/>
      <dgm:t>
        <a:bodyPr/>
        <a:lstStyle/>
        <a:p>
          <a:endParaRPr lang="es-CO"/>
        </a:p>
      </dgm:t>
    </dgm:pt>
    <dgm:pt modelId="{61960F37-A596-439D-9D9D-D9EFFB0FC777}" type="sibTrans" cxnId="{E199DC16-BD61-4F92-934F-B7FED74244D1}">
      <dgm:prSet/>
      <dgm:spPr/>
      <dgm:t>
        <a:bodyPr/>
        <a:lstStyle/>
        <a:p>
          <a:endParaRPr lang="es-CO"/>
        </a:p>
      </dgm:t>
    </dgm:pt>
    <dgm:pt modelId="{DA90C69F-F329-45F0-B8ED-7C010D92707B}">
      <dgm:prSet phldrT="[Texto]" custT="1"/>
      <dgm:spPr/>
      <dgm:t>
        <a:bodyPr/>
        <a:lstStyle/>
        <a:p>
          <a:pPr algn="just">
            <a:buFont typeface="Wingdings" panose="05000000000000000000" pitchFamily="2" charset="2"/>
            <a:buChar char="ü"/>
          </a:pPr>
          <a:r>
            <a:rPr lang="es-CO" sz="1400" b="1" dirty="0"/>
            <a:t>Gerencia Técnica</a:t>
          </a:r>
          <a:r>
            <a:rPr lang="es-CO" sz="1400" dirty="0"/>
            <a:t>-Determinación del valor estimado de los bienes inmuebles.</a:t>
          </a:r>
        </a:p>
      </dgm:t>
    </dgm:pt>
    <dgm:pt modelId="{94A9C20B-99EB-4C9B-BCF4-224434774520}" type="parTrans" cxnId="{B154EACC-BC74-4348-A5CA-027C05384BBB}">
      <dgm:prSet/>
      <dgm:spPr/>
      <dgm:t>
        <a:bodyPr/>
        <a:lstStyle/>
        <a:p>
          <a:endParaRPr lang="es-CO"/>
        </a:p>
      </dgm:t>
    </dgm:pt>
    <dgm:pt modelId="{67981E96-319F-436D-8245-770EE5CED8DF}" type="sibTrans" cxnId="{B154EACC-BC74-4348-A5CA-027C05384BBB}">
      <dgm:prSet/>
      <dgm:spPr/>
      <dgm:t>
        <a:bodyPr/>
        <a:lstStyle/>
        <a:p>
          <a:endParaRPr lang="es-CO"/>
        </a:p>
      </dgm:t>
    </dgm:pt>
    <dgm:pt modelId="{7A6A28AD-B390-483E-8A9E-8D9BB698EDB4}">
      <dgm:prSet phldrT="[Texto]" custT="1"/>
      <dgm:spPr/>
      <dgm:t>
        <a:bodyPr/>
        <a:lstStyle/>
        <a:p>
          <a:pPr algn="just">
            <a:buFont typeface="Wingdings" panose="05000000000000000000" pitchFamily="2" charset="2"/>
            <a:buChar char="ü"/>
          </a:pPr>
          <a:r>
            <a:rPr lang="es-CO" sz="1400" b="1" dirty="0"/>
            <a:t>Gerencia de asuntos Legales- </a:t>
          </a:r>
          <a:r>
            <a:rPr lang="es-CO" sz="1400" dirty="0"/>
            <a:t>Provisión-contingencias</a:t>
          </a:r>
        </a:p>
      </dgm:t>
    </dgm:pt>
    <dgm:pt modelId="{845065CA-2068-43F7-BA0E-06FBB4B219C9}" type="sibTrans" cxnId="{D73C70CD-9AC3-4F50-B59F-070BE1EB5D84}">
      <dgm:prSet/>
      <dgm:spPr/>
      <dgm:t>
        <a:bodyPr/>
        <a:lstStyle/>
        <a:p>
          <a:endParaRPr lang="es-CO"/>
        </a:p>
      </dgm:t>
    </dgm:pt>
    <dgm:pt modelId="{441D3AAE-25A4-415F-BED8-CCF2C25385E9}" type="parTrans" cxnId="{D73C70CD-9AC3-4F50-B59F-070BE1EB5D84}">
      <dgm:prSet/>
      <dgm:spPr/>
      <dgm:t>
        <a:bodyPr/>
        <a:lstStyle/>
        <a:p>
          <a:endParaRPr lang="es-CO"/>
        </a:p>
      </dgm:t>
    </dgm:pt>
    <dgm:pt modelId="{2EB84D45-EC97-47A5-AF18-06AEC562A511}">
      <dgm:prSet phldrT="[Texto]" custT="1"/>
      <dgm:spPr/>
      <dgm:t>
        <a:bodyPr/>
        <a:lstStyle/>
        <a:p>
          <a:pPr algn="just">
            <a:buFont typeface="Wingdings" panose="05000000000000000000" pitchFamily="2" charset="2"/>
            <a:buChar char="ü"/>
          </a:pPr>
          <a:r>
            <a:rPr lang="es-CO" sz="1400" b="1" dirty="0"/>
            <a:t>Gerencia Financiera - Tesorería </a:t>
          </a:r>
          <a:r>
            <a:rPr lang="es-CO" sz="1400" dirty="0"/>
            <a:t>valoración y venta de las inversiones</a:t>
          </a:r>
        </a:p>
      </dgm:t>
    </dgm:pt>
    <dgm:pt modelId="{E0945FE7-2210-4E51-BB19-063CC245AAB1}" type="sibTrans" cxnId="{F6C39794-59A3-4269-85CA-624E3B3C6F5B}">
      <dgm:prSet/>
      <dgm:spPr/>
      <dgm:t>
        <a:bodyPr/>
        <a:lstStyle/>
        <a:p>
          <a:endParaRPr lang="es-CO"/>
        </a:p>
      </dgm:t>
    </dgm:pt>
    <dgm:pt modelId="{4D4AD6EC-A8DE-43BA-9335-3514BF22A573}" type="parTrans" cxnId="{F6C39794-59A3-4269-85CA-624E3B3C6F5B}">
      <dgm:prSet/>
      <dgm:spPr/>
      <dgm:t>
        <a:bodyPr/>
        <a:lstStyle/>
        <a:p>
          <a:endParaRPr lang="es-CO"/>
        </a:p>
      </dgm:t>
    </dgm:pt>
    <dgm:pt modelId="{C09ACB52-547B-46F8-A76C-C1EFC5815339}">
      <dgm:prSet phldrT="[Texto]" custT="1"/>
      <dgm:spPr/>
      <dgm:t>
        <a:bodyPr/>
        <a:lstStyle/>
        <a:p>
          <a:pPr algn="just">
            <a:buFont typeface="Wingdings" panose="05000000000000000000" pitchFamily="2" charset="2"/>
            <a:buChar char="ü"/>
          </a:pPr>
          <a:r>
            <a:rPr lang="es-CO" sz="1400" dirty="0"/>
            <a:t>Depuración saldos contables.</a:t>
          </a:r>
        </a:p>
      </dgm:t>
    </dgm:pt>
    <dgm:pt modelId="{92F233E4-0BEE-4CEC-B9EB-CB9926F4C103}" type="parTrans" cxnId="{562D7C66-21AE-4C3E-BBCF-092BD9E9725A}">
      <dgm:prSet/>
      <dgm:spPr/>
      <dgm:t>
        <a:bodyPr/>
        <a:lstStyle/>
        <a:p>
          <a:endParaRPr lang="es-CO"/>
        </a:p>
      </dgm:t>
    </dgm:pt>
    <dgm:pt modelId="{8A8EC66D-348A-4807-8D41-C36BA542E704}" type="sibTrans" cxnId="{562D7C66-21AE-4C3E-BBCF-092BD9E9725A}">
      <dgm:prSet/>
      <dgm:spPr/>
      <dgm:t>
        <a:bodyPr/>
        <a:lstStyle/>
        <a:p>
          <a:endParaRPr lang="es-CO"/>
        </a:p>
      </dgm:t>
    </dgm:pt>
    <dgm:pt modelId="{C2E1BD15-94DC-4FA0-B388-86FCEC199E7D}">
      <dgm:prSet phldrT="[Texto]" custT="1"/>
      <dgm:spPr/>
      <dgm:t>
        <a:bodyPr/>
        <a:lstStyle/>
        <a:p>
          <a:pPr algn="just">
            <a:buFont typeface="Wingdings" panose="05000000000000000000" pitchFamily="2" charset="2"/>
            <a:buChar char="ü"/>
          </a:pPr>
          <a:r>
            <a:rPr lang="es-CO" sz="1400" dirty="0"/>
            <a:t>Depósitos en custodia incautados Banco de La Republica.</a:t>
          </a:r>
        </a:p>
      </dgm:t>
    </dgm:pt>
    <dgm:pt modelId="{B79FFA56-A32A-4F47-ACCE-609E1360A667}" type="parTrans" cxnId="{71681FF6-3F3B-4D42-BC4B-EC88116F8321}">
      <dgm:prSet/>
      <dgm:spPr/>
      <dgm:t>
        <a:bodyPr/>
        <a:lstStyle/>
        <a:p>
          <a:endParaRPr lang="es-CO"/>
        </a:p>
      </dgm:t>
    </dgm:pt>
    <dgm:pt modelId="{FF1AB16F-978B-4B8C-B7EA-073C930C8F96}" type="sibTrans" cxnId="{71681FF6-3F3B-4D42-BC4B-EC88116F8321}">
      <dgm:prSet/>
      <dgm:spPr/>
      <dgm:t>
        <a:bodyPr/>
        <a:lstStyle/>
        <a:p>
          <a:endParaRPr lang="es-CO"/>
        </a:p>
      </dgm:t>
    </dgm:pt>
    <dgm:pt modelId="{56511068-5088-4901-BB44-EFACFD1B2553}">
      <dgm:prSet phldrT="[Texto]" custT="1"/>
      <dgm:spPr/>
      <dgm:t>
        <a:bodyPr/>
        <a:lstStyle/>
        <a:p>
          <a:pPr algn="just">
            <a:buFont typeface="Wingdings" panose="05000000000000000000" pitchFamily="2" charset="2"/>
            <a:buChar char="ü"/>
          </a:pPr>
          <a:r>
            <a:rPr lang="es-CO" sz="1400" dirty="0"/>
            <a:t>Ventas de Inmuebles declarados a favor de la nación.</a:t>
          </a:r>
        </a:p>
      </dgm:t>
    </dgm:pt>
    <dgm:pt modelId="{FCB19010-B89D-4627-98B9-CCCB53EDDB57}" type="parTrans" cxnId="{CD5539B3-1AEB-485D-BF54-087112C6C1D8}">
      <dgm:prSet/>
      <dgm:spPr/>
      <dgm:t>
        <a:bodyPr/>
        <a:lstStyle/>
        <a:p>
          <a:endParaRPr lang="es-CO"/>
        </a:p>
      </dgm:t>
    </dgm:pt>
    <dgm:pt modelId="{36F7C2EA-4B03-4D86-8683-D26A1E7F60A2}" type="sibTrans" cxnId="{CD5539B3-1AEB-485D-BF54-087112C6C1D8}">
      <dgm:prSet/>
      <dgm:spPr/>
      <dgm:t>
        <a:bodyPr/>
        <a:lstStyle/>
        <a:p>
          <a:endParaRPr lang="es-CO"/>
        </a:p>
      </dgm:t>
    </dgm:pt>
    <dgm:pt modelId="{E33DE1AA-F054-4231-A1F5-9CE8B7A4EB0D}">
      <dgm:prSet phldrT="[Texto]" custT="1"/>
      <dgm:spPr/>
      <dgm:t>
        <a:bodyPr/>
        <a:lstStyle/>
        <a:p>
          <a:pPr algn="just">
            <a:buFont typeface="Wingdings" panose="05000000000000000000" pitchFamily="2" charset="2"/>
            <a:buChar char="ü"/>
          </a:pPr>
          <a:r>
            <a:rPr lang="es-CO" sz="1400" dirty="0"/>
            <a:t>Reconocimiento de la Reserva Técnica.</a:t>
          </a:r>
        </a:p>
      </dgm:t>
    </dgm:pt>
    <dgm:pt modelId="{BBF18AF7-183F-46FF-A9E4-0F40BE892706}" type="parTrans" cxnId="{1BCC541E-D3F0-4CDC-AE71-530915CEB2CC}">
      <dgm:prSet/>
      <dgm:spPr/>
      <dgm:t>
        <a:bodyPr/>
        <a:lstStyle/>
        <a:p>
          <a:endParaRPr lang="es-CO"/>
        </a:p>
      </dgm:t>
    </dgm:pt>
    <dgm:pt modelId="{40D309ED-0032-40C9-A186-48322DACE4FC}" type="sibTrans" cxnId="{1BCC541E-D3F0-4CDC-AE71-530915CEB2CC}">
      <dgm:prSet/>
      <dgm:spPr/>
      <dgm:t>
        <a:bodyPr/>
        <a:lstStyle/>
        <a:p>
          <a:endParaRPr lang="es-CO"/>
        </a:p>
      </dgm:t>
    </dgm:pt>
    <dgm:pt modelId="{48367644-EC00-483F-9055-A95FA38B5856}">
      <dgm:prSet phldrT="[Texto]" custT="1"/>
      <dgm:spPr/>
      <dgm:t>
        <a:bodyPr/>
        <a:lstStyle/>
        <a:p>
          <a:pPr algn="just">
            <a:buFont typeface="Wingdings" panose="05000000000000000000" pitchFamily="2" charset="2"/>
            <a:buChar char="ü"/>
          </a:pPr>
          <a:r>
            <a:rPr lang="es-CO" sz="1400" dirty="0"/>
            <a:t>Reconocimiento en la medición para los saldos iniciales de los Inventarios</a:t>
          </a:r>
        </a:p>
      </dgm:t>
    </dgm:pt>
    <dgm:pt modelId="{8489D438-57F3-4F1D-AC2A-8622B1D73B0F}" type="parTrans" cxnId="{6554B5B8-A359-40DD-ABE3-81146224A7B2}">
      <dgm:prSet/>
      <dgm:spPr/>
      <dgm:t>
        <a:bodyPr/>
        <a:lstStyle/>
        <a:p>
          <a:endParaRPr lang="es-CO"/>
        </a:p>
      </dgm:t>
    </dgm:pt>
    <dgm:pt modelId="{5C9156E9-24E0-44B5-BFAE-D91B964415A0}" type="sibTrans" cxnId="{6554B5B8-A359-40DD-ABE3-81146224A7B2}">
      <dgm:prSet/>
      <dgm:spPr/>
      <dgm:t>
        <a:bodyPr/>
        <a:lstStyle/>
        <a:p>
          <a:endParaRPr lang="es-CO"/>
        </a:p>
      </dgm:t>
    </dgm:pt>
    <dgm:pt modelId="{6A51B8EF-F016-4636-AB83-59657B8C3C04}">
      <dgm:prSet phldrT="[Texto]" custT="1"/>
      <dgm:spPr/>
      <dgm:t>
        <a:bodyPr/>
        <a:lstStyle/>
        <a:p>
          <a:pPr algn="just">
            <a:buFont typeface="Wingdings" panose="05000000000000000000" pitchFamily="2" charset="2"/>
            <a:buChar char="ü"/>
          </a:pPr>
          <a:r>
            <a:rPr lang="es-CO" sz="1400" b="1" dirty="0"/>
            <a:t>Gerencia de Sociedades En Liquidación y Activas- </a:t>
          </a:r>
          <a:r>
            <a:rPr lang="es-CO" sz="1400" dirty="0"/>
            <a:t>reconocimiento y revelación según su participación patrimonial. </a:t>
          </a:r>
        </a:p>
      </dgm:t>
    </dgm:pt>
    <dgm:pt modelId="{13D55DD1-7187-45E5-B30D-304A15AD8A48}" type="parTrans" cxnId="{EA60A7D1-AAD9-47E3-80DE-A983836C209C}">
      <dgm:prSet/>
      <dgm:spPr/>
      <dgm:t>
        <a:bodyPr/>
        <a:lstStyle/>
        <a:p>
          <a:endParaRPr lang="es-CO"/>
        </a:p>
      </dgm:t>
    </dgm:pt>
    <dgm:pt modelId="{F79746A6-61C9-457A-A0EB-75017CED722B}" type="sibTrans" cxnId="{EA60A7D1-AAD9-47E3-80DE-A983836C209C}">
      <dgm:prSet/>
      <dgm:spPr/>
      <dgm:t>
        <a:bodyPr/>
        <a:lstStyle/>
        <a:p>
          <a:endParaRPr lang="es-CO"/>
        </a:p>
      </dgm:t>
    </dgm:pt>
    <dgm:pt modelId="{54917B5D-7462-4515-85EF-4B867318906C}">
      <dgm:prSet phldrT="[Texto]" custT="1"/>
      <dgm:spPr/>
      <dgm:t>
        <a:bodyPr/>
        <a:lstStyle/>
        <a:p>
          <a:pPr algn="just">
            <a:buFont typeface="Wingdings" panose="05000000000000000000" pitchFamily="2" charset="2"/>
            <a:buChar char="ü"/>
          </a:pPr>
          <a:r>
            <a:rPr lang="es-CO" sz="1400" b="1" dirty="0"/>
            <a:t>Oficina de Gestión de la Información-  </a:t>
          </a:r>
          <a:r>
            <a:rPr lang="es-CO" sz="1400" dirty="0"/>
            <a:t>Valoración de las licencias.</a:t>
          </a:r>
        </a:p>
      </dgm:t>
    </dgm:pt>
    <dgm:pt modelId="{0D54DDAA-EC3C-465B-9FA0-9025390D12B9}" type="parTrans" cxnId="{1A5A12DD-9BBF-4BEA-B825-2A42E70D8760}">
      <dgm:prSet/>
      <dgm:spPr/>
      <dgm:t>
        <a:bodyPr/>
        <a:lstStyle/>
        <a:p>
          <a:endParaRPr lang="es-CO"/>
        </a:p>
      </dgm:t>
    </dgm:pt>
    <dgm:pt modelId="{48459202-60F8-4417-B729-E72070F99802}" type="sibTrans" cxnId="{1A5A12DD-9BBF-4BEA-B825-2A42E70D8760}">
      <dgm:prSet/>
      <dgm:spPr/>
      <dgm:t>
        <a:bodyPr/>
        <a:lstStyle/>
        <a:p>
          <a:endParaRPr lang="es-CO"/>
        </a:p>
      </dgm:t>
    </dgm:pt>
    <dgm:pt modelId="{627B5AFC-3D4D-4454-A3AE-3E702CB63F90}">
      <dgm:prSet phldrT="[Texto]" custT="1"/>
      <dgm:spPr/>
      <dgm:t>
        <a:bodyPr/>
        <a:lstStyle/>
        <a:p>
          <a:pPr algn="just">
            <a:buFont typeface="Wingdings" panose="05000000000000000000" pitchFamily="2" charset="2"/>
            <a:buChar char="ü"/>
          </a:pPr>
          <a:r>
            <a:rPr lang="es-CO" sz="1400" b="1" dirty="0"/>
            <a:t>Coordinación Administrativa- </a:t>
          </a:r>
          <a:r>
            <a:rPr lang="es-CO" sz="1400" dirty="0"/>
            <a:t>clasificación de propiedad planta y equipo  y determinación de vidas útiles. </a:t>
          </a:r>
        </a:p>
      </dgm:t>
    </dgm:pt>
    <dgm:pt modelId="{F24EE94D-862F-45F3-BEEB-E53E061B0C1B}" type="parTrans" cxnId="{B392B9DB-3EA1-4424-8E2C-E600B31F6B94}">
      <dgm:prSet/>
      <dgm:spPr/>
      <dgm:t>
        <a:bodyPr/>
        <a:lstStyle/>
        <a:p>
          <a:endParaRPr lang="es-CO"/>
        </a:p>
      </dgm:t>
    </dgm:pt>
    <dgm:pt modelId="{18D17DA8-2BC8-43C8-8BB8-185886954ED7}" type="sibTrans" cxnId="{B392B9DB-3EA1-4424-8E2C-E600B31F6B94}">
      <dgm:prSet/>
      <dgm:spPr/>
      <dgm:t>
        <a:bodyPr/>
        <a:lstStyle/>
        <a:p>
          <a:endParaRPr lang="es-CO"/>
        </a:p>
      </dgm:t>
    </dgm:pt>
    <dgm:pt modelId="{0C2ED31C-5BD4-4DCD-B29C-E4A4B36DCF6E}">
      <dgm:prSet phldrT="[Texto]" custT="1"/>
      <dgm:spPr/>
      <dgm:t>
        <a:bodyPr/>
        <a:lstStyle/>
        <a:p>
          <a:pPr algn="just">
            <a:buFont typeface="Wingdings" panose="05000000000000000000" pitchFamily="2" charset="2"/>
            <a:buChar char="ü"/>
          </a:pPr>
          <a:r>
            <a:rPr lang="es-CO" sz="1400" b="1" dirty="0"/>
            <a:t>Gerencia de Bienes Muebles- </a:t>
          </a:r>
          <a:r>
            <a:rPr lang="es-CO" sz="1400" b="0" dirty="0"/>
            <a:t>Valoración de los bienes muebles.</a:t>
          </a:r>
          <a:endParaRPr lang="es-CO" sz="1400" b="1" dirty="0"/>
        </a:p>
      </dgm:t>
    </dgm:pt>
    <dgm:pt modelId="{50457983-1A12-4AFC-84CE-7D5A4458E8C6}" type="parTrans" cxnId="{31E7D3D9-F4B7-4CE2-8324-AAA687838141}">
      <dgm:prSet/>
      <dgm:spPr/>
      <dgm:t>
        <a:bodyPr/>
        <a:lstStyle/>
        <a:p>
          <a:endParaRPr lang="es-CO"/>
        </a:p>
      </dgm:t>
    </dgm:pt>
    <dgm:pt modelId="{47A28A93-09D1-4288-A018-6865E841DDA3}" type="sibTrans" cxnId="{31E7D3D9-F4B7-4CE2-8324-AAA687838141}">
      <dgm:prSet/>
      <dgm:spPr/>
      <dgm:t>
        <a:bodyPr/>
        <a:lstStyle/>
        <a:p>
          <a:endParaRPr lang="es-CO"/>
        </a:p>
      </dgm:t>
    </dgm:pt>
    <dgm:pt modelId="{06C916BA-E696-4CBC-8A7A-EC68738AD954}">
      <dgm:prSet phldrT="[Texto]" custT="1"/>
      <dgm:spPr/>
      <dgm:t>
        <a:bodyPr/>
        <a:lstStyle/>
        <a:p>
          <a:pPr algn="just">
            <a:buFont typeface="Wingdings" panose="05000000000000000000" pitchFamily="2" charset="2"/>
            <a:buChar char="ü"/>
          </a:pPr>
          <a:r>
            <a:rPr lang="es-CO" sz="1400" dirty="0"/>
            <a:t>Enajenación Temprana.</a:t>
          </a:r>
        </a:p>
      </dgm:t>
    </dgm:pt>
    <dgm:pt modelId="{7C665325-7584-474E-8004-E45DFAB87181}" type="parTrans" cxnId="{63348B5A-1299-4F3D-B769-D31945AA668C}">
      <dgm:prSet/>
      <dgm:spPr/>
      <dgm:t>
        <a:bodyPr/>
        <a:lstStyle/>
        <a:p>
          <a:endParaRPr lang="es-CO"/>
        </a:p>
      </dgm:t>
    </dgm:pt>
    <dgm:pt modelId="{F5BD5B2E-1127-4B99-B77E-09FE60C63606}" type="sibTrans" cxnId="{63348B5A-1299-4F3D-B769-D31945AA668C}">
      <dgm:prSet/>
      <dgm:spPr/>
      <dgm:t>
        <a:bodyPr/>
        <a:lstStyle/>
        <a:p>
          <a:endParaRPr lang="es-CO"/>
        </a:p>
      </dgm:t>
    </dgm:pt>
    <dgm:pt modelId="{7BB3846A-89B4-4650-A6BF-A7B41C7782B2}">
      <dgm:prSet phldrT="[Texto]" custT="1"/>
      <dgm:spPr/>
      <dgm:t>
        <a:bodyPr/>
        <a:lstStyle/>
        <a:p>
          <a:pPr algn="just">
            <a:buFont typeface="Wingdings" panose="05000000000000000000" pitchFamily="2" charset="2"/>
            <a:buChar char="ü"/>
          </a:pPr>
          <a:r>
            <a:rPr lang="es-CO" sz="1400" dirty="0"/>
            <a:t>Reconocimiento de provisiones o contingencias para la devolución de bienes incautados. </a:t>
          </a:r>
        </a:p>
      </dgm:t>
    </dgm:pt>
    <dgm:pt modelId="{0AEB8C50-2579-499E-B92D-1450CA521932}" type="parTrans" cxnId="{5F9F91C4-D31C-4F88-AA3C-F94FCDE9111D}">
      <dgm:prSet/>
      <dgm:spPr/>
      <dgm:t>
        <a:bodyPr/>
        <a:lstStyle/>
        <a:p>
          <a:endParaRPr lang="es-CO"/>
        </a:p>
      </dgm:t>
    </dgm:pt>
    <dgm:pt modelId="{073F06C6-8F54-4D84-8710-A22E619B0EBE}" type="sibTrans" cxnId="{5F9F91C4-D31C-4F88-AA3C-F94FCDE9111D}">
      <dgm:prSet/>
      <dgm:spPr/>
      <dgm:t>
        <a:bodyPr/>
        <a:lstStyle/>
        <a:p>
          <a:endParaRPr lang="es-CO"/>
        </a:p>
      </dgm:t>
    </dgm:pt>
    <dgm:pt modelId="{6FAB1789-1666-4583-A90E-88EF87483BF4}" type="pres">
      <dgm:prSet presAssocID="{D6EB18A7-61B1-4BC2-BC75-5C00DD642DB1}" presName="linearFlow" presStyleCnt="0">
        <dgm:presLayoutVars>
          <dgm:dir/>
          <dgm:animLvl val="lvl"/>
          <dgm:resizeHandles/>
        </dgm:presLayoutVars>
      </dgm:prSet>
      <dgm:spPr/>
    </dgm:pt>
    <dgm:pt modelId="{AB93B3DF-DF35-4696-B74E-D9F8B102728C}" type="pres">
      <dgm:prSet presAssocID="{D539BE9F-C5CB-438C-84B6-537E8FCEEFE5}" presName="compositeNode" presStyleCnt="0">
        <dgm:presLayoutVars>
          <dgm:bulletEnabled val="1"/>
        </dgm:presLayoutVars>
      </dgm:prSet>
      <dgm:spPr/>
    </dgm:pt>
    <dgm:pt modelId="{C994400C-73EB-4C62-8278-7CB4739E2333}" type="pres">
      <dgm:prSet presAssocID="{D539BE9F-C5CB-438C-84B6-537E8FCEEFE5}" presName="image" presStyleLbl="fgImgPlace1" presStyleIdx="0" presStyleCnt="2" custScaleX="40084" custScaleY="46319" custLinFactNeighborX="1685" custLinFactNeighborY="-1123"/>
      <dgm:spPr>
        <a:blipFill>
          <a:blip xmlns:r="http://schemas.openxmlformats.org/officeDocument/2006/relationships" r:embed="rId1"/>
          <a:srcRect/>
          <a:stretch>
            <a:fillRect t="-12000" b="-12000"/>
          </a:stretch>
        </a:blipFill>
      </dgm:spPr>
    </dgm:pt>
    <dgm:pt modelId="{FCB2B226-1491-415D-A5F7-8B762DD9B746}" type="pres">
      <dgm:prSet presAssocID="{D539BE9F-C5CB-438C-84B6-537E8FCEEFE5}" presName="childNode" presStyleLbl="node1" presStyleIdx="0" presStyleCnt="2" custScaleX="118266" custScaleY="110783" custLinFactNeighborX="7129" custLinFactNeighborY="475">
        <dgm:presLayoutVars>
          <dgm:bulletEnabled val="1"/>
        </dgm:presLayoutVars>
      </dgm:prSet>
      <dgm:spPr/>
    </dgm:pt>
    <dgm:pt modelId="{4BD5FB68-BD5C-4D43-9C88-3164AC7CD9AD}" type="pres">
      <dgm:prSet presAssocID="{D539BE9F-C5CB-438C-84B6-537E8FCEEFE5}" presName="parentNode" presStyleLbl="revTx" presStyleIdx="0" presStyleCnt="2" custScaleX="88844" custScaleY="107759">
        <dgm:presLayoutVars>
          <dgm:chMax val="0"/>
          <dgm:bulletEnabled val="1"/>
        </dgm:presLayoutVars>
      </dgm:prSet>
      <dgm:spPr/>
    </dgm:pt>
    <dgm:pt modelId="{3B7D9498-DFD8-4C9C-B9A5-6A941F0C5FC7}" type="pres">
      <dgm:prSet presAssocID="{A5B66D7B-5548-43D2-89B1-9EEBD6E3F2CE}" presName="sibTrans" presStyleCnt="0"/>
      <dgm:spPr/>
    </dgm:pt>
    <dgm:pt modelId="{7ECD3DB0-3E3F-4081-A1A4-9D6761FAA003}" type="pres">
      <dgm:prSet presAssocID="{C2DD2D81-EBE5-4261-A66C-985CB81C75C8}" presName="compositeNode" presStyleCnt="0">
        <dgm:presLayoutVars>
          <dgm:bulletEnabled val="1"/>
        </dgm:presLayoutVars>
      </dgm:prSet>
      <dgm:spPr/>
    </dgm:pt>
    <dgm:pt modelId="{71C37964-110D-4A9A-BBD5-F12C349ACE03}" type="pres">
      <dgm:prSet presAssocID="{C2DD2D81-EBE5-4261-A66C-985CB81C75C8}" presName="image" presStyleLbl="fgImgPlace1" presStyleIdx="1" presStyleCnt="2" custScaleX="46271" custScaleY="29987" custLinFactNeighborY="449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dgm:spPr>
    </dgm:pt>
    <dgm:pt modelId="{606B58C2-B845-434D-B353-060EDEB387E4}" type="pres">
      <dgm:prSet presAssocID="{C2DD2D81-EBE5-4261-A66C-985CB81C75C8}" presName="childNode" presStyleLbl="node1" presStyleIdx="1" presStyleCnt="2" custScaleX="108888" custScaleY="116906" custLinFactNeighborX="-655" custLinFactNeighborY="3516">
        <dgm:presLayoutVars>
          <dgm:bulletEnabled val="1"/>
        </dgm:presLayoutVars>
      </dgm:prSet>
      <dgm:spPr/>
    </dgm:pt>
    <dgm:pt modelId="{0DA505DC-9CD3-4AEB-8350-FB5F06963A52}" type="pres">
      <dgm:prSet presAssocID="{C2DD2D81-EBE5-4261-A66C-985CB81C75C8}" presName="parentNode" presStyleLbl="revTx" presStyleIdx="1" presStyleCnt="2" custScaleY="106114" custLinFactNeighborX="-12357">
        <dgm:presLayoutVars>
          <dgm:chMax val="0"/>
          <dgm:bulletEnabled val="1"/>
        </dgm:presLayoutVars>
      </dgm:prSet>
      <dgm:spPr/>
    </dgm:pt>
  </dgm:ptLst>
  <dgm:cxnLst>
    <dgm:cxn modelId="{00EF3C0A-CC19-4928-A52C-0F81A50CD793}" type="presOf" srcId="{C2E1BD15-94DC-4FA0-B388-86FCEC199E7D}" destId="{FCB2B226-1491-415D-A5F7-8B762DD9B746}" srcOrd="0" destOrd="4" presId="urn:microsoft.com/office/officeart/2005/8/layout/hList2"/>
    <dgm:cxn modelId="{BFE78B0C-F924-439F-B505-D6DB222378E5}" type="presOf" srcId="{C2DD2D81-EBE5-4261-A66C-985CB81C75C8}" destId="{0DA505DC-9CD3-4AEB-8350-FB5F06963A52}" srcOrd="0" destOrd="0" presId="urn:microsoft.com/office/officeart/2005/8/layout/hList2"/>
    <dgm:cxn modelId="{F5EC8D11-DE3B-4E54-BA32-1FCC4360EEAE}" type="presOf" srcId="{E33DE1AA-F054-4231-A1F5-9CE8B7A4EB0D}" destId="{FCB2B226-1491-415D-A5F7-8B762DD9B746}" srcOrd="0" destOrd="8" presId="urn:microsoft.com/office/officeart/2005/8/layout/hList2"/>
    <dgm:cxn modelId="{E7D29E13-9978-420F-99A7-EE7C9FDEDFA1}" type="presOf" srcId="{627B5AFC-3D4D-4454-A3AE-3E702CB63F90}" destId="{606B58C2-B845-434D-B353-060EDEB387E4}" srcOrd="0" destOrd="5" presId="urn:microsoft.com/office/officeart/2005/8/layout/hList2"/>
    <dgm:cxn modelId="{E199DC16-BD61-4F92-934F-B7FED74244D1}" srcId="{D6EB18A7-61B1-4BC2-BC75-5C00DD642DB1}" destId="{C2DD2D81-EBE5-4261-A66C-985CB81C75C8}" srcOrd="1" destOrd="0" parTransId="{4C3AC913-0A7C-43A1-BC0D-DD0F48FE0F24}" sibTransId="{61960F37-A596-439D-9D9D-D9EFFB0FC777}"/>
    <dgm:cxn modelId="{1BCC541E-D3F0-4CDC-AE71-530915CEB2CC}" srcId="{D539BE9F-C5CB-438C-84B6-537E8FCEEFE5}" destId="{E33DE1AA-F054-4231-A1F5-9CE8B7A4EB0D}" srcOrd="8" destOrd="0" parTransId="{BBF18AF7-183F-46FF-A9E4-0F40BE892706}" sibTransId="{40D309ED-0032-40C9-A186-48322DACE4FC}"/>
    <dgm:cxn modelId="{99B3AA21-A177-45D7-88CC-FCA52D6148EF}" type="presOf" srcId="{06C916BA-E696-4CBC-8A7A-EC68738AD954}" destId="{FCB2B226-1491-415D-A5F7-8B762DD9B746}" srcOrd="0" destOrd="6" presId="urn:microsoft.com/office/officeart/2005/8/layout/hList2"/>
    <dgm:cxn modelId="{A8DC3B22-C405-422C-A207-C4EF8DF6B4CA}" type="presOf" srcId="{C09ACB52-547B-46F8-A76C-C1EFC5815339}" destId="{FCB2B226-1491-415D-A5F7-8B762DD9B746}" srcOrd="0" destOrd="3" presId="urn:microsoft.com/office/officeart/2005/8/layout/hList2"/>
    <dgm:cxn modelId="{42D44F38-ACFC-4E73-8799-C20A9C4CD978}" type="presOf" srcId="{D539BE9F-C5CB-438C-84B6-537E8FCEEFE5}" destId="{4BD5FB68-BD5C-4D43-9C88-3164AC7CD9AD}" srcOrd="0" destOrd="0" presId="urn:microsoft.com/office/officeart/2005/8/layout/hList2"/>
    <dgm:cxn modelId="{277CC860-EBFD-412F-87F1-1717CEDC131D}" type="presOf" srcId="{54917B5D-7462-4515-85EF-4B867318906C}" destId="{606B58C2-B845-434D-B353-060EDEB387E4}" srcOrd="0" destOrd="4" presId="urn:microsoft.com/office/officeart/2005/8/layout/hList2"/>
    <dgm:cxn modelId="{1582D941-F6E0-47CB-943C-E84FF95DC1AB}" srcId="{D6EB18A7-61B1-4BC2-BC75-5C00DD642DB1}" destId="{D539BE9F-C5CB-438C-84B6-537E8FCEEFE5}" srcOrd="0" destOrd="0" parTransId="{667E4B6A-5555-4E1F-A184-05627724119E}" sibTransId="{A5B66D7B-5548-43D2-89B1-9EEBD6E3F2CE}"/>
    <dgm:cxn modelId="{562D7C66-21AE-4C3E-BBCF-092BD9E9725A}" srcId="{D539BE9F-C5CB-438C-84B6-537E8FCEEFE5}" destId="{C09ACB52-547B-46F8-A76C-C1EFC5815339}" srcOrd="3" destOrd="0" parTransId="{92F233E4-0BEE-4CEC-B9EB-CB9926F4C103}" sibTransId="{8A8EC66D-348A-4807-8D41-C36BA542E704}"/>
    <dgm:cxn modelId="{00C6F94A-38D1-4515-A0DF-F78AD08FF620}" type="presOf" srcId="{0C2ED31C-5BD4-4DCD-B29C-E4A4B36DCF6E}" destId="{606B58C2-B845-434D-B353-060EDEB387E4}" srcOrd="0" destOrd="6" presId="urn:microsoft.com/office/officeart/2005/8/layout/hList2"/>
    <dgm:cxn modelId="{43D7716B-4A94-4589-A5B2-433C1AF3B1ED}" srcId="{D539BE9F-C5CB-438C-84B6-537E8FCEEFE5}" destId="{0A7F3A92-DE90-469C-966C-55B73D81FA9B}" srcOrd="0" destOrd="0" parTransId="{3FE669CF-CB6D-43F8-B72D-DCC282F68614}" sibTransId="{1EC1B6ED-C902-450E-A19E-6F7F1656A617}"/>
    <dgm:cxn modelId="{BB9DCB6D-9850-4F93-8C45-8E148E4EA6F6}" type="presOf" srcId="{56511068-5088-4901-BB44-EFACFD1B2553}" destId="{FCB2B226-1491-415D-A5F7-8B762DD9B746}" srcOrd="0" destOrd="5" presId="urn:microsoft.com/office/officeart/2005/8/layout/hList2"/>
    <dgm:cxn modelId="{6411804E-4A3A-4CFD-A346-321E36984D7E}" type="presOf" srcId="{2EB84D45-EC97-47A5-AF18-06AEC562A511}" destId="{606B58C2-B845-434D-B353-060EDEB387E4}" srcOrd="0" destOrd="1" presId="urn:microsoft.com/office/officeart/2005/8/layout/hList2"/>
    <dgm:cxn modelId="{2B98B570-9D5D-4E42-BB15-B1654983BF4B}" type="presOf" srcId="{E2CBC53B-6BB5-42CE-8927-03BA6D6C56BC}" destId="{FCB2B226-1491-415D-A5F7-8B762DD9B746}" srcOrd="0" destOrd="1" presId="urn:microsoft.com/office/officeart/2005/8/layout/hList2"/>
    <dgm:cxn modelId="{63348B5A-1299-4F3D-B769-D31945AA668C}" srcId="{D539BE9F-C5CB-438C-84B6-537E8FCEEFE5}" destId="{06C916BA-E696-4CBC-8A7A-EC68738AD954}" srcOrd="6" destOrd="0" parTransId="{7C665325-7584-474E-8004-E45DFAB87181}" sibTransId="{F5BD5B2E-1127-4B99-B77E-09FE60C63606}"/>
    <dgm:cxn modelId="{50835894-F391-4E12-B494-A14D5B690D2C}" type="presOf" srcId="{D24264D6-176C-403E-9AC8-FF39128AF720}" destId="{FCB2B226-1491-415D-A5F7-8B762DD9B746}" srcOrd="0" destOrd="2" presId="urn:microsoft.com/office/officeart/2005/8/layout/hList2"/>
    <dgm:cxn modelId="{F6C39794-59A3-4269-85CA-624E3B3C6F5B}" srcId="{C2DD2D81-EBE5-4261-A66C-985CB81C75C8}" destId="{2EB84D45-EC97-47A5-AF18-06AEC562A511}" srcOrd="1" destOrd="0" parTransId="{4D4AD6EC-A8DE-43BA-9335-3514BF22A573}" sibTransId="{E0945FE7-2210-4E51-BB19-063CC245AAB1}"/>
    <dgm:cxn modelId="{4864B994-892B-4205-B4DE-1FCC82A44EDB}" type="presOf" srcId="{48367644-EC00-483F-9055-A95FA38B5856}" destId="{FCB2B226-1491-415D-A5F7-8B762DD9B746}" srcOrd="0" destOrd="9" presId="urn:microsoft.com/office/officeart/2005/8/layout/hList2"/>
    <dgm:cxn modelId="{F4FFB3A6-B1BA-42C5-A556-B158879F30A5}" type="presOf" srcId="{DA90C69F-F329-45F0-B8ED-7C010D92707B}" destId="{606B58C2-B845-434D-B353-060EDEB387E4}" srcOrd="0" destOrd="3" presId="urn:microsoft.com/office/officeart/2005/8/layout/hList2"/>
    <dgm:cxn modelId="{8CE69FA9-69CF-4F83-908B-DF7A23A62839}" type="presOf" srcId="{0A7F3A92-DE90-469C-966C-55B73D81FA9B}" destId="{FCB2B226-1491-415D-A5F7-8B762DD9B746}" srcOrd="0" destOrd="0" presId="urn:microsoft.com/office/officeart/2005/8/layout/hList2"/>
    <dgm:cxn modelId="{CD5539B3-1AEB-485D-BF54-087112C6C1D8}" srcId="{D539BE9F-C5CB-438C-84B6-537E8FCEEFE5}" destId="{56511068-5088-4901-BB44-EFACFD1B2553}" srcOrd="5" destOrd="0" parTransId="{FCB19010-B89D-4627-98B9-CCCB53EDDB57}" sibTransId="{36F7C2EA-4B03-4D86-8683-D26A1E7F60A2}"/>
    <dgm:cxn modelId="{EDA35FB4-A53B-44AA-AA9F-0E357D471A18}" srcId="{D539BE9F-C5CB-438C-84B6-537E8FCEEFE5}" destId="{E2CBC53B-6BB5-42CE-8927-03BA6D6C56BC}" srcOrd="1" destOrd="0" parTransId="{6BF2CFC4-4C62-466D-A2BD-14A7CC32384A}" sibTransId="{AC55F3D6-9B38-47BC-BAEA-AF20478B1239}"/>
    <dgm:cxn modelId="{6554B5B8-A359-40DD-ABE3-81146224A7B2}" srcId="{D539BE9F-C5CB-438C-84B6-537E8FCEEFE5}" destId="{48367644-EC00-483F-9055-A95FA38B5856}" srcOrd="9" destOrd="0" parTransId="{8489D438-57F3-4F1D-AC2A-8622B1D73B0F}" sibTransId="{5C9156E9-24E0-44B5-BFAE-D91B964415A0}"/>
    <dgm:cxn modelId="{136879BC-784B-4ED3-8038-30DECF5280EA}" type="presOf" srcId="{6A51B8EF-F016-4636-AB83-59657B8C3C04}" destId="{606B58C2-B845-434D-B353-060EDEB387E4}" srcOrd="0" destOrd="2" presId="urn:microsoft.com/office/officeart/2005/8/layout/hList2"/>
    <dgm:cxn modelId="{5F9F91C4-D31C-4F88-AA3C-F94FCDE9111D}" srcId="{D539BE9F-C5CB-438C-84B6-537E8FCEEFE5}" destId="{7BB3846A-89B4-4650-A6BF-A7B41C7782B2}" srcOrd="7" destOrd="0" parTransId="{0AEB8C50-2579-499E-B92D-1450CA521932}" sibTransId="{073F06C6-8F54-4D84-8710-A22E619B0EBE}"/>
    <dgm:cxn modelId="{B154EACC-BC74-4348-A5CA-027C05384BBB}" srcId="{C2DD2D81-EBE5-4261-A66C-985CB81C75C8}" destId="{DA90C69F-F329-45F0-B8ED-7C010D92707B}" srcOrd="3" destOrd="0" parTransId="{94A9C20B-99EB-4C9B-BCF4-224434774520}" sibTransId="{67981E96-319F-436D-8245-770EE5CED8DF}"/>
    <dgm:cxn modelId="{D73C70CD-9AC3-4F50-B59F-070BE1EB5D84}" srcId="{C2DD2D81-EBE5-4261-A66C-985CB81C75C8}" destId="{7A6A28AD-B390-483E-8A9E-8D9BB698EDB4}" srcOrd="0" destOrd="0" parTransId="{441D3AAE-25A4-415F-BED8-CCF2C25385E9}" sibTransId="{845065CA-2068-43F7-BA0E-06FBB4B219C9}"/>
    <dgm:cxn modelId="{EA60A7D1-AAD9-47E3-80DE-A983836C209C}" srcId="{C2DD2D81-EBE5-4261-A66C-985CB81C75C8}" destId="{6A51B8EF-F016-4636-AB83-59657B8C3C04}" srcOrd="2" destOrd="0" parTransId="{13D55DD1-7187-45E5-B30D-304A15AD8A48}" sibTransId="{F79746A6-61C9-457A-A0EB-75017CED722B}"/>
    <dgm:cxn modelId="{2435DFD7-10D7-432F-8CB6-02693A32CED8}" type="presOf" srcId="{D6EB18A7-61B1-4BC2-BC75-5C00DD642DB1}" destId="{6FAB1789-1666-4583-A90E-88EF87483BF4}" srcOrd="0" destOrd="0" presId="urn:microsoft.com/office/officeart/2005/8/layout/hList2"/>
    <dgm:cxn modelId="{31E7D3D9-F4B7-4CE2-8324-AAA687838141}" srcId="{C2DD2D81-EBE5-4261-A66C-985CB81C75C8}" destId="{0C2ED31C-5BD4-4DCD-B29C-E4A4B36DCF6E}" srcOrd="6" destOrd="0" parTransId="{50457983-1A12-4AFC-84CE-7D5A4458E8C6}" sibTransId="{47A28A93-09D1-4288-A018-6865E841DDA3}"/>
    <dgm:cxn modelId="{B392B9DB-3EA1-4424-8E2C-E600B31F6B94}" srcId="{C2DD2D81-EBE5-4261-A66C-985CB81C75C8}" destId="{627B5AFC-3D4D-4454-A3AE-3E702CB63F90}" srcOrd="5" destOrd="0" parTransId="{F24EE94D-862F-45F3-BEEB-E53E061B0C1B}" sibTransId="{18D17DA8-2BC8-43C8-8BB8-185886954ED7}"/>
    <dgm:cxn modelId="{1A5A12DD-9BBF-4BEA-B825-2A42E70D8760}" srcId="{C2DD2D81-EBE5-4261-A66C-985CB81C75C8}" destId="{54917B5D-7462-4515-85EF-4B867318906C}" srcOrd="4" destOrd="0" parTransId="{0D54DDAA-EC3C-465B-9FA0-9025390D12B9}" sibTransId="{48459202-60F8-4417-B729-E72070F99802}"/>
    <dgm:cxn modelId="{FDE3C7DD-6201-4DD6-B7C9-5261F7FF50A7}" type="presOf" srcId="{7BB3846A-89B4-4650-A6BF-A7B41C7782B2}" destId="{FCB2B226-1491-415D-A5F7-8B762DD9B746}" srcOrd="0" destOrd="7" presId="urn:microsoft.com/office/officeart/2005/8/layout/hList2"/>
    <dgm:cxn modelId="{774615E0-97F3-4C55-A56F-BD0940EB6C21}" srcId="{D539BE9F-C5CB-438C-84B6-537E8FCEEFE5}" destId="{D24264D6-176C-403E-9AC8-FF39128AF720}" srcOrd="2" destOrd="0" parTransId="{4FAB74E6-A615-4E81-9FBF-9209F48328F4}" sibTransId="{0CA7A31E-1017-4DC2-9FEC-B8117A6B15AC}"/>
    <dgm:cxn modelId="{7AC74BE4-65B4-4796-80B0-2EEE1D581F77}" type="presOf" srcId="{7A6A28AD-B390-483E-8A9E-8D9BB698EDB4}" destId="{606B58C2-B845-434D-B353-060EDEB387E4}" srcOrd="0" destOrd="0" presId="urn:microsoft.com/office/officeart/2005/8/layout/hList2"/>
    <dgm:cxn modelId="{71681FF6-3F3B-4D42-BC4B-EC88116F8321}" srcId="{D539BE9F-C5CB-438C-84B6-537E8FCEEFE5}" destId="{C2E1BD15-94DC-4FA0-B388-86FCEC199E7D}" srcOrd="4" destOrd="0" parTransId="{B79FFA56-A32A-4F47-ACCE-609E1360A667}" sibTransId="{FF1AB16F-978B-4B8C-B7EA-073C930C8F96}"/>
    <dgm:cxn modelId="{FBAE8BD5-93D6-4CB0-91F6-4764AF762DEE}" type="presParOf" srcId="{6FAB1789-1666-4583-A90E-88EF87483BF4}" destId="{AB93B3DF-DF35-4696-B74E-D9F8B102728C}" srcOrd="0" destOrd="0" presId="urn:microsoft.com/office/officeart/2005/8/layout/hList2"/>
    <dgm:cxn modelId="{B2E8F1EA-8053-4D82-9F7B-7423F0855E9C}" type="presParOf" srcId="{AB93B3DF-DF35-4696-B74E-D9F8B102728C}" destId="{C994400C-73EB-4C62-8278-7CB4739E2333}" srcOrd="0" destOrd="0" presId="urn:microsoft.com/office/officeart/2005/8/layout/hList2"/>
    <dgm:cxn modelId="{CE6C68C2-D9E6-48FA-B007-6A12E6151C47}" type="presParOf" srcId="{AB93B3DF-DF35-4696-B74E-D9F8B102728C}" destId="{FCB2B226-1491-415D-A5F7-8B762DD9B746}" srcOrd="1" destOrd="0" presId="urn:microsoft.com/office/officeart/2005/8/layout/hList2"/>
    <dgm:cxn modelId="{C5FE67F1-D27F-4497-8A16-753CFED500DB}" type="presParOf" srcId="{AB93B3DF-DF35-4696-B74E-D9F8B102728C}" destId="{4BD5FB68-BD5C-4D43-9C88-3164AC7CD9AD}" srcOrd="2" destOrd="0" presId="urn:microsoft.com/office/officeart/2005/8/layout/hList2"/>
    <dgm:cxn modelId="{59D045F6-53E7-4C80-B586-1A3F86AC123E}" type="presParOf" srcId="{6FAB1789-1666-4583-A90E-88EF87483BF4}" destId="{3B7D9498-DFD8-4C9C-B9A5-6A941F0C5FC7}" srcOrd="1" destOrd="0" presId="urn:microsoft.com/office/officeart/2005/8/layout/hList2"/>
    <dgm:cxn modelId="{E4A08FBC-D59A-460D-824B-4DA2328147AD}" type="presParOf" srcId="{6FAB1789-1666-4583-A90E-88EF87483BF4}" destId="{7ECD3DB0-3E3F-4081-A1A4-9D6761FAA003}" srcOrd="2" destOrd="0" presId="urn:microsoft.com/office/officeart/2005/8/layout/hList2"/>
    <dgm:cxn modelId="{0582EB1A-854D-4CAF-B2E4-5E34EC254F4B}" type="presParOf" srcId="{7ECD3DB0-3E3F-4081-A1A4-9D6761FAA003}" destId="{71C37964-110D-4A9A-BBD5-F12C349ACE03}" srcOrd="0" destOrd="0" presId="urn:microsoft.com/office/officeart/2005/8/layout/hList2"/>
    <dgm:cxn modelId="{99370C90-3F1D-4283-8DF1-5C287BE8184B}" type="presParOf" srcId="{7ECD3DB0-3E3F-4081-A1A4-9D6761FAA003}" destId="{606B58C2-B845-434D-B353-060EDEB387E4}" srcOrd="1" destOrd="0" presId="urn:microsoft.com/office/officeart/2005/8/layout/hList2"/>
    <dgm:cxn modelId="{5350582F-CC69-4BE4-AD45-995E417BC22B}" type="presParOf" srcId="{7ECD3DB0-3E3F-4081-A1A4-9D6761FAA003}" destId="{0DA505DC-9CD3-4AEB-8350-FB5F06963A52}"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5F8BD5-2C53-4466-A7B9-75DCCE517971}" type="doc">
      <dgm:prSet loTypeId="urn:microsoft.com/office/officeart/2005/8/layout/process1" loCatId="process" qsTypeId="urn:microsoft.com/office/officeart/2005/8/quickstyle/simple1" qsCatId="simple" csTypeId="urn:microsoft.com/office/officeart/2005/8/colors/accent1_2" csCatId="accent1" phldr="1"/>
      <dgm:spPr/>
    </dgm:pt>
    <dgm:pt modelId="{23A7C950-DA4D-418D-B4E6-3A278C263B31}">
      <dgm:prSet phldrT="[Texto]" custT="1"/>
      <dgm:spPr/>
      <dgm:t>
        <a:bodyPr/>
        <a:lstStyle/>
        <a:p>
          <a:r>
            <a:rPr lang="es-CO" sz="1800" b="1" dirty="0"/>
            <a:t>Áreas  Internas:</a:t>
          </a:r>
        </a:p>
        <a:p>
          <a:r>
            <a:rPr lang="es-CO" sz="1800" dirty="0"/>
            <a:t>Construcción conjunta de las políticas. </a:t>
          </a:r>
        </a:p>
      </dgm:t>
    </dgm:pt>
    <dgm:pt modelId="{1DA9F7F9-81BA-4F0A-9358-BD0D74CBC4A1}" type="parTrans" cxnId="{7D5DDA5E-F48C-4B6B-99AF-18EAE9C2333A}">
      <dgm:prSet/>
      <dgm:spPr/>
      <dgm:t>
        <a:bodyPr/>
        <a:lstStyle/>
        <a:p>
          <a:endParaRPr lang="es-CO"/>
        </a:p>
      </dgm:t>
    </dgm:pt>
    <dgm:pt modelId="{4097F612-768C-4DBA-B5A5-6D222323AAF9}" type="sibTrans" cxnId="{7D5DDA5E-F48C-4B6B-99AF-18EAE9C2333A}">
      <dgm:prSet/>
      <dgm:spPr/>
      <dgm:t>
        <a:bodyPr/>
        <a:lstStyle/>
        <a:p>
          <a:endParaRPr lang="es-CO"/>
        </a:p>
      </dgm:t>
    </dgm:pt>
    <dgm:pt modelId="{754EA507-EAD1-4285-A5A3-EE7DD2AE0463}">
      <dgm:prSet phldrT="[Texto]" custT="1"/>
      <dgm:spPr/>
      <dgm:t>
        <a:bodyPr/>
        <a:lstStyle/>
        <a:p>
          <a:r>
            <a:rPr lang="es-CO" sz="1800" b="1" dirty="0"/>
            <a:t>Comité Técnico Administrativo y Financiero</a:t>
          </a:r>
        </a:p>
      </dgm:t>
    </dgm:pt>
    <dgm:pt modelId="{87DF261C-A2EA-4FA5-A9B1-F4979524E600}" type="parTrans" cxnId="{5595A41F-4BB6-4CC8-B60C-5B5FE912E16D}">
      <dgm:prSet/>
      <dgm:spPr/>
      <dgm:t>
        <a:bodyPr/>
        <a:lstStyle/>
        <a:p>
          <a:endParaRPr lang="es-CO"/>
        </a:p>
      </dgm:t>
    </dgm:pt>
    <dgm:pt modelId="{C71B673E-B43F-47A4-AC29-5BEFF6C33C03}" type="sibTrans" cxnId="{5595A41F-4BB6-4CC8-B60C-5B5FE912E16D}">
      <dgm:prSet/>
      <dgm:spPr/>
      <dgm:t>
        <a:bodyPr/>
        <a:lstStyle/>
        <a:p>
          <a:endParaRPr lang="es-CO"/>
        </a:p>
      </dgm:t>
    </dgm:pt>
    <dgm:pt modelId="{C8C947A0-416A-432A-B93E-8C966F9CD03A}">
      <dgm:prSet phldrT="[Texto]" custT="1"/>
      <dgm:spPr/>
      <dgm:t>
        <a:bodyPr/>
        <a:lstStyle/>
        <a:p>
          <a:r>
            <a:rPr lang="es-CO" sz="1800" b="1" dirty="0"/>
            <a:t>Comité Directivo</a:t>
          </a:r>
        </a:p>
      </dgm:t>
    </dgm:pt>
    <dgm:pt modelId="{B414E62F-F7DC-4A8D-A32A-DAF38247BFF2}" type="parTrans" cxnId="{216950B4-FB11-46C3-8C57-B98126C0C9DC}">
      <dgm:prSet/>
      <dgm:spPr/>
      <dgm:t>
        <a:bodyPr/>
        <a:lstStyle/>
        <a:p>
          <a:endParaRPr lang="es-CO"/>
        </a:p>
      </dgm:t>
    </dgm:pt>
    <dgm:pt modelId="{502DAE29-6B64-4F16-A4C2-0C70AAB008B4}" type="sibTrans" cxnId="{216950B4-FB11-46C3-8C57-B98126C0C9DC}">
      <dgm:prSet/>
      <dgm:spPr/>
      <dgm:t>
        <a:bodyPr/>
        <a:lstStyle/>
        <a:p>
          <a:endParaRPr lang="es-CO"/>
        </a:p>
      </dgm:t>
    </dgm:pt>
    <dgm:pt modelId="{F6A6A3CF-1A85-455B-AFDA-8ADC9CC2B5D4}">
      <dgm:prSet phldrT="[Texto]" custT="1"/>
      <dgm:spPr/>
      <dgm:t>
        <a:bodyPr/>
        <a:lstStyle/>
        <a:p>
          <a:r>
            <a:rPr lang="es-CO" sz="1800" b="1" dirty="0"/>
            <a:t>Comité Financiero de Junta</a:t>
          </a:r>
          <a:endParaRPr lang="es-CO" sz="1800" dirty="0"/>
        </a:p>
      </dgm:t>
    </dgm:pt>
    <dgm:pt modelId="{130293D9-1659-489A-AEE3-1F108F545ADB}" type="parTrans" cxnId="{5EBC0491-F6BD-4432-8544-DED6232988EB}">
      <dgm:prSet/>
      <dgm:spPr/>
      <dgm:t>
        <a:bodyPr/>
        <a:lstStyle/>
        <a:p>
          <a:endParaRPr lang="es-CO"/>
        </a:p>
      </dgm:t>
    </dgm:pt>
    <dgm:pt modelId="{17257D5B-ECA5-416C-A08A-BB5E641020CA}" type="sibTrans" cxnId="{5EBC0491-F6BD-4432-8544-DED6232988EB}">
      <dgm:prSet/>
      <dgm:spPr/>
      <dgm:t>
        <a:bodyPr/>
        <a:lstStyle/>
        <a:p>
          <a:endParaRPr lang="es-CO"/>
        </a:p>
      </dgm:t>
    </dgm:pt>
    <dgm:pt modelId="{F5447907-4ADA-4034-AA7C-BD039264B2CC}">
      <dgm:prSet phldrT="[Texto]" custT="1"/>
      <dgm:spPr/>
      <dgm:t>
        <a:bodyPr/>
        <a:lstStyle/>
        <a:p>
          <a:r>
            <a:rPr lang="es-CO" sz="1800" b="1" dirty="0"/>
            <a:t>Junta Directiva</a:t>
          </a:r>
        </a:p>
      </dgm:t>
    </dgm:pt>
    <dgm:pt modelId="{8EF3761E-E7FA-4BB5-8B18-DFF72671D82C}" type="parTrans" cxnId="{3B8DBCC6-7A3D-4E7B-B671-FEA8D3AF76C8}">
      <dgm:prSet/>
      <dgm:spPr/>
      <dgm:t>
        <a:bodyPr/>
        <a:lstStyle/>
        <a:p>
          <a:endParaRPr lang="es-CO"/>
        </a:p>
      </dgm:t>
    </dgm:pt>
    <dgm:pt modelId="{2D72201D-690A-4BC3-A649-1FCC1288D4B7}" type="sibTrans" cxnId="{3B8DBCC6-7A3D-4E7B-B671-FEA8D3AF76C8}">
      <dgm:prSet/>
      <dgm:spPr/>
      <dgm:t>
        <a:bodyPr/>
        <a:lstStyle/>
        <a:p>
          <a:endParaRPr lang="es-CO"/>
        </a:p>
      </dgm:t>
    </dgm:pt>
    <dgm:pt modelId="{58212A71-8435-4026-BB1C-385CDD6CA76B}" type="pres">
      <dgm:prSet presAssocID="{BD5F8BD5-2C53-4466-A7B9-75DCCE517971}" presName="Name0" presStyleCnt="0">
        <dgm:presLayoutVars>
          <dgm:dir/>
          <dgm:resizeHandles val="exact"/>
        </dgm:presLayoutVars>
      </dgm:prSet>
      <dgm:spPr/>
    </dgm:pt>
    <dgm:pt modelId="{0B8AA4C5-6A16-4D27-ABDD-5467288D1727}" type="pres">
      <dgm:prSet presAssocID="{23A7C950-DA4D-418D-B4E6-3A278C263B31}" presName="node" presStyleLbl="node1" presStyleIdx="0" presStyleCnt="5" custScaleX="132694" custScaleY="124472">
        <dgm:presLayoutVars>
          <dgm:bulletEnabled val="1"/>
        </dgm:presLayoutVars>
      </dgm:prSet>
      <dgm:spPr/>
    </dgm:pt>
    <dgm:pt modelId="{3D3C0D99-F9C7-4F00-BDD0-4DF2A2E2F62A}" type="pres">
      <dgm:prSet presAssocID="{4097F612-768C-4DBA-B5A5-6D222323AAF9}" presName="sibTrans" presStyleLbl="sibTrans2D1" presStyleIdx="0" presStyleCnt="4"/>
      <dgm:spPr/>
    </dgm:pt>
    <dgm:pt modelId="{9E268C3E-1186-42CC-99B5-6F8A1572C9C8}" type="pres">
      <dgm:prSet presAssocID="{4097F612-768C-4DBA-B5A5-6D222323AAF9}" presName="connectorText" presStyleLbl="sibTrans2D1" presStyleIdx="0" presStyleCnt="4"/>
      <dgm:spPr/>
    </dgm:pt>
    <dgm:pt modelId="{B3480E62-637C-4C87-8B5E-6EF3EB68CE77}" type="pres">
      <dgm:prSet presAssocID="{754EA507-EAD1-4285-A5A3-EE7DD2AE0463}" presName="node" presStyleLbl="node1" presStyleIdx="1" presStyleCnt="5" custScaleX="172473" custScaleY="124472">
        <dgm:presLayoutVars>
          <dgm:bulletEnabled val="1"/>
        </dgm:presLayoutVars>
      </dgm:prSet>
      <dgm:spPr/>
    </dgm:pt>
    <dgm:pt modelId="{6EFDA219-E788-4D1B-9420-23CF8A52D9DA}" type="pres">
      <dgm:prSet presAssocID="{C71B673E-B43F-47A4-AC29-5BEFF6C33C03}" presName="sibTrans" presStyleLbl="sibTrans2D1" presStyleIdx="1" presStyleCnt="4"/>
      <dgm:spPr/>
    </dgm:pt>
    <dgm:pt modelId="{E17400D6-FBDB-466C-A31C-E277DEE7DAA4}" type="pres">
      <dgm:prSet presAssocID="{C71B673E-B43F-47A4-AC29-5BEFF6C33C03}" presName="connectorText" presStyleLbl="sibTrans2D1" presStyleIdx="1" presStyleCnt="4"/>
      <dgm:spPr/>
    </dgm:pt>
    <dgm:pt modelId="{078B9F2D-D6DA-4005-AC5F-B28DCD7A6492}" type="pres">
      <dgm:prSet presAssocID="{C8C947A0-416A-432A-B93E-8C966F9CD03A}" presName="node" presStyleLbl="node1" presStyleIdx="2" presStyleCnt="5" custScaleY="124472">
        <dgm:presLayoutVars>
          <dgm:bulletEnabled val="1"/>
        </dgm:presLayoutVars>
      </dgm:prSet>
      <dgm:spPr/>
    </dgm:pt>
    <dgm:pt modelId="{74FD7AA8-1ED6-4A6F-BF69-9FFD4F3FD17A}" type="pres">
      <dgm:prSet presAssocID="{502DAE29-6B64-4F16-A4C2-0C70AAB008B4}" presName="sibTrans" presStyleLbl="sibTrans2D1" presStyleIdx="2" presStyleCnt="4"/>
      <dgm:spPr/>
    </dgm:pt>
    <dgm:pt modelId="{DDADCE69-4F32-423B-A962-3167B2FF62E0}" type="pres">
      <dgm:prSet presAssocID="{502DAE29-6B64-4F16-A4C2-0C70AAB008B4}" presName="connectorText" presStyleLbl="sibTrans2D1" presStyleIdx="2" presStyleCnt="4"/>
      <dgm:spPr/>
    </dgm:pt>
    <dgm:pt modelId="{3A5BCC12-D0E8-43C2-B1FA-F55D06ED0A1E}" type="pres">
      <dgm:prSet presAssocID="{F6A6A3CF-1A85-455B-AFDA-8ADC9CC2B5D4}" presName="node" presStyleLbl="node1" presStyleIdx="3" presStyleCnt="5" custScaleX="118611" custScaleY="124472">
        <dgm:presLayoutVars>
          <dgm:bulletEnabled val="1"/>
        </dgm:presLayoutVars>
      </dgm:prSet>
      <dgm:spPr/>
    </dgm:pt>
    <dgm:pt modelId="{1EA18B46-AA6F-4612-8F49-28328A8AAE73}" type="pres">
      <dgm:prSet presAssocID="{17257D5B-ECA5-416C-A08A-BB5E641020CA}" presName="sibTrans" presStyleLbl="sibTrans2D1" presStyleIdx="3" presStyleCnt="4"/>
      <dgm:spPr/>
    </dgm:pt>
    <dgm:pt modelId="{840CBA6A-1163-418B-9781-8C4B5656C488}" type="pres">
      <dgm:prSet presAssocID="{17257D5B-ECA5-416C-A08A-BB5E641020CA}" presName="connectorText" presStyleLbl="sibTrans2D1" presStyleIdx="3" presStyleCnt="4"/>
      <dgm:spPr/>
    </dgm:pt>
    <dgm:pt modelId="{80A70BDB-7F2A-4FB1-82C2-38ED9CB231AD}" type="pres">
      <dgm:prSet presAssocID="{F5447907-4ADA-4034-AA7C-BD039264B2CC}" presName="node" presStyleLbl="node1" presStyleIdx="4" presStyleCnt="5" custScaleY="124472">
        <dgm:presLayoutVars>
          <dgm:bulletEnabled val="1"/>
        </dgm:presLayoutVars>
      </dgm:prSet>
      <dgm:spPr/>
    </dgm:pt>
  </dgm:ptLst>
  <dgm:cxnLst>
    <dgm:cxn modelId="{593C1E05-B12E-498A-B7E6-20EEDC0DDA94}" type="presOf" srcId="{17257D5B-ECA5-416C-A08A-BB5E641020CA}" destId="{840CBA6A-1163-418B-9781-8C4B5656C488}" srcOrd="1" destOrd="0" presId="urn:microsoft.com/office/officeart/2005/8/layout/process1"/>
    <dgm:cxn modelId="{037FA30E-041D-46D6-9AE9-AD23D8ACD871}" type="presOf" srcId="{C8C947A0-416A-432A-B93E-8C966F9CD03A}" destId="{078B9F2D-D6DA-4005-AC5F-B28DCD7A6492}" srcOrd="0" destOrd="0" presId="urn:microsoft.com/office/officeart/2005/8/layout/process1"/>
    <dgm:cxn modelId="{5595A41F-4BB6-4CC8-B60C-5B5FE912E16D}" srcId="{BD5F8BD5-2C53-4466-A7B9-75DCCE517971}" destId="{754EA507-EAD1-4285-A5A3-EE7DD2AE0463}" srcOrd="1" destOrd="0" parTransId="{87DF261C-A2EA-4FA5-A9B1-F4979524E600}" sibTransId="{C71B673E-B43F-47A4-AC29-5BEFF6C33C03}"/>
    <dgm:cxn modelId="{C7564225-EC0B-4060-8E97-722518E1E2C7}" type="presOf" srcId="{C71B673E-B43F-47A4-AC29-5BEFF6C33C03}" destId="{6EFDA219-E788-4D1B-9420-23CF8A52D9DA}" srcOrd="0" destOrd="0" presId="urn:microsoft.com/office/officeart/2005/8/layout/process1"/>
    <dgm:cxn modelId="{7876532A-0A55-4F80-9381-89B40C50ADFA}" type="presOf" srcId="{17257D5B-ECA5-416C-A08A-BB5E641020CA}" destId="{1EA18B46-AA6F-4612-8F49-28328A8AAE73}" srcOrd="0" destOrd="0" presId="urn:microsoft.com/office/officeart/2005/8/layout/process1"/>
    <dgm:cxn modelId="{047FB73D-0DF9-4C5D-8991-C8ED8D431C6B}" type="presOf" srcId="{4097F612-768C-4DBA-B5A5-6D222323AAF9}" destId="{9E268C3E-1186-42CC-99B5-6F8A1572C9C8}" srcOrd="1" destOrd="0" presId="urn:microsoft.com/office/officeart/2005/8/layout/process1"/>
    <dgm:cxn modelId="{7D5DDA5E-F48C-4B6B-99AF-18EAE9C2333A}" srcId="{BD5F8BD5-2C53-4466-A7B9-75DCCE517971}" destId="{23A7C950-DA4D-418D-B4E6-3A278C263B31}" srcOrd="0" destOrd="0" parTransId="{1DA9F7F9-81BA-4F0A-9358-BD0D74CBC4A1}" sibTransId="{4097F612-768C-4DBA-B5A5-6D222323AAF9}"/>
    <dgm:cxn modelId="{0BBC1B4B-F540-48A6-BDD1-EE908702F8DC}" type="presOf" srcId="{C71B673E-B43F-47A4-AC29-5BEFF6C33C03}" destId="{E17400D6-FBDB-466C-A31C-E277DEE7DAA4}" srcOrd="1" destOrd="0" presId="urn:microsoft.com/office/officeart/2005/8/layout/process1"/>
    <dgm:cxn modelId="{7B2FE86C-759F-4E0A-B767-6A5E4130C9F4}" type="presOf" srcId="{502DAE29-6B64-4F16-A4C2-0C70AAB008B4}" destId="{74FD7AA8-1ED6-4A6F-BF69-9FFD4F3FD17A}" srcOrd="0" destOrd="0" presId="urn:microsoft.com/office/officeart/2005/8/layout/process1"/>
    <dgm:cxn modelId="{C71E2882-1592-481F-AC24-71A9059C5321}" type="presOf" srcId="{4097F612-768C-4DBA-B5A5-6D222323AAF9}" destId="{3D3C0D99-F9C7-4F00-BDD0-4DF2A2E2F62A}" srcOrd="0" destOrd="0" presId="urn:microsoft.com/office/officeart/2005/8/layout/process1"/>
    <dgm:cxn modelId="{5EBC0491-F6BD-4432-8544-DED6232988EB}" srcId="{BD5F8BD5-2C53-4466-A7B9-75DCCE517971}" destId="{F6A6A3CF-1A85-455B-AFDA-8ADC9CC2B5D4}" srcOrd="3" destOrd="0" parTransId="{130293D9-1659-489A-AEE3-1F108F545ADB}" sibTransId="{17257D5B-ECA5-416C-A08A-BB5E641020CA}"/>
    <dgm:cxn modelId="{A204469E-8947-4FDA-9187-37C3E4932205}" type="presOf" srcId="{F6A6A3CF-1A85-455B-AFDA-8ADC9CC2B5D4}" destId="{3A5BCC12-D0E8-43C2-B1FA-F55D06ED0A1E}" srcOrd="0" destOrd="0" presId="urn:microsoft.com/office/officeart/2005/8/layout/process1"/>
    <dgm:cxn modelId="{D90EAAA5-053C-4F54-8FE7-A4B9E08EFD56}" type="presOf" srcId="{754EA507-EAD1-4285-A5A3-EE7DD2AE0463}" destId="{B3480E62-637C-4C87-8B5E-6EF3EB68CE77}" srcOrd="0" destOrd="0" presId="urn:microsoft.com/office/officeart/2005/8/layout/process1"/>
    <dgm:cxn modelId="{216950B4-FB11-46C3-8C57-B98126C0C9DC}" srcId="{BD5F8BD5-2C53-4466-A7B9-75DCCE517971}" destId="{C8C947A0-416A-432A-B93E-8C966F9CD03A}" srcOrd="2" destOrd="0" parTransId="{B414E62F-F7DC-4A8D-A32A-DAF38247BFF2}" sibTransId="{502DAE29-6B64-4F16-A4C2-0C70AAB008B4}"/>
    <dgm:cxn modelId="{9FB6E6BA-8BB4-4460-8235-1B191B9E61A5}" type="presOf" srcId="{502DAE29-6B64-4F16-A4C2-0C70AAB008B4}" destId="{DDADCE69-4F32-423B-A962-3167B2FF62E0}" srcOrd="1" destOrd="0" presId="urn:microsoft.com/office/officeart/2005/8/layout/process1"/>
    <dgm:cxn modelId="{89AA50BE-9193-44DC-A357-BB608E1CA134}" type="presOf" srcId="{F5447907-4ADA-4034-AA7C-BD039264B2CC}" destId="{80A70BDB-7F2A-4FB1-82C2-38ED9CB231AD}" srcOrd="0" destOrd="0" presId="urn:microsoft.com/office/officeart/2005/8/layout/process1"/>
    <dgm:cxn modelId="{3B8DBCC6-7A3D-4E7B-B671-FEA8D3AF76C8}" srcId="{BD5F8BD5-2C53-4466-A7B9-75DCCE517971}" destId="{F5447907-4ADA-4034-AA7C-BD039264B2CC}" srcOrd="4" destOrd="0" parTransId="{8EF3761E-E7FA-4BB5-8B18-DFF72671D82C}" sibTransId="{2D72201D-690A-4BC3-A649-1FCC1288D4B7}"/>
    <dgm:cxn modelId="{02FBC5D6-0A7E-4C38-A3B1-A64EBB0D6983}" type="presOf" srcId="{BD5F8BD5-2C53-4466-A7B9-75DCCE517971}" destId="{58212A71-8435-4026-BB1C-385CDD6CA76B}" srcOrd="0" destOrd="0" presId="urn:microsoft.com/office/officeart/2005/8/layout/process1"/>
    <dgm:cxn modelId="{34C5C4FA-121E-43AF-8D16-BA34D3CD7243}" type="presOf" srcId="{23A7C950-DA4D-418D-B4E6-3A278C263B31}" destId="{0B8AA4C5-6A16-4D27-ABDD-5467288D1727}" srcOrd="0" destOrd="0" presId="urn:microsoft.com/office/officeart/2005/8/layout/process1"/>
    <dgm:cxn modelId="{191D1163-9121-4D82-B1DE-7324624E76A2}" type="presParOf" srcId="{58212A71-8435-4026-BB1C-385CDD6CA76B}" destId="{0B8AA4C5-6A16-4D27-ABDD-5467288D1727}" srcOrd="0" destOrd="0" presId="urn:microsoft.com/office/officeart/2005/8/layout/process1"/>
    <dgm:cxn modelId="{517CCEED-E182-4156-8112-68C082830332}" type="presParOf" srcId="{58212A71-8435-4026-BB1C-385CDD6CA76B}" destId="{3D3C0D99-F9C7-4F00-BDD0-4DF2A2E2F62A}" srcOrd="1" destOrd="0" presId="urn:microsoft.com/office/officeart/2005/8/layout/process1"/>
    <dgm:cxn modelId="{88B99C73-D4F9-48FE-B26E-5AC60A3280D3}" type="presParOf" srcId="{3D3C0D99-F9C7-4F00-BDD0-4DF2A2E2F62A}" destId="{9E268C3E-1186-42CC-99B5-6F8A1572C9C8}" srcOrd="0" destOrd="0" presId="urn:microsoft.com/office/officeart/2005/8/layout/process1"/>
    <dgm:cxn modelId="{44EA042A-3EBD-4343-A50A-3A2D534C9C8C}" type="presParOf" srcId="{58212A71-8435-4026-BB1C-385CDD6CA76B}" destId="{B3480E62-637C-4C87-8B5E-6EF3EB68CE77}" srcOrd="2" destOrd="0" presId="urn:microsoft.com/office/officeart/2005/8/layout/process1"/>
    <dgm:cxn modelId="{12AFA7CA-4645-4C54-ACC3-A8AA76D39A88}" type="presParOf" srcId="{58212A71-8435-4026-BB1C-385CDD6CA76B}" destId="{6EFDA219-E788-4D1B-9420-23CF8A52D9DA}" srcOrd="3" destOrd="0" presId="urn:microsoft.com/office/officeart/2005/8/layout/process1"/>
    <dgm:cxn modelId="{59BFFA79-FCB0-47B9-A8E9-B28856F1BD33}" type="presParOf" srcId="{6EFDA219-E788-4D1B-9420-23CF8A52D9DA}" destId="{E17400D6-FBDB-466C-A31C-E277DEE7DAA4}" srcOrd="0" destOrd="0" presId="urn:microsoft.com/office/officeart/2005/8/layout/process1"/>
    <dgm:cxn modelId="{3E01D651-50D4-4942-8EC8-823330DC538E}" type="presParOf" srcId="{58212A71-8435-4026-BB1C-385CDD6CA76B}" destId="{078B9F2D-D6DA-4005-AC5F-B28DCD7A6492}" srcOrd="4" destOrd="0" presId="urn:microsoft.com/office/officeart/2005/8/layout/process1"/>
    <dgm:cxn modelId="{2E3CEB4D-F78C-411F-9EB8-9C1691387311}" type="presParOf" srcId="{58212A71-8435-4026-BB1C-385CDD6CA76B}" destId="{74FD7AA8-1ED6-4A6F-BF69-9FFD4F3FD17A}" srcOrd="5" destOrd="0" presId="urn:microsoft.com/office/officeart/2005/8/layout/process1"/>
    <dgm:cxn modelId="{A079779F-57D0-4B32-A64E-4FF3D8032677}" type="presParOf" srcId="{74FD7AA8-1ED6-4A6F-BF69-9FFD4F3FD17A}" destId="{DDADCE69-4F32-423B-A962-3167B2FF62E0}" srcOrd="0" destOrd="0" presId="urn:microsoft.com/office/officeart/2005/8/layout/process1"/>
    <dgm:cxn modelId="{C284825C-4E5B-40D4-9B8C-F75C3744735B}" type="presParOf" srcId="{58212A71-8435-4026-BB1C-385CDD6CA76B}" destId="{3A5BCC12-D0E8-43C2-B1FA-F55D06ED0A1E}" srcOrd="6" destOrd="0" presId="urn:microsoft.com/office/officeart/2005/8/layout/process1"/>
    <dgm:cxn modelId="{5413F018-2821-4B80-9C71-FF3F5CCFD5C4}" type="presParOf" srcId="{58212A71-8435-4026-BB1C-385CDD6CA76B}" destId="{1EA18B46-AA6F-4612-8F49-28328A8AAE73}" srcOrd="7" destOrd="0" presId="urn:microsoft.com/office/officeart/2005/8/layout/process1"/>
    <dgm:cxn modelId="{CF7A7823-898B-4B58-80F5-B327AC3C6249}" type="presParOf" srcId="{1EA18B46-AA6F-4612-8F49-28328A8AAE73}" destId="{840CBA6A-1163-418B-9781-8C4B5656C488}" srcOrd="0" destOrd="0" presId="urn:microsoft.com/office/officeart/2005/8/layout/process1"/>
    <dgm:cxn modelId="{F21A3851-1D82-48BA-81C9-E4A9FA039545}" type="presParOf" srcId="{58212A71-8435-4026-BB1C-385CDD6CA76B}" destId="{80A70BDB-7F2A-4FB1-82C2-38ED9CB231AD}"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E62445-A9C5-495D-8EB2-A4F4B09955F4}" type="doc">
      <dgm:prSet loTypeId="urn:microsoft.com/office/officeart/2005/8/layout/radial5" loCatId="relationship" qsTypeId="urn:microsoft.com/office/officeart/2005/8/quickstyle/simple1" qsCatId="simple" csTypeId="urn:microsoft.com/office/officeart/2005/8/colors/accent5_1" csCatId="accent5" phldr="1"/>
      <dgm:spPr/>
      <dgm:t>
        <a:bodyPr/>
        <a:lstStyle/>
        <a:p>
          <a:endParaRPr lang="es-CO"/>
        </a:p>
      </dgm:t>
    </dgm:pt>
    <dgm:pt modelId="{CC7FB866-ADFD-41BE-B54C-4C3D426AFDBE}">
      <dgm:prSet phldrT="[Texto]">
        <dgm:style>
          <a:lnRef idx="1">
            <a:schemeClr val="accent3"/>
          </a:lnRef>
          <a:fillRef idx="2">
            <a:schemeClr val="accent3"/>
          </a:fillRef>
          <a:effectRef idx="1">
            <a:schemeClr val="accent3"/>
          </a:effectRef>
          <a:fontRef idx="minor">
            <a:schemeClr val="dk1"/>
          </a:fontRef>
        </dgm:style>
      </dgm:prSet>
      <dgm:spPr/>
      <dgm:t>
        <a:bodyPr/>
        <a:lstStyle/>
        <a:p>
          <a:r>
            <a:rPr lang="es-CO" dirty="0"/>
            <a:t>PUBLICIDAD Y ATENCIÓN AL PÚBLICO</a:t>
          </a:r>
        </a:p>
      </dgm:t>
    </dgm:pt>
    <dgm:pt modelId="{BF8E6F98-A059-4424-B89B-D2DA32543BE8}" type="parTrans" cxnId="{7347085C-820A-4D85-B2AC-556D01DC4DC3}">
      <dgm:prSet/>
      <dgm:spPr/>
      <dgm:t>
        <a:bodyPr/>
        <a:lstStyle/>
        <a:p>
          <a:endParaRPr lang="es-CO"/>
        </a:p>
      </dgm:t>
    </dgm:pt>
    <dgm:pt modelId="{A4A805AA-7541-41F1-B014-C90B9A44B075}" type="sibTrans" cxnId="{7347085C-820A-4D85-B2AC-556D01DC4DC3}">
      <dgm:prSet/>
      <dgm:spPr/>
      <dgm:t>
        <a:bodyPr/>
        <a:lstStyle/>
        <a:p>
          <a:endParaRPr lang="es-CO"/>
        </a:p>
      </dgm:t>
    </dgm:pt>
    <dgm:pt modelId="{E27AC012-EE4F-48C4-A2EE-B642D78BFBC9}">
      <dgm:prSet phldrT="[Texto]" custT="1">
        <dgm:style>
          <a:lnRef idx="2">
            <a:schemeClr val="accent6">
              <a:shade val="50000"/>
            </a:schemeClr>
          </a:lnRef>
          <a:fillRef idx="1">
            <a:schemeClr val="accent6"/>
          </a:fillRef>
          <a:effectRef idx="0">
            <a:schemeClr val="accent6"/>
          </a:effectRef>
          <a:fontRef idx="minor">
            <a:schemeClr val="lt1"/>
          </a:fontRef>
        </dgm:style>
      </dgm:prSet>
      <dgm:spPr>
        <a:ln/>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CONTAC CENTER</a:t>
          </a:r>
        </a:p>
      </dgm:t>
    </dgm:pt>
    <dgm:pt modelId="{FDBDC849-6FE3-4FAC-8546-B64E911F36B0}" type="parTrans" cxnId="{17443A25-5B56-456E-9050-418BE62EF6C3}">
      <dgm:prSet/>
      <dgm:spPr/>
      <dgm:t>
        <a:bodyPr/>
        <a:lstStyle/>
        <a:p>
          <a:endParaRPr lang="es-CO"/>
        </a:p>
      </dgm:t>
    </dgm:pt>
    <dgm:pt modelId="{E6E7EEB7-1C56-431A-81F0-4E9666E9689C}" type="sibTrans" cxnId="{17443A25-5B56-456E-9050-418BE62EF6C3}">
      <dgm:prSet/>
      <dgm:spPr/>
      <dgm:t>
        <a:bodyPr/>
        <a:lstStyle/>
        <a:p>
          <a:endParaRPr lang="es-CO"/>
        </a:p>
      </dgm:t>
    </dgm:pt>
    <dgm:pt modelId="{AF65182F-73B8-40CC-9C85-C337AAD58EA8}">
      <dgm:prSet phldrT="[Texto]" custT="1">
        <dgm:style>
          <a:lnRef idx="2">
            <a:schemeClr val="accent6">
              <a:shade val="50000"/>
            </a:schemeClr>
          </a:lnRef>
          <a:fillRef idx="1">
            <a:schemeClr val="accent6"/>
          </a:fillRef>
          <a:effectRef idx="0">
            <a:schemeClr val="accent6"/>
          </a:effectRef>
          <a:fontRef idx="minor">
            <a:schemeClr val="lt1"/>
          </a:fontRef>
        </dgm:style>
      </dgm:prSet>
      <dgm:spPr>
        <a:ln/>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AVISOS DE PRENSA</a:t>
          </a:r>
        </a:p>
      </dgm:t>
    </dgm:pt>
    <dgm:pt modelId="{5A758929-3912-430C-B942-C2606BB4DFF9}" type="parTrans" cxnId="{49F08E24-C144-46F9-9298-8D13A30B1177}">
      <dgm:prSet/>
      <dgm:spPr/>
      <dgm:t>
        <a:bodyPr/>
        <a:lstStyle/>
        <a:p>
          <a:endParaRPr lang="es-CO"/>
        </a:p>
      </dgm:t>
    </dgm:pt>
    <dgm:pt modelId="{60531BEE-7087-4F8A-A9BB-BADBA615785F}" type="sibTrans" cxnId="{49F08E24-C144-46F9-9298-8D13A30B1177}">
      <dgm:prSet/>
      <dgm:spPr/>
      <dgm:t>
        <a:bodyPr/>
        <a:lstStyle/>
        <a:p>
          <a:endParaRPr lang="es-CO"/>
        </a:p>
      </dgm:t>
    </dgm:pt>
    <dgm:pt modelId="{3E49437E-336B-4907-A59F-3F7E6F7F9DBF}">
      <dgm:prSet phldrT="[Texto]" custT="1">
        <dgm:style>
          <a:lnRef idx="2">
            <a:schemeClr val="accent6">
              <a:shade val="50000"/>
            </a:schemeClr>
          </a:lnRef>
          <a:fillRef idx="1">
            <a:schemeClr val="accent6"/>
          </a:fillRef>
          <a:effectRef idx="0">
            <a:schemeClr val="accent6"/>
          </a:effectRef>
          <a:fontRef idx="minor">
            <a:schemeClr val="lt1"/>
          </a:fontRef>
        </dgm:style>
      </dgm:prSet>
      <dgm:spPr>
        <a:ln/>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VOLANTES</a:t>
          </a:r>
        </a:p>
      </dgm:t>
    </dgm:pt>
    <dgm:pt modelId="{CC838BFC-E2DF-404E-B0F0-5E8241817B67}" type="parTrans" cxnId="{97DE3DBC-EB31-4FCD-879F-5C47410347F4}">
      <dgm:prSet/>
      <dgm:spPr/>
      <dgm:t>
        <a:bodyPr/>
        <a:lstStyle/>
        <a:p>
          <a:endParaRPr lang="es-CO"/>
        </a:p>
      </dgm:t>
    </dgm:pt>
    <dgm:pt modelId="{2383A3A7-C358-4C49-8937-C03390231288}" type="sibTrans" cxnId="{97DE3DBC-EB31-4FCD-879F-5C47410347F4}">
      <dgm:prSet/>
      <dgm:spPr/>
      <dgm:t>
        <a:bodyPr/>
        <a:lstStyle/>
        <a:p>
          <a:endParaRPr lang="es-CO"/>
        </a:p>
      </dgm:t>
    </dgm:pt>
    <dgm:pt modelId="{087BBC19-5F65-46DD-BB5D-9EF4FDA3B56A}">
      <dgm:prSet phldrT="[Texto]">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CO" dirty="0"/>
            <a:t>PÁGINA WEB</a:t>
          </a:r>
        </a:p>
      </dgm:t>
    </dgm:pt>
    <dgm:pt modelId="{D4D21868-3DA3-4DB7-B903-F0F5E43EC357}" type="parTrans" cxnId="{B862E22B-FF70-446B-ACC9-73D875F5DE40}">
      <dgm:prSet/>
      <dgm:spPr/>
      <dgm:t>
        <a:bodyPr/>
        <a:lstStyle/>
        <a:p>
          <a:endParaRPr lang="es-CO"/>
        </a:p>
      </dgm:t>
    </dgm:pt>
    <dgm:pt modelId="{6F97C90E-1293-43D7-9104-BD2F598997EB}" type="sibTrans" cxnId="{B862E22B-FF70-446B-ACC9-73D875F5DE40}">
      <dgm:prSet/>
      <dgm:spPr/>
      <dgm:t>
        <a:bodyPr/>
        <a:lstStyle/>
        <a:p>
          <a:endParaRPr lang="es-CO"/>
        </a:p>
      </dgm:t>
    </dgm:pt>
    <dgm:pt modelId="{40B2F2D1-5215-49F9-BD2E-F5FD6FD3917B}" type="pres">
      <dgm:prSet presAssocID="{79E62445-A9C5-495D-8EB2-A4F4B09955F4}" presName="Name0" presStyleCnt="0">
        <dgm:presLayoutVars>
          <dgm:chMax val="1"/>
          <dgm:dir/>
          <dgm:animLvl val="ctr"/>
          <dgm:resizeHandles val="exact"/>
        </dgm:presLayoutVars>
      </dgm:prSet>
      <dgm:spPr/>
    </dgm:pt>
    <dgm:pt modelId="{CAD383E0-0C6D-42CC-BE9F-7431450E214E}" type="pres">
      <dgm:prSet presAssocID="{CC7FB866-ADFD-41BE-B54C-4C3D426AFDBE}" presName="centerShape" presStyleLbl="node0" presStyleIdx="0" presStyleCnt="1" custLinFactNeighborX="-2929" custLinFactNeighborY="-35675"/>
      <dgm:spPr/>
    </dgm:pt>
    <dgm:pt modelId="{71239871-B1BC-48F1-83CA-91054940EFFE}" type="pres">
      <dgm:prSet presAssocID="{FDBDC849-6FE3-4FAC-8546-B64E911F36B0}" presName="parTrans" presStyleLbl="sibTrans2D1" presStyleIdx="0" presStyleCnt="4"/>
      <dgm:spPr/>
    </dgm:pt>
    <dgm:pt modelId="{7F808F26-E096-4DDC-B4AB-D39ADF43A106}" type="pres">
      <dgm:prSet presAssocID="{FDBDC849-6FE3-4FAC-8546-B64E911F36B0}" presName="connectorText" presStyleLbl="sibTrans2D1" presStyleIdx="0" presStyleCnt="4"/>
      <dgm:spPr/>
    </dgm:pt>
    <dgm:pt modelId="{707750A1-768A-40A3-9FE8-E0ECE66DC518}" type="pres">
      <dgm:prSet presAssocID="{E27AC012-EE4F-48C4-A2EE-B642D78BFBC9}" presName="node" presStyleLbl="node1" presStyleIdx="0" presStyleCnt="4" custRadScaleRad="83953" custRadScaleInc="-282967">
        <dgm:presLayoutVars>
          <dgm:bulletEnabled val="1"/>
        </dgm:presLayoutVars>
      </dgm:prSet>
      <dgm:spPr>
        <a:xfrm>
          <a:off x="1805436" y="2758802"/>
          <a:ext cx="1303197" cy="1303197"/>
        </a:xfrm>
        <a:prstGeom prst="ellipse">
          <a:avLst/>
        </a:prstGeom>
      </dgm:spPr>
    </dgm:pt>
    <dgm:pt modelId="{47B41B14-F8F3-4BC4-A9BB-BE0AB97C2E3E}" type="pres">
      <dgm:prSet presAssocID="{5A758929-3912-430C-B942-C2606BB4DFF9}" presName="parTrans" presStyleLbl="sibTrans2D1" presStyleIdx="1" presStyleCnt="4"/>
      <dgm:spPr/>
    </dgm:pt>
    <dgm:pt modelId="{9ECC7064-26BD-4536-8F3C-38C892183699}" type="pres">
      <dgm:prSet presAssocID="{5A758929-3912-430C-B942-C2606BB4DFF9}" presName="connectorText" presStyleLbl="sibTrans2D1" presStyleIdx="1" presStyleCnt="4"/>
      <dgm:spPr/>
    </dgm:pt>
    <dgm:pt modelId="{4304C920-F334-40A7-A50C-1B59C59E39A9}" type="pres">
      <dgm:prSet presAssocID="{AF65182F-73B8-40CC-9C85-C337AAD58EA8}" presName="node" presStyleLbl="node1" presStyleIdx="1" presStyleCnt="4" custRadScaleRad="133581" custRadScaleInc="-8305">
        <dgm:presLayoutVars>
          <dgm:bulletEnabled val="1"/>
        </dgm:presLayoutVars>
      </dgm:prSet>
      <dgm:spPr>
        <a:xfrm>
          <a:off x="5459289" y="1669806"/>
          <a:ext cx="1303197" cy="1303197"/>
        </a:xfrm>
        <a:prstGeom prst="ellipse">
          <a:avLst/>
        </a:prstGeom>
      </dgm:spPr>
    </dgm:pt>
    <dgm:pt modelId="{562F39C0-73D6-45EB-B02C-A7B0D5CC6B5C}" type="pres">
      <dgm:prSet presAssocID="{CC838BFC-E2DF-404E-B0F0-5E8241817B67}" presName="parTrans" presStyleLbl="sibTrans2D1" presStyleIdx="2" presStyleCnt="4"/>
      <dgm:spPr/>
    </dgm:pt>
    <dgm:pt modelId="{8B630604-0E4B-49F0-A75C-89D83D7A060B}" type="pres">
      <dgm:prSet presAssocID="{CC838BFC-E2DF-404E-B0F0-5E8241817B67}" presName="connectorText" presStyleLbl="sibTrans2D1" presStyleIdx="2" presStyleCnt="4"/>
      <dgm:spPr/>
    </dgm:pt>
    <dgm:pt modelId="{08BF9AA4-4849-4548-9B3F-B090611F5105}" type="pres">
      <dgm:prSet presAssocID="{3E49437E-336B-4907-A59F-3F7E6F7F9DBF}" presName="node" presStyleLbl="node1" presStyleIdx="2" presStyleCnt="4" custRadScaleRad="71527" custRadScaleInc="-88270">
        <dgm:presLayoutVars>
          <dgm:bulletEnabled val="1"/>
        </dgm:presLayoutVars>
      </dgm:prSet>
      <dgm:spPr>
        <a:xfrm>
          <a:off x="3859521" y="2833692"/>
          <a:ext cx="1303197" cy="1303197"/>
        </a:xfrm>
        <a:prstGeom prst="ellipse">
          <a:avLst/>
        </a:prstGeom>
      </dgm:spPr>
    </dgm:pt>
    <dgm:pt modelId="{115FA6F0-EAE2-49F4-A44A-B09BBBDD1F92}" type="pres">
      <dgm:prSet presAssocID="{D4D21868-3DA3-4DB7-B903-F0F5E43EC357}" presName="parTrans" presStyleLbl="sibTrans2D1" presStyleIdx="3" presStyleCnt="4"/>
      <dgm:spPr/>
    </dgm:pt>
    <dgm:pt modelId="{4F65AF11-2B48-46FC-86C5-A65B1CE3A9BD}" type="pres">
      <dgm:prSet presAssocID="{D4D21868-3DA3-4DB7-B903-F0F5E43EC357}" presName="connectorText" presStyleLbl="sibTrans2D1" presStyleIdx="3" presStyleCnt="4"/>
      <dgm:spPr/>
    </dgm:pt>
    <dgm:pt modelId="{FE93E7CC-18A7-40A5-A714-2E80AB708F06}" type="pres">
      <dgm:prSet presAssocID="{087BBC19-5F65-46DD-BB5D-9EF4FDA3B56A}" presName="node" presStyleLbl="node1" presStyleIdx="3" presStyleCnt="4" custRadScaleRad="148143" custRadScaleInc="7488">
        <dgm:presLayoutVars>
          <dgm:bulletEnabled val="1"/>
        </dgm:presLayoutVars>
      </dgm:prSet>
      <dgm:spPr/>
    </dgm:pt>
  </dgm:ptLst>
  <dgm:cxnLst>
    <dgm:cxn modelId="{8D29FB0A-03AF-4308-9CFD-30D20E7AF3F7}" type="presOf" srcId="{5A758929-3912-430C-B942-C2606BB4DFF9}" destId="{47B41B14-F8F3-4BC4-A9BB-BE0AB97C2E3E}" srcOrd="0" destOrd="0" presId="urn:microsoft.com/office/officeart/2005/8/layout/radial5"/>
    <dgm:cxn modelId="{49F08E24-C144-46F9-9298-8D13A30B1177}" srcId="{CC7FB866-ADFD-41BE-B54C-4C3D426AFDBE}" destId="{AF65182F-73B8-40CC-9C85-C337AAD58EA8}" srcOrd="1" destOrd="0" parTransId="{5A758929-3912-430C-B942-C2606BB4DFF9}" sibTransId="{60531BEE-7087-4F8A-A9BB-BADBA615785F}"/>
    <dgm:cxn modelId="{17443A25-5B56-456E-9050-418BE62EF6C3}" srcId="{CC7FB866-ADFD-41BE-B54C-4C3D426AFDBE}" destId="{E27AC012-EE4F-48C4-A2EE-B642D78BFBC9}" srcOrd="0" destOrd="0" parTransId="{FDBDC849-6FE3-4FAC-8546-B64E911F36B0}" sibTransId="{E6E7EEB7-1C56-431A-81F0-4E9666E9689C}"/>
    <dgm:cxn modelId="{B9829E2B-EFDB-4D67-9DA3-8546796E6DF2}" type="presOf" srcId="{CC838BFC-E2DF-404E-B0F0-5E8241817B67}" destId="{562F39C0-73D6-45EB-B02C-A7B0D5CC6B5C}" srcOrd="0" destOrd="0" presId="urn:microsoft.com/office/officeart/2005/8/layout/radial5"/>
    <dgm:cxn modelId="{B862E22B-FF70-446B-ACC9-73D875F5DE40}" srcId="{CC7FB866-ADFD-41BE-B54C-4C3D426AFDBE}" destId="{087BBC19-5F65-46DD-BB5D-9EF4FDA3B56A}" srcOrd="3" destOrd="0" parTransId="{D4D21868-3DA3-4DB7-B903-F0F5E43EC357}" sibTransId="{6F97C90E-1293-43D7-9104-BD2F598997EB}"/>
    <dgm:cxn modelId="{7347085C-820A-4D85-B2AC-556D01DC4DC3}" srcId="{79E62445-A9C5-495D-8EB2-A4F4B09955F4}" destId="{CC7FB866-ADFD-41BE-B54C-4C3D426AFDBE}" srcOrd="0" destOrd="0" parTransId="{BF8E6F98-A059-4424-B89B-D2DA32543BE8}" sibTransId="{A4A805AA-7541-41F1-B014-C90B9A44B075}"/>
    <dgm:cxn modelId="{AB665347-C864-42A6-BFD9-D3A6E4134637}" type="presOf" srcId="{3E49437E-336B-4907-A59F-3F7E6F7F9DBF}" destId="{08BF9AA4-4849-4548-9B3F-B090611F5105}" srcOrd="0" destOrd="0" presId="urn:microsoft.com/office/officeart/2005/8/layout/radial5"/>
    <dgm:cxn modelId="{25204B4D-F85D-4F3A-8DDE-B27ABEECD377}" type="presOf" srcId="{FDBDC849-6FE3-4FAC-8546-B64E911F36B0}" destId="{71239871-B1BC-48F1-83CA-91054940EFFE}" srcOrd="0" destOrd="0" presId="urn:microsoft.com/office/officeart/2005/8/layout/radial5"/>
    <dgm:cxn modelId="{1CEB2673-37E0-44B4-B382-C286273B720E}" type="presOf" srcId="{AF65182F-73B8-40CC-9C85-C337AAD58EA8}" destId="{4304C920-F334-40A7-A50C-1B59C59E39A9}" srcOrd="0" destOrd="0" presId="urn:microsoft.com/office/officeart/2005/8/layout/radial5"/>
    <dgm:cxn modelId="{7F733E77-93AC-4B25-8BFF-B3AC3865A72C}" type="presOf" srcId="{79E62445-A9C5-495D-8EB2-A4F4B09955F4}" destId="{40B2F2D1-5215-49F9-BD2E-F5FD6FD3917B}" srcOrd="0" destOrd="0" presId="urn:microsoft.com/office/officeart/2005/8/layout/radial5"/>
    <dgm:cxn modelId="{941B4879-1523-457C-B5F3-BAD8F543DAC0}" type="presOf" srcId="{D4D21868-3DA3-4DB7-B903-F0F5E43EC357}" destId="{115FA6F0-EAE2-49F4-A44A-B09BBBDD1F92}" srcOrd="0" destOrd="0" presId="urn:microsoft.com/office/officeart/2005/8/layout/radial5"/>
    <dgm:cxn modelId="{28BCBB5A-B9B0-4F6A-A993-BCB7429DD315}" type="presOf" srcId="{CC7FB866-ADFD-41BE-B54C-4C3D426AFDBE}" destId="{CAD383E0-0C6D-42CC-BE9F-7431450E214E}" srcOrd="0" destOrd="0" presId="urn:microsoft.com/office/officeart/2005/8/layout/radial5"/>
    <dgm:cxn modelId="{11D2B296-CF4D-4003-9E1D-1230E0B49A23}" type="presOf" srcId="{D4D21868-3DA3-4DB7-B903-F0F5E43EC357}" destId="{4F65AF11-2B48-46FC-86C5-A65B1CE3A9BD}" srcOrd="1" destOrd="0" presId="urn:microsoft.com/office/officeart/2005/8/layout/radial5"/>
    <dgm:cxn modelId="{725E6BA1-AE52-4946-B0AF-62F262EDBB66}" type="presOf" srcId="{E27AC012-EE4F-48C4-A2EE-B642D78BFBC9}" destId="{707750A1-768A-40A3-9FE8-E0ECE66DC518}" srcOrd="0" destOrd="0" presId="urn:microsoft.com/office/officeart/2005/8/layout/radial5"/>
    <dgm:cxn modelId="{97DE3DBC-EB31-4FCD-879F-5C47410347F4}" srcId="{CC7FB866-ADFD-41BE-B54C-4C3D426AFDBE}" destId="{3E49437E-336B-4907-A59F-3F7E6F7F9DBF}" srcOrd="2" destOrd="0" parTransId="{CC838BFC-E2DF-404E-B0F0-5E8241817B67}" sibTransId="{2383A3A7-C358-4C49-8937-C03390231288}"/>
    <dgm:cxn modelId="{DE742ED9-A0BF-4EA9-9D8C-BD4A62C1CB66}" type="presOf" srcId="{FDBDC849-6FE3-4FAC-8546-B64E911F36B0}" destId="{7F808F26-E096-4DDC-B4AB-D39ADF43A106}" srcOrd="1" destOrd="0" presId="urn:microsoft.com/office/officeart/2005/8/layout/radial5"/>
    <dgm:cxn modelId="{B2FAB5E4-35AC-49FD-AD88-5769CA5B51FD}" type="presOf" srcId="{CC838BFC-E2DF-404E-B0F0-5E8241817B67}" destId="{8B630604-0E4B-49F0-A75C-89D83D7A060B}" srcOrd="1" destOrd="0" presId="urn:microsoft.com/office/officeart/2005/8/layout/radial5"/>
    <dgm:cxn modelId="{8FC7E5F3-72B2-42E7-8DCB-88CE9E12BD69}" type="presOf" srcId="{087BBC19-5F65-46DD-BB5D-9EF4FDA3B56A}" destId="{FE93E7CC-18A7-40A5-A714-2E80AB708F06}" srcOrd="0" destOrd="0" presId="urn:microsoft.com/office/officeart/2005/8/layout/radial5"/>
    <dgm:cxn modelId="{7B34ABFA-D020-433A-B808-F3023731014F}" type="presOf" srcId="{5A758929-3912-430C-B942-C2606BB4DFF9}" destId="{9ECC7064-26BD-4536-8F3C-38C892183699}" srcOrd="1" destOrd="0" presId="urn:microsoft.com/office/officeart/2005/8/layout/radial5"/>
    <dgm:cxn modelId="{3F214324-85DF-4337-923F-32F8438FD978}" type="presParOf" srcId="{40B2F2D1-5215-49F9-BD2E-F5FD6FD3917B}" destId="{CAD383E0-0C6D-42CC-BE9F-7431450E214E}" srcOrd="0" destOrd="0" presId="urn:microsoft.com/office/officeart/2005/8/layout/radial5"/>
    <dgm:cxn modelId="{767ECE73-80B2-4C25-A377-ED7C6C6DC591}" type="presParOf" srcId="{40B2F2D1-5215-49F9-BD2E-F5FD6FD3917B}" destId="{71239871-B1BC-48F1-83CA-91054940EFFE}" srcOrd="1" destOrd="0" presId="urn:microsoft.com/office/officeart/2005/8/layout/radial5"/>
    <dgm:cxn modelId="{6A645C84-65F4-42E7-BDD4-30E21F974223}" type="presParOf" srcId="{71239871-B1BC-48F1-83CA-91054940EFFE}" destId="{7F808F26-E096-4DDC-B4AB-D39ADF43A106}" srcOrd="0" destOrd="0" presId="urn:microsoft.com/office/officeart/2005/8/layout/radial5"/>
    <dgm:cxn modelId="{824BCBFD-047B-484E-9CD0-01000A7CAE05}" type="presParOf" srcId="{40B2F2D1-5215-49F9-BD2E-F5FD6FD3917B}" destId="{707750A1-768A-40A3-9FE8-E0ECE66DC518}" srcOrd="2" destOrd="0" presId="urn:microsoft.com/office/officeart/2005/8/layout/radial5"/>
    <dgm:cxn modelId="{F4D17E83-DB8C-4462-A656-8686A3814CB4}" type="presParOf" srcId="{40B2F2D1-5215-49F9-BD2E-F5FD6FD3917B}" destId="{47B41B14-F8F3-4BC4-A9BB-BE0AB97C2E3E}" srcOrd="3" destOrd="0" presId="urn:microsoft.com/office/officeart/2005/8/layout/radial5"/>
    <dgm:cxn modelId="{5AFC7DF2-F459-40E5-8B82-0ADB49A7338C}" type="presParOf" srcId="{47B41B14-F8F3-4BC4-A9BB-BE0AB97C2E3E}" destId="{9ECC7064-26BD-4536-8F3C-38C892183699}" srcOrd="0" destOrd="0" presId="urn:microsoft.com/office/officeart/2005/8/layout/radial5"/>
    <dgm:cxn modelId="{350D7956-423E-4C6A-9E87-6339C7113866}" type="presParOf" srcId="{40B2F2D1-5215-49F9-BD2E-F5FD6FD3917B}" destId="{4304C920-F334-40A7-A50C-1B59C59E39A9}" srcOrd="4" destOrd="0" presId="urn:microsoft.com/office/officeart/2005/8/layout/radial5"/>
    <dgm:cxn modelId="{7350D9CF-E5D0-4987-9AD8-A855AB2BF7D9}" type="presParOf" srcId="{40B2F2D1-5215-49F9-BD2E-F5FD6FD3917B}" destId="{562F39C0-73D6-45EB-B02C-A7B0D5CC6B5C}" srcOrd="5" destOrd="0" presId="urn:microsoft.com/office/officeart/2005/8/layout/radial5"/>
    <dgm:cxn modelId="{06D180C4-5783-4BB8-BD59-A107B58AF5D3}" type="presParOf" srcId="{562F39C0-73D6-45EB-B02C-A7B0D5CC6B5C}" destId="{8B630604-0E4B-49F0-A75C-89D83D7A060B}" srcOrd="0" destOrd="0" presId="urn:microsoft.com/office/officeart/2005/8/layout/radial5"/>
    <dgm:cxn modelId="{4E467C0D-A97D-4E0D-B3FF-3FC09F6B2912}" type="presParOf" srcId="{40B2F2D1-5215-49F9-BD2E-F5FD6FD3917B}" destId="{08BF9AA4-4849-4548-9B3F-B090611F5105}" srcOrd="6" destOrd="0" presId="urn:microsoft.com/office/officeart/2005/8/layout/radial5"/>
    <dgm:cxn modelId="{8EB18C4A-1772-4301-BD8B-8124489696EC}" type="presParOf" srcId="{40B2F2D1-5215-49F9-BD2E-F5FD6FD3917B}" destId="{115FA6F0-EAE2-49F4-A44A-B09BBBDD1F92}" srcOrd="7" destOrd="0" presId="urn:microsoft.com/office/officeart/2005/8/layout/radial5"/>
    <dgm:cxn modelId="{C17F11F6-FF91-46A2-A4D4-A7037517A3B4}" type="presParOf" srcId="{115FA6F0-EAE2-49F4-A44A-B09BBBDD1F92}" destId="{4F65AF11-2B48-46FC-86C5-A65B1CE3A9BD}" srcOrd="0" destOrd="0" presId="urn:microsoft.com/office/officeart/2005/8/layout/radial5"/>
    <dgm:cxn modelId="{252C24F2-8135-47EC-B2C7-17E5D70CB87A}" type="presParOf" srcId="{40B2F2D1-5215-49F9-BD2E-F5FD6FD3917B}" destId="{FE93E7CC-18A7-40A5-A714-2E80AB708F06}"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EF4D38-881F-4641-A19A-37BEAE3CEF2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FD565D0D-AB2F-4EF4-BF59-727D21520B00}">
      <dgm:prSet phldrT="[Texto]" custT="1"/>
      <dgm:spPr/>
      <dgm:t>
        <a:bodyPr/>
        <a:lstStyle/>
        <a:p>
          <a:r>
            <a:rPr lang="es-CO" sz="5400" dirty="0"/>
            <a:t>Fase I</a:t>
          </a:r>
        </a:p>
      </dgm:t>
    </dgm:pt>
    <dgm:pt modelId="{5980F6A1-DC49-4372-9D96-17C97B1CDA5E}" type="parTrans" cxnId="{F02ED947-600E-4452-A23F-67DCC64E920B}">
      <dgm:prSet/>
      <dgm:spPr/>
      <dgm:t>
        <a:bodyPr/>
        <a:lstStyle/>
        <a:p>
          <a:endParaRPr lang="es-CO" sz="2000"/>
        </a:p>
      </dgm:t>
    </dgm:pt>
    <dgm:pt modelId="{724E4B8D-F9C6-45E0-8B35-519AD54C6145}" type="sibTrans" cxnId="{F02ED947-600E-4452-A23F-67DCC64E920B}">
      <dgm:prSet/>
      <dgm:spPr/>
      <dgm:t>
        <a:bodyPr/>
        <a:lstStyle/>
        <a:p>
          <a:endParaRPr lang="es-CO" sz="2000"/>
        </a:p>
      </dgm:t>
    </dgm:pt>
    <dgm:pt modelId="{A45CDA21-F6A2-44C1-891D-87A6F84EA209}">
      <dgm:prSet phldrT="[Texto]" custT="1"/>
      <dgm:spPr/>
      <dgm:t>
        <a:bodyPr/>
        <a:lstStyle/>
        <a:p>
          <a:r>
            <a:rPr lang="es-CO" sz="2000" dirty="0"/>
            <a:t>Tramite de licencias.</a:t>
          </a:r>
        </a:p>
      </dgm:t>
    </dgm:pt>
    <dgm:pt modelId="{EC0DC706-EABB-490B-98CE-446F4F398DD0}" type="parTrans" cxnId="{968FD5DC-6728-4C34-8FC7-89FBDE2CD646}">
      <dgm:prSet/>
      <dgm:spPr/>
      <dgm:t>
        <a:bodyPr/>
        <a:lstStyle/>
        <a:p>
          <a:endParaRPr lang="es-CO" sz="2000"/>
        </a:p>
      </dgm:t>
    </dgm:pt>
    <dgm:pt modelId="{F340A301-9974-44B1-A1C7-23B156E96D19}" type="sibTrans" cxnId="{968FD5DC-6728-4C34-8FC7-89FBDE2CD646}">
      <dgm:prSet/>
      <dgm:spPr/>
      <dgm:t>
        <a:bodyPr/>
        <a:lstStyle/>
        <a:p>
          <a:endParaRPr lang="es-CO" sz="2000"/>
        </a:p>
      </dgm:t>
    </dgm:pt>
    <dgm:pt modelId="{BB92BA4A-080B-4D90-AB4E-BD920B256145}">
      <dgm:prSet phldrT="[Texto]" custT="1"/>
      <dgm:spPr/>
      <dgm:t>
        <a:bodyPr/>
        <a:lstStyle/>
        <a:p>
          <a:r>
            <a:rPr lang="es-CO" sz="2000" dirty="0"/>
            <a:t>Proceso de contratación del ejecutor.</a:t>
          </a:r>
        </a:p>
      </dgm:t>
    </dgm:pt>
    <dgm:pt modelId="{57D75B80-B372-4409-949A-93DE2DA6FD73}" type="parTrans" cxnId="{2EA41C98-2550-43ED-A9F4-9743A0C6F04F}">
      <dgm:prSet/>
      <dgm:spPr/>
      <dgm:t>
        <a:bodyPr/>
        <a:lstStyle/>
        <a:p>
          <a:endParaRPr lang="es-CO" sz="2000"/>
        </a:p>
      </dgm:t>
    </dgm:pt>
    <dgm:pt modelId="{87F3A0BF-FC2C-441C-866B-0EC403658319}" type="sibTrans" cxnId="{2EA41C98-2550-43ED-A9F4-9743A0C6F04F}">
      <dgm:prSet/>
      <dgm:spPr/>
      <dgm:t>
        <a:bodyPr/>
        <a:lstStyle/>
        <a:p>
          <a:endParaRPr lang="es-CO" sz="2000"/>
        </a:p>
      </dgm:t>
    </dgm:pt>
    <dgm:pt modelId="{A6004C34-23FC-4022-AB00-304836935688}">
      <dgm:prSet phldrT="[Texto]" custT="1"/>
      <dgm:spPr/>
      <dgm:t>
        <a:bodyPr/>
        <a:lstStyle/>
        <a:p>
          <a:r>
            <a:rPr lang="es-CO" sz="5400" dirty="0"/>
            <a:t>Fase II</a:t>
          </a:r>
        </a:p>
      </dgm:t>
    </dgm:pt>
    <dgm:pt modelId="{4E100341-9854-4FAF-B27F-58497C0D308A}" type="parTrans" cxnId="{47ECD2E0-4A7A-4DC5-ABA7-A487DABC9446}">
      <dgm:prSet/>
      <dgm:spPr/>
      <dgm:t>
        <a:bodyPr/>
        <a:lstStyle/>
        <a:p>
          <a:endParaRPr lang="es-CO" sz="2000"/>
        </a:p>
      </dgm:t>
    </dgm:pt>
    <dgm:pt modelId="{CB06D4E3-96B0-426B-8ECB-FC1D851D1249}" type="sibTrans" cxnId="{47ECD2E0-4A7A-4DC5-ABA7-A487DABC9446}">
      <dgm:prSet/>
      <dgm:spPr/>
      <dgm:t>
        <a:bodyPr/>
        <a:lstStyle/>
        <a:p>
          <a:endParaRPr lang="es-CO" sz="2000"/>
        </a:p>
      </dgm:t>
    </dgm:pt>
    <dgm:pt modelId="{DAE988D8-7029-47F8-87B3-00CE4CA7D321}">
      <dgm:prSet phldrT="[Texto]" custT="1"/>
      <dgm:spPr/>
      <dgm:t>
        <a:bodyPr/>
        <a:lstStyle/>
        <a:p>
          <a:r>
            <a:rPr lang="es-CO" sz="2000" dirty="0"/>
            <a:t>Alistamiento de embarcaciones</a:t>
          </a:r>
        </a:p>
      </dgm:t>
    </dgm:pt>
    <dgm:pt modelId="{D38D1C9F-FFBD-43E9-8A97-CEE68B5CB13E}" type="parTrans" cxnId="{4F92364C-6B9A-4E57-9CE1-1B88D40CFED3}">
      <dgm:prSet/>
      <dgm:spPr/>
      <dgm:t>
        <a:bodyPr/>
        <a:lstStyle/>
        <a:p>
          <a:endParaRPr lang="es-CO" sz="2000"/>
        </a:p>
      </dgm:t>
    </dgm:pt>
    <dgm:pt modelId="{FCDC7110-ADBA-465F-8C40-309B9B59FBD8}" type="sibTrans" cxnId="{4F92364C-6B9A-4E57-9CE1-1B88D40CFED3}">
      <dgm:prSet/>
      <dgm:spPr/>
      <dgm:t>
        <a:bodyPr/>
        <a:lstStyle/>
        <a:p>
          <a:endParaRPr lang="es-CO" sz="2000"/>
        </a:p>
      </dgm:t>
    </dgm:pt>
    <dgm:pt modelId="{3D4BD53F-0143-4047-8741-2501F1822D6E}">
      <dgm:prSet phldrT="[Texto]" custT="1"/>
      <dgm:spPr/>
      <dgm:t>
        <a:bodyPr/>
        <a:lstStyle/>
        <a:p>
          <a:r>
            <a:rPr lang="es-CO" sz="2000" dirty="0"/>
            <a:t>Disposición final.</a:t>
          </a:r>
        </a:p>
      </dgm:t>
    </dgm:pt>
    <dgm:pt modelId="{D9F125F4-160D-40C1-A8E1-9D956FDDF0FA}" type="parTrans" cxnId="{91115971-961B-4D34-98D6-1E9EF1ACA27D}">
      <dgm:prSet/>
      <dgm:spPr/>
      <dgm:t>
        <a:bodyPr/>
        <a:lstStyle/>
        <a:p>
          <a:endParaRPr lang="es-CO" sz="2000"/>
        </a:p>
      </dgm:t>
    </dgm:pt>
    <dgm:pt modelId="{8FC0E309-D4A3-416E-9F2D-8F09C8B49075}" type="sibTrans" cxnId="{91115971-961B-4D34-98D6-1E9EF1ACA27D}">
      <dgm:prSet/>
      <dgm:spPr/>
      <dgm:t>
        <a:bodyPr/>
        <a:lstStyle/>
        <a:p>
          <a:endParaRPr lang="es-CO" sz="2000"/>
        </a:p>
      </dgm:t>
    </dgm:pt>
    <dgm:pt modelId="{683C82C7-E6A0-4067-9F91-6055A07AAD44}">
      <dgm:prSet phldrT="[Texto]" custT="1"/>
      <dgm:spPr/>
      <dgm:t>
        <a:bodyPr/>
        <a:lstStyle/>
        <a:p>
          <a:r>
            <a:rPr lang="es-CO" sz="2000" dirty="0"/>
            <a:t>Diseño y celebración del contrato interadministrativo</a:t>
          </a:r>
        </a:p>
      </dgm:t>
    </dgm:pt>
    <dgm:pt modelId="{8859082C-548D-4C6C-97BA-238B10869547}" type="parTrans" cxnId="{3C5FF10A-76DE-4E14-B16A-A8CA849183CD}">
      <dgm:prSet/>
      <dgm:spPr/>
      <dgm:t>
        <a:bodyPr/>
        <a:lstStyle/>
        <a:p>
          <a:endParaRPr lang="es-CO" sz="2000"/>
        </a:p>
      </dgm:t>
    </dgm:pt>
    <dgm:pt modelId="{BDAE0171-06D7-4E3D-B962-8BDD3D512A2A}" type="sibTrans" cxnId="{3C5FF10A-76DE-4E14-B16A-A8CA849183CD}">
      <dgm:prSet/>
      <dgm:spPr/>
      <dgm:t>
        <a:bodyPr/>
        <a:lstStyle/>
        <a:p>
          <a:endParaRPr lang="es-CO" sz="2000"/>
        </a:p>
      </dgm:t>
    </dgm:pt>
    <dgm:pt modelId="{394139A2-174B-41C6-88F2-158C57708798}">
      <dgm:prSet phldrT="[Texto]" custT="1"/>
      <dgm:spPr/>
      <dgm:t>
        <a:bodyPr/>
        <a:lstStyle/>
        <a:p>
          <a:r>
            <a:rPr lang="es-CO" sz="2000" dirty="0"/>
            <a:t>Desmantelamiento y chatarrización</a:t>
          </a:r>
        </a:p>
      </dgm:t>
    </dgm:pt>
    <dgm:pt modelId="{18553C92-FC65-4FFC-B7B8-C5FA93C3786F}" type="parTrans" cxnId="{E25B5B38-B4F5-434B-98FF-5553E3540FC5}">
      <dgm:prSet/>
      <dgm:spPr/>
      <dgm:t>
        <a:bodyPr/>
        <a:lstStyle/>
        <a:p>
          <a:endParaRPr lang="es-CO" sz="2000"/>
        </a:p>
      </dgm:t>
    </dgm:pt>
    <dgm:pt modelId="{8FC494FB-5DED-4902-ABA6-D47D51AFADEF}" type="sibTrans" cxnId="{E25B5B38-B4F5-434B-98FF-5553E3540FC5}">
      <dgm:prSet/>
      <dgm:spPr/>
      <dgm:t>
        <a:bodyPr/>
        <a:lstStyle/>
        <a:p>
          <a:endParaRPr lang="es-CO" sz="2000"/>
        </a:p>
      </dgm:t>
    </dgm:pt>
    <dgm:pt modelId="{725CDE33-A316-4726-B71D-EBFCEEF1A727}" type="pres">
      <dgm:prSet presAssocID="{46EF4D38-881F-4641-A19A-37BEAE3CEF28}" presName="Name0" presStyleCnt="0">
        <dgm:presLayoutVars>
          <dgm:dir/>
          <dgm:animLvl val="lvl"/>
          <dgm:resizeHandles val="exact"/>
        </dgm:presLayoutVars>
      </dgm:prSet>
      <dgm:spPr/>
    </dgm:pt>
    <dgm:pt modelId="{91C10A9E-F24A-492D-BD9C-6DC26B5875B7}" type="pres">
      <dgm:prSet presAssocID="{FD565D0D-AB2F-4EF4-BF59-727D21520B00}" presName="linNode" presStyleCnt="0"/>
      <dgm:spPr/>
    </dgm:pt>
    <dgm:pt modelId="{755C1F3E-D8D9-44A2-AC84-598A6882BE80}" type="pres">
      <dgm:prSet presAssocID="{FD565D0D-AB2F-4EF4-BF59-727D21520B00}" presName="parentText" presStyleLbl="node1" presStyleIdx="0" presStyleCnt="2">
        <dgm:presLayoutVars>
          <dgm:chMax val="1"/>
          <dgm:bulletEnabled val="1"/>
        </dgm:presLayoutVars>
      </dgm:prSet>
      <dgm:spPr/>
    </dgm:pt>
    <dgm:pt modelId="{66BDBA7E-DE45-43DF-A0C2-BD8164A85CB8}" type="pres">
      <dgm:prSet presAssocID="{FD565D0D-AB2F-4EF4-BF59-727D21520B00}" presName="descendantText" presStyleLbl="alignAccFollowNode1" presStyleIdx="0" presStyleCnt="2">
        <dgm:presLayoutVars>
          <dgm:bulletEnabled val="1"/>
        </dgm:presLayoutVars>
      </dgm:prSet>
      <dgm:spPr/>
    </dgm:pt>
    <dgm:pt modelId="{D2E04625-5A2C-471D-B506-6BD97D958060}" type="pres">
      <dgm:prSet presAssocID="{724E4B8D-F9C6-45E0-8B35-519AD54C6145}" presName="sp" presStyleCnt="0"/>
      <dgm:spPr/>
    </dgm:pt>
    <dgm:pt modelId="{B70F59A6-D53B-4FB7-963B-705A4AC83372}" type="pres">
      <dgm:prSet presAssocID="{A6004C34-23FC-4022-AB00-304836935688}" presName="linNode" presStyleCnt="0"/>
      <dgm:spPr/>
    </dgm:pt>
    <dgm:pt modelId="{673CAA7C-52B2-4B89-B1FD-75A57AD63BD0}" type="pres">
      <dgm:prSet presAssocID="{A6004C34-23FC-4022-AB00-304836935688}" presName="parentText" presStyleLbl="node1" presStyleIdx="1" presStyleCnt="2">
        <dgm:presLayoutVars>
          <dgm:chMax val="1"/>
          <dgm:bulletEnabled val="1"/>
        </dgm:presLayoutVars>
      </dgm:prSet>
      <dgm:spPr/>
    </dgm:pt>
    <dgm:pt modelId="{AE91A67E-D488-43A0-8AA6-24E6F13C5490}" type="pres">
      <dgm:prSet presAssocID="{A6004C34-23FC-4022-AB00-304836935688}" presName="descendantText" presStyleLbl="alignAccFollowNode1" presStyleIdx="1" presStyleCnt="2">
        <dgm:presLayoutVars>
          <dgm:bulletEnabled val="1"/>
        </dgm:presLayoutVars>
      </dgm:prSet>
      <dgm:spPr/>
    </dgm:pt>
  </dgm:ptLst>
  <dgm:cxnLst>
    <dgm:cxn modelId="{CFE18104-B9E0-4D2D-81FA-F833F4105C1B}" type="presOf" srcId="{683C82C7-E6A0-4067-9F91-6055A07AAD44}" destId="{66BDBA7E-DE45-43DF-A0C2-BD8164A85CB8}" srcOrd="0" destOrd="1" presId="urn:microsoft.com/office/officeart/2005/8/layout/vList5"/>
    <dgm:cxn modelId="{561F0E09-46F8-4081-B72B-9F4F80523365}" type="presOf" srcId="{A45CDA21-F6A2-44C1-891D-87A6F84EA209}" destId="{66BDBA7E-DE45-43DF-A0C2-BD8164A85CB8}" srcOrd="0" destOrd="0" presId="urn:microsoft.com/office/officeart/2005/8/layout/vList5"/>
    <dgm:cxn modelId="{3C5FF10A-76DE-4E14-B16A-A8CA849183CD}" srcId="{FD565D0D-AB2F-4EF4-BF59-727D21520B00}" destId="{683C82C7-E6A0-4067-9F91-6055A07AAD44}" srcOrd="1" destOrd="0" parTransId="{8859082C-548D-4C6C-97BA-238B10869547}" sibTransId="{BDAE0171-06D7-4E3D-B962-8BDD3D512A2A}"/>
    <dgm:cxn modelId="{E25B5B38-B4F5-434B-98FF-5553E3540FC5}" srcId="{A6004C34-23FC-4022-AB00-304836935688}" destId="{394139A2-174B-41C6-88F2-158C57708798}" srcOrd="1" destOrd="0" parTransId="{18553C92-FC65-4FFC-B7B8-C5FA93C3786F}" sibTransId="{8FC494FB-5DED-4902-ABA6-D47D51AFADEF}"/>
    <dgm:cxn modelId="{111F673A-8A3B-4CC3-BD4F-B0A337AD1966}" type="presOf" srcId="{FD565D0D-AB2F-4EF4-BF59-727D21520B00}" destId="{755C1F3E-D8D9-44A2-AC84-598A6882BE80}" srcOrd="0" destOrd="0" presId="urn:microsoft.com/office/officeart/2005/8/layout/vList5"/>
    <dgm:cxn modelId="{9E150A46-5A3D-436A-A061-C9233F0C22E5}" type="presOf" srcId="{394139A2-174B-41C6-88F2-158C57708798}" destId="{AE91A67E-D488-43A0-8AA6-24E6F13C5490}" srcOrd="0" destOrd="1" presId="urn:microsoft.com/office/officeart/2005/8/layout/vList5"/>
    <dgm:cxn modelId="{F02ED947-600E-4452-A23F-67DCC64E920B}" srcId="{46EF4D38-881F-4641-A19A-37BEAE3CEF28}" destId="{FD565D0D-AB2F-4EF4-BF59-727D21520B00}" srcOrd="0" destOrd="0" parTransId="{5980F6A1-DC49-4372-9D96-17C97B1CDA5E}" sibTransId="{724E4B8D-F9C6-45E0-8B35-519AD54C6145}"/>
    <dgm:cxn modelId="{4F92364C-6B9A-4E57-9CE1-1B88D40CFED3}" srcId="{A6004C34-23FC-4022-AB00-304836935688}" destId="{DAE988D8-7029-47F8-87B3-00CE4CA7D321}" srcOrd="0" destOrd="0" parTransId="{D38D1C9F-FFBD-43E9-8A97-CEE68B5CB13E}" sibTransId="{FCDC7110-ADBA-465F-8C40-309B9B59FBD8}"/>
    <dgm:cxn modelId="{30843950-74AB-4749-85F1-7F85F75ABC18}" type="presOf" srcId="{46EF4D38-881F-4641-A19A-37BEAE3CEF28}" destId="{725CDE33-A316-4726-B71D-EBFCEEF1A727}" srcOrd="0" destOrd="0" presId="urn:microsoft.com/office/officeart/2005/8/layout/vList5"/>
    <dgm:cxn modelId="{91115971-961B-4D34-98D6-1E9EF1ACA27D}" srcId="{A6004C34-23FC-4022-AB00-304836935688}" destId="{3D4BD53F-0143-4047-8741-2501F1822D6E}" srcOrd="2" destOrd="0" parTransId="{D9F125F4-160D-40C1-A8E1-9D956FDDF0FA}" sibTransId="{8FC0E309-D4A3-416E-9F2D-8F09C8B49075}"/>
    <dgm:cxn modelId="{7F76DC78-00D0-449A-91AD-2D19905A60CF}" type="presOf" srcId="{3D4BD53F-0143-4047-8741-2501F1822D6E}" destId="{AE91A67E-D488-43A0-8AA6-24E6F13C5490}" srcOrd="0" destOrd="2" presId="urn:microsoft.com/office/officeart/2005/8/layout/vList5"/>
    <dgm:cxn modelId="{2EA41C98-2550-43ED-A9F4-9743A0C6F04F}" srcId="{FD565D0D-AB2F-4EF4-BF59-727D21520B00}" destId="{BB92BA4A-080B-4D90-AB4E-BD920B256145}" srcOrd="2" destOrd="0" parTransId="{57D75B80-B372-4409-949A-93DE2DA6FD73}" sibTransId="{87F3A0BF-FC2C-441C-866B-0EC403658319}"/>
    <dgm:cxn modelId="{A16249B9-CB36-4D1B-97D0-59A80D59C4AC}" type="presOf" srcId="{BB92BA4A-080B-4D90-AB4E-BD920B256145}" destId="{66BDBA7E-DE45-43DF-A0C2-BD8164A85CB8}" srcOrd="0" destOrd="2" presId="urn:microsoft.com/office/officeart/2005/8/layout/vList5"/>
    <dgm:cxn modelId="{672806C9-1569-4D21-911E-E04202019E41}" type="presOf" srcId="{A6004C34-23FC-4022-AB00-304836935688}" destId="{673CAA7C-52B2-4B89-B1FD-75A57AD63BD0}" srcOrd="0" destOrd="0" presId="urn:microsoft.com/office/officeart/2005/8/layout/vList5"/>
    <dgm:cxn modelId="{968FD5DC-6728-4C34-8FC7-89FBDE2CD646}" srcId="{FD565D0D-AB2F-4EF4-BF59-727D21520B00}" destId="{A45CDA21-F6A2-44C1-891D-87A6F84EA209}" srcOrd="0" destOrd="0" parTransId="{EC0DC706-EABB-490B-98CE-446F4F398DD0}" sibTransId="{F340A301-9974-44B1-A1C7-23B156E96D19}"/>
    <dgm:cxn modelId="{857AF6DE-FA2D-4446-9914-6511AFF986AA}" type="presOf" srcId="{DAE988D8-7029-47F8-87B3-00CE4CA7D321}" destId="{AE91A67E-D488-43A0-8AA6-24E6F13C5490}" srcOrd="0" destOrd="0" presId="urn:microsoft.com/office/officeart/2005/8/layout/vList5"/>
    <dgm:cxn modelId="{47ECD2E0-4A7A-4DC5-ABA7-A487DABC9446}" srcId="{46EF4D38-881F-4641-A19A-37BEAE3CEF28}" destId="{A6004C34-23FC-4022-AB00-304836935688}" srcOrd="1" destOrd="0" parTransId="{4E100341-9854-4FAF-B27F-58497C0D308A}" sibTransId="{CB06D4E3-96B0-426B-8ECB-FC1D851D1249}"/>
    <dgm:cxn modelId="{6A75AF7A-3987-4C4C-8D87-692DF83E5B11}" type="presParOf" srcId="{725CDE33-A316-4726-B71D-EBFCEEF1A727}" destId="{91C10A9E-F24A-492D-BD9C-6DC26B5875B7}" srcOrd="0" destOrd="0" presId="urn:microsoft.com/office/officeart/2005/8/layout/vList5"/>
    <dgm:cxn modelId="{AE17448F-E31C-4159-B431-2F7434E4282A}" type="presParOf" srcId="{91C10A9E-F24A-492D-BD9C-6DC26B5875B7}" destId="{755C1F3E-D8D9-44A2-AC84-598A6882BE80}" srcOrd="0" destOrd="0" presId="urn:microsoft.com/office/officeart/2005/8/layout/vList5"/>
    <dgm:cxn modelId="{8AF72CA2-FE22-4A73-8172-A475B32018BD}" type="presParOf" srcId="{91C10A9E-F24A-492D-BD9C-6DC26B5875B7}" destId="{66BDBA7E-DE45-43DF-A0C2-BD8164A85CB8}" srcOrd="1" destOrd="0" presId="urn:microsoft.com/office/officeart/2005/8/layout/vList5"/>
    <dgm:cxn modelId="{FA25C1F4-40D2-40C9-A9C0-B6EDE5F022D2}" type="presParOf" srcId="{725CDE33-A316-4726-B71D-EBFCEEF1A727}" destId="{D2E04625-5A2C-471D-B506-6BD97D958060}" srcOrd="1" destOrd="0" presId="urn:microsoft.com/office/officeart/2005/8/layout/vList5"/>
    <dgm:cxn modelId="{DE50815D-91E1-4395-B0A9-D5416347DD98}" type="presParOf" srcId="{725CDE33-A316-4726-B71D-EBFCEEF1A727}" destId="{B70F59A6-D53B-4FB7-963B-705A4AC83372}" srcOrd="2" destOrd="0" presId="urn:microsoft.com/office/officeart/2005/8/layout/vList5"/>
    <dgm:cxn modelId="{C28AA861-C309-4D5A-A6FD-220FB64FB382}" type="presParOf" srcId="{B70F59A6-D53B-4FB7-963B-705A4AC83372}" destId="{673CAA7C-52B2-4B89-B1FD-75A57AD63BD0}" srcOrd="0" destOrd="0" presId="urn:microsoft.com/office/officeart/2005/8/layout/vList5"/>
    <dgm:cxn modelId="{C92014C5-1A94-42FE-B021-6C13E30FDE7A}" type="presParOf" srcId="{B70F59A6-D53B-4FB7-963B-705A4AC83372}" destId="{AE91A67E-D488-43A0-8AA6-24E6F13C549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3858719-4FEA-4F3B-A5FE-FB091245745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s-ES"/>
        </a:p>
      </dgm:t>
    </dgm:pt>
    <dgm:pt modelId="{F670F32C-4874-45AF-AF4D-846F204F149D}">
      <dgm:prSet phldrT="[Texto]" custT="1"/>
      <dgm:spPr/>
      <dgm:t>
        <a:bodyPr/>
        <a:lstStyle/>
        <a:p>
          <a:r>
            <a:rPr lang="es-ES" sz="2800" dirty="0"/>
            <a:t>Solicitud</a:t>
          </a:r>
        </a:p>
      </dgm:t>
    </dgm:pt>
    <dgm:pt modelId="{13C1FC26-C51E-4A0C-B866-8E2112FBD51D}" type="parTrans" cxnId="{DB1E5276-617A-47C2-AB1D-EA13C0A583B7}">
      <dgm:prSet/>
      <dgm:spPr/>
      <dgm:t>
        <a:bodyPr/>
        <a:lstStyle/>
        <a:p>
          <a:endParaRPr lang="es-ES" sz="1600"/>
        </a:p>
      </dgm:t>
    </dgm:pt>
    <dgm:pt modelId="{2C1D2E32-867D-4F23-ADD2-0AD408B4416D}" type="sibTrans" cxnId="{DB1E5276-617A-47C2-AB1D-EA13C0A583B7}">
      <dgm:prSet/>
      <dgm:spPr/>
      <dgm:t>
        <a:bodyPr/>
        <a:lstStyle/>
        <a:p>
          <a:endParaRPr lang="es-ES" sz="1600"/>
        </a:p>
      </dgm:t>
    </dgm:pt>
    <dgm:pt modelId="{D8C1D521-9E0F-4A16-87FD-6DCD214ADAC5}">
      <dgm:prSet phldrT="[Texto]" custT="1"/>
      <dgm:spPr/>
      <dgm:t>
        <a:bodyPr/>
        <a:lstStyle/>
        <a:p>
          <a:pPr algn="just"/>
          <a:r>
            <a:rPr lang="es-CO" sz="1400" dirty="0"/>
            <a:t>Aprobación para realizar el Incremento salarial del</a:t>
          </a:r>
          <a:r>
            <a:rPr lang="es-CO" sz="1400" b="1" dirty="0"/>
            <a:t> </a:t>
          </a:r>
          <a:r>
            <a:rPr lang="es-CO" sz="1600" b="1" dirty="0"/>
            <a:t>5.0 %</a:t>
          </a:r>
          <a:r>
            <a:rPr lang="es-CO" sz="1400" dirty="0"/>
            <a:t> para los cargos de la planta de personal de SAE y los trabajadores en misión </a:t>
          </a:r>
          <a:r>
            <a:rPr lang="es-ES" sz="1400" dirty="0">
              <a:latin typeface="Calibri"/>
              <a:ea typeface="+mn-ea"/>
              <a:cs typeface="+mn-cs"/>
            </a:rPr>
            <a:t>(Ar</a:t>
          </a:r>
          <a:r>
            <a:rPr lang="es-CO" sz="1400" dirty="0"/>
            <a:t>título 79 de la ley 50 de 1990 – Condiciones salariales iguales).</a:t>
          </a:r>
          <a:endParaRPr lang="es-ES" sz="1400" dirty="0"/>
        </a:p>
      </dgm:t>
    </dgm:pt>
    <dgm:pt modelId="{58758F38-F85E-46FC-BFE9-4B6D72324B57}" type="parTrans" cxnId="{A77DD5B2-B4B2-4976-841C-8AD592D41A3D}">
      <dgm:prSet/>
      <dgm:spPr/>
      <dgm:t>
        <a:bodyPr/>
        <a:lstStyle/>
        <a:p>
          <a:endParaRPr lang="es-ES" sz="1600"/>
        </a:p>
      </dgm:t>
    </dgm:pt>
    <dgm:pt modelId="{051B2F2D-CBD5-4463-BA2B-4B4E36DB2989}" type="sibTrans" cxnId="{A77DD5B2-B4B2-4976-841C-8AD592D41A3D}">
      <dgm:prSet/>
      <dgm:spPr/>
      <dgm:t>
        <a:bodyPr/>
        <a:lstStyle/>
        <a:p>
          <a:endParaRPr lang="es-ES" sz="1600"/>
        </a:p>
      </dgm:t>
    </dgm:pt>
    <dgm:pt modelId="{6517FD68-8819-4026-9198-3EC45DE5F022}">
      <dgm:prSet phldrT="[Texto]" custT="1"/>
      <dgm:spPr/>
      <dgm:t>
        <a:bodyPr/>
        <a:lstStyle/>
        <a:p>
          <a:pPr marL="0" lvl="0" indent="0" algn="l" defTabSz="1600200">
            <a:lnSpc>
              <a:spcPct val="90000"/>
            </a:lnSpc>
            <a:spcBef>
              <a:spcPct val="0"/>
            </a:spcBef>
            <a:spcAft>
              <a:spcPct val="35000"/>
            </a:spcAft>
            <a:buNone/>
          </a:pPr>
          <a:r>
            <a:rPr lang="es-ES" sz="2800" kern="1200" dirty="0">
              <a:latin typeface="Calibri"/>
              <a:ea typeface="+mn-ea"/>
              <a:cs typeface="+mn-cs"/>
            </a:rPr>
            <a:t>Presupuesto</a:t>
          </a:r>
        </a:p>
      </dgm:t>
    </dgm:pt>
    <dgm:pt modelId="{63E0914C-ECC0-4030-9088-43DA7A30FDC9}" type="parTrans" cxnId="{2AE778D5-0414-4301-994B-F55CC8FDC785}">
      <dgm:prSet/>
      <dgm:spPr/>
      <dgm:t>
        <a:bodyPr/>
        <a:lstStyle/>
        <a:p>
          <a:endParaRPr lang="es-ES" sz="1600"/>
        </a:p>
      </dgm:t>
    </dgm:pt>
    <dgm:pt modelId="{CFECA83F-9B76-4E6C-B6A1-D8AB3D6687B0}" type="sibTrans" cxnId="{2AE778D5-0414-4301-994B-F55CC8FDC785}">
      <dgm:prSet/>
      <dgm:spPr/>
      <dgm:t>
        <a:bodyPr/>
        <a:lstStyle/>
        <a:p>
          <a:endParaRPr lang="es-ES" sz="1600"/>
        </a:p>
      </dgm:t>
    </dgm:pt>
    <dgm:pt modelId="{DE072975-2547-480E-BDA8-9E9C5F5C9863}">
      <dgm:prSet phldrT="[Texto]" custT="1"/>
      <dgm:spPr/>
      <dgm:t>
        <a:bodyPr/>
        <a:lstStyle/>
        <a:p>
          <a:r>
            <a:rPr lang="es-ES" sz="1400" b="0" dirty="0">
              <a:solidFill>
                <a:schemeClr val="tx1"/>
              </a:solidFill>
            </a:rPr>
            <a:t>Presupuesto Planta Directa 2019 (*):                $27.925.117.630</a:t>
          </a:r>
        </a:p>
      </dgm:t>
    </dgm:pt>
    <dgm:pt modelId="{8769182A-AEF6-40D9-82A8-43BAA6C16D99}" type="parTrans" cxnId="{FE0472C8-5121-438A-8E96-4309CC1C4899}">
      <dgm:prSet/>
      <dgm:spPr/>
      <dgm:t>
        <a:bodyPr/>
        <a:lstStyle/>
        <a:p>
          <a:endParaRPr lang="es-ES" sz="1600"/>
        </a:p>
      </dgm:t>
    </dgm:pt>
    <dgm:pt modelId="{6EF012F4-08E3-4BA8-8BB9-81FE8CE48FCE}" type="sibTrans" cxnId="{FE0472C8-5121-438A-8E96-4309CC1C4899}">
      <dgm:prSet/>
      <dgm:spPr/>
      <dgm:t>
        <a:bodyPr/>
        <a:lstStyle/>
        <a:p>
          <a:endParaRPr lang="es-ES" sz="1600"/>
        </a:p>
      </dgm:t>
    </dgm:pt>
    <dgm:pt modelId="{157C17A6-3CB4-4B45-BF10-A28D2D9A0EDD}">
      <dgm:prSet phldrT="[Texto]" custT="1"/>
      <dgm:spPr/>
      <dgm:t>
        <a:bodyPr/>
        <a:lstStyle/>
        <a:p>
          <a:pPr algn="l"/>
          <a:r>
            <a:rPr lang="es-ES" sz="1400" dirty="0"/>
            <a:t>El aumento será retroactivo desde el 1 de enero de 2019.</a:t>
          </a:r>
          <a:endParaRPr lang="es-ES" sz="1200" dirty="0"/>
        </a:p>
      </dgm:t>
    </dgm:pt>
    <dgm:pt modelId="{391298EB-5A4C-4DAE-A45E-26555E1C8694}" type="parTrans" cxnId="{467CBB8E-849A-4A7E-824E-865DF3768596}">
      <dgm:prSet/>
      <dgm:spPr/>
      <dgm:t>
        <a:bodyPr/>
        <a:lstStyle/>
        <a:p>
          <a:endParaRPr lang="es-CO" sz="1600"/>
        </a:p>
      </dgm:t>
    </dgm:pt>
    <dgm:pt modelId="{C1BEFEF8-09D3-44C9-95F5-B1659C085AC4}" type="sibTrans" cxnId="{467CBB8E-849A-4A7E-824E-865DF3768596}">
      <dgm:prSet/>
      <dgm:spPr/>
      <dgm:t>
        <a:bodyPr/>
        <a:lstStyle/>
        <a:p>
          <a:endParaRPr lang="es-CO" sz="1600"/>
        </a:p>
      </dgm:t>
    </dgm:pt>
    <dgm:pt modelId="{7057FC6B-80F3-451E-9B5A-A2C13FD1B06D}">
      <dgm:prSet phldrT="[Texto]" custT="1"/>
      <dgm:spPr/>
      <dgm:t>
        <a:bodyPr/>
        <a:lstStyle/>
        <a:p>
          <a:r>
            <a:rPr lang="es-ES" sz="3200" dirty="0"/>
            <a:t>Cumplimiento de Metas</a:t>
          </a:r>
        </a:p>
      </dgm:t>
    </dgm:pt>
    <dgm:pt modelId="{76051372-7F3E-4683-9A84-6BD1AEE9E003}" type="parTrans" cxnId="{3AD50435-B9BB-4C1D-8EAE-05DE146DD1E5}">
      <dgm:prSet/>
      <dgm:spPr/>
      <dgm:t>
        <a:bodyPr/>
        <a:lstStyle/>
        <a:p>
          <a:endParaRPr lang="es-CO" sz="1600"/>
        </a:p>
      </dgm:t>
    </dgm:pt>
    <dgm:pt modelId="{AE545032-FE71-4ED5-8B88-480DDAFC5824}" type="sibTrans" cxnId="{3AD50435-B9BB-4C1D-8EAE-05DE146DD1E5}">
      <dgm:prSet/>
      <dgm:spPr/>
      <dgm:t>
        <a:bodyPr/>
        <a:lstStyle/>
        <a:p>
          <a:endParaRPr lang="es-CO" sz="1600"/>
        </a:p>
      </dgm:t>
    </dgm:pt>
    <dgm:pt modelId="{7A5C3AB6-D967-4704-A452-0FFDAFEFBA05}">
      <dgm:prSet phldrT="[Texto]" custT="1"/>
      <dgm:spPr/>
      <dgm:t>
        <a:bodyPr/>
        <a:lstStyle/>
        <a:p>
          <a:pPr algn="just"/>
          <a:r>
            <a:rPr lang="es-CO" sz="1600" b="1" dirty="0">
              <a:latin typeface="+mn-lt"/>
              <a:cs typeface="Aharoni" panose="02010803020104030203" pitchFamily="2" charset="-79"/>
            </a:rPr>
            <a:t>98%</a:t>
          </a:r>
          <a:r>
            <a:rPr lang="es-CO" sz="1200" b="0" dirty="0">
              <a:latin typeface="+mn-lt"/>
              <a:cs typeface="Aharoni" panose="02010803020104030203" pitchFamily="2" charset="-79"/>
            </a:rPr>
            <a:t> Del objetivo “Transferencias a la nación recursos económicos para destinaciones especificas anual”.</a:t>
          </a:r>
          <a:endParaRPr lang="es-ES" sz="1200" b="0" dirty="0">
            <a:latin typeface="+mn-lt"/>
          </a:endParaRPr>
        </a:p>
      </dgm:t>
    </dgm:pt>
    <dgm:pt modelId="{FFE596E3-CF53-4ED9-AAF5-C7A42292FD5A}" type="parTrans" cxnId="{08A13032-36EB-406C-98F8-7EC4F15A475D}">
      <dgm:prSet/>
      <dgm:spPr/>
      <dgm:t>
        <a:bodyPr/>
        <a:lstStyle/>
        <a:p>
          <a:endParaRPr lang="es-CO" sz="1600"/>
        </a:p>
      </dgm:t>
    </dgm:pt>
    <dgm:pt modelId="{F8588D7A-38DE-4CF7-9704-2A8413E32558}" type="sibTrans" cxnId="{08A13032-36EB-406C-98F8-7EC4F15A475D}">
      <dgm:prSet/>
      <dgm:spPr/>
      <dgm:t>
        <a:bodyPr/>
        <a:lstStyle/>
        <a:p>
          <a:endParaRPr lang="es-CO" sz="1600"/>
        </a:p>
      </dgm:t>
    </dgm:pt>
    <dgm:pt modelId="{AD10838B-1097-4066-B52B-56A4F986D1D0}">
      <dgm:prSet phldrT="[Texto]" custT="1"/>
      <dgm:spPr/>
      <dgm:t>
        <a:bodyPr/>
        <a:lstStyle/>
        <a:p>
          <a:endParaRPr lang="es-ES" sz="1400" b="0" dirty="0">
            <a:solidFill>
              <a:schemeClr val="tx1"/>
            </a:solidFill>
          </a:endParaRPr>
        </a:p>
      </dgm:t>
    </dgm:pt>
    <dgm:pt modelId="{71BC14E9-8412-4ED7-9FD1-688AFBA4182E}" type="parTrans" cxnId="{66C38DD4-A9B1-4339-BCC3-7B1E93F87587}">
      <dgm:prSet/>
      <dgm:spPr/>
      <dgm:t>
        <a:bodyPr/>
        <a:lstStyle/>
        <a:p>
          <a:endParaRPr lang="es-CO" sz="1600"/>
        </a:p>
      </dgm:t>
    </dgm:pt>
    <dgm:pt modelId="{FFBD350A-B1FE-442E-A4FA-662729426160}" type="sibTrans" cxnId="{66C38DD4-A9B1-4339-BCC3-7B1E93F87587}">
      <dgm:prSet/>
      <dgm:spPr/>
      <dgm:t>
        <a:bodyPr/>
        <a:lstStyle/>
        <a:p>
          <a:endParaRPr lang="es-CO" sz="1600"/>
        </a:p>
      </dgm:t>
    </dgm:pt>
    <dgm:pt modelId="{1BAECFEB-F271-44C4-BC9A-963561ED0D1C}">
      <dgm:prSet phldrT="[Texto]" custT="1"/>
      <dgm:spPr/>
      <dgm:t>
        <a:bodyPr/>
        <a:lstStyle/>
        <a:p>
          <a:pPr algn="just"/>
          <a:endParaRPr lang="es-ES" sz="1200" dirty="0"/>
        </a:p>
      </dgm:t>
    </dgm:pt>
    <dgm:pt modelId="{4362F597-2D27-49A0-A24F-7C444F0C62DE}" type="parTrans" cxnId="{0800A737-6668-4E8A-B27C-62CDE8C57835}">
      <dgm:prSet/>
      <dgm:spPr/>
      <dgm:t>
        <a:bodyPr/>
        <a:lstStyle/>
        <a:p>
          <a:endParaRPr lang="es-CO" sz="1600"/>
        </a:p>
      </dgm:t>
    </dgm:pt>
    <dgm:pt modelId="{6AAB1107-D9EB-49B1-BAFC-626095D351E0}" type="sibTrans" cxnId="{0800A737-6668-4E8A-B27C-62CDE8C57835}">
      <dgm:prSet/>
      <dgm:spPr/>
      <dgm:t>
        <a:bodyPr/>
        <a:lstStyle/>
        <a:p>
          <a:endParaRPr lang="es-CO" sz="1600"/>
        </a:p>
      </dgm:t>
    </dgm:pt>
    <dgm:pt modelId="{0E1987A3-C017-4275-AD0B-70A1F33AAD2E}" type="pres">
      <dgm:prSet presAssocID="{E3858719-4FEA-4F3B-A5FE-FB0912457455}" presName="linear" presStyleCnt="0">
        <dgm:presLayoutVars>
          <dgm:animLvl val="lvl"/>
          <dgm:resizeHandles val="exact"/>
        </dgm:presLayoutVars>
      </dgm:prSet>
      <dgm:spPr/>
    </dgm:pt>
    <dgm:pt modelId="{50AB68D8-303C-4235-8B7A-5ADF96BEF9E9}" type="pres">
      <dgm:prSet presAssocID="{7057FC6B-80F3-451E-9B5A-A2C13FD1B06D}" presName="parentText" presStyleLbl="node1" presStyleIdx="0" presStyleCnt="3" custScaleY="41712">
        <dgm:presLayoutVars>
          <dgm:chMax val="0"/>
          <dgm:bulletEnabled val="1"/>
        </dgm:presLayoutVars>
      </dgm:prSet>
      <dgm:spPr/>
    </dgm:pt>
    <dgm:pt modelId="{58B09F1E-0DC1-4BAB-BA1F-970E0B8661AA}" type="pres">
      <dgm:prSet presAssocID="{7057FC6B-80F3-451E-9B5A-A2C13FD1B06D}" presName="childText" presStyleLbl="revTx" presStyleIdx="0" presStyleCnt="3">
        <dgm:presLayoutVars>
          <dgm:bulletEnabled val="1"/>
        </dgm:presLayoutVars>
      </dgm:prSet>
      <dgm:spPr/>
    </dgm:pt>
    <dgm:pt modelId="{4C6D58AF-117A-4394-A0E0-420D12A2B307}" type="pres">
      <dgm:prSet presAssocID="{F670F32C-4874-45AF-AF4D-846F204F149D}" presName="parentText" presStyleLbl="node1" presStyleIdx="1" presStyleCnt="3" custScaleY="51101" custLinFactNeighborY="-48801">
        <dgm:presLayoutVars>
          <dgm:chMax val="0"/>
          <dgm:bulletEnabled val="1"/>
        </dgm:presLayoutVars>
      </dgm:prSet>
      <dgm:spPr/>
    </dgm:pt>
    <dgm:pt modelId="{8F5F9264-4BEB-4F69-BCE3-B60DE6A5B0BA}" type="pres">
      <dgm:prSet presAssocID="{F670F32C-4874-45AF-AF4D-846F204F149D}" presName="childText" presStyleLbl="revTx" presStyleIdx="1" presStyleCnt="3" custScaleY="45711" custLinFactNeighborX="748" custLinFactNeighborY="-32143">
        <dgm:presLayoutVars>
          <dgm:bulletEnabled val="1"/>
        </dgm:presLayoutVars>
      </dgm:prSet>
      <dgm:spPr/>
    </dgm:pt>
    <dgm:pt modelId="{D0C85A76-DF8B-4026-9012-9A05C24B7EDA}" type="pres">
      <dgm:prSet presAssocID="{6517FD68-8819-4026-9198-3EC45DE5F022}" presName="parentText" presStyleLbl="node1" presStyleIdx="2" presStyleCnt="3" custScaleY="47385" custLinFactNeighborY="22734">
        <dgm:presLayoutVars>
          <dgm:chMax val="0"/>
          <dgm:bulletEnabled val="1"/>
        </dgm:presLayoutVars>
      </dgm:prSet>
      <dgm:spPr/>
    </dgm:pt>
    <dgm:pt modelId="{F8C1726A-FA28-414B-A871-A061695273CC}" type="pres">
      <dgm:prSet presAssocID="{6517FD68-8819-4026-9198-3EC45DE5F022}" presName="childText" presStyleLbl="revTx" presStyleIdx="2" presStyleCnt="3" custScaleY="59950" custLinFactNeighborX="0" custLinFactNeighborY="46860">
        <dgm:presLayoutVars>
          <dgm:bulletEnabled val="1"/>
        </dgm:presLayoutVars>
      </dgm:prSet>
      <dgm:spPr/>
    </dgm:pt>
  </dgm:ptLst>
  <dgm:cxnLst>
    <dgm:cxn modelId="{5610F130-C92A-450D-81D2-858E1A872791}" type="presOf" srcId="{D8C1D521-9E0F-4A16-87FD-6DCD214ADAC5}" destId="{8F5F9264-4BEB-4F69-BCE3-B60DE6A5B0BA}" srcOrd="0" destOrd="0" presId="urn:microsoft.com/office/officeart/2005/8/layout/vList2"/>
    <dgm:cxn modelId="{08A13032-36EB-406C-98F8-7EC4F15A475D}" srcId="{7057FC6B-80F3-451E-9B5A-A2C13FD1B06D}" destId="{7A5C3AB6-D967-4704-A452-0FFDAFEFBA05}" srcOrd="0" destOrd="0" parTransId="{FFE596E3-CF53-4ED9-AAF5-C7A42292FD5A}" sibTransId="{F8588D7A-38DE-4CF7-9704-2A8413E32558}"/>
    <dgm:cxn modelId="{3AD50435-B9BB-4C1D-8EAE-05DE146DD1E5}" srcId="{E3858719-4FEA-4F3B-A5FE-FB0912457455}" destId="{7057FC6B-80F3-451E-9B5A-A2C13FD1B06D}" srcOrd="0" destOrd="0" parTransId="{76051372-7F3E-4683-9A84-6BD1AEE9E003}" sibTransId="{AE545032-FE71-4ED5-8B88-480DDAFC5824}"/>
    <dgm:cxn modelId="{32723D36-625B-4411-BCCA-A5E994A58907}" type="presOf" srcId="{157C17A6-3CB4-4B45-BF10-A28D2D9A0EDD}" destId="{8F5F9264-4BEB-4F69-BCE3-B60DE6A5B0BA}" srcOrd="0" destOrd="2" presId="urn:microsoft.com/office/officeart/2005/8/layout/vList2"/>
    <dgm:cxn modelId="{0800A737-6668-4E8A-B27C-62CDE8C57835}" srcId="{F670F32C-4874-45AF-AF4D-846F204F149D}" destId="{1BAECFEB-F271-44C4-BC9A-963561ED0D1C}" srcOrd="1" destOrd="0" parTransId="{4362F597-2D27-49A0-A24F-7C444F0C62DE}" sibTransId="{6AAB1107-D9EB-49B1-BAFC-626095D351E0}"/>
    <dgm:cxn modelId="{0223D140-5442-4D07-A11D-DC92F9B10ACF}" type="presOf" srcId="{7A5C3AB6-D967-4704-A452-0FFDAFEFBA05}" destId="{58B09F1E-0DC1-4BAB-BA1F-970E0B8661AA}" srcOrd="0" destOrd="0" presId="urn:microsoft.com/office/officeart/2005/8/layout/vList2"/>
    <dgm:cxn modelId="{B9E4E844-6F01-45E0-A08D-DC11EC006E03}" type="presOf" srcId="{E3858719-4FEA-4F3B-A5FE-FB0912457455}" destId="{0E1987A3-C017-4275-AD0B-70A1F33AAD2E}" srcOrd="0" destOrd="0" presId="urn:microsoft.com/office/officeart/2005/8/layout/vList2"/>
    <dgm:cxn modelId="{DB1E5276-617A-47C2-AB1D-EA13C0A583B7}" srcId="{E3858719-4FEA-4F3B-A5FE-FB0912457455}" destId="{F670F32C-4874-45AF-AF4D-846F204F149D}" srcOrd="1" destOrd="0" parTransId="{13C1FC26-C51E-4A0C-B866-8E2112FBD51D}" sibTransId="{2C1D2E32-867D-4F23-ADD2-0AD408B4416D}"/>
    <dgm:cxn modelId="{B2EEBB77-8E13-4756-B50B-A733A8FCA3FE}" type="presOf" srcId="{AD10838B-1097-4066-B52B-56A4F986D1D0}" destId="{F8C1726A-FA28-414B-A871-A061695273CC}" srcOrd="0" destOrd="0" presId="urn:microsoft.com/office/officeart/2005/8/layout/vList2"/>
    <dgm:cxn modelId="{467CBB8E-849A-4A7E-824E-865DF3768596}" srcId="{F670F32C-4874-45AF-AF4D-846F204F149D}" destId="{157C17A6-3CB4-4B45-BF10-A28D2D9A0EDD}" srcOrd="2" destOrd="0" parTransId="{391298EB-5A4C-4DAE-A45E-26555E1C8694}" sibTransId="{C1BEFEF8-09D3-44C9-95F5-B1659C085AC4}"/>
    <dgm:cxn modelId="{1D639A9F-4949-494C-A6D6-33661BC07C18}" type="presOf" srcId="{6517FD68-8819-4026-9198-3EC45DE5F022}" destId="{D0C85A76-DF8B-4026-9012-9A05C24B7EDA}" srcOrd="0" destOrd="0" presId="urn:microsoft.com/office/officeart/2005/8/layout/vList2"/>
    <dgm:cxn modelId="{B0FB45A0-BA0D-426A-99DF-F7D91D01EB78}" type="presOf" srcId="{DE072975-2547-480E-BDA8-9E9C5F5C9863}" destId="{F8C1726A-FA28-414B-A871-A061695273CC}" srcOrd="0" destOrd="1" presId="urn:microsoft.com/office/officeart/2005/8/layout/vList2"/>
    <dgm:cxn modelId="{A77DD5B2-B4B2-4976-841C-8AD592D41A3D}" srcId="{F670F32C-4874-45AF-AF4D-846F204F149D}" destId="{D8C1D521-9E0F-4A16-87FD-6DCD214ADAC5}" srcOrd="0" destOrd="0" parTransId="{58758F38-F85E-46FC-BFE9-4B6D72324B57}" sibTransId="{051B2F2D-CBD5-4463-BA2B-4B4E36DB2989}"/>
    <dgm:cxn modelId="{13EFE6B2-4584-4E35-9275-6D1430FDFF26}" type="presOf" srcId="{7057FC6B-80F3-451E-9B5A-A2C13FD1B06D}" destId="{50AB68D8-303C-4235-8B7A-5ADF96BEF9E9}" srcOrd="0" destOrd="0" presId="urn:microsoft.com/office/officeart/2005/8/layout/vList2"/>
    <dgm:cxn modelId="{FE0472C8-5121-438A-8E96-4309CC1C4899}" srcId="{6517FD68-8819-4026-9198-3EC45DE5F022}" destId="{DE072975-2547-480E-BDA8-9E9C5F5C9863}" srcOrd="1" destOrd="0" parTransId="{8769182A-AEF6-40D9-82A8-43BAA6C16D99}" sibTransId="{6EF012F4-08E3-4BA8-8BB9-81FE8CE48FCE}"/>
    <dgm:cxn modelId="{66C38DD4-A9B1-4339-BCC3-7B1E93F87587}" srcId="{6517FD68-8819-4026-9198-3EC45DE5F022}" destId="{AD10838B-1097-4066-B52B-56A4F986D1D0}" srcOrd="0" destOrd="0" parTransId="{71BC14E9-8412-4ED7-9FD1-688AFBA4182E}" sibTransId="{FFBD350A-B1FE-442E-A4FA-662729426160}"/>
    <dgm:cxn modelId="{2AE778D5-0414-4301-994B-F55CC8FDC785}" srcId="{E3858719-4FEA-4F3B-A5FE-FB0912457455}" destId="{6517FD68-8819-4026-9198-3EC45DE5F022}" srcOrd="2" destOrd="0" parTransId="{63E0914C-ECC0-4030-9088-43DA7A30FDC9}" sibTransId="{CFECA83F-9B76-4E6C-B6A1-D8AB3D6687B0}"/>
    <dgm:cxn modelId="{B5D9E7ED-CA9E-40BC-BD80-38F7EA01735C}" type="presOf" srcId="{F670F32C-4874-45AF-AF4D-846F204F149D}" destId="{4C6D58AF-117A-4394-A0E0-420D12A2B307}" srcOrd="0" destOrd="0" presId="urn:microsoft.com/office/officeart/2005/8/layout/vList2"/>
    <dgm:cxn modelId="{15E186FF-D027-47E3-975E-00F73A1D93A6}" type="presOf" srcId="{1BAECFEB-F271-44C4-BC9A-963561ED0D1C}" destId="{8F5F9264-4BEB-4F69-BCE3-B60DE6A5B0BA}" srcOrd="0" destOrd="1" presId="urn:microsoft.com/office/officeart/2005/8/layout/vList2"/>
    <dgm:cxn modelId="{AC3051C7-D2D4-4B00-9AE5-1312A1D067E9}" type="presParOf" srcId="{0E1987A3-C017-4275-AD0B-70A1F33AAD2E}" destId="{50AB68D8-303C-4235-8B7A-5ADF96BEF9E9}" srcOrd="0" destOrd="0" presId="urn:microsoft.com/office/officeart/2005/8/layout/vList2"/>
    <dgm:cxn modelId="{C7081220-138B-4E7E-9E2A-B7FCBB8447B9}" type="presParOf" srcId="{0E1987A3-C017-4275-AD0B-70A1F33AAD2E}" destId="{58B09F1E-0DC1-4BAB-BA1F-970E0B8661AA}" srcOrd="1" destOrd="0" presId="urn:microsoft.com/office/officeart/2005/8/layout/vList2"/>
    <dgm:cxn modelId="{22ADD119-F48B-4618-8F14-9D6DE203E430}" type="presParOf" srcId="{0E1987A3-C017-4275-AD0B-70A1F33AAD2E}" destId="{4C6D58AF-117A-4394-A0E0-420D12A2B307}" srcOrd="2" destOrd="0" presId="urn:microsoft.com/office/officeart/2005/8/layout/vList2"/>
    <dgm:cxn modelId="{A2F4FDD2-C2B5-48BC-9488-C30CBBFF7C1B}" type="presParOf" srcId="{0E1987A3-C017-4275-AD0B-70A1F33AAD2E}" destId="{8F5F9264-4BEB-4F69-BCE3-B60DE6A5B0BA}" srcOrd="3" destOrd="0" presId="urn:microsoft.com/office/officeart/2005/8/layout/vList2"/>
    <dgm:cxn modelId="{BDC74A72-1D40-4222-B9A1-BD8C09470ACB}" type="presParOf" srcId="{0E1987A3-C017-4275-AD0B-70A1F33AAD2E}" destId="{D0C85A76-DF8B-4026-9012-9A05C24B7EDA}" srcOrd="4" destOrd="0" presId="urn:microsoft.com/office/officeart/2005/8/layout/vList2"/>
    <dgm:cxn modelId="{4E37D35C-6717-48F2-93E0-024941EDE0D3}" type="presParOf" srcId="{0E1987A3-C017-4275-AD0B-70A1F33AAD2E}" destId="{F8C1726A-FA28-414B-A871-A061695273C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3858719-4FEA-4F3B-A5FE-FB0912457455}" type="doc">
      <dgm:prSet loTypeId="urn:microsoft.com/office/officeart/2009/3/layout/BlockDescendingList" loCatId="list" qsTypeId="urn:microsoft.com/office/officeart/2005/8/quickstyle/simple1" qsCatId="simple" csTypeId="urn:microsoft.com/office/officeart/2005/8/colors/colorful2" csCatId="colorful" phldr="1"/>
      <dgm:spPr/>
      <dgm:t>
        <a:bodyPr/>
        <a:lstStyle/>
        <a:p>
          <a:endParaRPr lang="es-ES"/>
        </a:p>
      </dgm:t>
    </dgm:pt>
    <dgm:pt modelId="{D8C1D521-9E0F-4A16-87FD-6DCD214ADAC5}">
      <dgm:prSet phldrT="[Texto]" custT="1"/>
      <dgm:spPr/>
      <dgm:t>
        <a:bodyPr/>
        <a:lstStyle/>
        <a:p>
          <a:pPr algn="just">
            <a:buNone/>
          </a:pPr>
          <a:r>
            <a:rPr lang="es-CO" sz="1000" kern="1200" dirty="0">
              <a:solidFill>
                <a:schemeClr val="tx1"/>
              </a:solidFill>
            </a:rPr>
            <a:t>Se solicita aprobación para otorgar un auxilio </a:t>
          </a:r>
          <a:r>
            <a:rPr lang="es-CO" sz="1000" kern="1200" dirty="0">
              <a:solidFill>
                <a:schemeClr val="tx1"/>
              </a:solidFill>
              <a:latin typeface="Calibri" panose="020F0502020204030204"/>
              <a:ea typeface="+mn-ea"/>
              <a:cs typeface="+mn-cs"/>
            </a:rPr>
            <a:t>económico del 50 % del valor del Certificado del RAA para los cargos de la planta de personal de SAE que de acuerdo a su perfil y funciones requieran realizar los Avalúos.  </a:t>
          </a:r>
        </a:p>
        <a:p>
          <a:pPr algn="just">
            <a:buNone/>
          </a:pPr>
          <a:r>
            <a:rPr lang="es-ES" sz="1000" kern="1200" dirty="0">
              <a:solidFill>
                <a:schemeClr val="tx1"/>
              </a:solidFill>
              <a:latin typeface="Calibri" panose="020F0502020204030204"/>
              <a:ea typeface="+mn-ea"/>
              <a:cs typeface="+mn-cs"/>
            </a:rPr>
            <a:t>El 50% restante del valor del certificado será descontado de nómina, previa autorización del trabajador</a:t>
          </a:r>
          <a:r>
            <a:rPr lang="es-ES" sz="1200" kern="1200" dirty="0">
              <a:solidFill>
                <a:schemeClr val="tx1"/>
              </a:solidFill>
              <a:latin typeface="Calibri" panose="020F0502020204030204"/>
              <a:ea typeface="+mn-ea"/>
              <a:cs typeface="+mn-cs"/>
            </a:rPr>
            <a:t>.</a:t>
          </a:r>
        </a:p>
        <a:p>
          <a:pPr algn="just">
            <a:buNone/>
          </a:pPr>
          <a:r>
            <a:rPr lang="es-ES" sz="1050" kern="1200" dirty="0">
              <a:solidFill>
                <a:schemeClr val="tx1"/>
              </a:solidFill>
              <a:latin typeface="Calibri" panose="020F0502020204030204"/>
              <a:ea typeface="+mn-ea"/>
              <a:cs typeface="+mn-cs"/>
            </a:rPr>
            <a:t>Proyección 2019:            </a:t>
          </a:r>
          <a:r>
            <a:rPr lang="es-CO" sz="1050" b="0" i="0" u="none" kern="1200" dirty="0"/>
            <a:t>$        19,046,668 </a:t>
          </a:r>
          <a:endParaRPr lang="es-ES" sz="1050" kern="1200" dirty="0">
            <a:solidFill>
              <a:schemeClr val="tx1"/>
            </a:solidFill>
            <a:latin typeface="Calibri" panose="020F0502020204030204"/>
            <a:ea typeface="+mn-ea"/>
            <a:cs typeface="+mn-cs"/>
          </a:endParaRPr>
        </a:p>
        <a:p>
          <a:pPr algn="just">
            <a:buNone/>
          </a:pPr>
          <a:endParaRPr lang="es-ES" sz="1050" kern="1200" dirty="0">
            <a:solidFill>
              <a:schemeClr val="tx1"/>
            </a:solidFill>
            <a:latin typeface="Calibri" panose="020F0502020204030204"/>
            <a:ea typeface="+mn-ea"/>
            <a:cs typeface="+mn-cs"/>
          </a:endParaRPr>
        </a:p>
        <a:p>
          <a:pPr algn="just">
            <a:buNone/>
          </a:pPr>
          <a:r>
            <a:rPr lang="es-ES" sz="1050" kern="1200" dirty="0">
              <a:solidFill>
                <a:schemeClr val="tx1"/>
              </a:solidFill>
              <a:latin typeface="Calibri" panose="020F0502020204030204"/>
              <a:ea typeface="+mn-ea"/>
              <a:cs typeface="+mn-cs"/>
            </a:rPr>
            <a:t>14 mantenimientos: 	</a:t>
          </a:r>
          <a:r>
            <a:rPr lang="es-CO" sz="1050" b="0" i="0" u="none" kern="1200" dirty="0"/>
            <a:t>$        11,593,624 </a:t>
          </a:r>
          <a:endParaRPr lang="es-ES" sz="1050" kern="1200" dirty="0">
            <a:solidFill>
              <a:schemeClr val="tx1"/>
            </a:solidFill>
            <a:latin typeface="Calibri" panose="020F0502020204030204"/>
            <a:ea typeface="+mn-ea"/>
            <a:cs typeface="+mn-cs"/>
          </a:endParaRPr>
        </a:p>
        <a:p>
          <a:pPr algn="just">
            <a:buNone/>
          </a:pPr>
          <a:r>
            <a:rPr lang="es-ES" sz="1050" kern="1200" dirty="0">
              <a:solidFill>
                <a:schemeClr val="tx1"/>
              </a:solidFill>
              <a:latin typeface="Calibri" panose="020F0502020204030204"/>
              <a:ea typeface="+mn-ea"/>
              <a:cs typeface="+mn-cs"/>
            </a:rPr>
            <a:t>6 Inscripciones:		</a:t>
          </a:r>
          <a:r>
            <a:rPr lang="es-CO" sz="1050" b="0" i="0" u="none" kern="1200" dirty="0"/>
            <a:t>$           7,453,044 </a:t>
          </a:r>
          <a:endParaRPr lang="es-ES" sz="1050" kern="1200" dirty="0">
            <a:solidFill>
              <a:schemeClr val="tx1"/>
            </a:solidFill>
            <a:latin typeface="Calibri" panose="020F0502020204030204"/>
            <a:ea typeface="+mn-ea"/>
            <a:cs typeface="+mn-cs"/>
          </a:endParaRPr>
        </a:p>
      </dgm:t>
    </dgm:pt>
    <dgm:pt modelId="{58758F38-F85E-46FC-BFE9-4B6D72324B57}" type="parTrans" cxnId="{A77DD5B2-B4B2-4976-841C-8AD592D41A3D}">
      <dgm:prSet/>
      <dgm:spPr/>
      <dgm:t>
        <a:bodyPr/>
        <a:lstStyle/>
        <a:p>
          <a:endParaRPr lang="es-ES" sz="1200"/>
        </a:p>
      </dgm:t>
    </dgm:pt>
    <dgm:pt modelId="{051B2F2D-CBD5-4463-BA2B-4B4E36DB2989}" type="sibTrans" cxnId="{A77DD5B2-B4B2-4976-841C-8AD592D41A3D}">
      <dgm:prSet/>
      <dgm:spPr/>
      <dgm:t>
        <a:bodyPr/>
        <a:lstStyle/>
        <a:p>
          <a:endParaRPr lang="es-ES" sz="1200"/>
        </a:p>
      </dgm:t>
    </dgm:pt>
    <dgm:pt modelId="{DE072975-2547-480E-BDA8-9E9C5F5C9863}">
      <dgm:prSet phldrT="[Texto]" custT="1"/>
      <dgm:spPr/>
      <dgm:t>
        <a:bodyPr/>
        <a:lstStyle/>
        <a:p>
          <a:pPr algn="just"/>
          <a:endParaRPr lang="es-ES" sz="1100" b="0" dirty="0">
            <a:solidFill>
              <a:schemeClr val="tx1"/>
            </a:solidFill>
          </a:endParaRPr>
        </a:p>
        <a:p>
          <a:pPr algn="just"/>
          <a:r>
            <a:rPr lang="es-ES" sz="1100" b="0" dirty="0">
              <a:solidFill>
                <a:schemeClr val="tx1"/>
              </a:solidFill>
            </a:rPr>
            <a:t>Los auxilios que se pretender otorgar se encuentran inmersos en el presupuesto 2019, rubro “</a:t>
          </a:r>
          <a:r>
            <a:rPr lang="es-CO" sz="1100" b="0" dirty="0">
              <a:solidFill>
                <a:schemeClr val="tx1"/>
              </a:solidFill>
            </a:rPr>
            <a:t>CAPACITACIÓN, BIENESTAR SOCIAL Y ESTÍMULOS”</a:t>
          </a:r>
          <a:r>
            <a:rPr lang="es-ES" sz="1100" b="0" dirty="0">
              <a:solidFill>
                <a:schemeClr val="tx1"/>
              </a:solidFill>
            </a:rPr>
            <a:t>. Por valor de </a:t>
          </a:r>
        </a:p>
        <a:p>
          <a:pPr algn="just"/>
          <a:endParaRPr lang="es-ES" sz="1100" b="0" dirty="0">
            <a:solidFill>
              <a:schemeClr val="tx1"/>
            </a:solidFill>
          </a:endParaRPr>
        </a:p>
        <a:p>
          <a:pPr algn="ctr"/>
          <a:r>
            <a:rPr lang="es-ES" sz="1200" b="1" dirty="0">
              <a:solidFill>
                <a:schemeClr val="bg1"/>
              </a:solidFill>
            </a:rPr>
            <a:t>$ 240.000.000.</a:t>
          </a:r>
        </a:p>
      </dgm:t>
    </dgm:pt>
    <dgm:pt modelId="{8769182A-AEF6-40D9-82A8-43BAA6C16D99}" type="parTrans" cxnId="{FE0472C8-5121-438A-8E96-4309CC1C4899}">
      <dgm:prSet/>
      <dgm:spPr/>
      <dgm:t>
        <a:bodyPr/>
        <a:lstStyle/>
        <a:p>
          <a:endParaRPr lang="es-ES" sz="1200"/>
        </a:p>
      </dgm:t>
    </dgm:pt>
    <dgm:pt modelId="{6EF012F4-08E3-4BA8-8BB9-81FE8CE48FCE}" type="sibTrans" cxnId="{FE0472C8-5121-438A-8E96-4309CC1C4899}">
      <dgm:prSet/>
      <dgm:spPr/>
      <dgm:t>
        <a:bodyPr/>
        <a:lstStyle/>
        <a:p>
          <a:endParaRPr lang="es-ES" sz="1200"/>
        </a:p>
      </dgm:t>
    </dgm:pt>
    <dgm:pt modelId="{FCA31092-15F0-4015-9135-B02FB1279348}">
      <dgm:prSet phldrT="[Texto]" custT="1"/>
      <dgm:spPr/>
      <dgm:t>
        <a:bodyPr/>
        <a:lstStyle/>
        <a:p>
          <a:pPr algn="just">
            <a:buFont typeface="+mj-lt"/>
            <a:buNone/>
          </a:pPr>
          <a:r>
            <a:rPr lang="es-CO" sz="1000" b="0" kern="1200" dirty="0">
              <a:solidFill>
                <a:prstClr val="black">
                  <a:hueOff val="0"/>
                  <a:satOff val="0"/>
                  <a:lumOff val="0"/>
                  <a:alphaOff val="0"/>
                </a:prstClr>
              </a:solidFill>
              <a:latin typeface="Calibri" panose="020F0502020204030204"/>
              <a:ea typeface="+mn-ea"/>
              <a:cs typeface="+mn-cs"/>
            </a:rPr>
            <a:t>1. Calificación sobresaliente en la última evaluación anual de desempeño.</a:t>
          </a:r>
        </a:p>
        <a:p>
          <a:pPr algn="just">
            <a:buFont typeface="+mj-lt"/>
            <a:buNone/>
          </a:pPr>
          <a:r>
            <a:rPr lang="es-CO" sz="1000" b="0" kern="1200" dirty="0">
              <a:solidFill>
                <a:prstClr val="black">
                  <a:hueOff val="0"/>
                  <a:satOff val="0"/>
                  <a:lumOff val="0"/>
                  <a:alphaOff val="0"/>
                </a:prstClr>
              </a:solidFill>
              <a:latin typeface="Calibri" panose="020F0502020204030204"/>
              <a:ea typeface="+mn-ea"/>
              <a:cs typeface="+mn-cs"/>
            </a:rPr>
            <a:t>2. Antigüedad de más de doce (12) meses con contrato de trabajo directamente con SAE.</a:t>
          </a:r>
        </a:p>
        <a:p>
          <a:pPr algn="just">
            <a:buFont typeface="+mj-lt"/>
            <a:buNone/>
          </a:pPr>
          <a:r>
            <a:rPr lang="es-CO" sz="1000" b="0" kern="1200" dirty="0">
              <a:solidFill>
                <a:prstClr val="black">
                  <a:hueOff val="0"/>
                  <a:satOff val="0"/>
                  <a:lumOff val="0"/>
                  <a:alphaOff val="0"/>
                </a:prstClr>
              </a:solidFill>
              <a:latin typeface="Calibri" panose="020F0502020204030204"/>
              <a:ea typeface="+mn-ea"/>
              <a:cs typeface="+mn-cs"/>
            </a:rPr>
            <a:t>3. No haber sido sancionado disciplinariamente </a:t>
          </a:r>
          <a:r>
            <a:rPr lang="es-CO" sz="900" b="0" kern="1200" dirty="0">
              <a:solidFill>
                <a:prstClr val="black">
                  <a:hueOff val="0"/>
                  <a:satOff val="0"/>
                  <a:lumOff val="0"/>
                  <a:alphaOff val="0"/>
                </a:prstClr>
              </a:solidFill>
              <a:latin typeface="Calibri" panose="020F0502020204030204"/>
              <a:ea typeface="+mn-ea"/>
              <a:cs typeface="+mn-cs"/>
            </a:rPr>
            <a:t>dentro</a:t>
          </a:r>
          <a:r>
            <a:rPr lang="es-CO" sz="1000" b="0" kern="1200" dirty="0">
              <a:solidFill>
                <a:prstClr val="black">
                  <a:hueOff val="0"/>
                  <a:satOff val="0"/>
                  <a:lumOff val="0"/>
                  <a:alphaOff val="0"/>
                </a:prstClr>
              </a:solidFill>
              <a:latin typeface="Calibri" panose="020F0502020204030204"/>
              <a:ea typeface="+mn-ea"/>
              <a:cs typeface="+mn-cs"/>
            </a:rPr>
            <a:t> del año inmediatamente anterior a la fecha de la solicitud.</a:t>
          </a:r>
          <a:endParaRPr lang="es-ES" sz="1000" b="0" kern="1200" dirty="0">
            <a:solidFill>
              <a:prstClr val="black">
                <a:hueOff val="0"/>
                <a:satOff val="0"/>
                <a:lumOff val="0"/>
                <a:alphaOff val="0"/>
              </a:prstClr>
            </a:solidFill>
            <a:latin typeface="Calibri" panose="020F0502020204030204"/>
            <a:ea typeface="+mn-ea"/>
            <a:cs typeface="+mn-cs"/>
          </a:endParaRPr>
        </a:p>
      </dgm:t>
    </dgm:pt>
    <dgm:pt modelId="{962F703A-623B-4B85-83CB-B8BC91D1947D}" type="parTrans" cxnId="{277F33FD-1316-4D88-BC41-C536A9C456E4}">
      <dgm:prSet/>
      <dgm:spPr/>
      <dgm:t>
        <a:bodyPr/>
        <a:lstStyle/>
        <a:p>
          <a:endParaRPr lang="es-CO" sz="1600"/>
        </a:p>
      </dgm:t>
    </dgm:pt>
    <dgm:pt modelId="{1B579787-5F21-4CEF-91CA-F9F51C02B18F}" type="sibTrans" cxnId="{277F33FD-1316-4D88-BC41-C536A9C456E4}">
      <dgm:prSet/>
      <dgm:spPr/>
      <dgm:t>
        <a:bodyPr/>
        <a:lstStyle/>
        <a:p>
          <a:endParaRPr lang="es-CO" sz="1600"/>
        </a:p>
      </dgm:t>
    </dgm:pt>
    <dgm:pt modelId="{75E08EFC-A141-4E56-A3B8-11AE6695A124}">
      <dgm:prSet phldrT="[Texto]" custT="1"/>
      <dgm:spPr/>
      <dgm:t>
        <a:bodyPr/>
        <a:lstStyle/>
        <a:p>
          <a:pPr algn="just">
            <a:buNone/>
          </a:pPr>
          <a:endParaRPr lang="es-CO" sz="1000" b="0" i="0" kern="1200" dirty="0">
            <a:solidFill>
              <a:schemeClr val="tx1"/>
            </a:solidFill>
          </a:endParaRPr>
        </a:p>
        <a:p>
          <a:pPr algn="just">
            <a:buNone/>
          </a:pPr>
          <a:r>
            <a:rPr lang="es-CO" sz="1000" b="0" i="0" kern="1200" dirty="0">
              <a:solidFill>
                <a:schemeClr val="tx1"/>
              </a:solidFill>
            </a:rPr>
            <a:t>El </a:t>
          </a:r>
          <a:r>
            <a:rPr lang="es-CO" sz="1000" b="1" i="0" kern="1200" dirty="0">
              <a:solidFill>
                <a:schemeClr val="tx1"/>
              </a:solidFill>
            </a:rPr>
            <a:t>RAA</a:t>
          </a:r>
          <a:r>
            <a:rPr lang="es-CO" sz="1000" b="0" i="0" kern="1200" dirty="0">
              <a:solidFill>
                <a:schemeClr val="tx1"/>
              </a:solidFill>
            </a:rPr>
            <a:t>  inscribe, conserva y actualiza la información de los </a:t>
          </a:r>
          <a:r>
            <a:rPr lang="es-CO" sz="1000" b="0" i="0" kern="1200" dirty="0" err="1">
              <a:solidFill>
                <a:schemeClr val="tx1"/>
              </a:solidFill>
            </a:rPr>
            <a:t>avaluadores</a:t>
          </a:r>
          <a:r>
            <a:rPr lang="es-CO" sz="1000" b="0" i="0" kern="1200" dirty="0">
              <a:solidFill>
                <a:schemeClr val="tx1"/>
              </a:solidFill>
            </a:rPr>
            <a:t>, de conformidad con la Ley del </a:t>
          </a:r>
          <a:r>
            <a:rPr lang="es-CO" sz="1000" b="0" i="0" kern="1200" dirty="0" err="1">
              <a:solidFill>
                <a:schemeClr val="tx1"/>
              </a:solidFill>
            </a:rPr>
            <a:t>Avaluador</a:t>
          </a:r>
          <a:r>
            <a:rPr lang="es-CO" sz="1000" b="0" i="0" kern="1200" dirty="0">
              <a:solidFill>
                <a:schemeClr val="tx1"/>
              </a:solidFill>
            </a:rPr>
            <a:t> (Ley 1673 de 2013 ).</a:t>
          </a:r>
        </a:p>
        <a:p>
          <a:pPr algn="just">
            <a:buNone/>
          </a:pPr>
          <a:endParaRPr lang="es-ES" sz="800" kern="1200" dirty="0">
            <a:solidFill>
              <a:schemeClr val="tx1"/>
            </a:solidFill>
            <a:latin typeface="Calibri" panose="020F0502020204030204"/>
            <a:ea typeface="+mn-ea"/>
            <a:cs typeface="+mn-cs"/>
          </a:endParaRPr>
        </a:p>
      </dgm:t>
    </dgm:pt>
    <dgm:pt modelId="{FD9DAE28-CC52-4818-BACB-8B296FF3C2F8}" type="parTrans" cxnId="{577AA595-714E-4D78-AC6B-EFD53C11D02A}">
      <dgm:prSet/>
      <dgm:spPr/>
      <dgm:t>
        <a:bodyPr/>
        <a:lstStyle/>
        <a:p>
          <a:endParaRPr lang="es-CO" sz="1600"/>
        </a:p>
      </dgm:t>
    </dgm:pt>
    <dgm:pt modelId="{0485A62E-A779-4EEA-81B2-BED2BAD2238E}" type="sibTrans" cxnId="{577AA595-714E-4D78-AC6B-EFD53C11D02A}">
      <dgm:prSet/>
      <dgm:spPr/>
      <dgm:t>
        <a:bodyPr/>
        <a:lstStyle/>
        <a:p>
          <a:endParaRPr lang="es-CO" sz="1600"/>
        </a:p>
      </dgm:t>
    </dgm:pt>
    <dgm:pt modelId="{12027CAF-223E-474F-ACBB-FDA8AD568F6E}">
      <dgm:prSet phldrT="[Texto]" custT="1"/>
      <dgm:spPr/>
      <dgm:t>
        <a:bodyPr/>
        <a:lstStyle/>
        <a:p>
          <a:pPr algn="just">
            <a:buFont typeface="Wingdings" panose="05000000000000000000" pitchFamily="2" charset="2"/>
            <a:buChar char="ü"/>
          </a:pPr>
          <a:r>
            <a:rPr lang="es-ES" sz="1000" kern="1200" dirty="0">
              <a:solidFill>
                <a:schemeClr val="tx1"/>
              </a:solidFill>
              <a:latin typeface="Calibri" panose="020F0502020204030204"/>
              <a:ea typeface="+mn-ea"/>
              <a:cs typeface="+mn-cs"/>
            </a:rPr>
            <a:t>Costo de la ins</a:t>
          </a:r>
          <a:r>
            <a:rPr lang="es-CO" sz="1000" b="0" i="0" kern="1200" dirty="0">
              <a:solidFill>
                <a:schemeClr val="tx1"/>
              </a:solidFill>
            </a:rPr>
            <a:t>cripción en el RAA, por una única vez. 1 ½ SMMLV – Costo a</a:t>
          </a:r>
          <a:r>
            <a:rPr lang="es-CO" sz="1000" b="1" i="0" kern="1200" dirty="0">
              <a:solidFill>
                <a:schemeClr val="tx1"/>
              </a:solidFill>
            </a:rPr>
            <a:t> </a:t>
          </a:r>
          <a:r>
            <a:rPr lang="es-CO" sz="1000" b="0" i="0" kern="1200" dirty="0">
              <a:solidFill>
                <a:schemeClr val="tx1"/>
              </a:solidFill>
            </a:rPr>
            <a:t>2019: </a:t>
          </a:r>
          <a:r>
            <a:rPr lang="es-CO" sz="1000" b="1" i="0" kern="1200" dirty="0">
              <a:solidFill>
                <a:schemeClr val="tx1"/>
              </a:solidFill>
            </a:rPr>
            <a:t>$ </a:t>
          </a:r>
          <a:r>
            <a:rPr lang="es-CO" sz="1000" b="1" i="0" u="none" kern="1200" dirty="0">
              <a:solidFill>
                <a:schemeClr val="tx1"/>
              </a:solidFill>
            </a:rPr>
            <a:t>1.242.174</a:t>
          </a:r>
        </a:p>
        <a:p>
          <a:pPr algn="just">
            <a:buNone/>
          </a:pPr>
          <a:r>
            <a:rPr lang="es-CO" sz="1000" b="0" i="0" kern="1200" dirty="0">
              <a:solidFill>
                <a:schemeClr val="tx1"/>
              </a:solidFill>
            </a:rPr>
            <a:t>Cuota de mantenimiento, a partir del siguiente año después de la Admisión e inscripción.  </a:t>
          </a:r>
          <a:r>
            <a:rPr lang="es-CO" sz="1000" b="1" i="0" kern="1200" dirty="0">
              <a:solidFill>
                <a:schemeClr val="tx1"/>
              </a:solidFill>
            </a:rPr>
            <a:t>1 SMMLV</a:t>
          </a:r>
          <a:endParaRPr lang="es-CO" sz="1000" b="1" i="0" u="none" kern="1200" dirty="0">
            <a:solidFill>
              <a:schemeClr val="tx1"/>
            </a:solidFill>
          </a:endParaRPr>
        </a:p>
        <a:p>
          <a:pPr algn="just">
            <a:buNone/>
          </a:pPr>
          <a:endParaRPr lang="es-ES" sz="1000" b="1" kern="1200" dirty="0">
            <a:solidFill>
              <a:schemeClr val="tx1"/>
            </a:solidFill>
            <a:latin typeface="Calibri" panose="020F0502020204030204"/>
            <a:ea typeface="+mn-ea"/>
            <a:cs typeface="+mn-cs"/>
          </a:endParaRPr>
        </a:p>
      </dgm:t>
    </dgm:pt>
    <dgm:pt modelId="{3D0D0F59-3090-4D99-A1F2-9D4696FA14E3}" type="parTrans" cxnId="{A2F77B44-D752-4863-96BD-25DE90F3CEF3}">
      <dgm:prSet/>
      <dgm:spPr/>
      <dgm:t>
        <a:bodyPr/>
        <a:lstStyle/>
        <a:p>
          <a:endParaRPr lang="es-CO" sz="1600"/>
        </a:p>
      </dgm:t>
    </dgm:pt>
    <dgm:pt modelId="{32A6FC7A-B377-4A46-90DB-FAEDCF4B44CB}" type="sibTrans" cxnId="{A2F77B44-D752-4863-96BD-25DE90F3CEF3}">
      <dgm:prSet/>
      <dgm:spPr/>
      <dgm:t>
        <a:bodyPr/>
        <a:lstStyle/>
        <a:p>
          <a:endParaRPr lang="es-CO" sz="1600"/>
        </a:p>
      </dgm:t>
    </dgm:pt>
    <dgm:pt modelId="{EBFC337B-B15F-4FFE-8AAE-839E7CA4B901}">
      <dgm:prSet phldrT="[Texto]" custT="1"/>
      <dgm:spPr/>
      <dgm:t>
        <a:bodyPr/>
        <a:lstStyle/>
        <a:p>
          <a:pPr algn="just">
            <a:buFont typeface="+mj-lt"/>
            <a:buNone/>
          </a:pPr>
          <a:endParaRPr lang="es-ES" sz="900" b="0" kern="1200">
            <a:solidFill>
              <a:prstClr val="black">
                <a:hueOff val="0"/>
                <a:satOff val="0"/>
                <a:lumOff val="0"/>
                <a:alphaOff val="0"/>
              </a:prstClr>
            </a:solidFill>
            <a:latin typeface="Calibri" panose="020F0502020204030204"/>
            <a:ea typeface="+mn-ea"/>
            <a:cs typeface="+mn-cs"/>
          </a:endParaRPr>
        </a:p>
        <a:p>
          <a:pPr algn="just">
            <a:buFont typeface="+mj-lt"/>
            <a:buNone/>
          </a:pPr>
          <a:r>
            <a:rPr lang="es-ES" sz="900" b="0" kern="1200">
              <a:solidFill>
                <a:prstClr val="black">
                  <a:hueOff val="0"/>
                  <a:satOff val="0"/>
                  <a:lumOff val="0"/>
                  <a:alphaOff val="0"/>
                </a:prstClr>
              </a:solidFill>
              <a:latin typeface="Calibri" panose="020F0502020204030204"/>
              <a:ea typeface="+mn-ea"/>
              <a:cs typeface="+mn-cs"/>
            </a:rPr>
            <a:t>Se otorgaran los auxilios de acuerdo a la disponibilidad presupuestal</a:t>
          </a:r>
          <a:endParaRPr lang="es-ES" sz="900" b="0" kern="1200" dirty="0">
            <a:solidFill>
              <a:prstClr val="black">
                <a:hueOff val="0"/>
                <a:satOff val="0"/>
                <a:lumOff val="0"/>
                <a:alphaOff val="0"/>
              </a:prstClr>
            </a:solidFill>
            <a:latin typeface="Calibri" panose="020F0502020204030204"/>
            <a:ea typeface="+mn-ea"/>
            <a:cs typeface="+mn-cs"/>
          </a:endParaRPr>
        </a:p>
      </dgm:t>
    </dgm:pt>
    <dgm:pt modelId="{EE543AEE-05B5-4DA0-85FB-2AA87D94D393}" type="parTrans" cxnId="{F3A8B51B-316F-4C62-A169-EBB7DC040ABB}">
      <dgm:prSet/>
      <dgm:spPr/>
      <dgm:t>
        <a:bodyPr/>
        <a:lstStyle/>
        <a:p>
          <a:endParaRPr lang="es-CO" sz="1600"/>
        </a:p>
      </dgm:t>
    </dgm:pt>
    <dgm:pt modelId="{E01B31F3-C127-4DD9-B38F-748B23BED532}" type="sibTrans" cxnId="{F3A8B51B-316F-4C62-A169-EBB7DC040ABB}">
      <dgm:prSet/>
      <dgm:spPr/>
      <dgm:t>
        <a:bodyPr/>
        <a:lstStyle/>
        <a:p>
          <a:endParaRPr lang="es-CO" sz="1600"/>
        </a:p>
      </dgm:t>
    </dgm:pt>
    <dgm:pt modelId="{F670F32C-4874-45AF-AF4D-846F204F149D}">
      <dgm:prSet phldrT="[Texto]" custT="1"/>
      <dgm:spPr/>
      <dgm:t>
        <a:bodyPr/>
        <a:lstStyle/>
        <a:p>
          <a:r>
            <a:rPr lang="es-ES" sz="2000" dirty="0"/>
            <a:t>Certificación RAA – </a:t>
          </a:r>
          <a:r>
            <a:rPr lang="es-ES" sz="1800" dirty="0"/>
            <a:t>Registro Abierto de </a:t>
          </a:r>
          <a:r>
            <a:rPr lang="es-ES" sz="1800" dirty="0" err="1"/>
            <a:t>Avaluadores</a:t>
          </a:r>
          <a:endParaRPr lang="es-ES" sz="1800" dirty="0"/>
        </a:p>
      </dgm:t>
    </dgm:pt>
    <dgm:pt modelId="{2C1D2E32-867D-4F23-ADD2-0AD408B4416D}" type="sibTrans" cxnId="{DB1E5276-617A-47C2-AB1D-EA13C0A583B7}">
      <dgm:prSet/>
      <dgm:spPr/>
      <dgm:t>
        <a:bodyPr/>
        <a:lstStyle/>
        <a:p>
          <a:endParaRPr lang="es-ES" sz="1200"/>
        </a:p>
      </dgm:t>
    </dgm:pt>
    <dgm:pt modelId="{13C1FC26-C51E-4A0C-B866-8E2112FBD51D}" type="parTrans" cxnId="{DB1E5276-617A-47C2-AB1D-EA13C0A583B7}">
      <dgm:prSet/>
      <dgm:spPr/>
      <dgm:t>
        <a:bodyPr/>
        <a:lstStyle/>
        <a:p>
          <a:endParaRPr lang="es-ES" sz="1200"/>
        </a:p>
      </dgm:t>
    </dgm:pt>
    <dgm:pt modelId="{416171FD-36C1-4F0F-8DA5-172DCC03B44F}">
      <dgm:prSet phldrT="[Texto]" custT="1"/>
      <dgm:spPr/>
      <dgm:t>
        <a:bodyPr/>
        <a:lstStyle/>
        <a:p>
          <a:pPr algn="just"/>
          <a:r>
            <a:rPr lang="es-CO" sz="1000" b="0" kern="1200" dirty="0">
              <a:solidFill>
                <a:schemeClr val="tx1"/>
              </a:solidFill>
            </a:rPr>
            <a:t>Apoyo a la Educación Formal para Hijos de los servidores </a:t>
          </a:r>
          <a:r>
            <a:rPr lang="es-CO" sz="1000" b="0" kern="1200" dirty="0" err="1">
              <a:solidFill>
                <a:schemeClr val="tx1"/>
              </a:solidFill>
            </a:rPr>
            <a:t>ó</a:t>
          </a:r>
          <a:r>
            <a:rPr lang="es-CO" sz="1000" b="0" kern="1200" dirty="0">
              <a:solidFill>
                <a:schemeClr val="tx1"/>
              </a:solidFill>
            </a:rPr>
            <a:t> en su defecto trabajadores que cursen educación superior relacionada con la misión de SAE. </a:t>
          </a:r>
        </a:p>
        <a:p>
          <a:pPr algn="just"/>
          <a:endParaRPr lang="es-CO" sz="1000" b="0" kern="1200" dirty="0">
            <a:solidFill>
              <a:schemeClr val="tx1"/>
            </a:solidFill>
          </a:endParaRPr>
        </a:p>
        <a:p>
          <a:pPr algn="just"/>
          <a:r>
            <a:rPr lang="es-CO" sz="1000" b="0" kern="1200" dirty="0">
              <a:solidFill>
                <a:schemeClr val="tx1"/>
              </a:solidFill>
            </a:rPr>
            <a:t>Hasta dos (2) Salarios mínimos legales mensuales vigentes, por cada vigencia, por trabajador. </a:t>
          </a:r>
        </a:p>
        <a:p>
          <a:pPr algn="just"/>
          <a:endParaRPr lang="es-ES" sz="1000" b="0" kern="1200" dirty="0">
            <a:solidFill>
              <a:schemeClr val="tx1"/>
            </a:solidFill>
            <a:latin typeface="Calibri" panose="020F0502020204030204"/>
            <a:ea typeface="+mn-ea"/>
            <a:cs typeface="+mn-cs"/>
          </a:endParaRPr>
        </a:p>
        <a:p>
          <a:pPr algn="just"/>
          <a:r>
            <a:rPr lang="es-ES" sz="1000" b="0" kern="1200" dirty="0">
              <a:solidFill>
                <a:schemeClr val="tx1"/>
              </a:solidFill>
              <a:latin typeface="Calibri" panose="020F0502020204030204"/>
              <a:ea typeface="+mn-ea"/>
              <a:cs typeface="+mn-cs"/>
            </a:rPr>
            <a:t>Tiene como finalidad favorecer el acceso a la permanencia y la culminación de los programas de educación superior. </a:t>
          </a:r>
        </a:p>
        <a:p>
          <a:pPr algn="just"/>
          <a:endParaRPr lang="es-CO" sz="1000" b="0" kern="1200" dirty="0">
            <a:solidFill>
              <a:schemeClr val="tx1"/>
            </a:solidFill>
          </a:endParaRPr>
        </a:p>
        <a:p>
          <a:pPr algn="just"/>
          <a:r>
            <a:rPr lang="es-CO" sz="1000" b="0" kern="1200" dirty="0">
              <a:solidFill>
                <a:schemeClr val="tx1"/>
              </a:solidFill>
            </a:rPr>
            <a:t>Se proyectan 133 trabajadores para acceso al estimulo.</a:t>
          </a:r>
        </a:p>
      </dgm:t>
    </dgm:pt>
    <dgm:pt modelId="{C24E4BEF-C84C-4A5F-97A4-B33F29255033}" type="sibTrans" cxnId="{EC38C559-892F-4873-A6F8-529EB9E66F69}">
      <dgm:prSet/>
      <dgm:spPr/>
      <dgm:t>
        <a:bodyPr/>
        <a:lstStyle/>
        <a:p>
          <a:endParaRPr lang="es-CO" sz="1200"/>
        </a:p>
      </dgm:t>
    </dgm:pt>
    <dgm:pt modelId="{02ED6B20-47F0-4078-9936-7A283F408B44}" type="parTrans" cxnId="{EC38C559-892F-4873-A6F8-529EB9E66F69}">
      <dgm:prSet/>
      <dgm:spPr/>
      <dgm:t>
        <a:bodyPr/>
        <a:lstStyle/>
        <a:p>
          <a:endParaRPr lang="es-CO" sz="1200"/>
        </a:p>
      </dgm:t>
    </dgm:pt>
    <dgm:pt modelId="{13D3AAE8-82BC-418F-A0FF-AEAD6ADF007C}">
      <dgm:prSet phldrT="[Texto]" custT="1"/>
      <dgm:spPr/>
      <dgm:t>
        <a:bodyPr/>
        <a:lstStyle/>
        <a:p>
          <a:pPr algn="r"/>
          <a:r>
            <a:rPr lang="es-ES" sz="2000" kern="1200" dirty="0">
              <a:solidFill>
                <a:schemeClr val="bg1"/>
              </a:solidFill>
              <a:latin typeface="Calibri" panose="020F0502020204030204"/>
              <a:ea typeface="+mn-ea"/>
              <a:cs typeface="+mn-cs"/>
            </a:rPr>
            <a:t>Apoyo Educación Formal</a:t>
          </a:r>
        </a:p>
      </dgm:t>
    </dgm:pt>
    <dgm:pt modelId="{C9AE14EC-87A5-4ED5-9DA1-F6FAF7C66B8B}" type="sibTrans" cxnId="{604CEE03-406F-4F80-99B3-50083A6DB2C9}">
      <dgm:prSet/>
      <dgm:spPr/>
      <dgm:t>
        <a:bodyPr/>
        <a:lstStyle/>
        <a:p>
          <a:endParaRPr lang="es-CO" sz="1200"/>
        </a:p>
      </dgm:t>
    </dgm:pt>
    <dgm:pt modelId="{2973071D-ADC6-4F42-A521-4929E39F155C}" type="parTrans" cxnId="{604CEE03-406F-4F80-99B3-50083A6DB2C9}">
      <dgm:prSet/>
      <dgm:spPr/>
      <dgm:t>
        <a:bodyPr/>
        <a:lstStyle/>
        <a:p>
          <a:endParaRPr lang="es-CO" sz="1200"/>
        </a:p>
      </dgm:t>
    </dgm:pt>
    <dgm:pt modelId="{EF8C9768-E5EB-4827-88E3-F219B25613B2}">
      <dgm:prSet phldrT="[Texto]" custT="1"/>
      <dgm:spPr/>
      <dgm:t>
        <a:bodyPr/>
        <a:lstStyle/>
        <a:p>
          <a:pPr algn="r">
            <a:buNone/>
          </a:pPr>
          <a:r>
            <a:rPr lang="es-ES" sz="1000" kern="1200">
              <a:solidFill>
                <a:schemeClr val="tx1"/>
              </a:solidFill>
              <a:latin typeface="Calibri" panose="020F0502020204030204"/>
              <a:ea typeface="+mn-ea"/>
              <a:cs typeface="+mn-cs"/>
            </a:rPr>
            <a:t>Proyección 2019:</a:t>
          </a:r>
        </a:p>
        <a:p>
          <a:pPr algn="r">
            <a:buNone/>
          </a:pPr>
          <a:r>
            <a:rPr lang="es-CO" sz="1000" b="1" i="0" u="none" kern="1200"/>
            <a:t>$  220,278,856.00  </a:t>
          </a:r>
          <a:endParaRPr lang="es-CO" sz="1000" b="1" kern="1200" dirty="0">
            <a:solidFill>
              <a:schemeClr val="tx1"/>
            </a:solidFill>
          </a:endParaRPr>
        </a:p>
      </dgm:t>
    </dgm:pt>
    <dgm:pt modelId="{BBCCD3C5-9701-4630-82C3-CD1170A6F13D}" type="parTrans" cxnId="{4FC467A9-B3C2-490A-894D-79B51F73BFCE}">
      <dgm:prSet/>
      <dgm:spPr/>
      <dgm:t>
        <a:bodyPr/>
        <a:lstStyle/>
        <a:p>
          <a:endParaRPr lang="es-CO" sz="1600"/>
        </a:p>
      </dgm:t>
    </dgm:pt>
    <dgm:pt modelId="{FC341D1C-CBD1-4BA8-BC3F-7DDB857DF4CA}" type="sibTrans" cxnId="{4FC467A9-B3C2-490A-894D-79B51F73BFCE}">
      <dgm:prSet/>
      <dgm:spPr/>
      <dgm:t>
        <a:bodyPr/>
        <a:lstStyle/>
        <a:p>
          <a:endParaRPr lang="es-CO" sz="1600"/>
        </a:p>
      </dgm:t>
    </dgm:pt>
    <dgm:pt modelId="{9BA9A47B-2F44-43E0-8AA9-0047414CBD8F}">
      <dgm:prSet phldrT="[Texto]" custT="1"/>
      <dgm:spPr/>
      <dgm:t>
        <a:bodyPr/>
        <a:lstStyle/>
        <a:p>
          <a:pPr algn="r"/>
          <a:r>
            <a:rPr lang="es-ES" sz="2000" kern="1200" dirty="0">
              <a:solidFill>
                <a:schemeClr val="bg1"/>
              </a:solidFill>
              <a:latin typeface="Calibri"/>
              <a:ea typeface="+mn-ea"/>
              <a:cs typeface="+mn-cs"/>
            </a:rPr>
            <a:t>Condiciones</a:t>
          </a:r>
        </a:p>
      </dgm:t>
    </dgm:pt>
    <dgm:pt modelId="{5F6FDACC-1430-4E96-AC92-02F36E4DDF51}" type="sibTrans" cxnId="{71FC40A6-1C29-4487-AC49-269365B3FAC3}">
      <dgm:prSet/>
      <dgm:spPr/>
      <dgm:t>
        <a:bodyPr/>
        <a:lstStyle/>
        <a:p>
          <a:endParaRPr lang="es-CO" sz="1200"/>
        </a:p>
      </dgm:t>
    </dgm:pt>
    <dgm:pt modelId="{7E6812FD-595D-4007-A13B-05C69384F978}" type="parTrans" cxnId="{71FC40A6-1C29-4487-AC49-269365B3FAC3}">
      <dgm:prSet/>
      <dgm:spPr/>
      <dgm:t>
        <a:bodyPr/>
        <a:lstStyle/>
        <a:p>
          <a:endParaRPr lang="es-CO" sz="1200"/>
        </a:p>
      </dgm:t>
    </dgm:pt>
    <dgm:pt modelId="{6517FD68-8819-4026-9198-3EC45DE5F022}">
      <dgm:prSet phldrT="[Texto]" custT="1"/>
      <dgm:spPr/>
      <dgm:t>
        <a:bodyPr/>
        <a:lstStyle/>
        <a:p>
          <a:pPr marL="0" lvl="0" indent="0" algn="r" defTabSz="1600200">
            <a:lnSpc>
              <a:spcPct val="90000"/>
            </a:lnSpc>
            <a:spcBef>
              <a:spcPct val="0"/>
            </a:spcBef>
            <a:spcAft>
              <a:spcPct val="35000"/>
            </a:spcAft>
            <a:buNone/>
          </a:pPr>
          <a:r>
            <a:rPr lang="es-ES" sz="2000" kern="1200">
              <a:solidFill>
                <a:schemeClr val="bg1"/>
              </a:solidFill>
              <a:latin typeface="Calibri"/>
              <a:ea typeface="+mn-ea"/>
              <a:cs typeface="+mn-cs"/>
            </a:rPr>
            <a:t>Presupuesto</a:t>
          </a:r>
          <a:endParaRPr lang="es-ES" sz="2000" kern="1200" dirty="0">
            <a:solidFill>
              <a:schemeClr val="bg1"/>
            </a:solidFill>
            <a:latin typeface="Calibri"/>
            <a:ea typeface="+mn-ea"/>
            <a:cs typeface="+mn-cs"/>
          </a:endParaRPr>
        </a:p>
      </dgm:t>
    </dgm:pt>
    <dgm:pt modelId="{CFECA83F-9B76-4E6C-B6A1-D8AB3D6687B0}" type="sibTrans" cxnId="{2AE778D5-0414-4301-994B-F55CC8FDC785}">
      <dgm:prSet/>
      <dgm:spPr/>
      <dgm:t>
        <a:bodyPr/>
        <a:lstStyle/>
        <a:p>
          <a:endParaRPr lang="es-ES" sz="1200"/>
        </a:p>
      </dgm:t>
    </dgm:pt>
    <dgm:pt modelId="{63E0914C-ECC0-4030-9088-43DA7A30FDC9}" type="parTrans" cxnId="{2AE778D5-0414-4301-994B-F55CC8FDC785}">
      <dgm:prSet/>
      <dgm:spPr/>
      <dgm:t>
        <a:bodyPr/>
        <a:lstStyle/>
        <a:p>
          <a:endParaRPr lang="es-ES" sz="1200"/>
        </a:p>
      </dgm:t>
    </dgm:pt>
    <dgm:pt modelId="{8FB0F883-6977-4114-B227-3914CC8FD0AE}" type="pres">
      <dgm:prSet presAssocID="{E3858719-4FEA-4F3B-A5FE-FB0912457455}" presName="Name0" presStyleCnt="0">
        <dgm:presLayoutVars>
          <dgm:chMax val="7"/>
          <dgm:chPref val="7"/>
          <dgm:dir/>
          <dgm:animLvl val="lvl"/>
        </dgm:presLayoutVars>
      </dgm:prSet>
      <dgm:spPr/>
    </dgm:pt>
    <dgm:pt modelId="{E8FCBF11-D112-42DF-B4F4-CE276B958A6F}" type="pres">
      <dgm:prSet presAssocID="{F670F32C-4874-45AF-AF4D-846F204F149D}" presName="parentText_1" presStyleLbl="node1" presStyleIdx="0" presStyleCnt="4">
        <dgm:presLayoutVars>
          <dgm:chMax val="1"/>
          <dgm:chPref val="1"/>
          <dgm:bulletEnabled val="1"/>
        </dgm:presLayoutVars>
      </dgm:prSet>
      <dgm:spPr/>
    </dgm:pt>
    <dgm:pt modelId="{CD5C5202-06F2-414F-B086-3CB123F28420}" type="pres">
      <dgm:prSet presAssocID="{F670F32C-4874-45AF-AF4D-846F204F149D}" presName="childText_1" presStyleLbl="node1" presStyleIdx="0" presStyleCnt="4" custScaleX="195798" custLinFactNeighborX="-27671" custLinFactNeighborY="2160">
        <dgm:presLayoutVars>
          <dgm:chMax val="0"/>
          <dgm:chPref val="0"/>
          <dgm:bulletEnabled val="1"/>
        </dgm:presLayoutVars>
      </dgm:prSet>
      <dgm:spPr/>
    </dgm:pt>
    <dgm:pt modelId="{2A1383D7-0DE4-48D5-9BCD-0D32FB54A241}" type="pres">
      <dgm:prSet presAssocID="{F670F32C-4874-45AF-AF4D-846F204F149D}" presName="accentShape_1" presStyleCnt="0"/>
      <dgm:spPr/>
    </dgm:pt>
    <dgm:pt modelId="{176327FE-5840-438C-B6F5-46BCD039E537}" type="pres">
      <dgm:prSet presAssocID="{F670F32C-4874-45AF-AF4D-846F204F149D}" presName="imageRepeatNode" presStyleLbl="node1" presStyleIdx="0" presStyleCnt="4" custScaleX="180891" custLinFactNeighborX="-15299" custLinFactNeighborY="1133"/>
      <dgm:spPr/>
    </dgm:pt>
    <dgm:pt modelId="{9E813D08-0596-4120-A169-0CE241ECB3DE}" type="pres">
      <dgm:prSet presAssocID="{13D3AAE8-82BC-418F-A0FF-AEAD6ADF007C}" presName="parentText_2" presStyleLbl="node1" presStyleIdx="0" presStyleCnt="4">
        <dgm:presLayoutVars>
          <dgm:chMax val="1"/>
          <dgm:chPref val="1"/>
          <dgm:bulletEnabled val="1"/>
        </dgm:presLayoutVars>
      </dgm:prSet>
      <dgm:spPr/>
    </dgm:pt>
    <dgm:pt modelId="{E419E169-1079-4BDE-BCAF-4F1A3C238BE4}" type="pres">
      <dgm:prSet presAssocID="{13D3AAE8-82BC-418F-A0FF-AEAD6ADF007C}" presName="childText_2" presStyleLbl="node2" presStyleIdx="0" presStyleCnt="0" custScaleX="125981" custScaleY="109810" custLinFactNeighborX="43150" custLinFactNeighborY="-456">
        <dgm:presLayoutVars>
          <dgm:chMax val="0"/>
          <dgm:chPref val="0"/>
          <dgm:bulletEnabled val="1"/>
        </dgm:presLayoutVars>
      </dgm:prSet>
      <dgm:spPr/>
    </dgm:pt>
    <dgm:pt modelId="{CF17961E-4C90-4345-9A36-0A658FD955D9}" type="pres">
      <dgm:prSet presAssocID="{13D3AAE8-82BC-418F-A0FF-AEAD6ADF007C}" presName="accentShape_2" presStyleCnt="0"/>
      <dgm:spPr/>
    </dgm:pt>
    <dgm:pt modelId="{6608F31E-DEA7-49B2-868A-2BB7B7376527}" type="pres">
      <dgm:prSet presAssocID="{13D3AAE8-82BC-418F-A0FF-AEAD6ADF007C}" presName="imageRepeatNode" presStyleLbl="node1" presStyleIdx="1" presStyleCnt="4" custScaleX="114674" custScaleY="107816" custLinFactNeighborX="23837" custLinFactNeighborY="-4019"/>
      <dgm:spPr/>
    </dgm:pt>
    <dgm:pt modelId="{C08A454E-9780-4E63-BF8E-FEA05E51446D}" type="pres">
      <dgm:prSet presAssocID="{6517FD68-8819-4026-9198-3EC45DE5F022}" presName="parentText_3" presStyleLbl="node1" presStyleIdx="1" presStyleCnt="4">
        <dgm:presLayoutVars>
          <dgm:chMax val="1"/>
          <dgm:chPref val="1"/>
          <dgm:bulletEnabled val="1"/>
        </dgm:presLayoutVars>
      </dgm:prSet>
      <dgm:spPr/>
    </dgm:pt>
    <dgm:pt modelId="{314BFD83-6D6A-4F87-AECB-852D03F7B647}" type="pres">
      <dgm:prSet presAssocID="{6517FD68-8819-4026-9198-3EC45DE5F022}" presName="childText_3" presStyleLbl="node2" presStyleIdx="0" presStyleCnt="0" custScaleX="102748" custScaleY="93999" custLinFactNeighborX="41007" custLinFactNeighborY="-656">
        <dgm:presLayoutVars>
          <dgm:chMax val="0"/>
          <dgm:chPref val="0"/>
          <dgm:bulletEnabled val="1"/>
        </dgm:presLayoutVars>
      </dgm:prSet>
      <dgm:spPr/>
    </dgm:pt>
    <dgm:pt modelId="{ED51CE86-AF41-4542-9B34-323F618F68B4}" type="pres">
      <dgm:prSet presAssocID="{6517FD68-8819-4026-9198-3EC45DE5F022}" presName="accentShape_3" presStyleCnt="0"/>
      <dgm:spPr/>
    </dgm:pt>
    <dgm:pt modelId="{BB31673A-3FBA-44B1-8A8C-39203E19AD15}" type="pres">
      <dgm:prSet presAssocID="{6517FD68-8819-4026-9198-3EC45DE5F022}" presName="imageRepeatNode" presStyleLbl="node1" presStyleIdx="2" presStyleCnt="4" custScaleX="96384" custLinFactNeighborX="22266" custLinFactNeighborY="1645"/>
      <dgm:spPr/>
    </dgm:pt>
    <dgm:pt modelId="{DB207C49-10D4-44CE-A59D-24ED4F8EF98E}" type="pres">
      <dgm:prSet presAssocID="{9BA9A47B-2F44-43E0-8AA9-0047414CBD8F}" presName="parentText_4" presStyleLbl="node1" presStyleIdx="2" presStyleCnt="4">
        <dgm:presLayoutVars>
          <dgm:chMax val="1"/>
          <dgm:chPref val="1"/>
          <dgm:bulletEnabled val="1"/>
        </dgm:presLayoutVars>
      </dgm:prSet>
      <dgm:spPr/>
    </dgm:pt>
    <dgm:pt modelId="{0C6B507B-01DA-4B6B-B2EB-2FBDFA55C9CB}" type="pres">
      <dgm:prSet presAssocID="{9BA9A47B-2F44-43E0-8AA9-0047414CBD8F}" presName="childText_4" presStyleLbl="node2" presStyleIdx="0" presStyleCnt="0" custScaleX="112477" custLinFactNeighborX="34255" custLinFactNeighborY="4137">
        <dgm:presLayoutVars>
          <dgm:chMax val="0"/>
          <dgm:chPref val="0"/>
          <dgm:bulletEnabled val="1"/>
        </dgm:presLayoutVars>
      </dgm:prSet>
      <dgm:spPr/>
    </dgm:pt>
    <dgm:pt modelId="{90B9F2B5-780F-403F-A5CF-DB875FC89452}" type="pres">
      <dgm:prSet presAssocID="{9BA9A47B-2F44-43E0-8AA9-0047414CBD8F}" presName="accentShape_4" presStyleCnt="0"/>
      <dgm:spPr/>
    </dgm:pt>
    <dgm:pt modelId="{FBD035DE-CED8-4F1E-91EA-600EE7446DE5}" type="pres">
      <dgm:prSet presAssocID="{9BA9A47B-2F44-43E0-8AA9-0047414CBD8F}" presName="imageRepeatNode" presStyleLbl="node1" presStyleIdx="3" presStyleCnt="4" custScaleX="112969" custLinFactNeighborX="14467" custLinFactNeighborY="4220"/>
      <dgm:spPr/>
    </dgm:pt>
  </dgm:ptLst>
  <dgm:cxnLst>
    <dgm:cxn modelId="{604CEE03-406F-4F80-99B3-50083A6DB2C9}" srcId="{E3858719-4FEA-4F3B-A5FE-FB0912457455}" destId="{13D3AAE8-82BC-418F-A0FF-AEAD6ADF007C}" srcOrd="1" destOrd="0" parTransId="{2973071D-ADC6-4F42-A521-4929E39F155C}" sibTransId="{C9AE14EC-87A5-4ED5-9DA1-F6FAF7C66B8B}"/>
    <dgm:cxn modelId="{AD07A109-8167-40E4-8566-7BEB3F3586EE}" type="presOf" srcId="{13D3AAE8-82BC-418F-A0FF-AEAD6ADF007C}" destId="{6608F31E-DEA7-49B2-868A-2BB7B7376527}" srcOrd="1" destOrd="0" presId="urn:microsoft.com/office/officeart/2009/3/layout/BlockDescendingList"/>
    <dgm:cxn modelId="{EC017B14-3A0C-4C8D-A111-C04B02BE50BB}" type="presOf" srcId="{FCA31092-15F0-4015-9135-B02FB1279348}" destId="{0C6B507B-01DA-4B6B-B2EB-2FBDFA55C9CB}" srcOrd="0" destOrd="0" presId="urn:microsoft.com/office/officeart/2009/3/layout/BlockDescendingList"/>
    <dgm:cxn modelId="{F3A8B51B-316F-4C62-A169-EBB7DC040ABB}" srcId="{9BA9A47B-2F44-43E0-8AA9-0047414CBD8F}" destId="{EBFC337B-B15F-4FFE-8AAE-839E7CA4B901}" srcOrd="1" destOrd="0" parTransId="{EE543AEE-05B5-4DA0-85FB-2AA87D94D393}" sibTransId="{E01B31F3-C127-4DD9-B38F-748B23BED532}"/>
    <dgm:cxn modelId="{8391F92B-219F-44BB-B9F5-4FCCF65A1045}" type="presOf" srcId="{13D3AAE8-82BC-418F-A0FF-AEAD6ADF007C}" destId="{9E813D08-0596-4120-A169-0CE241ECB3DE}" srcOrd="0" destOrd="0" presId="urn:microsoft.com/office/officeart/2009/3/layout/BlockDescendingList"/>
    <dgm:cxn modelId="{8DD0A632-80AF-4D73-9E6B-9B8B03A04102}" type="presOf" srcId="{9BA9A47B-2F44-43E0-8AA9-0047414CBD8F}" destId="{FBD035DE-CED8-4F1E-91EA-600EE7446DE5}" srcOrd="1" destOrd="0" presId="urn:microsoft.com/office/officeart/2009/3/layout/BlockDescendingList"/>
    <dgm:cxn modelId="{AAB12E37-BBAB-4D2C-AFEE-7D6FB432DC26}" type="presOf" srcId="{F670F32C-4874-45AF-AF4D-846F204F149D}" destId="{176327FE-5840-438C-B6F5-46BCD039E537}" srcOrd="1" destOrd="0" presId="urn:microsoft.com/office/officeart/2009/3/layout/BlockDescendingList"/>
    <dgm:cxn modelId="{8F3E3039-C736-4F4F-A318-B502353B10FA}" type="presOf" srcId="{EBFC337B-B15F-4FFE-8AAE-839E7CA4B901}" destId="{0C6B507B-01DA-4B6B-B2EB-2FBDFA55C9CB}" srcOrd="0" destOrd="1" presId="urn:microsoft.com/office/officeart/2009/3/layout/BlockDescendingList"/>
    <dgm:cxn modelId="{A2F77B44-D752-4863-96BD-25DE90F3CEF3}" srcId="{F670F32C-4874-45AF-AF4D-846F204F149D}" destId="{12027CAF-223E-474F-ACBB-FDA8AD568F6E}" srcOrd="1" destOrd="0" parTransId="{3D0D0F59-3090-4D99-A1F2-9D4696FA14E3}" sibTransId="{32A6FC7A-B377-4A46-90DB-FAEDCF4B44CB}"/>
    <dgm:cxn modelId="{740EC266-3F69-4E6E-877E-2EF5257EB6EE}" type="presOf" srcId="{D8C1D521-9E0F-4A16-87FD-6DCD214ADAC5}" destId="{CD5C5202-06F2-414F-B086-3CB123F28420}" srcOrd="0" destOrd="2" presId="urn:microsoft.com/office/officeart/2009/3/layout/BlockDescendingList"/>
    <dgm:cxn modelId="{4F25AD54-D457-4396-863C-D2316B0CD1C5}" type="presOf" srcId="{EF8C9768-E5EB-4827-88E3-F219B25613B2}" destId="{E419E169-1079-4BDE-BCAF-4F1A3C238BE4}" srcOrd="0" destOrd="1" presId="urn:microsoft.com/office/officeart/2009/3/layout/BlockDescendingList"/>
    <dgm:cxn modelId="{3B235E75-EEAC-440A-9AA4-7851DCE5124E}" type="presOf" srcId="{12027CAF-223E-474F-ACBB-FDA8AD568F6E}" destId="{CD5C5202-06F2-414F-B086-3CB123F28420}" srcOrd="0" destOrd="1" presId="urn:microsoft.com/office/officeart/2009/3/layout/BlockDescendingList"/>
    <dgm:cxn modelId="{DB1E5276-617A-47C2-AB1D-EA13C0A583B7}" srcId="{E3858719-4FEA-4F3B-A5FE-FB0912457455}" destId="{F670F32C-4874-45AF-AF4D-846F204F149D}" srcOrd="0" destOrd="0" parTransId="{13C1FC26-C51E-4A0C-B866-8E2112FBD51D}" sibTransId="{2C1D2E32-867D-4F23-ADD2-0AD408B4416D}"/>
    <dgm:cxn modelId="{EC38C559-892F-4873-A6F8-529EB9E66F69}" srcId="{13D3AAE8-82BC-418F-A0FF-AEAD6ADF007C}" destId="{416171FD-36C1-4F0F-8DA5-172DCC03B44F}" srcOrd="0" destOrd="0" parTransId="{02ED6B20-47F0-4078-9936-7A283F408B44}" sibTransId="{C24E4BEF-C84C-4A5F-97A4-B33F29255033}"/>
    <dgm:cxn modelId="{30707182-E245-45A5-8AA7-95ADB7C34819}" type="presOf" srcId="{75E08EFC-A141-4E56-A3B8-11AE6695A124}" destId="{CD5C5202-06F2-414F-B086-3CB123F28420}" srcOrd="0" destOrd="0" presId="urn:microsoft.com/office/officeart/2009/3/layout/BlockDescendingList"/>
    <dgm:cxn modelId="{60185E89-6DB7-442A-966A-1CE78E0D8589}" type="presOf" srcId="{F670F32C-4874-45AF-AF4D-846F204F149D}" destId="{E8FCBF11-D112-42DF-B4F4-CE276B958A6F}" srcOrd="0" destOrd="0" presId="urn:microsoft.com/office/officeart/2009/3/layout/BlockDescendingList"/>
    <dgm:cxn modelId="{B695A694-036C-4A11-92DB-56017CE57F84}" type="presOf" srcId="{6517FD68-8819-4026-9198-3EC45DE5F022}" destId="{C08A454E-9780-4E63-BF8E-FEA05E51446D}" srcOrd="0" destOrd="0" presId="urn:microsoft.com/office/officeart/2009/3/layout/BlockDescendingList"/>
    <dgm:cxn modelId="{577AA595-714E-4D78-AC6B-EFD53C11D02A}" srcId="{F670F32C-4874-45AF-AF4D-846F204F149D}" destId="{75E08EFC-A141-4E56-A3B8-11AE6695A124}" srcOrd="0" destOrd="0" parTransId="{FD9DAE28-CC52-4818-BACB-8B296FF3C2F8}" sibTransId="{0485A62E-A779-4EEA-81B2-BED2BAD2238E}"/>
    <dgm:cxn modelId="{2AF68797-79B0-4EDB-A432-EFCBB55C390C}" type="presOf" srcId="{E3858719-4FEA-4F3B-A5FE-FB0912457455}" destId="{8FB0F883-6977-4114-B227-3914CC8FD0AE}" srcOrd="0" destOrd="0" presId="urn:microsoft.com/office/officeart/2009/3/layout/BlockDescendingList"/>
    <dgm:cxn modelId="{7CF2E798-3FE3-4CCE-A3EB-0E1D5736A0B7}" type="presOf" srcId="{DE072975-2547-480E-BDA8-9E9C5F5C9863}" destId="{314BFD83-6D6A-4F87-AECB-852D03F7B647}" srcOrd="0" destOrd="0" presId="urn:microsoft.com/office/officeart/2009/3/layout/BlockDescendingList"/>
    <dgm:cxn modelId="{1DE71DA6-6559-4747-9A64-84BE639B39A7}" type="presOf" srcId="{9BA9A47B-2F44-43E0-8AA9-0047414CBD8F}" destId="{DB207C49-10D4-44CE-A59D-24ED4F8EF98E}" srcOrd="0" destOrd="0" presId="urn:microsoft.com/office/officeart/2009/3/layout/BlockDescendingList"/>
    <dgm:cxn modelId="{71FC40A6-1C29-4487-AC49-269365B3FAC3}" srcId="{E3858719-4FEA-4F3B-A5FE-FB0912457455}" destId="{9BA9A47B-2F44-43E0-8AA9-0047414CBD8F}" srcOrd="3" destOrd="0" parTransId="{7E6812FD-595D-4007-A13B-05C69384F978}" sibTransId="{5F6FDACC-1430-4E96-AC92-02F36E4DDF51}"/>
    <dgm:cxn modelId="{4FC467A9-B3C2-490A-894D-79B51F73BFCE}" srcId="{13D3AAE8-82BC-418F-A0FF-AEAD6ADF007C}" destId="{EF8C9768-E5EB-4827-88E3-F219B25613B2}" srcOrd="1" destOrd="0" parTransId="{BBCCD3C5-9701-4630-82C3-CD1170A6F13D}" sibTransId="{FC341D1C-CBD1-4BA8-BC3F-7DDB857DF4CA}"/>
    <dgm:cxn modelId="{A77DD5B2-B4B2-4976-841C-8AD592D41A3D}" srcId="{F670F32C-4874-45AF-AF4D-846F204F149D}" destId="{D8C1D521-9E0F-4A16-87FD-6DCD214ADAC5}" srcOrd="2" destOrd="0" parTransId="{58758F38-F85E-46FC-BFE9-4B6D72324B57}" sibTransId="{051B2F2D-CBD5-4463-BA2B-4B4E36DB2989}"/>
    <dgm:cxn modelId="{55BEA1B8-4CA3-49C3-B217-90CC3FDC516C}" type="presOf" srcId="{6517FD68-8819-4026-9198-3EC45DE5F022}" destId="{BB31673A-3FBA-44B1-8A8C-39203E19AD15}" srcOrd="1" destOrd="0" presId="urn:microsoft.com/office/officeart/2009/3/layout/BlockDescendingList"/>
    <dgm:cxn modelId="{FE0472C8-5121-438A-8E96-4309CC1C4899}" srcId="{6517FD68-8819-4026-9198-3EC45DE5F022}" destId="{DE072975-2547-480E-BDA8-9E9C5F5C9863}" srcOrd="0" destOrd="0" parTransId="{8769182A-AEF6-40D9-82A8-43BAA6C16D99}" sibTransId="{6EF012F4-08E3-4BA8-8BB9-81FE8CE48FCE}"/>
    <dgm:cxn modelId="{C3A5D7C8-367C-4A19-AC44-2D19EE41CF06}" type="presOf" srcId="{416171FD-36C1-4F0F-8DA5-172DCC03B44F}" destId="{E419E169-1079-4BDE-BCAF-4F1A3C238BE4}" srcOrd="0" destOrd="0" presId="urn:microsoft.com/office/officeart/2009/3/layout/BlockDescendingList"/>
    <dgm:cxn modelId="{2AE778D5-0414-4301-994B-F55CC8FDC785}" srcId="{E3858719-4FEA-4F3B-A5FE-FB0912457455}" destId="{6517FD68-8819-4026-9198-3EC45DE5F022}" srcOrd="2" destOrd="0" parTransId="{63E0914C-ECC0-4030-9088-43DA7A30FDC9}" sibTransId="{CFECA83F-9B76-4E6C-B6A1-D8AB3D6687B0}"/>
    <dgm:cxn modelId="{277F33FD-1316-4D88-BC41-C536A9C456E4}" srcId="{9BA9A47B-2F44-43E0-8AA9-0047414CBD8F}" destId="{FCA31092-15F0-4015-9135-B02FB1279348}" srcOrd="0" destOrd="0" parTransId="{962F703A-623B-4B85-83CB-B8BC91D1947D}" sibTransId="{1B579787-5F21-4CEF-91CA-F9F51C02B18F}"/>
    <dgm:cxn modelId="{BFB97585-1197-454B-9A35-FD35A5495F5A}" type="presParOf" srcId="{8FB0F883-6977-4114-B227-3914CC8FD0AE}" destId="{E8FCBF11-D112-42DF-B4F4-CE276B958A6F}" srcOrd="0" destOrd="0" presId="urn:microsoft.com/office/officeart/2009/3/layout/BlockDescendingList"/>
    <dgm:cxn modelId="{19C95EFB-4E4D-42EB-8FB0-30A6ADA53FFD}" type="presParOf" srcId="{8FB0F883-6977-4114-B227-3914CC8FD0AE}" destId="{CD5C5202-06F2-414F-B086-3CB123F28420}" srcOrd="1" destOrd="0" presId="urn:microsoft.com/office/officeart/2009/3/layout/BlockDescendingList"/>
    <dgm:cxn modelId="{83A17BD5-A581-45EE-AB13-FFFE3BDC3D8A}" type="presParOf" srcId="{8FB0F883-6977-4114-B227-3914CC8FD0AE}" destId="{2A1383D7-0DE4-48D5-9BCD-0D32FB54A241}" srcOrd="2" destOrd="0" presId="urn:microsoft.com/office/officeart/2009/3/layout/BlockDescendingList"/>
    <dgm:cxn modelId="{E6DC05BB-37B9-4A32-B72D-98E3F5287169}" type="presParOf" srcId="{2A1383D7-0DE4-48D5-9BCD-0D32FB54A241}" destId="{176327FE-5840-438C-B6F5-46BCD039E537}" srcOrd="0" destOrd="0" presId="urn:microsoft.com/office/officeart/2009/3/layout/BlockDescendingList"/>
    <dgm:cxn modelId="{93EE377C-F258-438E-825F-170EE81C3581}" type="presParOf" srcId="{8FB0F883-6977-4114-B227-3914CC8FD0AE}" destId="{9E813D08-0596-4120-A169-0CE241ECB3DE}" srcOrd="3" destOrd="0" presId="urn:microsoft.com/office/officeart/2009/3/layout/BlockDescendingList"/>
    <dgm:cxn modelId="{B54C6778-A7B7-48B3-AF48-168EB105CE5E}" type="presParOf" srcId="{8FB0F883-6977-4114-B227-3914CC8FD0AE}" destId="{E419E169-1079-4BDE-BCAF-4F1A3C238BE4}" srcOrd="4" destOrd="0" presId="urn:microsoft.com/office/officeart/2009/3/layout/BlockDescendingList"/>
    <dgm:cxn modelId="{5209027C-C697-45BE-BE3A-DB8B2BEE32BE}" type="presParOf" srcId="{8FB0F883-6977-4114-B227-3914CC8FD0AE}" destId="{CF17961E-4C90-4345-9A36-0A658FD955D9}" srcOrd="5" destOrd="0" presId="urn:microsoft.com/office/officeart/2009/3/layout/BlockDescendingList"/>
    <dgm:cxn modelId="{E17D615C-1300-4D16-8602-B1D53C7E00B5}" type="presParOf" srcId="{CF17961E-4C90-4345-9A36-0A658FD955D9}" destId="{6608F31E-DEA7-49B2-868A-2BB7B7376527}" srcOrd="0" destOrd="0" presId="urn:microsoft.com/office/officeart/2009/3/layout/BlockDescendingList"/>
    <dgm:cxn modelId="{156A56B4-D0B3-491D-9FFD-D0B96298F5B9}" type="presParOf" srcId="{8FB0F883-6977-4114-B227-3914CC8FD0AE}" destId="{C08A454E-9780-4E63-BF8E-FEA05E51446D}" srcOrd="6" destOrd="0" presId="urn:microsoft.com/office/officeart/2009/3/layout/BlockDescendingList"/>
    <dgm:cxn modelId="{17B50253-C07A-4B8E-A29E-A464196DE130}" type="presParOf" srcId="{8FB0F883-6977-4114-B227-3914CC8FD0AE}" destId="{314BFD83-6D6A-4F87-AECB-852D03F7B647}" srcOrd="7" destOrd="0" presId="urn:microsoft.com/office/officeart/2009/3/layout/BlockDescendingList"/>
    <dgm:cxn modelId="{AA8C5A31-F83D-4AFA-B0EF-AD71EB760722}" type="presParOf" srcId="{8FB0F883-6977-4114-B227-3914CC8FD0AE}" destId="{ED51CE86-AF41-4542-9B34-323F618F68B4}" srcOrd="8" destOrd="0" presId="urn:microsoft.com/office/officeart/2009/3/layout/BlockDescendingList"/>
    <dgm:cxn modelId="{A717D728-6805-45D6-B25E-E9A288030105}" type="presParOf" srcId="{ED51CE86-AF41-4542-9B34-323F618F68B4}" destId="{BB31673A-3FBA-44B1-8A8C-39203E19AD15}" srcOrd="0" destOrd="0" presId="urn:microsoft.com/office/officeart/2009/3/layout/BlockDescendingList"/>
    <dgm:cxn modelId="{A2427A87-74DA-4709-B77A-623148DA40E6}" type="presParOf" srcId="{8FB0F883-6977-4114-B227-3914CC8FD0AE}" destId="{DB207C49-10D4-44CE-A59D-24ED4F8EF98E}" srcOrd="9" destOrd="0" presId="urn:microsoft.com/office/officeart/2009/3/layout/BlockDescendingList"/>
    <dgm:cxn modelId="{70F797CC-856D-433D-B313-D11731429F1F}" type="presParOf" srcId="{8FB0F883-6977-4114-B227-3914CC8FD0AE}" destId="{0C6B507B-01DA-4B6B-B2EB-2FBDFA55C9CB}" srcOrd="10" destOrd="0" presId="urn:microsoft.com/office/officeart/2009/3/layout/BlockDescendingList"/>
    <dgm:cxn modelId="{AC705DED-4E99-41BE-9806-32572498C227}" type="presParOf" srcId="{8FB0F883-6977-4114-B227-3914CC8FD0AE}" destId="{90B9F2B5-780F-403F-A5CF-DB875FC89452}" srcOrd="11" destOrd="0" presId="urn:microsoft.com/office/officeart/2009/3/layout/BlockDescendingList"/>
    <dgm:cxn modelId="{8AC27A2B-A71E-4BEF-9E31-5C1E63C9C755}" type="presParOf" srcId="{90B9F2B5-780F-403F-A5CF-DB875FC89452}" destId="{FBD035DE-CED8-4F1E-91EA-600EE7446DE5}" srcOrd="0" destOrd="0" presId="urn:microsoft.com/office/officeart/2009/3/layout/BlockDescending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E86C2B-5830-442B-A700-6F8C0B4BC3A9}" type="doc">
      <dgm:prSet loTypeId="urn:microsoft.com/office/officeart/2005/8/layout/orgChart1" loCatId="hierarchy" qsTypeId="urn:microsoft.com/office/officeart/2005/8/quickstyle/simple2" qsCatId="simple" csTypeId="urn:microsoft.com/office/officeart/2005/8/colors/colorful5" csCatId="colorful" phldr="1"/>
      <dgm:spPr/>
      <dgm:t>
        <a:bodyPr/>
        <a:lstStyle/>
        <a:p>
          <a:endParaRPr lang="es-ES"/>
        </a:p>
      </dgm:t>
    </dgm:pt>
    <dgm:pt modelId="{98FDCDB2-77B4-47B6-9AFD-286F1017F413}">
      <dgm:prSet phldrT="[Texto]" custT="1"/>
      <dgm:spPr/>
      <dgm:t>
        <a:bodyPr/>
        <a:lstStyle/>
        <a:p>
          <a:r>
            <a:rPr lang="es-ES" sz="800">
              <a:cs typeface="Calibri"/>
            </a:rPr>
            <a:t>ACTIVOS</a:t>
          </a:r>
        </a:p>
      </dgm:t>
    </dgm:pt>
    <dgm:pt modelId="{19295162-8413-4363-8438-6DB6B27EB252}" type="parTrans" cxnId="{916F7A22-8402-4B69-9C52-55F54610EA32}">
      <dgm:prSet/>
      <dgm:spPr/>
      <dgm:t>
        <a:bodyPr/>
        <a:lstStyle/>
        <a:p>
          <a:endParaRPr lang="es-ES" sz="800"/>
        </a:p>
      </dgm:t>
    </dgm:pt>
    <dgm:pt modelId="{ECBCC507-A5C2-4D64-82C2-BB0A0BD6491B}" type="sibTrans" cxnId="{916F7A22-8402-4B69-9C52-55F54610EA32}">
      <dgm:prSet/>
      <dgm:spPr/>
      <dgm:t>
        <a:bodyPr/>
        <a:lstStyle/>
        <a:p>
          <a:endParaRPr lang="es-ES" sz="800"/>
        </a:p>
      </dgm:t>
    </dgm:pt>
    <dgm:pt modelId="{5CFE6D4C-C841-42F6-A77A-5337744EE9A6}">
      <dgm:prSet phldrT="[Texto]" custT="1"/>
      <dgm:spPr/>
      <dgm:t>
        <a:bodyPr/>
        <a:lstStyle/>
        <a:p>
          <a:r>
            <a:rPr lang="es-ES" sz="800">
              <a:cs typeface="Calibri"/>
            </a:rPr>
            <a:t>INMUEBLES</a:t>
          </a:r>
        </a:p>
      </dgm:t>
    </dgm:pt>
    <dgm:pt modelId="{32C896A2-B963-4DF5-93AC-2D43B254DB72}" type="parTrans" cxnId="{B6556F39-9CBA-4B50-BEDB-9E66E266A495}">
      <dgm:prSet/>
      <dgm:spPr/>
      <dgm:t>
        <a:bodyPr/>
        <a:lstStyle/>
        <a:p>
          <a:endParaRPr lang="es-ES" sz="800"/>
        </a:p>
      </dgm:t>
    </dgm:pt>
    <dgm:pt modelId="{979271C8-78A1-4C1E-A01E-3F74F6E206DA}" type="sibTrans" cxnId="{B6556F39-9CBA-4B50-BEDB-9E66E266A495}">
      <dgm:prSet/>
      <dgm:spPr/>
      <dgm:t>
        <a:bodyPr/>
        <a:lstStyle/>
        <a:p>
          <a:endParaRPr lang="es-ES" sz="800"/>
        </a:p>
      </dgm:t>
    </dgm:pt>
    <dgm:pt modelId="{706CAA78-1438-49C5-A8FD-593C9E658F3B}">
      <dgm:prSet phldrT="[Texto]" custT="1"/>
      <dgm:spPr/>
      <dgm:t>
        <a:bodyPr/>
        <a:lstStyle/>
        <a:p>
          <a:r>
            <a:rPr lang="es-ES" sz="800">
              <a:cs typeface="Calibri"/>
            </a:rPr>
            <a:t>MUEBLES</a:t>
          </a:r>
        </a:p>
      </dgm:t>
    </dgm:pt>
    <dgm:pt modelId="{9A742009-283B-42BF-9576-3ACCEA799BA7}" type="parTrans" cxnId="{D744AA73-E3EB-4D92-A14E-4239E9CA1796}">
      <dgm:prSet/>
      <dgm:spPr/>
      <dgm:t>
        <a:bodyPr/>
        <a:lstStyle/>
        <a:p>
          <a:endParaRPr lang="es-ES" sz="800"/>
        </a:p>
      </dgm:t>
    </dgm:pt>
    <dgm:pt modelId="{5BC95C9F-86D7-442B-97B6-FC6516A050A2}" type="sibTrans" cxnId="{D744AA73-E3EB-4D92-A14E-4239E9CA1796}">
      <dgm:prSet/>
      <dgm:spPr/>
      <dgm:t>
        <a:bodyPr/>
        <a:lstStyle/>
        <a:p>
          <a:endParaRPr lang="es-ES" sz="800"/>
        </a:p>
      </dgm:t>
    </dgm:pt>
    <dgm:pt modelId="{781AE37D-6D0E-4F41-8992-1340AFD54B38}">
      <dgm:prSet phldrT="[Texto]" custT="1"/>
      <dgm:spPr/>
      <dgm:t>
        <a:bodyPr/>
        <a:lstStyle/>
        <a:p>
          <a:r>
            <a:rPr lang="es-ES" sz="800">
              <a:cs typeface="Calibri"/>
            </a:rPr>
            <a:t>TRANSPORTES</a:t>
          </a:r>
        </a:p>
      </dgm:t>
    </dgm:pt>
    <dgm:pt modelId="{9E43443C-C933-4FE5-B75F-C54D3218BBB0}" type="parTrans" cxnId="{0298FA20-867D-446B-84E1-D644A0BE4782}">
      <dgm:prSet/>
      <dgm:spPr/>
      <dgm:t>
        <a:bodyPr/>
        <a:lstStyle/>
        <a:p>
          <a:endParaRPr lang="es-ES" sz="800"/>
        </a:p>
      </dgm:t>
    </dgm:pt>
    <dgm:pt modelId="{6CEFF594-A122-4B1D-938B-9314832C64EB}" type="sibTrans" cxnId="{0298FA20-867D-446B-84E1-D644A0BE4782}">
      <dgm:prSet/>
      <dgm:spPr/>
      <dgm:t>
        <a:bodyPr/>
        <a:lstStyle/>
        <a:p>
          <a:endParaRPr lang="es-ES" sz="800"/>
        </a:p>
      </dgm:t>
    </dgm:pt>
    <dgm:pt modelId="{0552FAF5-AB8A-4B7C-9C53-93B20111E167}">
      <dgm:prSet phldrT="[Texto]" custT="1"/>
      <dgm:spPr/>
      <dgm:t>
        <a:bodyPr/>
        <a:lstStyle/>
        <a:p>
          <a:r>
            <a:rPr lang="es-ES" sz="800">
              <a:cs typeface="Calibri"/>
            </a:rPr>
            <a:t>SOCIEDADES ACTIVAS</a:t>
          </a:r>
        </a:p>
      </dgm:t>
    </dgm:pt>
    <dgm:pt modelId="{FCADB879-4E89-4816-9F16-7C39508C4945}" type="parTrans" cxnId="{F095EFA5-F9BC-47C4-B4F9-9EA4D70C388F}">
      <dgm:prSet/>
      <dgm:spPr/>
      <dgm:t>
        <a:bodyPr/>
        <a:lstStyle/>
        <a:p>
          <a:endParaRPr lang="es-ES" sz="800"/>
        </a:p>
      </dgm:t>
    </dgm:pt>
    <dgm:pt modelId="{4A02DFCB-79BE-4F2E-BC1C-FEDA630F84FC}" type="sibTrans" cxnId="{F095EFA5-F9BC-47C4-B4F9-9EA4D70C388F}">
      <dgm:prSet/>
      <dgm:spPr/>
      <dgm:t>
        <a:bodyPr/>
        <a:lstStyle/>
        <a:p>
          <a:endParaRPr lang="es-CO" sz="800"/>
        </a:p>
      </dgm:t>
    </dgm:pt>
    <dgm:pt modelId="{6FF308EF-35E5-4C38-AB37-7DB66B571EDE}">
      <dgm:prSet phldrT="[Texto]" custT="1"/>
      <dgm:spPr/>
      <dgm:t>
        <a:bodyPr/>
        <a:lstStyle/>
        <a:p>
          <a:r>
            <a:rPr lang="es-ES" sz="800">
              <a:cs typeface="Calibri"/>
            </a:rPr>
            <a:t>SOCIEDADES EN LIQUIDACIÓN</a:t>
          </a:r>
        </a:p>
      </dgm:t>
    </dgm:pt>
    <dgm:pt modelId="{CAA3743C-D73B-4FEA-AD94-54EC5E4A75A6}" type="parTrans" cxnId="{530CE35D-6E62-4BB6-87DE-6916380CD40C}">
      <dgm:prSet/>
      <dgm:spPr/>
      <dgm:t>
        <a:bodyPr/>
        <a:lstStyle/>
        <a:p>
          <a:endParaRPr lang="es-ES" sz="800"/>
        </a:p>
      </dgm:t>
    </dgm:pt>
    <dgm:pt modelId="{7E7B1EF5-EA9F-47B5-979F-C7A791F520A6}" type="sibTrans" cxnId="{530CE35D-6E62-4BB6-87DE-6916380CD40C}">
      <dgm:prSet/>
      <dgm:spPr/>
      <dgm:t>
        <a:bodyPr/>
        <a:lstStyle/>
        <a:p>
          <a:endParaRPr lang="es-CO" sz="800"/>
        </a:p>
      </dgm:t>
    </dgm:pt>
    <dgm:pt modelId="{B0C2BE64-0D88-4B49-8488-A794196D83A8}">
      <dgm:prSet phldrT="[Texto]" custT="1"/>
      <dgm:spPr/>
      <dgm:t>
        <a:bodyPr/>
        <a:lstStyle/>
        <a:p>
          <a:r>
            <a:rPr lang="es-ES" sz="800">
              <a:cs typeface="Calibri"/>
            </a:rPr>
            <a:t>SEMOVIENTES</a:t>
          </a:r>
        </a:p>
      </dgm:t>
    </dgm:pt>
    <dgm:pt modelId="{67276323-B65F-4EFD-82C1-23D136DB3231}" type="parTrans" cxnId="{53F208C7-FDC2-418E-B524-428ADFA0EFB7}">
      <dgm:prSet/>
      <dgm:spPr/>
      <dgm:t>
        <a:bodyPr/>
        <a:lstStyle/>
        <a:p>
          <a:endParaRPr lang="es-ES" sz="800"/>
        </a:p>
      </dgm:t>
    </dgm:pt>
    <dgm:pt modelId="{3FAC3C61-E117-4E80-9E80-436CDB662872}" type="sibTrans" cxnId="{53F208C7-FDC2-418E-B524-428ADFA0EFB7}">
      <dgm:prSet/>
      <dgm:spPr/>
      <dgm:t>
        <a:bodyPr/>
        <a:lstStyle/>
        <a:p>
          <a:endParaRPr lang="es-CO" sz="800"/>
        </a:p>
      </dgm:t>
    </dgm:pt>
    <dgm:pt modelId="{FC7F4ECC-81CE-4912-A0C6-2E3097D81A0A}">
      <dgm:prSet phldrT="[Texto]" custT="1"/>
      <dgm:spPr/>
      <dgm:t>
        <a:bodyPr/>
        <a:lstStyle/>
        <a:p>
          <a:r>
            <a:rPr lang="es-ES" sz="800">
              <a:cs typeface="Calibri"/>
            </a:rPr>
            <a:t>DINERO, ARTE Y OTROS</a:t>
          </a:r>
        </a:p>
      </dgm:t>
    </dgm:pt>
    <dgm:pt modelId="{A74A15EB-D56C-42D7-9608-590BBE0A089D}" type="parTrans" cxnId="{65B0607C-EAD1-4B95-9F61-E8154374DB53}">
      <dgm:prSet/>
      <dgm:spPr/>
      <dgm:t>
        <a:bodyPr/>
        <a:lstStyle/>
        <a:p>
          <a:endParaRPr lang="es-ES" sz="800"/>
        </a:p>
      </dgm:t>
    </dgm:pt>
    <dgm:pt modelId="{44570ACA-0794-4B95-8309-BF90F7FE70AB}" type="sibTrans" cxnId="{65B0607C-EAD1-4B95-9F61-E8154374DB53}">
      <dgm:prSet/>
      <dgm:spPr/>
      <dgm:t>
        <a:bodyPr/>
        <a:lstStyle/>
        <a:p>
          <a:endParaRPr lang="es-CO" sz="800"/>
        </a:p>
      </dgm:t>
    </dgm:pt>
    <dgm:pt modelId="{35F9714B-BA68-4D41-9A7E-8D1CF919C96F}">
      <dgm:prSet phldrT="[Texto]" custT="1"/>
      <dgm:spPr/>
      <dgm:t>
        <a:bodyPr/>
        <a:lstStyle/>
        <a:p>
          <a:r>
            <a:rPr lang="es-ES" sz="800" dirty="0">
              <a:cs typeface="Calibri"/>
            </a:rPr>
            <a:t>MUEBLES Y ENSERES</a:t>
          </a:r>
        </a:p>
      </dgm:t>
    </dgm:pt>
    <dgm:pt modelId="{69BED4C3-C685-4AB3-B7A5-7EF9312DD558}" type="parTrans" cxnId="{3A4BD0CE-42CD-46B2-8A1F-AD3686A309EF}">
      <dgm:prSet/>
      <dgm:spPr/>
      <dgm:t>
        <a:bodyPr/>
        <a:lstStyle/>
        <a:p>
          <a:endParaRPr lang="es-ES" sz="800"/>
        </a:p>
      </dgm:t>
    </dgm:pt>
    <dgm:pt modelId="{B1E50A9F-2696-4CE2-B8D9-C4A355AAA474}" type="sibTrans" cxnId="{3A4BD0CE-42CD-46B2-8A1F-AD3686A309EF}">
      <dgm:prSet/>
      <dgm:spPr/>
      <dgm:t>
        <a:bodyPr/>
        <a:lstStyle/>
        <a:p>
          <a:endParaRPr lang="es-CO" sz="800"/>
        </a:p>
      </dgm:t>
    </dgm:pt>
    <dgm:pt modelId="{7E617C25-B3C5-414B-ACDB-C4FFEC6187C3}">
      <dgm:prSet phldrT="[Texto]" custT="1"/>
      <dgm:spPr/>
      <dgm:t>
        <a:bodyPr/>
        <a:lstStyle/>
        <a:p>
          <a:r>
            <a:rPr lang="es-ES" sz="800">
              <a:cs typeface="Calibri"/>
            </a:rPr>
            <a:t>SUSTANCIAS</a:t>
          </a:r>
        </a:p>
      </dgm:t>
    </dgm:pt>
    <dgm:pt modelId="{3A8D901C-7784-4EC1-B0B1-38B184AE02A8}" type="parTrans" cxnId="{8306B128-2820-4B45-A2C9-E4F86F45DA6D}">
      <dgm:prSet/>
      <dgm:spPr/>
      <dgm:t>
        <a:bodyPr/>
        <a:lstStyle/>
        <a:p>
          <a:endParaRPr lang="es-ES" sz="800"/>
        </a:p>
      </dgm:t>
    </dgm:pt>
    <dgm:pt modelId="{3E2F3138-1703-43C1-9D71-D8593A975340}" type="sibTrans" cxnId="{8306B128-2820-4B45-A2C9-E4F86F45DA6D}">
      <dgm:prSet/>
      <dgm:spPr/>
      <dgm:t>
        <a:bodyPr/>
        <a:lstStyle/>
        <a:p>
          <a:endParaRPr lang="es-CO" sz="800"/>
        </a:p>
      </dgm:t>
    </dgm:pt>
    <dgm:pt modelId="{21DBA6BD-5E9E-45D0-8ED4-BAB79AC05CB7}">
      <dgm:prSet phldrT="[Texto]" custT="1"/>
      <dgm:spPr/>
      <dgm:t>
        <a:bodyPr/>
        <a:lstStyle/>
        <a:p>
          <a:r>
            <a:rPr lang="es-ES" sz="800">
              <a:cs typeface="Calibri"/>
            </a:rPr>
            <a:t>Vehículos</a:t>
          </a:r>
        </a:p>
      </dgm:t>
    </dgm:pt>
    <dgm:pt modelId="{7005CE7F-6308-45B9-B842-C65E94FE1380}" type="parTrans" cxnId="{5CA67E06-4658-4BCE-B5C2-4087FF734F9E}">
      <dgm:prSet/>
      <dgm:spPr/>
      <dgm:t>
        <a:bodyPr/>
        <a:lstStyle/>
        <a:p>
          <a:endParaRPr lang="es-CO" sz="800"/>
        </a:p>
      </dgm:t>
    </dgm:pt>
    <dgm:pt modelId="{DEFE2964-1D68-4AE8-8C34-F5D78498A0CD}" type="sibTrans" cxnId="{5CA67E06-4658-4BCE-B5C2-4087FF734F9E}">
      <dgm:prSet/>
      <dgm:spPr/>
      <dgm:t>
        <a:bodyPr/>
        <a:lstStyle/>
        <a:p>
          <a:endParaRPr lang="es-CO" sz="800"/>
        </a:p>
      </dgm:t>
    </dgm:pt>
    <dgm:pt modelId="{39B192C8-1B0F-4633-9FC4-75424E2F0B4E}">
      <dgm:prSet phldrT="[Texto]" custT="1"/>
      <dgm:spPr/>
      <dgm:t>
        <a:bodyPr/>
        <a:lstStyle/>
        <a:p>
          <a:r>
            <a:rPr lang="es-ES" sz="800">
              <a:cs typeface="Calibri"/>
            </a:rPr>
            <a:t>Maquinaria pesada</a:t>
          </a:r>
        </a:p>
      </dgm:t>
    </dgm:pt>
    <dgm:pt modelId="{3A71A51F-7E57-48B6-B8B0-9250961D50D8}" type="parTrans" cxnId="{755DB61D-E07B-4120-8D24-E19DCB434477}">
      <dgm:prSet/>
      <dgm:spPr/>
      <dgm:t>
        <a:bodyPr/>
        <a:lstStyle/>
        <a:p>
          <a:endParaRPr lang="es-CO" sz="800"/>
        </a:p>
      </dgm:t>
    </dgm:pt>
    <dgm:pt modelId="{6C478EF8-E7B8-4E03-837B-876F82675D65}" type="sibTrans" cxnId="{755DB61D-E07B-4120-8D24-E19DCB434477}">
      <dgm:prSet/>
      <dgm:spPr/>
      <dgm:t>
        <a:bodyPr/>
        <a:lstStyle/>
        <a:p>
          <a:endParaRPr lang="es-CO" sz="800"/>
        </a:p>
      </dgm:t>
    </dgm:pt>
    <dgm:pt modelId="{2A39DA3C-A63F-4B01-A313-5BD8443D6F93}">
      <dgm:prSet phldrT="[Texto]" custT="1"/>
      <dgm:spPr/>
      <dgm:t>
        <a:bodyPr/>
        <a:lstStyle/>
        <a:p>
          <a:r>
            <a:rPr lang="es-ES" sz="800">
              <a:cs typeface="Calibri"/>
            </a:rPr>
            <a:t>Embarcaciones y motonaves</a:t>
          </a:r>
        </a:p>
      </dgm:t>
    </dgm:pt>
    <dgm:pt modelId="{845E1719-A8F5-495F-B6E9-DCC42CC5B11D}" type="parTrans" cxnId="{277D29C7-D617-42A2-8CEE-A63D04350A9C}">
      <dgm:prSet/>
      <dgm:spPr/>
      <dgm:t>
        <a:bodyPr/>
        <a:lstStyle/>
        <a:p>
          <a:endParaRPr lang="es-CO" sz="800"/>
        </a:p>
      </dgm:t>
    </dgm:pt>
    <dgm:pt modelId="{BF64D226-F575-40B1-A653-B6766F9F3C4B}" type="sibTrans" cxnId="{277D29C7-D617-42A2-8CEE-A63D04350A9C}">
      <dgm:prSet/>
      <dgm:spPr/>
      <dgm:t>
        <a:bodyPr/>
        <a:lstStyle/>
        <a:p>
          <a:endParaRPr lang="es-CO" sz="800"/>
        </a:p>
      </dgm:t>
    </dgm:pt>
    <dgm:pt modelId="{658FAFB0-7A85-4D6E-85AB-DB2DFFF3D4CB}">
      <dgm:prSet phldrT="[Texto]" custT="1"/>
      <dgm:spPr/>
      <dgm:t>
        <a:bodyPr/>
        <a:lstStyle/>
        <a:p>
          <a:r>
            <a:rPr lang="es-ES" sz="800">
              <a:cs typeface="Calibri"/>
            </a:rPr>
            <a:t>Aeronaves</a:t>
          </a:r>
        </a:p>
      </dgm:t>
    </dgm:pt>
    <dgm:pt modelId="{C6E414E0-A6D0-46DF-8BE8-E169F17E7AD8}" type="parTrans" cxnId="{546FB24C-4C27-4868-BCEC-66CA053EE12E}">
      <dgm:prSet/>
      <dgm:spPr/>
      <dgm:t>
        <a:bodyPr/>
        <a:lstStyle/>
        <a:p>
          <a:endParaRPr lang="es-CO" sz="800"/>
        </a:p>
      </dgm:t>
    </dgm:pt>
    <dgm:pt modelId="{89790F71-F101-47A6-97E6-F33EC0664E47}" type="sibTrans" cxnId="{546FB24C-4C27-4868-BCEC-66CA053EE12E}">
      <dgm:prSet/>
      <dgm:spPr/>
      <dgm:t>
        <a:bodyPr/>
        <a:lstStyle/>
        <a:p>
          <a:endParaRPr lang="es-CO" sz="800"/>
        </a:p>
      </dgm:t>
    </dgm:pt>
    <dgm:pt modelId="{D3E96100-39FA-4C55-A922-17E4EDA2479E}">
      <dgm:prSet phldrT="[Texto]" custT="1"/>
      <dgm:spPr/>
      <dgm:t>
        <a:bodyPr/>
        <a:lstStyle/>
        <a:p>
          <a:r>
            <a:rPr lang="es-ES" sz="800">
              <a:cs typeface="Calibri"/>
            </a:rPr>
            <a:t>Títulos valores</a:t>
          </a:r>
        </a:p>
      </dgm:t>
    </dgm:pt>
    <dgm:pt modelId="{175E7440-DD9E-46AE-8599-B75FFB1C7939}" type="parTrans" cxnId="{3327D3BF-FCAA-4447-8839-1A824E6D2FEA}">
      <dgm:prSet/>
      <dgm:spPr/>
      <dgm:t>
        <a:bodyPr/>
        <a:lstStyle/>
        <a:p>
          <a:endParaRPr lang="es-CO" sz="800"/>
        </a:p>
      </dgm:t>
    </dgm:pt>
    <dgm:pt modelId="{12CE6F43-5076-4195-A596-FA5CA73F1BB0}" type="sibTrans" cxnId="{3327D3BF-FCAA-4447-8839-1A824E6D2FEA}">
      <dgm:prSet/>
      <dgm:spPr/>
      <dgm:t>
        <a:bodyPr/>
        <a:lstStyle/>
        <a:p>
          <a:endParaRPr lang="es-CO" sz="800"/>
        </a:p>
      </dgm:t>
    </dgm:pt>
    <dgm:pt modelId="{3BEF9B3A-52FB-4644-8C6C-3A1A8916E745}">
      <dgm:prSet phldrT="[Texto]" custT="1"/>
      <dgm:spPr/>
      <dgm:t>
        <a:bodyPr/>
        <a:lstStyle/>
        <a:p>
          <a:r>
            <a:rPr lang="es-ES" sz="800">
              <a:cs typeface="Calibri"/>
            </a:rPr>
            <a:t>Moneda nacional</a:t>
          </a:r>
        </a:p>
      </dgm:t>
    </dgm:pt>
    <dgm:pt modelId="{68EEA72F-D7EA-4D8E-B402-DBBA2FD2CA90}" type="parTrans" cxnId="{5F764D39-C292-4A00-BEA9-51B107033375}">
      <dgm:prSet/>
      <dgm:spPr/>
      <dgm:t>
        <a:bodyPr/>
        <a:lstStyle/>
        <a:p>
          <a:endParaRPr lang="es-CO" sz="800"/>
        </a:p>
      </dgm:t>
    </dgm:pt>
    <dgm:pt modelId="{A97DE5FB-80EE-47AD-A213-A91CFB145771}" type="sibTrans" cxnId="{5F764D39-C292-4A00-BEA9-51B107033375}">
      <dgm:prSet/>
      <dgm:spPr/>
      <dgm:t>
        <a:bodyPr/>
        <a:lstStyle/>
        <a:p>
          <a:endParaRPr lang="es-CO" sz="800"/>
        </a:p>
      </dgm:t>
    </dgm:pt>
    <dgm:pt modelId="{F5055E05-30AE-40B7-9AEB-E77832E21625}">
      <dgm:prSet phldrT="[Texto]" custT="1"/>
      <dgm:spPr/>
      <dgm:t>
        <a:bodyPr/>
        <a:lstStyle/>
        <a:p>
          <a:r>
            <a:rPr lang="es-ES" sz="800">
              <a:cs typeface="Calibri"/>
            </a:rPr>
            <a:t>Otras divisas</a:t>
          </a:r>
        </a:p>
      </dgm:t>
    </dgm:pt>
    <dgm:pt modelId="{6A117A1D-5A03-42C9-9005-F09BCA54B194}" type="parTrans" cxnId="{17A964C5-1C67-434B-B04C-D814F99EFC8B}">
      <dgm:prSet/>
      <dgm:spPr/>
      <dgm:t>
        <a:bodyPr/>
        <a:lstStyle/>
        <a:p>
          <a:endParaRPr lang="es-CO" sz="800"/>
        </a:p>
      </dgm:t>
    </dgm:pt>
    <dgm:pt modelId="{538A3F5C-4F82-43ED-A3EF-E23FBAAD143F}" type="sibTrans" cxnId="{17A964C5-1C67-434B-B04C-D814F99EFC8B}">
      <dgm:prSet/>
      <dgm:spPr/>
      <dgm:t>
        <a:bodyPr/>
        <a:lstStyle/>
        <a:p>
          <a:endParaRPr lang="es-CO" sz="800"/>
        </a:p>
      </dgm:t>
    </dgm:pt>
    <dgm:pt modelId="{6410BBB2-2898-4926-9E78-FC2E83897A86}">
      <dgm:prSet phldrT="[Texto]" custT="1"/>
      <dgm:spPr/>
      <dgm:t>
        <a:bodyPr/>
        <a:lstStyle/>
        <a:p>
          <a:r>
            <a:rPr lang="es-ES" sz="800">
              <a:cs typeface="Calibri"/>
            </a:rPr>
            <a:t>Metales preciosos</a:t>
          </a:r>
        </a:p>
      </dgm:t>
    </dgm:pt>
    <dgm:pt modelId="{1C2A5EDA-C6DC-49B8-A3BE-D3C65318BEF9}" type="parTrans" cxnId="{601EFF91-3D7F-4BB6-A5EA-F137040FEA0B}">
      <dgm:prSet/>
      <dgm:spPr/>
      <dgm:t>
        <a:bodyPr/>
        <a:lstStyle/>
        <a:p>
          <a:endParaRPr lang="es-CO" sz="800"/>
        </a:p>
      </dgm:t>
    </dgm:pt>
    <dgm:pt modelId="{6FF67945-D7A3-4F1A-B3CD-240553A11897}" type="sibTrans" cxnId="{601EFF91-3D7F-4BB6-A5EA-F137040FEA0B}">
      <dgm:prSet/>
      <dgm:spPr/>
      <dgm:t>
        <a:bodyPr/>
        <a:lstStyle/>
        <a:p>
          <a:endParaRPr lang="es-CO" sz="800"/>
        </a:p>
      </dgm:t>
    </dgm:pt>
    <dgm:pt modelId="{CBE29614-F20A-479A-B38E-C7BB22FF7486}">
      <dgm:prSet phldrT="[Texto]" custT="1"/>
      <dgm:spPr/>
      <dgm:t>
        <a:bodyPr/>
        <a:lstStyle/>
        <a:p>
          <a:r>
            <a:rPr lang="es-ES" sz="800">
              <a:cs typeface="Calibri"/>
            </a:rPr>
            <a:t>Piedras preciosas</a:t>
          </a:r>
        </a:p>
      </dgm:t>
    </dgm:pt>
    <dgm:pt modelId="{70FCDFD0-9208-41D5-AA05-993F44581BC1}" type="parTrans" cxnId="{EF8C9568-6043-418D-9C0E-CC6034ACF2ED}">
      <dgm:prSet/>
      <dgm:spPr/>
      <dgm:t>
        <a:bodyPr/>
        <a:lstStyle/>
        <a:p>
          <a:endParaRPr lang="es-CO" sz="800"/>
        </a:p>
      </dgm:t>
    </dgm:pt>
    <dgm:pt modelId="{0A79B398-61B1-48FB-83E5-792376258F16}" type="sibTrans" cxnId="{EF8C9568-6043-418D-9C0E-CC6034ACF2ED}">
      <dgm:prSet/>
      <dgm:spPr/>
      <dgm:t>
        <a:bodyPr/>
        <a:lstStyle/>
        <a:p>
          <a:endParaRPr lang="es-CO" sz="800"/>
        </a:p>
      </dgm:t>
    </dgm:pt>
    <dgm:pt modelId="{39491812-1727-4B67-8F61-BCCEE52283F7}">
      <dgm:prSet phldrT="[Texto]" custT="1"/>
      <dgm:spPr/>
      <dgm:t>
        <a:bodyPr/>
        <a:lstStyle/>
        <a:p>
          <a:r>
            <a:rPr lang="es-ES" sz="800">
              <a:cs typeface="Calibri"/>
            </a:rPr>
            <a:t>Joyas elaboradas</a:t>
          </a:r>
        </a:p>
      </dgm:t>
    </dgm:pt>
    <dgm:pt modelId="{56F70502-E2B1-41F9-B586-4789937B7E24}" type="parTrans" cxnId="{6E7504BC-DD91-478C-81D0-0BD0DBD61B30}">
      <dgm:prSet/>
      <dgm:spPr/>
      <dgm:t>
        <a:bodyPr/>
        <a:lstStyle/>
        <a:p>
          <a:endParaRPr lang="es-CO" sz="800"/>
        </a:p>
      </dgm:t>
    </dgm:pt>
    <dgm:pt modelId="{9F61B67A-F7DD-4E4C-89A9-7EEEF2803FD1}" type="sibTrans" cxnId="{6E7504BC-DD91-478C-81D0-0BD0DBD61B30}">
      <dgm:prSet/>
      <dgm:spPr/>
      <dgm:t>
        <a:bodyPr/>
        <a:lstStyle/>
        <a:p>
          <a:endParaRPr lang="es-CO" sz="800"/>
        </a:p>
      </dgm:t>
    </dgm:pt>
    <dgm:pt modelId="{C30D6B62-F37F-4F64-AF71-80A1A5DFD638}">
      <dgm:prSet phldrT="[Texto]" custT="1"/>
      <dgm:spPr/>
      <dgm:t>
        <a:bodyPr/>
        <a:lstStyle/>
        <a:p>
          <a:r>
            <a:rPr lang="es-ES" sz="800">
              <a:cs typeface="Calibri"/>
            </a:rPr>
            <a:t>Obras de arte</a:t>
          </a:r>
        </a:p>
      </dgm:t>
    </dgm:pt>
    <dgm:pt modelId="{B8437268-9337-4AEB-ADC6-E4F7E2B5827D}" type="parTrans" cxnId="{15D71976-EE65-41F9-B6A5-ED5129A50888}">
      <dgm:prSet/>
      <dgm:spPr/>
      <dgm:t>
        <a:bodyPr/>
        <a:lstStyle/>
        <a:p>
          <a:endParaRPr lang="es-CO" sz="800"/>
        </a:p>
      </dgm:t>
    </dgm:pt>
    <dgm:pt modelId="{0C3F6F79-6D9C-4504-8618-A09AE2BD7A1D}" type="sibTrans" cxnId="{15D71976-EE65-41F9-B6A5-ED5129A50888}">
      <dgm:prSet/>
      <dgm:spPr/>
      <dgm:t>
        <a:bodyPr/>
        <a:lstStyle/>
        <a:p>
          <a:endParaRPr lang="es-CO" sz="800"/>
        </a:p>
      </dgm:t>
    </dgm:pt>
    <dgm:pt modelId="{21BF14D3-2A8C-4E0E-9742-BEC328835209}">
      <dgm:prSet phldrT="[Texto]" custT="1"/>
      <dgm:spPr/>
      <dgm:t>
        <a:bodyPr/>
        <a:lstStyle/>
        <a:p>
          <a:r>
            <a:rPr lang="es-ES" sz="800">
              <a:cs typeface="Calibri"/>
            </a:rPr>
            <a:t>SOCIEDAD CON ACTIVOS</a:t>
          </a:r>
        </a:p>
      </dgm:t>
    </dgm:pt>
    <dgm:pt modelId="{0221AB56-2E58-44C4-84DD-50A76096AEAE}" type="parTrans" cxnId="{1D00D3DC-5CA3-4FB7-9332-CDF1627738C6}">
      <dgm:prSet/>
      <dgm:spPr/>
      <dgm:t>
        <a:bodyPr/>
        <a:lstStyle/>
        <a:p>
          <a:endParaRPr lang="es-CO" sz="800"/>
        </a:p>
      </dgm:t>
    </dgm:pt>
    <dgm:pt modelId="{D8FC2A30-03F3-4239-9E6C-03D8DD8AB6FC}" type="sibTrans" cxnId="{1D00D3DC-5CA3-4FB7-9332-CDF1627738C6}">
      <dgm:prSet/>
      <dgm:spPr/>
      <dgm:t>
        <a:bodyPr/>
        <a:lstStyle/>
        <a:p>
          <a:endParaRPr lang="es-CO" sz="800"/>
        </a:p>
      </dgm:t>
    </dgm:pt>
    <dgm:pt modelId="{BF70F145-0191-4C15-B285-DA5E466E7DD7}">
      <dgm:prSet phldrT="[Texto]" custT="1"/>
      <dgm:spPr/>
      <dgm:t>
        <a:bodyPr/>
        <a:lstStyle/>
        <a:p>
          <a:r>
            <a:rPr lang="es-ES" sz="800">
              <a:cs typeface="Calibri"/>
            </a:rPr>
            <a:t>SOCIEDAD DE PAPEL</a:t>
          </a:r>
          <a:endParaRPr lang="en-US" sz="800">
            <a:cs typeface="Calibri"/>
          </a:endParaRPr>
        </a:p>
      </dgm:t>
    </dgm:pt>
    <dgm:pt modelId="{665F90BB-548C-4491-86D4-E62BEE4AFB42}" type="parTrans" cxnId="{8B3D7BC6-8C7C-4BA4-91D8-DE0B6DB432F6}">
      <dgm:prSet/>
      <dgm:spPr/>
      <dgm:t>
        <a:bodyPr/>
        <a:lstStyle/>
        <a:p>
          <a:endParaRPr lang="es-CO" sz="800"/>
        </a:p>
      </dgm:t>
    </dgm:pt>
    <dgm:pt modelId="{362DF24F-3613-4CF8-A3A4-5EA6494B2807}" type="sibTrans" cxnId="{8B3D7BC6-8C7C-4BA4-91D8-DE0B6DB432F6}">
      <dgm:prSet/>
      <dgm:spPr/>
      <dgm:t>
        <a:bodyPr/>
        <a:lstStyle/>
        <a:p>
          <a:endParaRPr lang="es-CO" sz="800"/>
        </a:p>
      </dgm:t>
    </dgm:pt>
    <dgm:pt modelId="{00598C71-2FEE-4B02-9079-50238DB97BD1}">
      <dgm:prSet phldrT="[Texto]" custT="1"/>
      <dgm:spPr/>
      <dgm:t>
        <a:bodyPr/>
        <a:lstStyle/>
        <a:p>
          <a:r>
            <a:rPr lang="es-ES" sz="800">
              <a:cs typeface="Calibri"/>
            </a:rPr>
            <a:t>ESTABLECIMIENTOS DE COMERCIO DE PAPEL</a:t>
          </a:r>
          <a:endParaRPr lang="en-US" sz="800">
            <a:cs typeface="Calibri"/>
          </a:endParaRPr>
        </a:p>
      </dgm:t>
    </dgm:pt>
    <dgm:pt modelId="{D97C85D7-8F48-4373-9ABB-C6ABD51CC858}" type="parTrans" cxnId="{B7D61F3C-3F1C-4F52-B5B0-FFA941111C01}">
      <dgm:prSet/>
      <dgm:spPr/>
      <dgm:t>
        <a:bodyPr/>
        <a:lstStyle/>
        <a:p>
          <a:endParaRPr lang="es-CO" sz="800"/>
        </a:p>
      </dgm:t>
    </dgm:pt>
    <dgm:pt modelId="{70442A0E-4035-487A-AAE9-EF5E20833596}" type="sibTrans" cxnId="{B7D61F3C-3F1C-4F52-B5B0-FFA941111C01}">
      <dgm:prSet/>
      <dgm:spPr/>
      <dgm:t>
        <a:bodyPr/>
        <a:lstStyle/>
        <a:p>
          <a:endParaRPr lang="es-CO" sz="800"/>
        </a:p>
      </dgm:t>
    </dgm:pt>
    <dgm:pt modelId="{FEF04378-C440-46E5-9849-51876AE55FA4}">
      <dgm:prSet phldrT="[Texto]" custT="1"/>
      <dgm:spPr/>
      <dgm:t>
        <a:bodyPr/>
        <a:lstStyle/>
        <a:p>
          <a:r>
            <a:rPr lang="es-ES" sz="800" dirty="0">
              <a:cs typeface="Calibri"/>
            </a:rPr>
            <a:t>SOCIEDAD CON ACTIVOS</a:t>
          </a:r>
        </a:p>
      </dgm:t>
    </dgm:pt>
    <dgm:pt modelId="{19D8B480-145A-4F79-BF8B-EE79EF1BD901}" type="parTrans" cxnId="{7C37071F-E370-4C74-9890-C184B7DA827D}">
      <dgm:prSet/>
      <dgm:spPr/>
      <dgm:t>
        <a:bodyPr/>
        <a:lstStyle/>
        <a:p>
          <a:endParaRPr lang="es-CO" sz="800"/>
        </a:p>
      </dgm:t>
    </dgm:pt>
    <dgm:pt modelId="{458C545B-093A-40E3-8A5A-795D4D19E652}" type="sibTrans" cxnId="{7C37071F-E370-4C74-9890-C184B7DA827D}">
      <dgm:prSet/>
      <dgm:spPr/>
      <dgm:t>
        <a:bodyPr/>
        <a:lstStyle/>
        <a:p>
          <a:endParaRPr lang="es-CO" sz="800"/>
        </a:p>
      </dgm:t>
    </dgm:pt>
    <dgm:pt modelId="{BA3F4245-F6C5-4ECC-BD8A-3D12CC0E7CF9}">
      <dgm:prSet phldrT="[Texto]" custT="1"/>
      <dgm:spPr/>
      <dgm:t>
        <a:bodyPr/>
        <a:lstStyle/>
        <a:p>
          <a:r>
            <a:rPr lang="es-ES" sz="800">
              <a:cs typeface="Calibri"/>
            </a:rPr>
            <a:t>ACCIONES</a:t>
          </a:r>
        </a:p>
      </dgm:t>
    </dgm:pt>
    <dgm:pt modelId="{138B39A7-D452-4D48-82D0-546EA2EFE187}" type="parTrans" cxnId="{D95ACB27-8F14-4C0D-B0CD-1AA55DB820F2}">
      <dgm:prSet/>
      <dgm:spPr/>
      <dgm:t>
        <a:bodyPr/>
        <a:lstStyle/>
        <a:p>
          <a:endParaRPr lang="es-CO" sz="800"/>
        </a:p>
      </dgm:t>
    </dgm:pt>
    <dgm:pt modelId="{284C8890-0ACB-4DA3-B08D-361B735F262A}" type="sibTrans" cxnId="{D95ACB27-8F14-4C0D-B0CD-1AA55DB820F2}">
      <dgm:prSet/>
      <dgm:spPr/>
      <dgm:t>
        <a:bodyPr/>
        <a:lstStyle/>
        <a:p>
          <a:endParaRPr lang="es-CO" sz="800"/>
        </a:p>
      </dgm:t>
    </dgm:pt>
    <dgm:pt modelId="{0E83336B-14FD-4EF2-ACBA-04F405EFB4DE}">
      <dgm:prSet phldrT="[Texto]" custT="1"/>
      <dgm:spPr/>
      <dgm:t>
        <a:bodyPr/>
        <a:lstStyle/>
        <a:p>
          <a:r>
            <a:rPr lang="es-ES" sz="800" dirty="0">
              <a:cs typeface="Calibri"/>
            </a:rPr>
            <a:t>ESTABLECIMIENTOS DE COMERCIO ACTIVOS</a:t>
          </a:r>
        </a:p>
      </dgm:t>
    </dgm:pt>
    <dgm:pt modelId="{E9DEECF7-DE3C-424D-993D-C055AC019DF1}" type="parTrans" cxnId="{62344139-5124-4D7F-8419-3DE8F8E7F8AB}">
      <dgm:prSet/>
      <dgm:spPr/>
      <dgm:t>
        <a:bodyPr/>
        <a:lstStyle/>
        <a:p>
          <a:endParaRPr lang="es-CO" sz="800"/>
        </a:p>
      </dgm:t>
    </dgm:pt>
    <dgm:pt modelId="{5A79B521-23E8-4EFF-877E-AEB8CD928B77}" type="sibTrans" cxnId="{62344139-5124-4D7F-8419-3DE8F8E7F8AB}">
      <dgm:prSet/>
      <dgm:spPr/>
      <dgm:t>
        <a:bodyPr/>
        <a:lstStyle/>
        <a:p>
          <a:endParaRPr lang="es-CO" sz="800"/>
        </a:p>
      </dgm:t>
    </dgm:pt>
    <dgm:pt modelId="{FB2FFA8F-8092-4EDB-A32F-722D794BD2BD}">
      <dgm:prSet phldrT="[Texto]" custT="1"/>
      <dgm:spPr/>
      <dgm:t>
        <a:bodyPr/>
        <a:lstStyle/>
        <a:p>
          <a:r>
            <a:rPr lang="es-ES" sz="800">
              <a:cs typeface="Calibri"/>
            </a:rPr>
            <a:t>DERECHO FIDUCIARIO</a:t>
          </a:r>
        </a:p>
      </dgm:t>
    </dgm:pt>
    <dgm:pt modelId="{6B9E2CD4-F988-428B-A9F0-3B7FB7AD0254}" type="parTrans" cxnId="{78FCAB9A-79D2-47B5-A06A-CEF2BE476240}">
      <dgm:prSet/>
      <dgm:spPr/>
      <dgm:t>
        <a:bodyPr/>
        <a:lstStyle/>
        <a:p>
          <a:endParaRPr lang="es-CO" sz="800"/>
        </a:p>
      </dgm:t>
    </dgm:pt>
    <dgm:pt modelId="{D2685775-EC87-4D08-95DD-B343B8F5DEB5}" type="sibTrans" cxnId="{78FCAB9A-79D2-47B5-A06A-CEF2BE476240}">
      <dgm:prSet/>
      <dgm:spPr/>
      <dgm:t>
        <a:bodyPr/>
        <a:lstStyle/>
        <a:p>
          <a:endParaRPr lang="es-CO" sz="800"/>
        </a:p>
      </dgm:t>
    </dgm:pt>
    <dgm:pt modelId="{775D369F-2B6A-44FA-B992-89F12B0F3A4A}">
      <dgm:prSet phldrT="[Texto]" custT="1"/>
      <dgm:spPr/>
      <dgm:t>
        <a:bodyPr/>
        <a:lstStyle/>
        <a:p>
          <a:r>
            <a:rPr lang="es-ES" sz="800" dirty="0">
              <a:cs typeface="Calibri"/>
            </a:rPr>
            <a:t>SOCIEDAD ACTIVA DE PAPEL</a:t>
          </a:r>
        </a:p>
      </dgm:t>
    </dgm:pt>
    <dgm:pt modelId="{0322B3F3-2225-40EA-91A2-67898FD0FD42}" type="parTrans" cxnId="{88450013-DF2E-4B0A-9177-9E75462BAAD4}">
      <dgm:prSet/>
      <dgm:spPr/>
      <dgm:t>
        <a:bodyPr/>
        <a:lstStyle/>
        <a:p>
          <a:endParaRPr lang="es-CO" sz="800"/>
        </a:p>
      </dgm:t>
    </dgm:pt>
    <dgm:pt modelId="{120EFD91-CDA5-4D1C-8366-C04EAC96857A}" type="sibTrans" cxnId="{88450013-DF2E-4B0A-9177-9E75462BAAD4}">
      <dgm:prSet/>
      <dgm:spPr/>
      <dgm:t>
        <a:bodyPr/>
        <a:lstStyle/>
        <a:p>
          <a:endParaRPr lang="es-CO" sz="800"/>
        </a:p>
      </dgm:t>
    </dgm:pt>
    <dgm:pt modelId="{B575E727-A4D0-44CF-B87D-F57DD7BE7D38}">
      <dgm:prSet phldrT="[Texto]" custT="1"/>
      <dgm:spPr/>
      <dgm:t>
        <a:bodyPr/>
        <a:lstStyle/>
        <a:p>
          <a:r>
            <a:rPr lang="es-ES" sz="800" dirty="0">
              <a:cs typeface="Calibri"/>
            </a:rPr>
            <a:t>ESTABLECIMIENTO DE COM.ACTIVO DE PAPEL</a:t>
          </a:r>
        </a:p>
      </dgm:t>
    </dgm:pt>
    <dgm:pt modelId="{A04FEEFF-487D-4B54-BD11-D6E2225A8744}" type="parTrans" cxnId="{709170DF-E27B-46AB-AE79-8B16FF555B4A}">
      <dgm:prSet/>
      <dgm:spPr/>
      <dgm:t>
        <a:bodyPr/>
        <a:lstStyle/>
        <a:p>
          <a:endParaRPr lang="es-CO" sz="800"/>
        </a:p>
      </dgm:t>
    </dgm:pt>
    <dgm:pt modelId="{DA2375E5-CC46-4A32-B736-9F0CAC9D8849}" type="sibTrans" cxnId="{709170DF-E27B-46AB-AE79-8B16FF555B4A}">
      <dgm:prSet/>
      <dgm:spPr/>
      <dgm:t>
        <a:bodyPr/>
        <a:lstStyle/>
        <a:p>
          <a:endParaRPr lang="es-CO" sz="800"/>
        </a:p>
      </dgm:t>
    </dgm:pt>
    <dgm:pt modelId="{D5E2CEAD-8B69-4979-A632-6A862DE190C3}" type="pres">
      <dgm:prSet presAssocID="{51E86C2B-5830-442B-A700-6F8C0B4BC3A9}" presName="hierChild1" presStyleCnt="0">
        <dgm:presLayoutVars>
          <dgm:orgChart val="1"/>
          <dgm:chPref val="1"/>
          <dgm:dir/>
          <dgm:animOne val="branch"/>
          <dgm:animLvl val="lvl"/>
          <dgm:resizeHandles/>
        </dgm:presLayoutVars>
      </dgm:prSet>
      <dgm:spPr/>
    </dgm:pt>
    <dgm:pt modelId="{2E9E5449-EE33-4AE7-887F-7B6DA07424C4}" type="pres">
      <dgm:prSet presAssocID="{98FDCDB2-77B4-47B6-9AFD-286F1017F413}" presName="hierRoot1" presStyleCnt="0">
        <dgm:presLayoutVars>
          <dgm:hierBranch val="init"/>
        </dgm:presLayoutVars>
      </dgm:prSet>
      <dgm:spPr/>
    </dgm:pt>
    <dgm:pt modelId="{267DDA58-E5BD-4FA7-B2B9-55C875BAEC11}" type="pres">
      <dgm:prSet presAssocID="{98FDCDB2-77B4-47B6-9AFD-286F1017F413}" presName="rootComposite1" presStyleCnt="0"/>
      <dgm:spPr/>
    </dgm:pt>
    <dgm:pt modelId="{12CAF182-ADCC-4144-9AF8-2BDF6566FA15}" type="pres">
      <dgm:prSet presAssocID="{98FDCDB2-77B4-47B6-9AFD-286F1017F413}" presName="rootText1" presStyleLbl="node0" presStyleIdx="0" presStyleCnt="1">
        <dgm:presLayoutVars>
          <dgm:chPref val="3"/>
        </dgm:presLayoutVars>
      </dgm:prSet>
      <dgm:spPr/>
    </dgm:pt>
    <dgm:pt modelId="{067E06EC-7791-4593-9282-9BE5BA1F5E10}" type="pres">
      <dgm:prSet presAssocID="{98FDCDB2-77B4-47B6-9AFD-286F1017F413}" presName="rootConnector1" presStyleLbl="node1" presStyleIdx="0" presStyleCnt="0"/>
      <dgm:spPr/>
    </dgm:pt>
    <dgm:pt modelId="{EBF5438C-CF25-4C78-BA39-4CA2BBBAF54D}" type="pres">
      <dgm:prSet presAssocID="{98FDCDB2-77B4-47B6-9AFD-286F1017F413}" presName="hierChild2" presStyleCnt="0"/>
      <dgm:spPr/>
    </dgm:pt>
    <dgm:pt modelId="{0ACBBC76-C2A6-4F0B-A056-3A661A849C62}" type="pres">
      <dgm:prSet presAssocID="{32C896A2-B963-4DF5-93AC-2D43B254DB72}" presName="Name37" presStyleLbl="parChTrans1D2" presStyleIdx="0" presStyleCnt="4"/>
      <dgm:spPr/>
    </dgm:pt>
    <dgm:pt modelId="{D4163640-DB76-4E43-AF1E-51D6507B5DF2}" type="pres">
      <dgm:prSet presAssocID="{5CFE6D4C-C841-42F6-A77A-5337744EE9A6}" presName="hierRoot2" presStyleCnt="0">
        <dgm:presLayoutVars>
          <dgm:hierBranch val="init"/>
        </dgm:presLayoutVars>
      </dgm:prSet>
      <dgm:spPr/>
    </dgm:pt>
    <dgm:pt modelId="{518BAC53-498B-45CD-B017-D7E91A65E9F4}" type="pres">
      <dgm:prSet presAssocID="{5CFE6D4C-C841-42F6-A77A-5337744EE9A6}" presName="rootComposite" presStyleCnt="0"/>
      <dgm:spPr/>
    </dgm:pt>
    <dgm:pt modelId="{B5BA86F4-F985-491E-AF24-57187120785E}" type="pres">
      <dgm:prSet presAssocID="{5CFE6D4C-C841-42F6-A77A-5337744EE9A6}" presName="rootText" presStyleLbl="node2" presStyleIdx="0" presStyleCnt="4">
        <dgm:presLayoutVars>
          <dgm:chPref val="3"/>
        </dgm:presLayoutVars>
      </dgm:prSet>
      <dgm:spPr/>
    </dgm:pt>
    <dgm:pt modelId="{7AA0267A-F7D6-4AAB-AEAE-2F53D7413744}" type="pres">
      <dgm:prSet presAssocID="{5CFE6D4C-C841-42F6-A77A-5337744EE9A6}" presName="rootConnector" presStyleLbl="node2" presStyleIdx="0" presStyleCnt="4"/>
      <dgm:spPr/>
    </dgm:pt>
    <dgm:pt modelId="{D4360E32-9F68-41C2-8F8C-E6199F5A0935}" type="pres">
      <dgm:prSet presAssocID="{5CFE6D4C-C841-42F6-A77A-5337744EE9A6}" presName="hierChild4" presStyleCnt="0"/>
      <dgm:spPr/>
    </dgm:pt>
    <dgm:pt modelId="{A0A5261B-11CB-4FD3-8A72-854ED8DE91A9}" type="pres">
      <dgm:prSet presAssocID="{5CFE6D4C-C841-42F6-A77A-5337744EE9A6}" presName="hierChild5" presStyleCnt="0"/>
      <dgm:spPr/>
    </dgm:pt>
    <dgm:pt modelId="{C7DCB595-134F-40F9-8776-FBEC26F43D13}" type="pres">
      <dgm:prSet presAssocID="{9A742009-283B-42BF-9576-3ACCEA799BA7}" presName="Name37" presStyleLbl="parChTrans1D2" presStyleIdx="1" presStyleCnt="4"/>
      <dgm:spPr/>
    </dgm:pt>
    <dgm:pt modelId="{E037DE1B-05D7-44D2-9501-889216CBE3F1}" type="pres">
      <dgm:prSet presAssocID="{706CAA78-1438-49C5-A8FD-593C9E658F3B}" presName="hierRoot2" presStyleCnt="0">
        <dgm:presLayoutVars>
          <dgm:hierBranch val="init"/>
        </dgm:presLayoutVars>
      </dgm:prSet>
      <dgm:spPr/>
    </dgm:pt>
    <dgm:pt modelId="{2AB5BF59-F41B-42BF-B3FD-6B381A24DEE9}" type="pres">
      <dgm:prSet presAssocID="{706CAA78-1438-49C5-A8FD-593C9E658F3B}" presName="rootComposite" presStyleCnt="0"/>
      <dgm:spPr/>
    </dgm:pt>
    <dgm:pt modelId="{F9CDA36C-0671-48F1-BD47-6BB5BE988BE3}" type="pres">
      <dgm:prSet presAssocID="{706CAA78-1438-49C5-A8FD-593C9E658F3B}" presName="rootText" presStyleLbl="node2" presStyleIdx="1" presStyleCnt="4">
        <dgm:presLayoutVars>
          <dgm:chPref val="3"/>
        </dgm:presLayoutVars>
      </dgm:prSet>
      <dgm:spPr/>
    </dgm:pt>
    <dgm:pt modelId="{32D45644-D907-43A8-8BB7-E37E3C478CDD}" type="pres">
      <dgm:prSet presAssocID="{706CAA78-1438-49C5-A8FD-593C9E658F3B}" presName="rootConnector" presStyleLbl="node2" presStyleIdx="1" presStyleCnt="4"/>
      <dgm:spPr/>
    </dgm:pt>
    <dgm:pt modelId="{658E6D8F-52D4-4CB7-B181-FEACF00A05E5}" type="pres">
      <dgm:prSet presAssocID="{706CAA78-1438-49C5-A8FD-593C9E658F3B}" presName="hierChild4" presStyleCnt="0"/>
      <dgm:spPr/>
    </dgm:pt>
    <dgm:pt modelId="{90FBD11E-C11D-45EE-8DD1-E8B5C298A0DD}" type="pres">
      <dgm:prSet presAssocID="{9E43443C-C933-4FE5-B75F-C54D3218BBB0}" presName="Name37" presStyleLbl="parChTrans1D3" presStyleIdx="0" presStyleCnt="14"/>
      <dgm:spPr/>
    </dgm:pt>
    <dgm:pt modelId="{31A1CD92-7E65-4C8E-BECE-44BD607D0AE2}" type="pres">
      <dgm:prSet presAssocID="{781AE37D-6D0E-4F41-8992-1340AFD54B38}" presName="hierRoot2" presStyleCnt="0">
        <dgm:presLayoutVars>
          <dgm:hierBranch val="init"/>
        </dgm:presLayoutVars>
      </dgm:prSet>
      <dgm:spPr/>
    </dgm:pt>
    <dgm:pt modelId="{B3E61970-966F-4324-A3F0-98C5F6ECD921}" type="pres">
      <dgm:prSet presAssocID="{781AE37D-6D0E-4F41-8992-1340AFD54B38}" presName="rootComposite" presStyleCnt="0"/>
      <dgm:spPr/>
    </dgm:pt>
    <dgm:pt modelId="{5BBC3BB3-26F0-4AB2-92E4-0941A872C24C}" type="pres">
      <dgm:prSet presAssocID="{781AE37D-6D0E-4F41-8992-1340AFD54B38}" presName="rootText" presStyleLbl="node3" presStyleIdx="0" presStyleCnt="14">
        <dgm:presLayoutVars>
          <dgm:chPref val="3"/>
        </dgm:presLayoutVars>
      </dgm:prSet>
      <dgm:spPr/>
    </dgm:pt>
    <dgm:pt modelId="{2799B0D2-797B-44B1-A501-E7283FD6C11E}" type="pres">
      <dgm:prSet presAssocID="{781AE37D-6D0E-4F41-8992-1340AFD54B38}" presName="rootConnector" presStyleLbl="node3" presStyleIdx="0" presStyleCnt="14"/>
      <dgm:spPr/>
    </dgm:pt>
    <dgm:pt modelId="{B1248BEF-584D-4DAA-BB17-17BA28A61B15}" type="pres">
      <dgm:prSet presAssocID="{781AE37D-6D0E-4F41-8992-1340AFD54B38}" presName="hierChild4" presStyleCnt="0"/>
      <dgm:spPr/>
    </dgm:pt>
    <dgm:pt modelId="{A30F3729-49E5-42D9-81F0-EA03E98CACA1}" type="pres">
      <dgm:prSet presAssocID="{7005CE7F-6308-45B9-B842-C65E94FE1380}" presName="Name37" presStyleLbl="parChTrans1D4" presStyleIdx="0" presStyleCnt="11"/>
      <dgm:spPr/>
    </dgm:pt>
    <dgm:pt modelId="{2151CD8E-4B5E-41B5-8990-E9F56F76D084}" type="pres">
      <dgm:prSet presAssocID="{21DBA6BD-5E9E-45D0-8ED4-BAB79AC05CB7}" presName="hierRoot2" presStyleCnt="0">
        <dgm:presLayoutVars>
          <dgm:hierBranch val="init"/>
        </dgm:presLayoutVars>
      </dgm:prSet>
      <dgm:spPr/>
    </dgm:pt>
    <dgm:pt modelId="{DC9B1F9A-5274-4575-BC48-0E3E7D66F302}" type="pres">
      <dgm:prSet presAssocID="{21DBA6BD-5E9E-45D0-8ED4-BAB79AC05CB7}" presName="rootComposite" presStyleCnt="0"/>
      <dgm:spPr/>
    </dgm:pt>
    <dgm:pt modelId="{1C897B19-A3D9-4208-A15A-0FB0E041B7F6}" type="pres">
      <dgm:prSet presAssocID="{21DBA6BD-5E9E-45D0-8ED4-BAB79AC05CB7}" presName="rootText" presStyleLbl="node4" presStyleIdx="0" presStyleCnt="11">
        <dgm:presLayoutVars>
          <dgm:chPref val="3"/>
        </dgm:presLayoutVars>
      </dgm:prSet>
      <dgm:spPr/>
    </dgm:pt>
    <dgm:pt modelId="{B141923A-3B53-46F6-A360-925635DBD90D}" type="pres">
      <dgm:prSet presAssocID="{21DBA6BD-5E9E-45D0-8ED4-BAB79AC05CB7}" presName="rootConnector" presStyleLbl="node4" presStyleIdx="0" presStyleCnt="11"/>
      <dgm:spPr/>
    </dgm:pt>
    <dgm:pt modelId="{EA29C8A0-7B3E-4A46-ADEC-E34177CCD225}" type="pres">
      <dgm:prSet presAssocID="{21DBA6BD-5E9E-45D0-8ED4-BAB79AC05CB7}" presName="hierChild4" presStyleCnt="0"/>
      <dgm:spPr/>
    </dgm:pt>
    <dgm:pt modelId="{74A0148E-B1E9-4552-B3B3-A0706461A309}" type="pres">
      <dgm:prSet presAssocID="{21DBA6BD-5E9E-45D0-8ED4-BAB79AC05CB7}" presName="hierChild5" presStyleCnt="0"/>
      <dgm:spPr/>
    </dgm:pt>
    <dgm:pt modelId="{7BDA227F-F1F3-413A-B387-E390B641FE38}" type="pres">
      <dgm:prSet presAssocID="{3A71A51F-7E57-48B6-B8B0-9250961D50D8}" presName="Name37" presStyleLbl="parChTrans1D4" presStyleIdx="1" presStyleCnt="11"/>
      <dgm:spPr/>
    </dgm:pt>
    <dgm:pt modelId="{ADCA9F04-72C0-4B48-A3EF-985CCEF4F983}" type="pres">
      <dgm:prSet presAssocID="{39B192C8-1B0F-4633-9FC4-75424E2F0B4E}" presName="hierRoot2" presStyleCnt="0">
        <dgm:presLayoutVars>
          <dgm:hierBranch val="init"/>
        </dgm:presLayoutVars>
      </dgm:prSet>
      <dgm:spPr/>
    </dgm:pt>
    <dgm:pt modelId="{CD5A20B4-89E8-4145-BB63-DF62FBC46899}" type="pres">
      <dgm:prSet presAssocID="{39B192C8-1B0F-4633-9FC4-75424E2F0B4E}" presName="rootComposite" presStyleCnt="0"/>
      <dgm:spPr/>
    </dgm:pt>
    <dgm:pt modelId="{76548E61-5508-41AE-A08A-50550AEA3103}" type="pres">
      <dgm:prSet presAssocID="{39B192C8-1B0F-4633-9FC4-75424E2F0B4E}" presName="rootText" presStyleLbl="node4" presStyleIdx="1" presStyleCnt="11">
        <dgm:presLayoutVars>
          <dgm:chPref val="3"/>
        </dgm:presLayoutVars>
      </dgm:prSet>
      <dgm:spPr/>
    </dgm:pt>
    <dgm:pt modelId="{3EFFA08C-775D-41ED-8B37-07B77BA77A87}" type="pres">
      <dgm:prSet presAssocID="{39B192C8-1B0F-4633-9FC4-75424E2F0B4E}" presName="rootConnector" presStyleLbl="node4" presStyleIdx="1" presStyleCnt="11"/>
      <dgm:spPr/>
    </dgm:pt>
    <dgm:pt modelId="{99BF897F-C2A0-44C7-A110-170BAE69C055}" type="pres">
      <dgm:prSet presAssocID="{39B192C8-1B0F-4633-9FC4-75424E2F0B4E}" presName="hierChild4" presStyleCnt="0"/>
      <dgm:spPr/>
    </dgm:pt>
    <dgm:pt modelId="{82829D6F-BADE-4504-BCFD-F272BB0BACBC}" type="pres">
      <dgm:prSet presAssocID="{39B192C8-1B0F-4633-9FC4-75424E2F0B4E}" presName="hierChild5" presStyleCnt="0"/>
      <dgm:spPr/>
    </dgm:pt>
    <dgm:pt modelId="{1D15967B-68B7-4758-9725-7C5818F25270}" type="pres">
      <dgm:prSet presAssocID="{845E1719-A8F5-495F-B6E9-DCC42CC5B11D}" presName="Name37" presStyleLbl="parChTrans1D4" presStyleIdx="2" presStyleCnt="11"/>
      <dgm:spPr/>
    </dgm:pt>
    <dgm:pt modelId="{11015FEB-48E1-4114-8423-5F0604104192}" type="pres">
      <dgm:prSet presAssocID="{2A39DA3C-A63F-4B01-A313-5BD8443D6F93}" presName="hierRoot2" presStyleCnt="0">
        <dgm:presLayoutVars>
          <dgm:hierBranch val="init"/>
        </dgm:presLayoutVars>
      </dgm:prSet>
      <dgm:spPr/>
    </dgm:pt>
    <dgm:pt modelId="{B783747B-B61A-4AEC-BEC0-C9D7C7FB32D0}" type="pres">
      <dgm:prSet presAssocID="{2A39DA3C-A63F-4B01-A313-5BD8443D6F93}" presName="rootComposite" presStyleCnt="0"/>
      <dgm:spPr/>
    </dgm:pt>
    <dgm:pt modelId="{3A0A4A15-D5E5-4876-9557-AD73868F3763}" type="pres">
      <dgm:prSet presAssocID="{2A39DA3C-A63F-4B01-A313-5BD8443D6F93}" presName="rootText" presStyleLbl="node4" presStyleIdx="2" presStyleCnt="11">
        <dgm:presLayoutVars>
          <dgm:chPref val="3"/>
        </dgm:presLayoutVars>
      </dgm:prSet>
      <dgm:spPr/>
    </dgm:pt>
    <dgm:pt modelId="{90B08BA7-7D35-47D8-83DE-3BCD70F9C1BA}" type="pres">
      <dgm:prSet presAssocID="{2A39DA3C-A63F-4B01-A313-5BD8443D6F93}" presName="rootConnector" presStyleLbl="node4" presStyleIdx="2" presStyleCnt="11"/>
      <dgm:spPr/>
    </dgm:pt>
    <dgm:pt modelId="{B40BCA41-A676-4621-915F-B012E00E49D0}" type="pres">
      <dgm:prSet presAssocID="{2A39DA3C-A63F-4B01-A313-5BD8443D6F93}" presName="hierChild4" presStyleCnt="0"/>
      <dgm:spPr/>
    </dgm:pt>
    <dgm:pt modelId="{B77980F1-CE24-43AF-9883-8DD20D543111}" type="pres">
      <dgm:prSet presAssocID="{2A39DA3C-A63F-4B01-A313-5BD8443D6F93}" presName="hierChild5" presStyleCnt="0"/>
      <dgm:spPr/>
    </dgm:pt>
    <dgm:pt modelId="{B2B57DCD-1B7A-4007-8855-1D7E98ED5843}" type="pres">
      <dgm:prSet presAssocID="{C6E414E0-A6D0-46DF-8BE8-E169F17E7AD8}" presName="Name37" presStyleLbl="parChTrans1D4" presStyleIdx="3" presStyleCnt="11"/>
      <dgm:spPr/>
    </dgm:pt>
    <dgm:pt modelId="{736EFE8A-698C-4106-8ACE-9DCC75BC3491}" type="pres">
      <dgm:prSet presAssocID="{658FAFB0-7A85-4D6E-85AB-DB2DFFF3D4CB}" presName="hierRoot2" presStyleCnt="0">
        <dgm:presLayoutVars>
          <dgm:hierBranch val="init"/>
        </dgm:presLayoutVars>
      </dgm:prSet>
      <dgm:spPr/>
    </dgm:pt>
    <dgm:pt modelId="{586C3DC4-9796-4716-9EB4-718CE166A500}" type="pres">
      <dgm:prSet presAssocID="{658FAFB0-7A85-4D6E-85AB-DB2DFFF3D4CB}" presName="rootComposite" presStyleCnt="0"/>
      <dgm:spPr/>
    </dgm:pt>
    <dgm:pt modelId="{BF589AA1-1AD5-49C7-B49D-74A39E27D561}" type="pres">
      <dgm:prSet presAssocID="{658FAFB0-7A85-4D6E-85AB-DB2DFFF3D4CB}" presName="rootText" presStyleLbl="node4" presStyleIdx="3" presStyleCnt="11">
        <dgm:presLayoutVars>
          <dgm:chPref val="3"/>
        </dgm:presLayoutVars>
      </dgm:prSet>
      <dgm:spPr/>
    </dgm:pt>
    <dgm:pt modelId="{902DC769-ECC6-43B0-8D40-287C57B8A60A}" type="pres">
      <dgm:prSet presAssocID="{658FAFB0-7A85-4D6E-85AB-DB2DFFF3D4CB}" presName="rootConnector" presStyleLbl="node4" presStyleIdx="3" presStyleCnt="11"/>
      <dgm:spPr/>
    </dgm:pt>
    <dgm:pt modelId="{C7BC3883-4940-4C8F-B0D1-9AD0808A75C5}" type="pres">
      <dgm:prSet presAssocID="{658FAFB0-7A85-4D6E-85AB-DB2DFFF3D4CB}" presName="hierChild4" presStyleCnt="0"/>
      <dgm:spPr/>
    </dgm:pt>
    <dgm:pt modelId="{10284000-2943-4B20-BB27-475444E02E7B}" type="pres">
      <dgm:prSet presAssocID="{658FAFB0-7A85-4D6E-85AB-DB2DFFF3D4CB}" presName="hierChild5" presStyleCnt="0"/>
      <dgm:spPr/>
    </dgm:pt>
    <dgm:pt modelId="{CD53109B-DA9C-4D32-8535-00D00508308A}" type="pres">
      <dgm:prSet presAssocID="{781AE37D-6D0E-4F41-8992-1340AFD54B38}" presName="hierChild5" presStyleCnt="0"/>
      <dgm:spPr/>
    </dgm:pt>
    <dgm:pt modelId="{B176769B-9052-4E98-A92E-5A0ECB7CB8D0}" type="pres">
      <dgm:prSet presAssocID="{67276323-B65F-4EFD-82C1-23D136DB3231}" presName="Name37" presStyleLbl="parChTrans1D3" presStyleIdx="1" presStyleCnt="14"/>
      <dgm:spPr/>
    </dgm:pt>
    <dgm:pt modelId="{07B1E79D-4C96-451F-84CA-D6D64D2F8A17}" type="pres">
      <dgm:prSet presAssocID="{B0C2BE64-0D88-4B49-8488-A794196D83A8}" presName="hierRoot2" presStyleCnt="0">
        <dgm:presLayoutVars>
          <dgm:hierBranch val="init"/>
        </dgm:presLayoutVars>
      </dgm:prSet>
      <dgm:spPr/>
    </dgm:pt>
    <dgm:pt modelId="{5FAA534B-1E52-411C-8205-72D62715A21B}" type="pres">
      <dgm:prSet presAssocID="{B0C2BE64-0D88-4B49-8488-A794196D83A8}" presName="rootComposite" presStyleCnt="0"/>
      <dgm:spPr/>
    </dgm:pt>
    <dgm:pt modelId="{B4A197DF-33B8-44FC-8DD4-F8C205BF2653}" type="pres">
      <dgm:prSet presAssocID="{B0C2BE64-0D88-4B49-8488-A794196D83A8}" presName="rootText" presStyleLbl="node3" presStyleIdx="1" presStyleCnt="14">
        <dgm:presLayoutVars>
          <dgm:chPref val="3"/>
        </dgm:presLayoutVars>
      </dgm:prSet>
      <dgm:spPr/>
    </dgm:pt>
    <dgm:pt modelId="{58CF3ADD-E64F-41A8-9523-28C104CE890C}" type="pres">
      <dgm:prSet presAssocID="{B0C2BE64-0D88-4B49-8488-A794196D83A8}" presName="rootConnector" presStyleLbl="node3" presStyleIdx="1" presStyleCnt="14"/>
      <dgm:spPr/>
    </dgm:pt>
    <dgm:pt modelId="{C8B44220-4128-4C3E-A202-D172B41DC406}" type="pres">
      <dgm:prSet presAssocID="{B0C2BE64-0D88-4B49-8488-A794196D83A8}" presName="hierChild4" presStyleCnt="0"/>
      <dgm:spPr/>
    </dgm:pt>
    <dgm:pt modelId="{D9354F4C-99C8-47C8-AFA3-4ED7EFF46B48}" type="pres">
      <dgm:prSet presAssocID="{B0C2BE64-0D88-4B49-8488-A794196D83A8}" presName="hierChild5" presStyleCnt="0"/>
      <dgm:spPr/>
    </dgm:pt>
    <dgm:pt modelId="{53C7F574-1ABB-4B49-8F17-F6B6E0279E6F}" type="pres">
      <dgm:prSet presAssocID="{A74A15EB-D56C-42D7-9608-590BBE0A089D}" presName="Name37" presStyleLbl="parChTrans1D3" presStyleIdx="2" presStyleCnt="14"/>
      <dgm:spPr/>
    </dgm:pt>
    <dgm:pt modelId="{2AC26359-15E7-4EB6-A285-39584B43B0F1}" type="pres">
      <dgm:prSet presAssocID="{FC7F4ECC-81CE-4912-A0C6-2E3097D81A0A}" presName="hierRoot2" presStyleCnt="0">
        <dgm:presLayoutVars>
          <dgm:hierBranch val="init"/>
        </dgm:presLayoutVars>
      </dgm:prSet>
      <dgm:spPr/>
    </dgm:pt>
    <dgm:pt modelId="{72D7982A-1BBA-4AA5-A84C-03952FBB8C27}" type="pres">
      <dgm:prSet presAssocID="{FC7F4ECC-81CE-4912-A0C6-2E3097D81A0A}" presName="rootComposite" presStyleCnt="0"/>
      <dgm:spPr/>
    </dgm:pt>
    <dgm:pt modelId="{78D85630-1ACE-4A09-8384-70103C8FC8EA}" type="pres">
      <dgm:prSet presAssocID="{FC7F4ECC-81CE-4912-A0C6-2E3097D81A0A}" presName="rootText" presStyleLbl="node3" presStyleIdx="2" presStyleCnt="14">
        <dgm:presLayoutVars>
          <dgm:chPref val="3"/>
        </dgm:presLayoutVars>
      </dgm:prSet>
      <dgm:spPr/>
    </dgm:pt>
    <dgm:pt modelId="{715D522B-DD24-4B60-97B8-497C27440F59}" type="pres">
      <dgm:prSet presAssocID="{FC7F4ECC-81CE-4912-A0C6-2E3097D81A0A}" presName="rootConnector" presStyleLbl="node3" presStyleIdx="2" presStyleCnt="14"/>
      <dgm:spPr/>
    </dgm:pt>
    <dgm:pt modelId="{EC488747-A045-4C97-A1A0-52418E7C6782}" type="pres">
      <dgm:prSet presAssocID="{FC7F4ECC-81CE-4912-A0C6-2E3097D81A0A}" presName="hierChild4" presStyleCnt="0"/>
      <dgm:spPr/>
    </dgm:pt>
    <dgm:pt modelId="{BCA432C5-59EF-43F1-8D07-0E260737BF42}" type="pres">
      <dgm:prSet presAssocID="{175E7440-DD9E-46AE-8599-B75FFB1C7939}" presName="Name37" presStyleLbl="parChTrans1D4" presStyleIdx="4" presStyleCnt="11"/>
      <dgm:spPr/>
    </dgm:pt>
    <dgm:pt modelId="{C3421CEF-E299-4398-BDB3-48057B1536D0}" type="pres">
      <dgm:prSet presAssocID="{D3E96100-39FA-4C55-A922-17E4EDA2479E}" presName="hierRoot2" presStyleCnt="0">
        <dgm:presLayoutVars>
          <dgm:hierBranch val="init"/>
        </dgm:presLayoutVars>
      </dgm:prSet>
      <dgm:spPr/>
    </dgm:pt>
    <dgm:pt modelId="{E62A5420-2557-480E-B8F7-CBE07E2B7076}" type="pres">
      <dgm:prSet presAssocID="{D3E96100-39FA-4C55-A922-17E4EDA2479E}" presName="rootComposite" presStyleCnt="0"/>
      <dgm:spPr/>
    </dgm:pt>
    <dgm:pt modelId="{272EB678-B767-4086-8E31-6C35ACAE8944}" type="pres">
      <dgm:prSet presAssocID="{D3E96100-39FA-4C55-A922-17E4EDA2479E}" presName="rootText" presStyleLbl="node4" presStyleIdx="4" presStyleCnt="11">
        <dgm:presLayoutVars>
          <dgm:chPref val="3"/>
        </dgm:presLayoutVars>
      </dgm:prSet>
      <dgm:spPr/>
    </dgm:pt>
    <dgm:pt modelId="{5567EEB2-E719-4740-A494-2DCA087FB59E}" type="pres">
      <dgm:prSet presAssocID="{D3E96100-39FA-4C55-A922-17E4EDA2479E}" presName="rootConnector" presStyleLbl="node4" presStyleIdx="4" presStyleCnt="11"/>
      <dgm:spPr/>
    </dgm:pt>
    <dgm:pt modelId="{84E35A84-05C3-47CF-8853-9364C727229A}" type="pres">
      <dgm:prSet presAssocID="{D3E96100-39FA-4C55-A922-17E4EDA2479E}" presName="hierChild4" presStyleCnt="0"/>
      <dgm:spPr/>
    </dgm:pt>
    <dgm:pt modelId="{BFD49B9A-CFBF-4F37-8C44-5786FDF32130}" type="pres">
      <dgm:prSet presAssocID="{D3E96100-39FA-4C55-A922-17E4EDA2479E}" presName="hierChild5" presStyleCnt="0"/>
      <dgm:spPr/>
    </dgm:pt>
    <dgm:pt modelId="{319B094B-F037-475E-8198-75F59CE4DD40}" type="pres">
      <dgm:prSet presAssocID="{68EEA72F-D7EA-4D8E-B402-DBBA2FD2CA90}" presName="Name37" presStyleLbl="parChTrans1D4" presStyleIdx="5" presStyleCnt="11"/>
      <dgm:spPr/>
    </dgm:pt>
    <dgm:pt modelId="{07AD9254-986A-45F9-AA1B-7036D26B0D0E}" type="pres">
      <dgm:prSet presAssocID="{3BEF9B3A-52FB-4644-8C6C-3A1A8916E745}" presName="hierRoot2" presStyleCnt="0">
        <dgm:presLayoutVars>
          <dgm:hierBranch val="init"/>
        </dgm:presLayoutVars>
      </dgm:prSet>
      <dgm:spPr/>
    </dgm:pt>
    <dgm:pt modelId="{8EE0B321-CD36-4771-9BCC-664DC06B4833}" type="pres">
      <dgm:prSet presAssocID="{3BEF9B3A-52FB-4644-8C6C-3A1A8916E745}" presName="rootComposite" presStyleCnt="0"/>
      <dgm:spPr/>
    </dgm:pt>
    <dgm:pt modelId="{C63BC396-72B1-40B3-9F9C-251626015EEF}" type="pres">
      <dgm:prSet presAssocID="{3BEF9B3A-52FB-4644-8C6C-3A1A8916E745}" presName="rootText" presStyleLbl="node4" presStyleIdx="5" presStyleCnt="11">
        <dgm:presLayoutVars>
          <dgm:chPref val="3"/>
        </dgm:presLayoutVars>
      </dgm:prSet>
      <dgm:spPr/>
    </dgm:pt>
    <dgm:pt modelId="{888A682E-B035-44E1-9DAA-1A61ACA8AB00}" type="pres">
      <dgm:prSet presAssocID="{3BEF9B3A-52FB-4644-8C6C-3A1A8916E745}" presName="rootConnector" presStyleLbl="node4" presStyleIdx="5" presStyleCnt="11"/>
      <dgm:spPr/>
    </dgm:pt>
    <dgm:pt modelId="{322D1C8D-3ED5-46A3-AF86-1B68A1FB8F8B}" type="pres">
      <dgm:prSet presAssocID="{3BEF9B3A-52FB-4644-8C6C-3A1A8916E745}" presName="hierChild4" presStyleCnt="0"/>
      <dgm:spPr/>
    </dgm:pt>
    <dgm:pt modelId="{7DF40BAC-0826-401E-B419-41DB40E3613B}" type="pres">
      <dgm:prSet presAssocID="{3BEF9B3A-52FB-4644-8C6C-3A1A8916E745}" presName="hierChild5" presStyleCnt="0"/>
      <dgm:spPr/>
    </dgm:pt>
    <dgm:pt modelId="{D83358F0-91A4-4931-9EDF-33FB4BEA7B1E}" type="pres">
      <dgm:prSet presAssocID="{6A117A1D-5A03-42C9-9005-F09BCA54B194}" presName="Name37" presStyleLbl="parChTrans1D4" presStyleIdx="6" presStyleCnt="11"/>
      <dgm:spPr/>
    </dgm:pt>
    <dgm:pt modelId="{3157DD48-57B5-4307-AB7C-3E496942C5C0}" type="pres">
      <dgm:prSet presAssocID="{F5055E05-30AE-40B7-9AEB-E77832E21625}" presName="hierRoot2" presStyleCnt="0">
        <dgm:presLayoutVars>
          <dgm:hierBranch val="init"/>
        </dgm:presLayoutVars>
      </dgm:prSet>
      <dgm:spPr/>
    </dgm:pt>
    <dgm:pt modelId="{F00C7309-2A89-4F28-AAC8-BB25534F83ED}" type="pres">
      <dgm:prSet presAssocID="{F5055E05-30AE-40B7-9AEB-E77832E21625}" presName="rootComposite" presStyleCnt="0"/>
      <dgm:spPr/>
    </dgm:pt>
    <dgm:pt modelId="{848B8318-B43F-4EAF-BB76-2C9C454B009B}" type="pres">
      <dgm:prSet presAssocID="{F5055E05-30AE-40B7-9AEB-E77832E21625}" presName="rootText" presStyleLbl="node4" presStyleIdx="6" presStyleCnt="11">
        <dgm:presLayoutVars>
          <dgm:chPref val="3"/>
        </dgm:presLayoutVars>
      </dgm:prSet>
      <dgm:spPr/>
    </dgm:pt>
    <dgm:pt modelId="{1D6642A1-ADE7-4B8F-8B52-1CA9B1BB1E5F}" type="pres">
      <dgm:prSet presAssocID="{F5055E05-30AE-40B7-9AEB-E77832E21625}" presName="rootConnector" presStyleLbl="node4" presStyleIdx="6" presStyleCnt="11"/>
      <dgm:spPr/>
    </dgm:pt>
    <dgm:pt modelId="{82712A91-28E1-43C9-9E78-07375284130B}" type="pres">
      <dgm:prSet presAssocID="{F5055E05-30AE-40B7-9AEB-E77832E21625}" presName="hierChild4" presStyleCnt="0"/>
      <dgm:spPr/>
    </dgm:pt>
    <dgm:pt modelId="{05950535-9706-462B-9198-C886144BD45B}" type="pres">
      <dgm:prSet presAssocID="{F5055E05-30AE-40B7-9AEB-E77832E21625}" presName="hierChild5" presStyleCnt="0"/>
      <dgm:spPr/>
    </dgm:pt>
    <dgm:pt modelId="{E9D519CF-2FCB-4CF0-A93B-D6F04F258D3D}" type="pres">
      <dgm:prSet presAssocID="{1C2A5EDA-C6DC-49B8-A3BE-D3C65318BEF9}" presName="Name37" presStyleLbl="parChTrans1D4" presStyleIdx="7" presStyleCnt="11"/>
      <dgm:spPr/>
    </dgm:pt>
    <dgm:pt modelId="{D0EA3A59-175B-4069-B72C-34927562F289}" type="pres">
      <dgm:prSet presAssocID="{6410BBB2-2898-4926-9E78-FC2E83897A86}" presName="hierRoot2" presStyleCnt="0">
        <dgm:presLayoutVars>
          <dgm:hierBranch val="init"/>
        </dgm:presLayoutVars>
      </dgm:prSet>
      <dgm:spPr/>
    </dgm:pt>
    <dgm:pt modelId="{68D4B926-8BAE-4FD3-AD0B-61AAAE1C9B74}" type="pres">
      <dgm:prSet presAssocID="{6410BBB2-2898-4926-9E78-FC2E83897A86}" presName="rootComposite" presStyleCnt="0"/>
      <dgm:spPr/>
    </dgm:pt>
    <dgm:pt modelId="{45D09BEF-9792-43EE-876E-EBD16F92DEEE}" type="pres">
      <dgm:prSet presAssocID="{6410BBB2-2898-4926-9E78-FC2E83897A86}" presName="rootText" presStyleLbl="node4" presStyleIdx="7" presStyleCnt="11">
        <dgm:presLayoutVars>
          <dgm:chPref val="3"/>
        </dgm:presLayoutVars>
      </dgm:prSet>
      <dgm:spPr/>
    </dgm:pt>
    <dgm:pt modelId="{905EC1E2-21A3-40B8-8D1E-EE6174F6CB99}" type="pres">
      <dgm:prSet presAssocID="{6410BBB2-2898-4926-9E78-FC2E83897A86}" presName="rootConnector" presStyleLbl="node4" presStyleIdx="7" presStyleCnt="11"/>
      <dgm:spPr/>
    </dgm:pt>
    <dgm:pt modelId="{1B8B9231-8205-498E-8102-FF3C936FA9E1}" type="pres">
      <dgm:prSet presAssocID="{6410BBB2-2898-4926-9E78-FC2E83897A86}" presName="hierChild4" presStyleCnt="0"/>
      <dgm:spPr/>
    </dgm:pt>
    <dgm:pt modelId="{07022A8A-AEF3-4F13-A097-3C606B3BA02A}" type="pres">
      <dgm:prSet presAssocID="{6410BBB2-2898-4926-9E78-FC2E83897A86}" presName="hierChild5" presStyleCnt="0"/>
      <dgm:spPr/>
    </dgm:pt>
    <dgm:pt modelId="{47522CFF-BE9E-46E8-8F0C-D359EFB207C3}" type="pres">
      <dgm:prSet presAssocID="{70FCDFD0-9208-41D5-AA05-993F44581BC1}" presName="Name37" presStyleLbl="parChTrans1D4" presStyleIdx="8" presStyleCnt="11"/>
      <dgm:spPr/>
    </dgm:pt>
    <dgm:pt modelId="{01B3E90B-3DAE-492F-A1B1-6D86B85B2AB1}" type="pres">
      <dgm:prSet presAssocID="{CBE29614-F20A-479A-B38E-C7BB22FF7486}" presName="hierRoot2" presStyleCnt="0">
        <dgm:presLayoutVars>
          <dgm:hierBranch val="init"/>
        </dgm:presLayoutVars>
      </dgm:prSet>
      <dgm:spPr/>
    </dgm:pt>
    <dgm:pt modelId="{E53AC916-AA05-42DB-982A-9DE972D97683}" type="pres">
      <dgm:prSet presAssocID="{CBE29614-F20A-479A-B38E-C7BB22FF7486}" presName="rootComposite" presStyleCnt="0"/>
      <dgm:spPr/>
    </dgm:pt>
    <dgm:pt modelId="{BF402F94-DA84-452E-8D65-7F30EC8387CA}" type="pres">
      <dgm:prSet presAssocID="{CBE29614-F20A-479A-B38E-C7BB22FF7486}" presName="rootText" presStyleLbl="node4" presStyleIdx="8" presStyleCnt="11">
        <dgm:presLayoutVars>
          <dgm:chPref val="3"/>
        </dgm:presLayoutVars>
      </dgm:prSet>
      <dgm:spPr/>
    </dgm:pt>
    <dgm:pt modelId="{2E2BFDA0-8404-4C7F-9C84-CDB1AC204560}" type="pres">
      <dgm:prSet presAssocID="{CBE29614-F20A-479A-B38E-C7BB22FF7486}" presName="rootConnector" presStyleLbl="node4" presStyleIdx="8" presStyleCnt="11"/>
      <dgm:spPr/>
    </dgm:pt>
    <dgm:pt modelId="{D0EB2164-E895-4FEF-B01B-0A86B3F846EF}" type="pres">
      <dgm:prSet presAssocID="{CBE29614-F20A-479A-B38E-C7BB22FF7486}" presName="hierChild4" presStyleCnt="0"/>
      <dgm:spPr/>
    </dgm:pt>
    <dgm:pt modelId="{F2E95EA8-305F-43DA-9232-4FB5D9FD45BD}" type="pres">
      <dgm:prSet presAssocID="{CBE29614-F20A-479A-B38E-C7BB22FF7486}" presName="hierChild5" presStyleCnt="0"/>
      <dgm:spPr/>
    </dgm:pt>
    <dgm:pt modelId="{489E925B-10F8-4DB0-AC18-C38F782087BB}" type="pres">
      <dgm:prSet presAssocID="{56F70502-E2B1-41F9-B586-4789937B7E24}" presName="Name37" presStyleLbl="parChTrans1D4" presStyleIdx="9" presStyleCnt="11"/>
      <dgm:spPr/>
    </dgm:pt>
    <dgm:pt modelId="{29037D5B-C19A-48D9-9F87-7F428FE07EEE}" type="pres">
      <dgm:prSet presAssocID="{39491812-1727-4B67-8F61-BCCEE52283F7}" presName="hierRoot2" presStyleCnt="0">
        <dgm:presLayoutVars>
          <dgm:hierBranch val="init"/>
        </dgm:presLayoutVars>
      </dgm:prSet>
      <dgm:spPr/>
    </dgm:pt>
    <dgm:pt modelId="{4B522D20-CADF-46D2-AF55-BD4FD558D305}" type="pres">
      <dgm:prSet presAssocID="{39491812-1727-4B67-8F61-BCCEE52283F7}" presName="rootComposite" presStyleCnt="0"/>
      <dgm:spPr/>
    </dgm:pt>
    <dgm:pt modelId="{020D841D-6580-4B80-A4EF-65DF3E78DBD2}" type="pres">
      <dgm:prSet presAssocID="{39491812-1727-4B67-8F61-BCCEE52283F7}" presName="rootText" presStyleLbl="node4" presStyleIdx="9" presStyleCnt="11">
        <dgm:presLayoutVars>
          <dgm:chPref val="3"/>
        </dgm:presLayoutVars>
      </dgm:prSet>
      <dgm:spPr/>
    </dgm:pt>
    <dgm:pt modelId="{1C666C4A-46C9-4776-8CF9-BBC38E9C8988}" type="pres">
      <dgm:prSet presAssocID="{39491812-1727-4B67-8F61-BCCEE52283F7}" presName="rootConnector" presStyleLbl="node4" presStyleIdx="9" presStyleCnt="11"/>
      <dgm:spPr/>
    </dgm:pt>
    <dgm:pt modelId="{8A69011F-CDD5-4DE3-9840-0BF7C7A493F2}" type="pres">
      <dgm:prSet presAssocID="{39491812-1727-4B67-8F61-BCCEE52283F7}" presName="hierChild4" presStyleCnt="0"/>
      <dgm:spPr/>
    </dgm:pt>
    <dgm:pt modelId="{DF0147CA-BA1A-43BC-9557-B5D404A2D253}" type="pres">
      <dgm:prSet presAssocID="{39491812-1727-4B67-8F61-BCCEE52283F7}" presName="hierChild5" presStyleCnt="0"/>
      <dgm:spPr/>
    </dgm:pt>
    <dgm:pt modelId="{BC4F9DCB-CAB4-44A6-B8BC-AEA15B2EA81B}" type="pres">
      <dgm:prSet presAssocID="{B8437268-9337-4AEB-ADC6-E4F7E2B5827D}" presName="Name37" presStyleLbl="parChTrans1D4" presStyleIdx="10" presStyleCnt="11"/>
      <dgm:spPr/>
    </dgm:pt>
    <dgm:pt modelId="{3F3E5895-F78A-4E4C-8B88-B6415C4E678B}" type="pres">
      <dgm:prSet presAssocID="{C30D6B62-F37F-4F64-AF71-80A1A5DFD638}" presName="hierRoot2" presStyleCnt="0">
        <dgm:presLayoutVars>
          <dgm:hierBranch val="init"/>
        </dgm:presLayoutVars>
      </dgm:prSet>
      <dgm:spPr/>
    </dgm:pt>
    <dgm:pt modelId="{D9A16C97-5F4F-4A11-9E63-1CC7975D7EEA}" type="pres">
      <dgm:prSet presAssocID="{C30D6B62-F37F-4F64-AF71-80A1A5DFD638}" presName="rootComposite" presStyleCnt="0"/>
      <dgm:spPr/>
    </dgm:pt>
    <dgm:pt modelId="{D73C0104-1BD6-4C88-8775-F424BD8509F9}" type="pres">
      <dgm:prSet presAssocID="{C30D6B62-F37F-4F64-AF71-80A1A5DFD638}" presName="rootText" presStyleLbl="node4" presStyleIdx="10" presStyleCnt="11">
        <dgm:presLayoutVars>
          <dgm:chPref val="3"/>
        </dgm:presLayoutVars>
      </dgm:prSet>
      <dgm:spPr/>
    </dgm:pt>
    <dgm:pt modelId="{E97C8E25-1E3D-43FA-8EC0-8026AE30D1B7}" type="pres">
      <dgm:prSet presAssocID="{C30D6B62-F37F-4F64-AF71-80A1A5DFD638}" presName="rootConnector" presStyleLbl="node4" presStyleIdx="10" presStyleCnt="11"/>
      <dgm:spPr/>
    </dgm:pt>
    <dgm:pt modelId="{83C07793-D3B5-4244-AA08-A69093EC01E9}" type="pres">
      <dgm:prSet presAssocID="{C30D6B62-F37F-4F64-AF71-80A1A5DFD638}" presName="hierChild4" presStyleCnt="0"/>
      <dgm:spPr/>
    </dgm:pt>
    <dgm:pt modelId="{15536149-9F4B-48D5-9FF9-1E854D0BB583}" type="pres">
      <dgm:prSet presAssocID="{C30D6B62-F37F-4F64-AF71-80A1A5DFD638}" presName="hierChild5" presStyleCnt="0"/>
      <dgm:spPr/>
    </dgm:pt>
    <dgm:pt modelId="{7BFCF857-45BD-4CF6-818D-E88D52F99CDE}" type="pres">
      <dgm:prSet presAssocID="{FC7F4ECC-81CE-4912-A0C6-2E3097D81A0A}" presName="hierChild5" presStyleCnt="0"/>
      <dgm:spPr/>
    </dgm:pt>
    <dgm:pt modelId="{48EBD5DF-1385-4C83-9056-7788D1A3D490}" type="pres">
      <dgm:prSet presAssocID="{3A8D901C-7784-4EC1-B0B1-38B184AE02A8}" presName="Name37" presStyleLbl="parChTrans1D3" presStyleIdx="3" presStyleCnt="14"/>
      <dgm:spPr/>
    </dgm:pt>
    <dgm:pt modelId="{1A783893-AF6E-4411-BBCA-7FBC515D47C4}" type="pres">
      <dgm:prSet presAssocID="{7E617C25-B3C5-414B-ACDB-C4FFEC6187C3}" presName="hierRoot2" presStyleCnt="0">
        <dgm:presLayoutVars>
          <dgm:hierBranch val="init"/>
        </dgm:presLayoutVars>
      </dgm:prSet>
      <dgm:spPr/>
    </dgm:pt>
    <dgm:pt modelId="{F4E36315-73DC-4D9B-B584-4706490D0A4E}" type="pres">
      <dgm:prSet presAssocID="{7E617C25-B3C5-414B-ACDB-C4FFEC6187C3}" presName="rootComposite" presStyleCnt="0"/>
      <dgm:spPr/>
    </dgm:pt>
    <dgm:pt modelId="{94EED99C-CFBA-4D5D-91FC-5AEA1540BC0E}" type="pres">
      <dgm:prSet presAssocID="{7E617C25-B3C5-414B-ACDB-C4FFEC6187C3}" presName="rootText" presStyleLbl="node3" presStyleIdx="3" presStyleCnt="14">
        <dgm:presLayoutVars>
          <dgm:chPref val="3"/>
        </dgm:presLayoutVars>
      </dgm:prSet>
      <dgm:spPr/>
    </dgm:pt>
    <dgm:pt modelId="{D9AC679F-278C-4B2F-BAE5-A84C4C0B6D43}" type="pres">
      <dgm:prSet presAssocID="{7E617C25-B3C5-414B-ACDB-C4FFEC6187C3}" presName="rootConnector" presStyleLbl="node3" presStyleIdx="3" presStyleCnt="14"/>
      <dgm:spPr/>
    </dgm:pt>
    <dgm:pt modelId="{35B23A55-921A-4342-864D-1DDB0E660EB9}" type="pres">
      <dgm:prSet presAssocID="{7E617C25-B3C5-414B-ACDB-C4FFEC6187C3}" presName="hierChild4" presStyleCnt="0"/>
      <dgm:spPr/>
    </dgm:pt>
    <dgm:pt modelId="{B227670A-CF0F-40AD-9189-052FD5808B3C}" type="pres">
      <dgm:prSet presAssocID="{7E617C25-B3C5-414B-ACDB-C4FFEC6187C3}" presName="hierChild5" presStyleCnt="0"/>
      <dgm:spPr/>
    </dgm:pt>
    <dgm:pt modelId="{208542A7-B085-4424-B22E-514DBE4A6AD9}" type="pres">
      <dgm:prSet presAssocID="{69BED4C3-C685-4AB3-B7A5-7EF9312DD558}" presName="Name37" presStyleLbl="parChTrans1D3" presStyleIdx="4" presStyleCnt="14"/>
      <dgm:spPr/>
    </dgm:pt>
    <dgm:pt modelId="{F15F1BF8-A767-4C51-B538-2E26ECE9E0F5}" type="pres">
      <dgm:prSet presAssocID="{35F9714B-BA68-4D41-9A7E-8D1CF919C96F}" presName="hierRoot2" presStyleCnt="0">
        <dgm:presLayoutVars>
          <dgm:hierBranch val="init"/>
        </dgm:presLayoutVars>
      </dgm:prSet>
      <dgm:spPr/>
    </dgm:pt>
    <dgm:pt modelId="{07429B84-9805-426D-8AE6-D14E93E78269}" type="pres">
      <dgm:prSet presAssocID="{35F9714B-BA68-4D41-9A7E-8D1CF919C96F}" presName="rootComposite" presStyleCnt="0"/>
      <dgm:spPr/>
    </dgm:pt>
    <dgm:pt modelId="{C996B751-6417-47DA-A9A8-67622721BF14}" type="pres">
      <dgm:prSet presAssocID="{35F9714B-BA68-4D41-9A7E-8D1CF919C96F}" presName="rootText" presStyleLbl="node3" presStyleIdx="4" presStyleCnt="14">
        <dgm:presLayoutVars>
          <dgm:chPref val="3"/>
        </dgm:presLayoutVars>
      </dgm:prSet>
      <dgm:spPr/>
    </dgm:pt>
    <dgm:pt modelId="{70E06C0C-DF6F-4DEC-BACF-6998A81A3099}" type="pres">
      <dgm:prSet presAssocID="{35F9714B-BA68-4D41-9A7E-8D1CF919C96F}" presName="rootConnector" presStyleLbl="node3" presStyleIdx="4" presStyleCnt="14"/>
      <dgm:spPr/>
    </dgm:pt>
    <dgm:pt modelId="{10BF275E-8837-4AD6-B0D9-63F6968B366E}" type="pres">
      <dgm:prSet presAssocID="{35F9714B-BA68-4D41-9A7E-8D1CF919C96F}" presName="hierChild4" presStyleCnt="0"/>
      <dgm:spPr/>
    </dgm:pt>
    <dgm:pt modelId="{D06F8FFC-F213-4942-84EF-67DA1B398C9D}" type="pres">
      <dgm:prSet presAssocID="{35F9714B-BA68-4D41-9A7E-8D1CF919C96F}" presName="hierChild5" presStyleCnt="0"/>
      <dgm:spPr/>
    </dgm:pt>
    <dgm:pt modelId="{F366E795-0FF9-4C92-98FD-A44D246A6716}" type="pres">
      <dgm:prSet presAssocID="{706CAA78-1438-49C5-A8FD-593C9E658F3B}" presName="hierChild5" presStyleCnt="0"/>
      <dgm:spPr/>
    </dgm:pt>
    <dgm:pt modelId="{6603D700-0459-41DB-935C-CB1435A5D598}" type="pres">
      <dgm:prSet presAssocID="{FCADB879-4E89-4816-9F16-7C39508C4945}" presName="Name37" presStyleLbl="parChTrans1D2" presStyleIdx="2" presStyleCnt="4"/>
      <dgm:spPr/>
    </dgm:pt>
    <dgm:pt modelId="{2EF48B98-9CE2-4D8B-ABB9-ACC0758D6586}" type="pres">
      <dgm:prSet presAssocID="{0552FAF5-AB8A-4B7C-9C53-93B20111E167}" presName="hierRoot2" presStyleCnt="0">
        <dgm:presLayoutVars>
          <dgm:hierBranch val="init"/>
        </dgm:presLayoutVars>
      </dgm:prSet>
      <dgm:spPr/>
    </dgm:pt>
    <dgm:pt modelId="{A2ACBB95-133B-43C1-94B1-9FDDFC4A24BB}" type="pres">
      <dgm:prSet presAssocID="{0552FAF5-AB8A-4B7C-9C53-93B20111E167}" presName="rootComposite" presStyleCnt="0"/>
      <dgm:spPr/>
    </dgm:pt>
    <dgm:pt modelId="{5619BFE5-F0DC-4BAF-B4E2-F6215E0B7D6B}" type="pres">
      <dgm:prSet presAssocID="{0552FAF5-AB8A-4B7C-9C53-93B20111E167}" presName="rootText" presStyleLbl="node2" presStyleIdx="2" presStyleCnt="4">
        <dgm:presLayoutVars>
          <dgm:chPref val="3"/>
        </dgm:presLayoutVars>
      </dgm:prSet>
      <dgm:spPr/>
    </dgm:pt>
    <dgm:pt modelId="{26F5DF63-8B58-468E-B708-E3E6C4344E52}" type="pres">
      <dgm:prSet presAssocID="{0552FAF5-AB8A-4B7C-9C53-93B20111E167}" presName="rootConnector" presStyleLbl="node2" presStyleIdx="2" presStyleCnt="4"/>
      <dgm:spPr/>
    </dgm:pt>
    <dgm:pt modelId="{89E10521-35C8-4BD6-BC8B-43CC84109613}" type="pres">
      <dgm:prSet presAssocID="{0552FAF5-AB8A-4B7C-9C53-93B20111E167}" presName="hierChild4" presStyleCnt="0"/>
      <dgm:spPr/>
    </dgm:pt>
    <dgm:pt modelId="{5AD31624-DB10-40FF-A837-32CBBA00575B}" type="pres">
      <dgm:prSet presAssocID="{19D8B480-145A-4F79-BF8B-EE79EF1BD901}" presName="Name37" presStyleLbl="parChTrans1D3" presStyleIdx="5" presStyleCnt="14"/>
      <dgm:spPr/>
    </dgm:pt>
    <dgm:pt modelId="{CB77002B-8977-4B84-9956-73CC6CAB17D7}" type="pres">
      <dgm:prSet presAssocID="{FEF04378-C440-46E5-9849-51876AE55FA4}" presName="hierRoot2" presStyleCnt="0">
        <dgm:presLayoutVars>
          <dgm:hierBranch val="init"/>
        </dgm:presLayoutVars>
      </dgm:prSet>
      <dgm:spPr/>
    </dgm:pt>
    <dgm:pt modelId="{07328510-CF20-4B96-B69C-C7D0A140ADD9}" type="pres">
      <dgm:prSet presAssocID="{FEF04378-C440-46E5-9849-51876AE55FA4}" presName="rootComposite" presStyleCnt="0"/>
      <dgm:spPr/>
    </dgm:pt>
    <dgm:pt modelId="{6B0F797E-A58A-49B0-9FEA-615022A00FBD}" type="pres">
      <dgm:prSet presAssocID="{FEF04378-C440-46E5-9849-51876AE55FA4}" presName="rootText" presStyleLbl="node3" presStyleIdx="5" presStyleCnt="14" custScaleX="122759" custScaleY="123285">
        <dgm:presLayoutVars>
          <dgm:chPref val="3"/>
        </dgm:presLayoutVars>
      </dgm:prSet>
      <dgm:spPr/>
    </dgm:pt>
    <dgm:pt modelId="{08990772-FF9D-42E5-BE1D-8CCF64DF226E}" type="pres">
      <dgm:prSet presAssocID="{FEF04378-C440-46E5-9849-51876AE55FA4}" presName="rootConnector" presStyleLbl="node3" presStyleIdx="5" presStyleCnt="14"/>
      <dgm:spPr/>
    </dgm:pt>
    <dgm:pt modelId="{FCC73E2A-AC78-4E5D-9C19-88B3C0D4D7B6}" type="pres">
      <dgm:prSet presAssocID="{FEF04378-C440-46E5-9849-51876AE55FA4}" presName="hierChild4" presStyleCnt="0"/>
      <dgm:spPr/>
    </dgm:pt>
    <dgm:pt modelId="{EE83D525-F4AF-48C8-9A22-4CB79561CEF9}" type="pres">
      <dgm:prSet presAssocID="{FEF04378-C440-46E5-9849-51876AE55FA4}" presName="hierChild5" presStyleCnt="0"/>
      <dgm:spPr/>
    </dgm:pt>
    <dgm:pt modelId="{72E0093C-1C9A-4B1B-8727-297A0B4BC50D}" type="pres">
      <dgm:prSet presAssocID="{138B39A7-D452-4D48-82D0-546EA2EFE187}" presName="Name37" presStyleLbl="parChTrans1D3" presStyleIdx="6" presStyleCnt="14"/>
      <dgm:spPr/>
    </dgm:pt>
    <dgm:pt modelId="{A3619458-5ABF-47F9-AFF0-A9E8F6267944}" type="pres">
      <dgm:prSet presAssocID="{BA3F4245-F6C5-4ECC-BD8A-3D12CC0E7CF9}" presName="hierRoot2" presStyleCnt="0">
        <dgm:presLayoutVars>
          <dgm:hierBranch val="init"/>
        </dgm:presLayoutVars>
      </dgm:prSet>
      <dgm:spPr/>
    </dgm:pt>
    <dgm:pt modelId="{EEB6B194-652B-43BA-8E1A-A718EC2E0BD0}" type="pres">
      <dgm:prSet presAssocID="{BA3F4245-F6C5-4ECC-BD8A-3D12CC0E7CF9}" presName="rootComposite" presStyleCnt="0"/>
      <dgm:spPr/>
    </dgm:pt>
    <dgm:pt modelId="{095663ED-A240-4414-94BC-573A3C6501F3}" type="pres">
      <dgm:prSet presAssocID="{BA3F4245-F6C5-4ECC-BD8A-3D12CC0E7CF9}" presName="rootText" presStyleLbl="node3" presStyleIdx="6" presStyleCnt="14" custScaleX="126118" custScaleY="99836">
        <dgm:presLayoutVars>
          <dgm:chPref val="3"/>
        </dgm:presLayoutVars>
      </dgm:prSet>
      <dgm:spPr/>
    </dgm:pt>
    <dgm:pt modelId="{B703E002-6E38-433D-A528-6C81E84F6971}" type="pres">
      <dgm:prSet presAssocID="{BA3F4245-F6C5-4ECC-BD8A-3D12CC0E7CF9}" presName="rootConnector" presStyleLbl="node3" presStyleIdx="6" presStyleCnt="14"/>
      <dgm:spPr/>
    </dgm:pt>
    <dgm:pt modelId="{D6F8DD11-8AA8-4A67-8E86-849B68A53D64}" type="pres">
      <dgm:prSet presAssocID="{BA3F4245-F6C5-4ECC-BD8A-3D12CC0E7CF9}" presName="hierChild4" presStyleCnt="0"/>
      <dgm:spPr/>
    </dgm:pt>
    <dgm:pt modelId="{3C7BC489-468E-4061-9C7A-BECB763C75E5}" type="pres">
      <dgm:prSet presAssocID="{BA3F4245-F6C5-4ECC-BD8A-3D12CC0E7CF9}" presName="hierChild5" presStyleCnt="0"/>
      <dgm:spPr/>
    </dgm:pt>
    <dgm:pt modelId="{ADA9FEB9-2232-4DB7-A1BC-8161ED7B4DEE}" type="pres">
      <dgm:prSet presAssocID="{E9DEECF7-DE3C-424D-993D-C055AC019DF1}" presName="Name37" presStyleLbl="parChTrans1D3" presStyleIdx="7" presStyleCnt="14"/>
      <dgm:spPr/>
    </dgm:pt>
    <dgm:pt modelId="{546EA367-A037-4B0D-9CDF-01262FBA2B27}" type="pres">
      <dgm:prSet presAssocID="{0E83336B-14FD-4EF2-ACBA-04F405EFB4DE}" presName="hierRoot2" presStyleCnt="0">
        <dgm:presLayoutVars>
          <dgm:hierBranch val="init"/>
        </dgm:presLayoutVars>
      </dgm:prSet>
      <dgm:spPr/>
    </dgm:pt>
    <dgm:pt modelId="{6ACFA8A7-4433-43C6-83F4-925080E59602}" type="pres">
      <dgm:prSet presAssocID="{0E83336B-14FD-4EF2-ACBA-04F405EFB4DE}" presName="rootComposite" presStyleCnt="0"/>
      <dgm:spPr/>
    </dgm:pt>
    <dgm:pt modelId="{F99CEA90-E1CF-4626-8288-683C47D38D5D}" type="pres">
      <dgm:prSet presAssocID="{0E83336B-14FD-4EF2-ACBA-04F405EFB4DE}" presName="rootText" presStyleLbl="node3" presStyleIdx="7" presStyleCnt="14" custScaleX="130520" custScaleY="165062">
        <dgm:presLayoutVars>
          <dgm:chPref val="3"/>
        </dgm:presLayoutVars>
      </dgm:prSet>
      <dgm:spPr/>
    </dgm:pt>
    <dgm:pt modelId="{60F4466A-7F44-4191-93B0-60346795BC3D}" type="pres">
      <dgm:prSet presAssocID="{0E83336B-14FD-4EF2-ACBA-04F405EFB4DE}" presName="rootConnector" presStyleLbl="node3" presStyleIdx="7" presStyleCnt="14"/>
      <dgm:spPr/>
    </dgm:pt>
    <dgm:pt modelId="{649BC299-3BC4-4CD0-90CC-089B0C3227BC}" type="pres">
      <dgm:prSet presAssocID="{0E83336B-14FD-4EF2-ACBA-04F405EFB4DE}" presName="hierChild4" presStyleCnt="0"/>
      <dgm:spPr/>
    </dgm:pt>
    <dgm:pt modelId="{6815E5BA-F026-4344-9380-C9EBBCF4EF58}" type="pres">
      <dgm:prSet presAssocID="{0E83336B-14FD-4EF2-ACBA-04F405EFB4DE}" presName="hierChild5" presStyleCnt="0"/>
      <dgm:spPr/>
    </dgm:pt>
    <dgm:pt modelId="{2368B012-B448-4552-A293-4F9745E68871}" type="pres">
      <dgm:prSet presAssocID="{6B9E2CD4-F988-428B-A9F0-3B7FB7AD0254}" presName="Name37" presStyleLbl="parChTrans1D3" presStyleIdx="8" presStyleCnt="14"/>
      <dgm:spPr/>
    </dgm:pt>
    <dgm:pt modelId="{ABBBE90D-700E-4C80-9DEA-27D26EF23EE7}" type="pres">
      <dgm:prSet presAssocID="{FB2FFA8F-8092-4EDB-A32F-722D794BD2BD}" presName="hierRoot2" presStyleCnt="0">
        <dgm:presLayoutVars>
          <dgm:hierBranch val="init"/>
        </dgm:presLayoutVars>
      </dgm:prSet>
      <dgm:spPr/>
    </dgm:pt>
    <dgm:pt modelId="{1CF73A4F-D4E1-4DC9-8B50-B5F6FACFF496}" type="pres">
      <dgm:prSet presAssocID="{FB2FFA8F-8092-4EDB-A32F-722D794BD2BD}" presName="rootComposite" presStyleCnt="0"/>
      <dgm:spPr/>
    </dgm:pt>
    <dgm:pt modelId="{37073228-C863-414E-83DA-17CD86C656D9}" type="pres">
      <dgm:prSet presAssocID="{FB2FFA8F-8092-4EDB-A32F-722D794BD2BD}" presName="rootText" presStyleLbl="node3" presStyleIdx="8" presStyleCnt="14" custScaleX="137759" custScaleY="115685">
        <dgm:presLayoutVars>
          <dgm:chPref val="3"/>
        </dgm:presLayoutVars>
      </dgm:prSet>
      <dgm:spPr/>
    </dgm:pt>
    <dgm:pt modelId="{0A5A0F77-83CE-4F9D-8C7A-F0D328474295}" type="pres">
      <dgm:prSet presAssocID="{FB2FFA8F-8092-4EDB-A32F-722D794BD2BD}" presName="rootConnector" presStyleLbl="node3" presStyleIdx="8" presStyleCnt="14"/>
      <dgm:spPr/>
    </dgm:pt>
    <dgm:pt modelId="{C131DF44-F694-449A-9D43-3F9126FBAE34}" type="pres">
      <dgm:prSet presAssocID="{FB2FFA8F-8092-4EDB-A32F-722D794BD2BD}" presName="hierChild4" presStyleCnt="0"/>
      <dgm:spPr/>
    </dgm:pt>
    <dgm:pt modelId="{7BC924F3-E81B-4C65-8143-7A1820970E81}" type="pres">
      <dgm:prSet presAssocID="{FB2FFA8F-8092-4EDB-A32F-722D794BD2BD}" presName="hierChild5" presStyleCnt="0"/>
      <dgm:spPr/>
    </dgm:pt>
    <dgm:pt modelId="{CAAD381E-2402-41F5-94DD-9BBBC93F8DB6}" type="pres">
      <dgm:prSet presAssocID="{0322B3F3-2225-40EA-91A2-67898FD0FD42}" presName="Name37" presStyleLbl="parChTrans1D3" presStyleIdx="9" presStyleCnt="14"/>
      <dgm:spPr/>
    </dgm:pt>
    <dgm:pt modelId="{04615995-7384-4BAD-9103-5C8BE035CF9B}" type="pres">
      <dgm:prSet presAssocID="{775D369F-2B6A-44FA-B992-89F12B0F3A4A}" presName="hierRoot2" presStyleCnt="0">
        <dgm:presLayoutVars>
          <dgm:hierBranch val="init"/>
        </dgm:presLayoutVars>
      </dgm:prSet>
      <dgm:spPr/>
    </dgm:pt>
    <dgm:pt modelId="{CCEB0C0F-B2BC-4FB9-945F-9D4EEFC50EF3}" type="pres">
      <dgm:prSet presAssocID="{775D369F-2B6A-44FA-B992-89F12B0F3A4A}" presName="rootComposite" presStyleCnt="0"/>
      <dgm:spPr/>
    </dgm:pt>
    <dgm:pt modelId="{4A51826B-CDE2-4BC2-9C2D-F8576F8C647C}" type="pres">
      <dgm:prSet presAssocID="{775D369F-2B6A-44FA-B992-89F12B0F3A4A}" presName="rootText" presStyleLbl="node3" presStyleIdx="9" presStyleCnt="14" custScaleX="137758" custScaleY="118827">
        <dgm:presLayoutVars>
          <dgm:chPref val="3"/>
        </dgm:presLayoutVars>
      </dgm:prSet>
      <dgm:spPr/>
    </dgm:pt>
    <dgm:pt modelId="{338F566D-DF26-4419-AFA1-76DC84A8A495}" type="pres">
      <dgm:prSet presAssocID="{775D369F-2B6A-44FA-B992-89F12B0F3A4A}" presName="rootConnector" presStyleLbl="node3" presStyleIdx="9" presStyleCnt="14"/>
      <dgm:spPr/>
    </dgm:pt>
    <dgm:pt modelId="{F8379733-24AF-4C5A-981E-73CFFB3A2DD1}" type="pres">
      <dgm:prSet presAssocID="{775D369F-2B6A-44FA-B992-89F12B0F3A4A}" presName="hierChild4" presStyleCnt="0"/>
      <dgm:spPr/>
    </dgm:pt>
    <dgm:pt modelId="{FF5F1EF2-A295-4A14-BB65-E6D895910F2B}" type="pres">
      <dgm:prSet presAssocID="{775D369F-2B6A-44FA-B992-89F12B0F3A4A}" presName="hierChild5" presStyleCnt="0"/>
      <dgm:spPr/>
    </dgm:pt>
    <dgm:pt modelId="{8DE65AF7-742B-43D2-95F6-A17EBEEAFE99}" type="pres">
      <dgm:prSet presAssocID="{A04FEEFF-487D-4B54-BD11-D6E2225A8744}" presName="Name37" presStyleLbl="parChTrans1D3" presStyleIdx="10" presStyleCnt="14"/>
      <dgm:spPr/>
    </dgm:pt>
    <dgm:pt modelId="{3C0AF6E8-AE6D-488E-8E0C-7E28F8056227}" type="pres">
      <dgm:prSet presAssocID="{B575E727-A4D0-44CF-B87D-F57DD7BE7D38}" presName="hierRoot2" presStyleCnt="0">
        <dgm:presLayoutVars>
          <dgm:hierBranch val="init"/>
        </dgm:presLayoutVars>
      </dgm:prSet>
      <dgm:spPr/>
    </dgm:pt>
    <dgm:pt modelId="{05D7B943-437B-4214-8556-8FCDC9C864B4}" type="pres">
      <dgm:prSet presAssocID="{B575E727-A4D0-44CF-B87D-F57DD7BE7D38}" presName="rootComposite" presStyleCnt="0"/>
      <dgm:spPr/>
    </dgm:pt>
    <dgm:pt modelId="{995370AC-996C-4FA7-B219-CB869555CA74}" type="pres">
      <dgm:prSet presAssocID="{B575E727-A4D0-44CF-B87D-F57DD7BE7D38}" presName="rootText" presStyleLbl="node3" presStyleIdx="10" presStyleCnt="14" custScaleX="146563" custScaleY="115526">
        <dgm:presLayoutVars>
          <dgm:chPref val="3"/>
        </dgm:presLayoutVars>
      </dgm:prSet>
      <dgm:spPr/>
    </dgm:pt>
    <dgm:pt modelId="{9D02324E-B00E-47F2-B2AB-F354FB0AEE9F}" type="pres">
      <dgm:prSet presAssocID="{B575E727-A4D0-44CF-B87D-F57DD7BE7D38}" presName="rootConnector" presStyleLbl="node3" presStyleIdx="10" presStyleCnt="14"/>
      <dgm:spPr/>
    </dgm:pt>
    <dgm:pt modelId="{4FF40841-6C97-4877-B50B-D5ABE403379C}" type="pres">
      <dgm:prSet presAssocID="{B575E727-A4D0-44CF-B87D-F57DD7BE7D38}" presName="hierChild4" presStyleCnt="0"/>
      <dgm:spPr/>
    </dgm:pt>
    <dgm:pt modelId="{09877375-65FB-4491-9DE5-252D1A1D5450}" type="pres">
      <dgm:prSet presAssocID="{B575E727-A4D0-44CF-B87D-F57DD7BE7D38}" presName="hierChild5" presStyleCnt="0"/>
      <dgm:spPr/>
    </dgm:pt>
    <dgm:pt modelId="{99207CA6-70A1-4B94-BE52-9A81BE68634B}" type="pres">
      <dgm:prSet presAssocID="{0552FAF5-AB8A-4B7C-9C53-93B20111E167}" presName="hierChild5" presStyleCnt="0"/>
      <dgm:spPr/>
    </dgm:pt>
    <dgm:pt modelId="{6A35A749-B417-4E72-A954-28FF104C4799}" type="pres">
      <dgm:prSet presAssocID="{CAA3743C-D73B-4FEA-AD94-54EC5E4A75A6}" presName="Name37" presStyleLbl="parChTrans1D2" presStyleIdx="3" presStyleCnt="4"/>
      <dgm:spPr/>
    </dgm:pt>
    <dgm:pt modelId="{A19BE84F-478D-4472-BCE9-B76E573B32C1}" type="pres">
      <dgm:prSet presAssocID="{6FF308EF-35E5-4C38-AB37-7DB66B571EDE}" presName="hierRoot2" presStyleCnt="0">
        <dgm:presLayoutVars>
          <dgm:hierBranch val="init"/>
        </dgm:presLayoutVars>
      </dgm:prSet>
      <dgm:spPr/>
    </dgm:pt>
    <dgm:pt modelId="{80012904-7E86-4B1F-9409-D0FB5F3C93F6}" type="pres">
      <dgm:prSet presAssocID="{6FF308EF-35E5-4C38-AB37-7DB66B571EDE}" presName="rootComposite" presStyleCnt="0"/>
      <dgm:spPr/>
    </dgm:pt>
    <dgm:pt modelId="{D9964069-E2D5-4685-BA46-155F34A184E1}" type="pres">
      <dgm:prSet presAssocID="{6FF308EF-35E5-4C38-AB37-7DB66B571EDE}" presName="rootText" presStyleLbl="node2" presStyleIdx="3" presStyleCnt="4" custLinFactNeighborX="73898">
        <dgm:presLayoutVars>
          <dgm:chPref val="3"/>
        </dgm:presLayoutVars>
      </dgm:prSet>
      <dgm:spPr/>
    </dgm:pt>
    <dgm:pt modelId="{CDA42DB3-9ABC-4636-AF53-CF7C04D1BB93}" type="pres">
      <dgm:prSet presAssocID="{6FF308EF-35E5-4C38-AB37-7DB66B571EDE}" presName="rootConnector" presStyleLbl="node2" presStyleIdx="3" presStyleCnt="4"/>
      <dgm:spPr/>
    </dgm:pt>
    <dgm:pt modelId="{11695C4A-77A6-4400-8774-9A769A59356C}" type="pres">
      <dgm:prSet presAssocID="{6FF308EF-35E5-4C38-AB37-7DB66B571EDE}" presName="hierChild4" presStyleCnt="0"/>
      <dgm:spPr/>
    </dgm:pt>
    <dgm:pt modelId="{139912FF-96AC-4DE7-95F5-97D984C12C20}" type="pres">
      <dgm:prSet presAssocID="{0221AB56-2E58-44C4-84DD-50A76096AEAE}" presName="Name37" presStyleLbl="parChTrans1D3" presStyleIdx="11" presStyleCnt="14"/>
      <dgm:spPr/>
    </dgm:pt>
    <dgm:pt modelId="{FE010BAF-AAA6-4874-A46A-8D36EBE14E06}" type="pres">
      <dgm:prSet presAssocID="{21BF14D3-2A8C-4E0E-9742-BEC328835209}" presName="hierRoot2" presStyleCnt="0">
        <dgm:presLayoutVars>
          <dgm:hierBranch val="init"/>
        </dgm:presLayoutVars>
      </dgm:prSet>
      <dgm:spPr/>
    </dgm:pt>
    <dgm:pt modelId="{CC51F9A9-6AF2-47FA-90E0-4AD5486CB672}" type="pres">
      <dgm:prSet presAssocID="{21BF14D3-2A8C-4E0E-9742-BEC328835209}" presName="rootComposite" presStyleCnt="0"/>
      <dgm:spPr/>
    </dgm:pt>
    <dgm:pt modelId="{3EF1E938-EFA8-42DD-8E53-A6AF5184E76D}" type="pres">
      <dgm:prSet presAssocID="{21BF14D3-2A8C-4E0E-9742-BEC328835209}" presName="rootText" presStyleLbl="node3" presStyleIdx="11" presStyleCnt="14" custScaleX="183111" custLinFactNeighborX="73898">
        <dgm:presLayoutVars>
          <dgm:chPref val="3"/>
        </dgm:presLayoutVars>
      </dgm:prSet>
      <dgm:spPr/>
    </dgm:pt>
    <dgm:pt modelId="{EA9D78BB-88A5-4D18-ACCD-33975FEEE2E7}" type="pres">
      <dgm:prSet presAssocID="{21BF14D3-2A8C-4E0E-9742-BEC328835209}" presName="rootConnector" presStyleLbl="node3" presStyleIdx="11" presStyleCnt="14"/>
      <dgm:spPr/>
    </dgm:pt>
    <dgm:pt modelId="{49654BD5-7471-4733-91FE-E614C3D97882}" type="pres">
      <dgm:prSet presAssocID="{21BF14D3-2A8C-4E0E-9742-BEC328835209}" presName="hierChild4" presStyleCnt="0"/>
      <dgm:spPr/>
    </dgm:pt>
    <dgm:pt modelId="{645BC261-53A0-4D41-96E3-AADF680D7658}" type="pres">
      <dgm:prSet presAssocID="{21BF14D3-2A8C-4E0E-9742-BEC328835209}" presName="hierChild5" presStyleCnt="0"/>
      <dgm:spPr/>
    </dgm:pt>
    <dgm:pt modelId="{AEA54D49-538A-4975-A4EC-CB647B44BF5A}" type="pres">
      <dgm:prSet presAssocID="{665F90BB-548C-4491-86D4-E62BEE4AFB42}" presName="Name37" presStyleLbl="parChTrans1D3" presStyleIdx="12" presStyleCnt="14"/>
      <dgm:spPr/>
    </dgm:pt>
    <dgm:pt modelId="{37D148A1-7063-4675-AC5A-856B36B5A5ED}" type="pres">
      <dgm:prSet presAssocID="{BF70F145-0191-4C15-B285-DA5E466E7DD7}" presName="hierRoot2" presStyleCnt="0">
        <dgm:presLayoutVars>
          <dgm:hierBranch val="init"/>
        </dgm:presLayoutVars>
      </dgm:prSet>
      <dgm:spPr/>
    </dgm:pt>
    <dgm:pt modelId="{AB5BE486-60CA-4CCD-9C6E-03AC0786764F}" type="pres">
      <dgm:prSet presAssocID="{BF70F145-0191-4C15-B285-DA5E466E7DD7}" presName="rootComposite" presStyleCnt="0"/>
      <dgm:spPr/>
    </dgm:pt>
    <dgm:pt modelId="{B856FDF3-83C7-47A8-8F46-79F27282A00A}" type="pres">
      <dgm:prSet presAssocID="{BF70F145-0191-4C15-B285-DA5E466E7DD7}" presName="rootText" presStyleLbl="node3" presStyleIdx="12" presStyleCnt="14" custScaleX="183111" custLinFactNeighborX="73898">
        <dgm:presLayoutVars>
          <dgm:chPref val="3"/>
        </dgm:presLayoutVars>
      </dgm:prSet>
      <dgm:spPr/>
    </dgm:pt>
    <dgm:pt modelId="{B14B21D6-0AEA-4DE6-A2A0-991F82072561}" type="pres">
      <dgm:prSet presAssocID="{BF70F145-0191-4C15-B285-DA5E466E7DD7}" presName="rootConnector" presStyleLbl="node3" presStyleIdx="12" presStyleCnt="14"/>
      <dgm:spPr/>
    </dgm:pt>
    <dgm:pt modelId="{AE0AC444-181C-48FB-A36D-21F199E86E12}" type="pres">
      <dgm:prSet presAssocID="{BF70F145-0191-4C15-B285-DA5E466E7DD7}" presName="hierChild4" presStyleCnt="0"/>
      <dgm:spPr/>
    </dgm:pt>
    <dgm:pt modelId="{9A474B2F-E222-4C38-87DA-A2A9FB4F168A}" type="pres">
      <dgm:prSet presAssocID="{BF70F145-0191-4C15-B285-DA5E466E7DD7}" presName="hierChild5" presStyleCnt="0"/>
      <dgm:spPr/>
    </dgm:pt>
    <dgm:pt modelId="{E7DDF612-4C54-485B-95A4-FCC652EC2BDE}" type="pres">
      <dgm:prSet presAssocID="{D97C85D7-8F48-4373-9ABB-C6ABD51CC858}" presName="Name37" presStyleLbl="parChTrans1D3" presStyleIdx="13" presStyleCnt="14"/>
      <dgm:spPr/>
    </dgm:pt>
    <dgm:pt modelId="{1E51BF4E-0347-415F-8C2C-E678B788D574}" type="pres">
      <dgm:prSet presAssocID="{00598C71-2FEE-4B02-9079-50238DB97BD1}" presName="hierRoot2" presStyleCnt="0">
        <dgm:presLayoutVars>
          <dgm:hierBranch val="init"/>
        </dgm:presLayoutVars>
      </dgm:prSet>
      <dgm:spPr/>
    </dgm:pt>
    <dgm:pt modelId="{7D7DDA7A-EE8E-4170-BC35-71E74B209E98}" type="pres">
      <dgm:prSet presAssocID="{00598C71-2FEE-4B02-9079-50238DB97BD1}" presName="rootComposite" presStyleCnt="0"/>
      <dgm:spPr/>
    </dgm:pt>
    <dgm:pt modelId="{F930312F-C94D-4A5B-95AF-CAD79A908673}" type="pres">
      <dgm:prSet presAssocID="{00598C71-2FEE-4B02-9079-50238DB97BD1}" presName="rootText" presStyleLbl="node3" presStyleIdx="13" presStyleCnt="14" custScaleX="183111" custLinFactNeighborX="73898">
        <dgm:presLayoutVars>
          <dgm:chPref val="3"/>
        </dgm:presLayoutVars>
      </dgm:prSet>
      <dgm:spPr/>
    </dgm:pt>
    <dgm:pt modelId="{3D371CD1-72B9-4F9F-BE16-CD6523B467CA}" type="pres">
      <dgm:prSet presAssocID="{00598C71-2FEE-4B02-9079-50238DB97BD1}" presName="rootConnector" presStyleLbl="node3" presStyleIdx="13" presStyleCnt="14"/>
      <dgm:spPr/>
    </dgm:pt>
    <dgm:pt modelId="{0EDDCA14-F813-4471-945D-C89FB9E2AF34}" type="pres">
      <dgm:prSet presAssocID="{00598C71-2FEE-4B02-9079-50238DB97BD1}" presName="hierChild4" presStyleCnt="0"/>
      <dgm:spPr/>
    </dgm:pt>
    <dgm:pt modelId="{5B63B8DD-DD7B-441D-AC80-1F73382189F0}" type="pres">
      <dgm:prSet presAssocID="{00598C71-2FEE-4B02-9079-50238DB97BD1}" presName="hierChild5" presStyleCnt="0"/>
      <dgm:spPr/>
    </dgm:pt>
    <dgm:pt modelId="{B199C885-BD09-4930-9841-70EC5EB1A916}" type="pres">
      <dgm:prSet presAssocID="{6FF308EF-35E5-4C38-AB37-7DB66B571EDE}" presName="hierChild5" presStyleCnt="0"/>
      <dgm:spPr/>
    </dgm:pt>
    <dgm:pt modelId="{7036B978-E7E4-49F8-9C12-B83A19BD7ECF}" type="pres">
      <dgm:prSet presAssocID="{98FDCDB2-77B4-47B6-9AFD-286F1017F413}" presName="hierChild3" presStyleCnt="0"/>
      <dgm:spPr/>
    </dgm:pt>
  </dgm:ptLst>
  <dgm:cxnLst>
    <dgm:cxn modelId="{77F06003-18F2-4E08-B5B3-F2123E855906}" type="presOf" srcId="{32C896A2-B963-4DF5-93AC-2D43B254DB72}" destId="{0ACBBC76-C2A6-4F0B-A056-3A661A849C62}" srcOrd="0" destOrd="0" presId="urn:microsoft.com/office/officeart/2005/8/layout/orgChart1"/>
    <dgm:cxn modelId="{60FB0E06-46CA-417B-A5D1-52AAF79E90EE}" type="presOf" srcId="{3BEF9B3A-52FB-4644-8C6C-3A1A8916E745}" destId="{888A682E-B035-44E1-9DAA-1A61ACA8AB00}" srcOrd="1" destOrd="0" presId="urn:microsoft.com/office/officeart/2005/8/layout/orgChart1"/>
    <dgm:cxn modelId="{CCE36D06-7793-4427-94EE-F643F04E83AC}" type="presOf" srcId="{F5055E05-30AE-40B7-9AEB-E77832E21625}" destId="{848B8318-B43F-4EAF-BB76-2C9C454B009B}" srcOrd="0" destOrd="0" presId="urn:microsoft.com/office/officeart/2005/8/layout/orgChart1"/>
    <dgm:cxn modelId="{5CA67E06-4658-4BCE-B5C2-4087FF734F9E}" srcId="{781AE37D-6D0E-4F41-8992-1340AFD54B38}" destId="{21DBA6BD-5E9E-45D0-8ED4-BAB79AC05CB7}" srcOrd="0" destOrd="0" parTransId="{7005CE7F-6308-45B9-B842-C65E94FE1380}" sibTransId="{DEFE2964-1D68-4AE8-8C34-F5D78498A0CD}"/>
    <dgm:cxn modelId="{4170BA08-F8D0-4730-88FC-171B53D298EA}" type="presOf" srcId="{175E7440-DD9E-46AE-8599-B75FFB1C7939}" destId="{BCA432C5-59EF-43F1-8D07-0E260737BF42}" srcOrd="0" destOrd="0" presId="urn:microsoft.com/office/officeart/2005/8/layout/orgChart1"/>
    <dgm:cxn modelId="{BA588E10-BEC4-469E-8E1F-D42399F73CEC}" type="presOf" srcId="{658FAFB0-7A85-4D6E-85AB-DB2DFFF3D4CB}" destId="{902DC769-ECC6-43B0-8D40-287C57B8A60A}" srcOrd="1" destOrd="0" presId="urn:microsoft.com/office/officeart/2005/8/layout/orgChart1"/>
    <dgm:cxn modelId="{88450013-DF2E-4B0A-9177-9E75462BAAD4}" srcId="{0552FAF5-AB8A-4B7C-9C53-93B20111E167}" destId="{775D369F-2B6A-44FA-B992-89F12B0F3A4A}" srcOrd="4" destOrd="0" parTransId="{0322B3F3-2225-40EA-91A2-67898FD0FD42}" sibTransId="{120EFD91-CDA5-4D1C-8366-C04EAC96857A}"/>
    <dgm:cxn modelId="{FA066016-1571-4803-807A-C251E196DAE4}" type="presOf" srcId="{69BED4C3-C685-4AB3-B7A5-7EF9312DD558}" destId="{208542A7-B085-4424-B22E-514DBE4A6AD9}" srcOrd="0" destOrd="0" presId="urn:microsoft.com/office/officeart/2005/8/layout/orgChart1"/>
    <dgm:cxn modelId="{5B05451C-BBA1-4BDF-8AE1-56DFDAFE905B}" type="presOf" srcId="{BA3F4245-F6C5-4ECC-BD8A-3D12CC0E7CF9}" destId="{095663ED-A240-4414-94BC-573A3C6501F3}" srcOrd="0" destOrd="0" presId="urn:microsoft.com/office/officeart/2005/8/layout/orgChart1"/>
    <dgm:cxn modelId="{755DB61D-E07B-4120-8D24-E19DCB434477}" srcId="{781AE37D-6D0E-4F41-8992-1340AFD54B38}" destId="{39B192C8-1B0F-4633-9FC4-75424E2F0B4E}" srcOrd="1" destOrd="0" parTransId="{3A71A51F-7E57-48B6-B8B0-9250961D50D8}" sibTransId="{6C478EF8-E7B8-4E03-837B-876F82675D65}"/>
    <dgm:cxn modelId="{7C37071F-E370-4C74-9890-C184B7DA827D}" srcId="{0552FAF5-AB8A-4B7C-9C53-93B20111E167}" destId="{FEF04378-C440-46E5-9849-51876AE55FA4}" srcOrd="0" destOrd="0" parTransId="{19D8B480-145A-4F79-BF8B-EE79EF1BD901}" sibTransId="{458C545B-093A-40E3-8A5A-795D4D19E652}"/>
    <dgm:cxn modelId="{0298FA20-867D-446B-84E1-D644A0BE4782}" srcId="{706CAA78-1438-49C5-A8FD-593C9E658F3B}" destId="{781AE37D-6D0E-4F41-8992-1340AFD54B38}" srcOrd="0" destOrd="0" parTransId="{9E43443C-C933-4FE5-B75F-C54D3218BBB0}" sibTransId="{6CEFF594-A122-4B1D-938B-9314832C64EB}"/>
    <dgm:cxn modelId="{1EE11421-95E4-457A-89BB-E063FEFEED6E}" type="presOf" srcId="{9A742009-283B-42BF-9576-3ACCEA799BA7}" destId="{C7DCB595-134F-40F9-8776-FBEC26F43D13}" srcOrd="0" destOrd="0" presId="urn:microsoft.com/office/officeart/2005/8/layout/orgChart1"/>
    <dgm:cxn modelId="{916F7A22-8402-4B69-9C52-55F54610EA32}" srcId="{51E86C2B-5830-442B-A700-6F8C0B4BC3A9}" destId="{98FDCDB2-77B4-47B6-9AFD-286F1017F413}" srcOrd="0" destOrd="0" parTransId="{19295162-8413-4363-8438-6DB6B27EB252}" sibTransId="{ECBCC507-A5C2-4D64-82C2-BB0A0BD6491B}"/>
    <dgm:cxn modelId="{2D91CF23-76BA-4F0D-82A0-1C9C2DE74752}" type="presOf" srcId="{21DBA6BD-5E9E-45D0-8ED4-BAB79AC05CB7}" destId="{B141923A-3B53-46F6-A360-925635DBD90D}" srcOrd="1" destOrd="0" presId="urn:microsoft.com/office/officeart/2005/8/layout/orgChart1"/>
    <dgm:cxn modelId="{2CE05C24-9B5A-494D-ADC4-22877EB9E160}" type="presOf" srcId="{FEF04378-C440-46E5-9849-51876AE55FA4}" destId="{08990772-FF9D-42E5-BE1D-8CCF64DF226E}" srcOrd="1" destOrd="0" presId="urn:microsoft.com/office/officeart/2005/8/layout/orgChart1"/>
    <dgm:cxn modelId="{6CBF1325-A2F3-4209-BA3F-BBE18CB14B2D}" type="presOf" srcId="{00598C71-2FEE-4B02-9079-50238DB97BD1}" destId="{F930312F-C94D-4A5B-95AF-CAD79A908673}" srcOrd="0" destOrd="0" presId="urn:microsoft.com/office/officeart/2005/8/layout/orgChart1"/>
    <dgm:cxn modelId="{D95ACB27-8F14-4C0D-B0CD-1AA55DB820F2}" srcId="{0552FAF5-AB8A-4B7C-9C53-93B20111E167}" destId="{BA3F4245-F6C5-4ECC-BD8A-3D12CC0E7CF9}" srcOrd="1" destOrd="0" parTransId="{138B39A7-D452-4D48-82D0-546EA2EFE187}" sibTransId="{284C8890-0ACB-4DA3-B08D-361B735F262A}"/>
    <dgm:cxn modelId="{8306B128-2820-4B45-A2C9-E4F86F45DA6D}" srcId="{706CAA78-1438-49C5-A8FD-593C9E658F3B}" destId="{7E617C25-B3C5-414B-ACDB-C4FFEC6187C3}" srcOrd="3" destOrd="0" parTransId="{3A8D901C-7784-4EC1-B0B1-38B184AE02A8}" sibTransId="{3E2F3138-1703-43C1-9D71-D8593A975340}"/>
    <dgm:cxn modelId="{C0C56130-27AE-4179-98A1-00CC5886856F}" type="presOf" srcId="{6A117A1D-5A03-42C9-9005-F09BCA54B194}" destId="{D83358F0-91A4-4931-9EDF-33FB4BEA7B1E}" srcOrd="0" destOrd="0" presId="urn:microsoft.com/office/officeart/2005/8/layout/orgChart1"/>
    <dgm:cxn modelId="{DA876531-F2BF-4A40-B4D1-62F3787F2957}" type="presOf" srcId="{3BEF9B3A-52FB-4644-8C6C-3A1A8916E745}" destId="{C63BC396-72B1-40B3-9F9C-251626015EEF}" srcOrd="0" destOrd="0" presId="urn:microsoft.com/office/officeart/2005/8/layout/orgChart1"/>
    <dgm:cxn modelId="{2E952D32-AA7C-4C29-9B69-0169BF4C8172}" type="presOf" srcId="{665F90BB-548C-4491-86D4-E62BEE4AFB42}" destId="{AEA54D49-538A-4975-A4EC-CB647B44BF5A}" srcOrd="0" destOrd="0" presId="urn:microsoft.com/office/officeart/2005/8/layout/orgChart1"/>
    <dgm:cxn modelId="{447D1233-5FC7-4D43-AA84-6854783812AC}" type="presOf" srcId="{0552FAF5-AB8A-4B7C-9C53-93B20111E167}" destId="{5619BFE5-F0DC-4BAF-B4E2-F6215E0B7D6B}" srcOrd="0" destOrd="0" presId="urn:microsoft.com/office/officeart/2005/8/layout/orgChart1"/>
    <dgm:cxn modelId="{A2FC8433-378B-4B3A-841B-032498C1227A}" type="presOf" srcId="{6FF308EF-35E5-4C38-AB37-7DB66B571EDE}" destId="{D9964069-E2D5-4685-BA46-155F34A184E1}" srcOrd="0" destOrd="0" presId="urn:microsoft.com/office/officeart/2005/8/layout/orgChart1"/>
    <dgm:cxn modelId="{A2DC2935-B64F-434E-8A5D-34794966C003}" type="presOf" srcId="{1C2A5EDA-C6DC-49B8-A3BE-D3C65318BEF9}" destId="{E9D519CF-2FCB-4CF0-A93B-D6F04F258D3D}" srcOrd="0" destOrd="0" presId="urn:microsoft.com/office/officeart/2005/8/layout/orgChart1"/>
    <dgm:cxn modelId="{62344139-5124-4D7F-8419-3DE8F8E7F8AB}" srcId="{0552FAF5-AB8A-4B7C-9C53-93B20111E167}" destId="{0E83336B-14FD-4EF2-ACBA-04F405EFB4DE}" srcOrd="2" destOrd="0" parTransId="{E9DEECF7-DE3C-424D-993D-C055AC019DF1}" sibTransId="{5A79B521-23E8-4EFF-877E-AEB8CD928B77}"/>
    <dgm:cxn modelId="{5F764D39-C292-4A00-BEA9-51B107033375}" srcId="{FC7F4ECC-81CE-4912-A0C6-2E3097D81A0A}" destId="{3BEF9B3A-52FB-4644-8C6C-3A1A8916E745}" srcOrd="1" destOrd="0" parTransId="{68EEA72F-D7EA-4D8E-B402-DBBA2FD2CA90}" sibTransId="{A97DE5FB-80EE-47AD-A213-A91CFB145771}"/>
    <dgm:cxn modelId="{B6556F39-9CBA-4B50-BEDB-9E66E266A495}" srcId="{98FDCDB2-77B4-47B6-9AFD-286F1017F413}" destId="{5CFE6D4C-C841-42F6-A77A-5337744EE9A6}" srcOrd="0" destOrd="0" parTransId="{32C896A2-B963-4DF5-93AC-2D43B254DB72}" sibTransId="{979271C8-78A1-4C1E-A01E-3F74F6E206DA}"/>
    <dgm:cxn modelId="{BB108A39-8470-4431-AE1A-58CDCE0A9B10}" type="presOf" srcId="{138B39A7-D452-4D48-82D0-546EA2EFE187}" destId="{72E0093C-1C9A-4B1B-8727-297A0B4BC50D}" srcOrd="0" destOrd="0" presId="urn:microsoft.com/office/officeart/2005/8/layout/orgChart1"/>
    <dgm:cxn modelId="{59418D3A-F6CB-41FD-9052-7130E50EF7B8}" type="presOf" srcId="{6410BBB2-2898-4926-9E78-FC2E83897A86}" destId="{905EC1E2-21A3-40B8-8D1E-EE6174F6CB99}" srcOrd="1" destOrd="0" presId="urn:microsoft.com/office/officeart/2005/8/layout/orgChart1"/>
    <dgm:cxn modelId="{53F4A73B-70E7-40B8-9CC8-797D5B19C910}" type="presOf" srcId="{0E83336B-14FD-4EF2-ACBA-04F405EFB4DE}" destId="{60F4466A-7F44-4191-93B0-60346795BC3D}" srcOrd="1" destOrd="0" presId="urn:microsoft.com/office/officeart/2005/8/layout/orgChart1"/>
    <dgm:cxn modelId="{B7D61F3C-3F1C-4F52-B5B0-FFA941111C01}" srcId="{6FF308EF-35E5-4C38-AB37-7DB66B571EDE}" destId="{00598C71-2FEE-4B02-9079-50238DB97BD1}" srcOrd="2" destOrd="0" parTransId="{D97C85D7-8F48-4373-9ABB-C6ABD51CC858}" sibTransId="{70442A0E-4035-487A-AAE9-EF5E20833596}"/>
    <dgm:cxn modelId="{0417613D-C705-4B7D-A9B7-D25055E21DCA}" type="presOf" srcId="{FC7F4ECC-81CE-4912-A0C6-2E3097D81A0A}" destId="{715D522B-DD24-4B60-97B8-497C27440F59}" srcOrd="1" destOrd="0" presId="urn:microsoft.com/office/officeart/2005/8/layout/orgChart1"/>
    <dgm:cxn modelId="{2D0C6240-BBEC-474A-9772-3A04BEE98231}" type="presOf" srcId="{6FF308EF-35E5-4C38-AB37-7DB66B571EDE}" destId="{CDA42DB3-9ABC-4636-AF53-CF7C04D1BB93}" srcOrd="1" destOrd="0" presId="urn:microsoft.com/office/officeart/2005/8/layout/orgChart1"/>
    <dgm:cxn modelId="{BC38F740-8FAA-4980-8B06-D881B1ED4DBA}" type="presOf" srcId="{39B192C8-1B0F-4633-9FC4-75424E2F0B4E}" destId="{3EFFA08C-775D-41ED-8B37-07B77BA77A87}" srcOrd="1" destOrd="0" presId="urn:microsoft.com/office/officeart/2005/8/layout/orgChart1"/>
    <dgm:cxn modelId="{DFEC3B5D-5E8C-408A-AB3C-F2E612B15A94}" type="presOf" srcId="{781AE37D-6D0E-4F41-8992-1340AFD54B38}" destId="{5BBC3BB3-26F0-4AB2-92E4-0941A872C24C}" srcOrd="0" destOrd="0" presId="urn:microsoft.com/office/officeart/2005/8/layout/orgChart1"/>
    <dgm:cxn modelId="{530CE35D-6E62-4BB6-87DE-6916380CD40C}" srcId="{98FDCDB2-77B4-47B6-9AFD-286F1017F413}" destId="{6FF308EF-35E5-4C38-AB37-7DB66B571EDE}" srcOrd="3" destOrd="0" parTransId="{CAA3743C-D73B-4FEA-AD94-54EC5E4A75A6}" sibTransId="{7E7B1EF5-EA9F-47B5-979F-C7A791F520A6}"/>
    <dgm:cxn modelId="{61F5BC5E-F99D-41F4-890D-28FA8CC12D82}" type="presOf" srcId="{706CAA78-1438-49C5-A8FD-593C9E658F3B}" destId="{F9CDA36C-0671-48F1-BD47-6BB5BE988BE3}" srcOrd="0" destOrd="0" presId="urn:microsoft.com/office/officeart/2005/8/layout/orgChart1"/>
    <dgm:cxn modelId="{FAD66662-44DD-4097-B9EB-CB5A29408C54}" type="presOf" srcId="{B0C2BE64-0D88-4B49-8488-A794196D83A8}" destId="{B4A197DF-33B8-44FC-8DD4-F8C205BF2653}" srcOrd="0" destOrd="0" presId="urn:microsoft.com/office/officeart/2005/8/layout/orgChart1"/>
    <dgm:cxn modelId="{AB75E544-0EB9-43C9-9210-7D1C82E7C301}" type="presOf" srcId="{5CFE6D4C-C841-42F6-A77A-5337744EE9A6}" destId="{B5BA86F4-F985-491E-AF24-57187120785E}" srcOrd="0" destOrd="0" presId="urn:microsoft.com/office/officeart/2005/8/layout/orgChart1"/>
    <dgm:cxn modelId="{3E14E847-8814-43C5-9859-0841114D1E1B}" type="presOf" srcId="{0322B3F3-2225-40EA-91A2-67898FD0FD42}" destId="{CAAD381E-2402-41F5-94DD-9BBBC93F8DB6}" srcOrd="0" destOrd="0" presId="urn:microsoft.com/office/officeart/2005/8/layout/orgChart1"/>
    <dgm:cxn modelId="{8A499548-8C85-4B75-A60B-BB3D2781F608}" type="presOf" srcId="{21BF14D3-2A8C-4E0E-9742-BEC328835209}" destId="{EA9D78BB-88A5-4D18-ACCD-33975FEEE2E7}" srcOrd="1" destOrd="0" presId="urn:microsoft.com/office/officeart/2005/8/layout/orgChart1"/>
    <dgm:cxn modelId="{EF8C9568-6043-418D-9C0E-CC6034ACF2ED}" srcId="{FC7F4ECC-81CE-4912-A0C6-2E3097D81A0A}" destId="{CBE29614-F20A-479A-B38E-C7BB22FF7486}" srcOrd="4" destOrd="0" parTransId="{70FCDFD0-9208-41D5-AA05-993F44581BC1}" sibTransId="{0A79B398-61B1-48FB-83E5-792376258F16}"/>
    <dgm:cxn modelId="{D01D9648-1EAB-4E02-AC3F-BC4A8A4E0CC6}" type="presOf" srcId="{CAA3743C-D73B-4FEA-AD94-54EC5E4A75A6}" destId="{6A35A749-B417-4E72-A954-28FF104C4799}" srcOrd="0" destOrd="0" presId="urn:microsoft.com/office/officeart/2005/8/layout/orgChart1"/>
    <dgm:cxn modelId="{EEE78D49-BB5F-4B05-A8E6-9E838A21DB84}" type="presOf" srcId="{D3E96100-39FA-4C55-A922-17E4EDA2479E}" destId="{272EB678-B767-4086-8E31-6C35ACAE8944}" srcOrd="0" destOrd="0" presId="urn:microsoft.com/office/officeart/2005/8/layout/orgChart1"/>
    <dgm:cxn modelId="{3A0BFF49-E0E2-4132-87C4-7ACF278CF4FA}" type="presOf" srcId="{658FAFB0-7A85-4D6E-85AB-DB2DFFF3D4CB}" destId="{BF589AA1-1AD5-49C7-B49D-74A39E27D561}" srcOrd="0" destOrd="0" presId="urn:microsoft.com/office/officeart/2005/8/layout/orgChart1"/>
    <dgm:cxn modelId="{FCA4204A-7EB2-4C33-81AE-6433EF3E8DC1}" type="presOf" srcId="{D3E96100-39FA-4C55-A922-17E4EDA2479E}" destId="{5567EEB2-E719-4740-A494-2DCA087FB59E}" srcOrd="1" destOrd="0" presId="urn:microsoft.com/office/officeart/2005/8/layout/orgChart1"/>
    <dgm:cxn modelId="{546FB24C-4C27-4868-BCEC-66CA053EE12E}" srcId="{781AE37D-6D0E-4F41-8992-1340AFD54B38}" destId="{658FAFB0-7A85-4D6E-85AB-DB2DFFF3D4CB}" srcOrd="3" destOrd="0" parTransId="{C6E414E0-A6D0-46DF-8BE8-E169F17E7AD8}" sibTransId="{89790F71-F101-47A6-97E6-F33EC0664E47}"/>
    <dgm:cxn modelId="{A3AA014D-278E-46E1-874E-1F4C7194E4B2}" type="presOf" srcId="{70FCDFD0-9208-41D5-AA05-993F44581BC1}" destId="{47522CFF-BE9E-46E8-8F0C-D359EFB207C3}" srcOrd="0" destOrd="0" presId="urn:microsoft.com/office/officeart/2005/8/layout/orgChart1"/>
    <dgm:cxn modelId="{8119544D-4BA1-4745-87B8-BDED6D2721E5}" type="presOf" srcId="{6B9E2CD4-F988-428B-A9F0-3B7FB7AD0254}" destId="{2368B012-B448-4552-A293-4F9745E68871}" srcOrd="0" destOrd="0" presId="urn:microsoft.com/office/officeart/2005/8/layout/orgChart1"/>
    <dgm:cxn modelId="{E0192250-762A-4348-83E3-717CBB1B54E5}" type="presOf" srcId="{FCADB879-4E89-4816-9F16-7C39508C4945}" destId="{6603D700-0459-41DB-935C-CB1435A5D598}" srcOrd="0" destOrd="0" presId="urn:microsoft.com/office/officeart/2005/8/layout/orgChart1"/>
    <dgm:cxn modelId="{7F5DF650-F5BF-4C3A-8184-A4A10B2D6455}" type="presOf" srcId="{CBE29614-F20A-479A-B38E-C7BB22FF7486}" destId="{2E2BFDA0-8404-4C7F-9C84-CDB1AC204560}" srcOrd="1" destOrd="0" presId="urn:microsoft.com/office/officeart/2005/8/layout/orgChart1"/>
    <dgm:cxn modelId="{D744AA73-E3EB-4D92-A14E-4239E9CA1796}" srcId="{98FDCDB2-77B4-47B6-9AFD-286F1017F413}" destId="{706CAA78-1438-49C5-A8FD-593C9E658F3B}" srcOrd="1" destOrd="0" parTransId="{9A742009-283B-42BF-9576-3ACCEA799BA7}" sibTransId="{5BC95C9F-86D7-442B-97B6-FC6516A050A2}"/>
    <dgm:cxn modelId="{B122BE73-C175-486F-86BB-D9B2E2E71C32}" type="presOf" srcId="{C6E414E0-A6D0-46DF-8BE8-E169F17E7AD8}" destId="{B2B57DCD-1B7A-4007-8855-1D7E98ED5843}" srcOrd="0" destOrd="0" presId="urn:microsoft.com/office/officeart/2005/8/layout/orgChart1"/>
    <dgm:cxn modelId="{15D71976-EE65-41F9-B6A5-ED5129A50888}" srcId="{FC7F4ECC-81CE-4912-A0C6-2E3097D81A0A}" destId="{C30D6B62-F37F-4F64-AF71-80A1A5DFD638}" srcOrd="6" destOrd="0" parTransId="{B8437268-9337-4AEB-ADC6-E4F7E2B5827D}" sibTransId="{0C3F6F79-6D9C-4504-8618-A09AE2BD7A1D}"/>
    <dgm:cxn modelId="{27EBA359-2CF5-436E-B972-72647EEBEA90}" type="presOf" srcId="{BF70F145-0191-4C15-B285-DA5E466E7DD7}" destId="{B14B21D6-0AEA-4DE6-A2A0-991F82072561}" srcOrd="1" destOrd="0" presId="urn:microsoft.com/office/officeart/2005/8/layout/orgChart1"/>
    <dgm:cxn modelId="{65B0607C-EAD1-4B95-9F61-E8154374DB53}" srcId="{706CAA78-1438-49C5-A8FD-593C9E658F3B}" destId="{FC7F4ECC-81CE-4912-A0C6-2E3097D81A0A}" srcOrd="2" destOrd="0" parTransId="{A74A15EB-D56C-42D7-9608-590BBE0A089D}" sibTransId="{44570ACA-0794-4B95-8309-BF90F7FE70AB}"/>
    <dgm:cxn modelId="{6B8AC67D-D210-4268-9B20-F5BE2FC87778}" type="presOf" srcId="{2A39DA3C-A63F-4B01-A313-5BD8443D6F93}" destId="{3A0A4A15-D5E5-4876-9557-AD73868F3763}" srcOrd="0" destOrd="0" presId="urn:microsoft.com/office/officeart/2005/8/layout/orgChart1"/>
    <dgm:cxn modelId="{BA425B7E-1406-4B95-93C2-A6432BFC1E41}" type="presOf" srcId="{98FDCDB2-77B4-47B6-9AFD-286F1017F413}" destId="{12CAF182-ADCC-4144-9AF8-2BDF6566FA15}" srcOrd="0" destOrd="0" presId="urn:microsoft.com/office/officeart/2005/8/layout/orgChart1"/>
    <dgm:cxn modelId="{7EDE7583-191E-4DD1-B1DB-46A2CEA0ADF8}" type="presOf" srcId="{39B192C8-1B0F-4633-9FC4-75424E2F0B4E}" destId="{76548E61-5508-41AE-A08A-50550AEA3103}" srcOrd="0" destOrd="0" presId="urn:microsoft.com/office/officeart/2005/8/layout/orgChart1"/>
    <dgm:cxn modelId="{75BD5683-B569-43AD-8FEC-2C21BE6E194F}" type="presOf" srcId="{FB2FFA8F-8092-4EDB-A32F-722D794BD2BD}" destId="{0A5A0F77-83CE-4F9D-8C7A-F0D328474295}" srcOrd="1" destOrd="0" presId="urn:microsoft.com/office/officeart/2005/8/layout/orgChart1"/>
    <dgm:cxn modelId="{7E5E5789-AC5B-4A10-8952-2D3B0BA86F5C}" type="presOf" srcId="{39491812-1727-4B67-8F61-BCCEE52283F7}" destId="{1C666C4A-46C9-4776-8CF9-BBC38E9C8988}" srcOrd="1" destOrd="0" presId="urn:microsoft.com/office/officeart/2005/8/layout/orgChart1"/>
    <dgm:cxn modelId="{5690D889-E9A6-4285-B3E4-78AF430B01D5}" type="presOf" srcId="{CBE29614-F20A-479A-B38E-C7BB22FF7486}" destId="{BF402F94-DA84-452E-8D65-7F30EC8387CA}" srcOrd="0" destOrd="0" presId="urn:microsoft.com/office/officeart/2005/8/layout/orgChart1"/>
    <dgm:cxn modelId="{137C248D-5F50-4B6A-9376-B18CCCA43BA9}" type="presOf" srcId="{C30D6B62-F37F-4F64-AF71-80A1A5DFD638}" destId="{D73C0104-1BD6-4C88-8775-F424BD8509F9}" srcOrd="0" destOrd="0" presId="urn:microsoft.com/office/officeart/2005/8/layout/orgChart1"/>
    <dgm:cxn modelId="{4F91AB90-C3EB-4117-95A7-0EB3E2919C61}" type="presOf" srcId="{39491812-1727-4B67-8F61-BCCEE52283F7}" destId="{020D841D-6580-4B80-A4EF-65DF3E78DBD2}" srcOrd="0" destOrd="0" presId="urn:microsoft.com/office/officeart/2005/8/layout/orgChart1"/>
    <dgm:cxn modelId="{C2D37791-2FE1-4EC2-BE6D-6D37DE89DA8C}" type="presOf" srcId="{35F9714B-BA68-4D41-9A7E-8D1CF919C96F}" destId="{70E06C0C-DF6F-4DEC-BACF-6998A81A3099}" srcOrd="1" destOrd="0" presId="urn:microsoft.com/office/officeart/2005/8/layout/orgChart1"/>
    <dgm:cxn modelId="{601EFF91-3D7F-4BB6-A5EA-F137040FEA0B}" srcId="{FC7F4ECC-81CE-4912-A0C6-2E3097D81A0A}" destId="{6410BBB2-2898-4926-9E78-FC2E83897A86}" srcOrd="3" destOrd="0" parTransId="{1C2A5EDA-C6DC-49B8-A3BE-D3C65318BEF9}" sibTransId="{6FF67945-D7A3-4F1A-B3CD-240553A11897}"/>
    <dgm:cxn modelId="{F89A0394-3176-4467-8E83-446EE1AA115D}" type="presOf" srcId="{56F70502-E2B1-41F9-B586-4789937B7E24}" destId="{489E925B-10F8-4DB0-AC18-C38F782087BB}" srcOrd="0" destOrd="0" presId="urn:microsoft.com/office/officeart/2005/8/layout/orgChart1"/>
    <dgm:cxn modelId="{617B7195-E681-4C76-89D8-6BBF92B8F16A}" type="presOf" srcId="{21DBA6BD-5E9E-45D0-8ED4-BAB79AC05CB7}" destId="{1C897B19-A3D9-4208-A15A-0FB0E041B7F6}" srcOrd="0" destOrd="0" presId="urn:microsoft.com/office/officeart/2005/8/layout/orgChart1"/>
    <dgm:cxn modelId="{9D516999-FC5B-47E5-AF38-E87CB814005A}" type="presOf" srcId="{C30D6B62-F37F-4F64-AF71-80A1A5DFD638}" destId="{E97C8E25-1E3D-43FA-8EC0-8026AE30D1B7}" srcOrd="1" destOrd="0" presId="urn:microsoft.com/office/officeart/2005/8/layout/orgChart1"/>
    <dgm:cxn modelId="{ECAB629A-4075-4F71-81BE-8837ABBBBD1B}" type="presOf" srcId="{775D369F-2B6A-44FA-B992-89F12B0F3A4A}" destId="{338F566D-DF26-4419-AFA1-76DC84A8A495}" srcOrd="1" destOrd="0" presId="urn:microsoft.com/office/officeart/2005/8/layout/orgChart1"/>
    <dgm:cxn modelId="{78FCAB9A-79D2-47B5-A06A-CEF2BE476240}" srcId="{0552FAF5-AB8A-4B7C-9C53-93B20111E167}" destId="{FB2FFA8F-8092-4EDB-A32F-722D794BD2BD}" srcOrd="3" destOrd="0" parTransId="{6B9E2CD4-F988-428B-A9F0-3B7FB7AD0254}" sibTransId="{D2685775-EC87-4D08-95DD-B343B8F5DEB5}"/>
    <dgm:cxn modelId="{6269CC9F-8125-473B-8E06-739E8E07B995}" type="presOf" srcId="{3A71A51F-7E57-48B6-B8B0-9250961D50D8}" destId="{7BDA227F-F1F3-413A-B387-E390B641FE38}" srcOrd="0" destOrd="0" presId="urn:microsoft.com/office/officeart/2005/8/layout/orgChart1"/>
    <dgm:cxn modelId="{2AAF4FA2-CD3D-40B0-B0C7-D96C8C7AB358}" type="presOf" srcId="{21BF14D3-2A8C-4E0E-9742-BEC328835209}" destId="{3EF1E938-EFA8-42DD-8E53-A6AF5184E76D}" srcOrd="0" destOrd="0" presId="urn:microsoft.com/office/officeart/2005/8/layout/orgChart1"/>
    <dgm:cxn modelId="{DF876FA5-5954-4D58-AC17-8B038AC30964}" type="presOf" srcId="{51E86C2B-5830-442B-A700-6F8C0B4BC3A9}" destId="{D5E2CEAD-8B69-4979-A632-6A862DE190C3}" srcOrd="0" destOrd="0" presId="urn:microsoft.com/office/officeart/2005/8/layout/orgChart1"/>
    <dgm:cxn modelId="{F095EFA5-F9BC-47C4-B4F9-9EA4D70C388F}" srcId="{98FDCDB2-77B4-47B6-9AFD-286F1017F413}" destId="{0552FAF5-AB8A-4B7C-9C53-93B20111E167}" srcOrd="2" destOrd="0" parTransId="{FCADB879-4E89-4816-9F16-7C39508C4945}" sibTransId="{4A02DFCB-79BE-4F2E-BC1C-FEDA630F84FC}"/>
    <dgm:cxn modelId="{29268DA6-D8C1-47BD-A2E0-C4D3F67ACFD7}" type="presOf" srcId="{775D369F-2B6A-44FA-B992-89F12B0F3A4A}" destId="{4A51826B-CDE2-4BC2-9C2D-F8576F8C647C}" srcOrd="0" destOrd="0" presId="urn:microsoft.com/office/officeart/2005/8/layout/orgChart1"/>
    <dgm:cxn modelId="{522D94A8-CD98-430E-B375-7983FF241651}" type="presOf" srcId="{A04FEEFF-487D-4B54-BD11-D6E2225A8744}" destId="{8DE65AF7-742B-43D2-95F6-A17EBEEAFE99}" srcOrd="0" destOrd="0" presId="urn:microsoft.com/office/officeart/2005/8/layout/orgChart1"/>
    <dgm:cxn modelId="{C9D80DAA-4F4C-4A75-A4CD-C5EAEA209DD2}" type="presOf" srcId="{E9DEECF7-DE3C-424D-993D-C055AC019DF1}" destId="{ADA9FEB9-2232-4DB7-A1BC-8161ED7B4DEE}" srcOrd="0" destOrd="0" presId="urn:microsoft.com/office/officeart/2005/8/layout/orgChart1"/>
    <dgm:cxn modelId="{2A907AAD-B8C4-4798-95CC-4359C3A05E45}" type="presOf" srcId="{7E617C25-B3C5-414B-ACDB-C4FFEC6187C3}" destId="{94EED99C-CFBA-4D5D-91FC-5AEA1540BC0E}" srcOrd="0" destOrd="0" presId="urn:microsoft.com/office/officeart/2005/8/layout/orgChart1"/>
    <dgm:cxn modelId="{50832EAF-E17B-44D0-9AF2-9558224623C4}" type="presOf" srcId="{3A8D901C-7784-4EC1-B0B1-38B184AE02A8}" destId="{48EBD5DF-1385-4C83-9056-7788D1A3D490}" srcOrd="0" destOrd="0" presId="urn:microsoft.com/office/officeart/2005/8/layout/orgChart1"/>
    <dgm:cxn modelId="{7438E2B0-7D37-4B5F-821F-1F98E94D98C6}" type="presOf" srcId="{7E617C25-B3C5-414B-ACDB-C4FFEC6187C3}" destId="{D9AC679F-278C-4B2F-BAE5-A84C4C0B6D43}" srcOrd="1" destOrd="0" presId="urn:microsoft.com/office/officeart/2005/8/layout/orgChart1"/>
    <dgm:cxn modelId="{5C89E3B4-3029-4969-B1C6-644B8D02E7FA}" type="presOf" srcId="{FC7F4ECC-81CE-4912-A0C6-2E3097D81A0A}" destId="{78D85630-1ACE-4A09-8384-70103C8FC8EA}" srcOrd="0" destOrd="0" presId="urn:microsoft.com/office/officeart/2005/8/layout/orgChart1"/>
    <dgm:cxn modelId="{5017B0B6-AC47-47AC-A195-AA18B3B69180}" type="presOf" srcId="{67276323-B65F-4EFD-82C1-23D136DB3231}" destId="{B176769B-9052-4E98-A92E-5A0ECB7CB8D0}" srcOrd="0" destOrd="0" presId="urn:microsoft.com/office/officeart/2005/8/layout/orgChart1"/>
    <dgm:cxn modelId="{6E7504BC-DD91-478C-81D0-0BD0DBD61B30}" srcId="{FC7F4ECC-81CE-4912-A0C6-2E3097D81A0A}" destId="{39491812-1727-4B67-8F61-BCCEE52283F7}" srcOrd="5" destOrd="0" parTransId="{56F70502-E2B1-41F9-B586-4789937B7E24}" sibTransId="{9F61B67A-F7DD-4E4C-89A9-7EEEF2803FD1}"/>
    <dgm:cxn modelId="{5C0319BC-8EBF-4CED-B74B-0FB9EB658169}" type="presOf" srcId="{35F9714B-BA68-4D41-9A7E-8D1CF919C96F}" destId="{C996B751-6417-47DA-A9A8-67622721BF14}" srcOrd="0" destOrd="0" presId="urn:microsoft.com/office/officeart/2005/8/layout/orgChart1"/>
    <dgm:cxn modelId="{0AF75CBF-A426-4552-92D7-F55E5CC9D890}" type="presOf" srcId="{00598C71-2FEE-4B02-9079-50238DB97BD1}" destId="{3D371CD1-72B9-4F9F-BE16-CD6523B467CA}" srcOrd="1" destOrd="0" presId="urn:microsoft.com/office/officeart/2005/8/layout/orgChart1"/>
    <dgm:cxn modelId="{3327D3BF-FCAA-4447-8839-1A824E6D2FEA}" srcId="{FC7F4ECC-81CE-4912-A0C6-2E3097D81A0A}" destId="{D3E96100-39FA-4C55-A922-17E4EDA2479E}" srcOrd="0" destOrd="0" parTransId="{175E7440-DD9E-46AE-8599-B75FFB1C7939}" sibTransId="{12CE6F43-5076-4195-A596-FA5CA73F1BB0}"/>
    <dgm:cxn modelId="{C12010C1-79BB-4C1D-BB18-E21A145AD3CB}" type="presOf" srcId="{B575E727-A4D0-44CF-B87D-F57DD7BE7D38}" destId="{995370AC-996C-4FA7-B219-CB869555CA74}" srcOrd="0" destOrd="0" presId="urn:microsoft.com/office/officeart/2005/8/layout/orgChart1"/>
    <dgm:cxn modelId="{38E985C2-F6FC-4B6B-851E-D16C0DD325A6}" type="presOf" srcId="{BF70F145-0191-4C15-B285-DA5E466E7DD7}" destId="{B856FDF3-83C7-47A8-8F46-79F27282A00A}" srcOrd="0" destOrd="0" presId="urn:microsoft.com/office/officeart/2005/8/layout/orgChart1"/>
    <dgm:cxn modelId="{3B1434C5-862B-464F-9074-5CCAD3E78BF0}" type="presOf" srcId="{D97C85D7-8F48-4373-9ABB-C6ABD51CC858}" destId="{E7DDF612-4C54-485B-95A4-FCC652EC2BDE}" srcOrd="0" destOrd="0" presId="urn:microsoft.com/office/officeart/2005/8/layout/orgChart1"/>
    <dgm:cxn modelId="{17A964C5-1C67-434B-B04C-D814F99EFC8B}" srcId="{FC7F4ECC-81CE-4912-A0C6-2E3097D81A0A}" destId="{F5055E05-30AE-40B7-9AEB-E77832E21625}" srcOrd="2" destOrd="0" parTransId="{6A117A1D-5A03-42C9-9005-F09BCA54B194}" sibTransId="{538A3F5C-4F82-43ED-A3EF-E23FBAAD143F}"/>
    <dgm:cxn modelId="{53E9F6C5-CB92-4605-978F-FF14A9F3A951}" type="presOf" srcId="{781AE37D-6D0E-4F41-8992-1340AFD54B38}" destId="{2799B0D2-797B-44B1-A501-E7283FD6C11E}" srcOrd="1" destOrd="0" presId="urn:microsoft.com/office/officeart/2005/8/layout/orgChart1"/>
    <dgm:cxn modelId="{8B3D7BC6-8C7C-4BA4-91D8-DE0B6DB432F6}" srcId="{6FF308EF-35E5-4C38-AB37-7DB66B571EDE}" destId="{BF70F145-0191-4C15-B285-DA5E466E7DD7}" srcOrd="1" destOrd="0" parTransId="{665F90BB-548C-4491-86D4-E62BEE4AFB42}" sibTransId="{362DF24F-3613-4CF8-A3A4-5EA6494B2807}"/>
    <dgm:cxn modelId="{FB22EDC6-76F6-4191-ACD8-3616FC7115C8}" type="presOf" srcId="{B8437268-9337-4AEB-ADC6-E4F7E2B5827D}" destId="{BC4F9DCB-CAB4-44A6-B8BC-AEA15B2EA81B}" srcOrd="0" destOrd="0" presId="urn:microsoft.com/office/officeart/2005/8/layout/orgChart1"/>
    <dgm:cxn modelId="{53F208C7-FDC2-418E-B524-428ADFA0EFB7}" srcId="{706CAA78-1438-49C5-A8FD-593C9E658F3B}" destId="{B0C2BE64-0D88-4B49-8488-A794196D83A8}" srcOrd="1" destOrd="0" parTransId="{67276323-B65F-4EFD-82C1-23D136DB3231}" sibTransId="{3FAC3C61-E117-4E80-9E80-436CDB662872}"/>
    <dgm:cxn modelId="{277D29C7-D617-42A2-8CEE-A63D04350A9C}" srcId="{781AE37D-6D0E-4F41-8992-1340AFD54B38}" destId="{2A39DA3C-A63F-4B01-A313-5BD8443D6F93}" srcOrd="2" destOrd="0" parTransId="{845E1719-A8F5-495F-B6E9-DCC42CC5B11D}" sibTransId="{BF64D226-F575-40B1-A653-B6766F9F3C4B}"/>
    <dgm:cxn modelId="{C9141CC9-8CB8-44B4-818B-6A745A147BA6}" type="presOf" srcId="{845E1719-A8F5-495F-B6E9-DCC42CC5B11D}" destId="{1D15967B-68B7-4758-9725-7C5818F25270}" srcOrd="0" destOrd="0" presId="urn:microsoft.com/office/officeart/2005/8/layout/orgChart1"/>
    <dgm:cxn modelId="{AE93F5C9-C4B7-4CEE-85F9-AD79A8E6D6C0}" type="presOf" srcId="{BA3F4245-F6C5-4ECC-BD8A-3D12CC0E7CF9}" destId="{B703E002-6E38-433D-A528-6C81E84F6971}" srcOrd="1" destOrd="0" presId="urn:microsoft.com/office/officeart/2005/8/layout/orgChart1"/>
    <dgm:cxn modelId="{549EABCA-ACF6-4D7D-A1FA-EF05E8F6F3E2}" type="presOf" srcId="{6410BBB2-2898-4926-9E78-FC2E83897A86}" destId="{45D09BEF-9792-43EE-876E-EBD16F92DEEE}" srcOrd="0" destOrd="0" presId="urn:microsoft.com/office/officeart/2005/8/layout/orgChart1"/>
    <dgm:cxn modelId="{3A4BD0CE-42CD-46B2-8A1F-AD3686A309EF}" srcId="{706CAA78-1438-49C5-A8FD-593C9E658F3B}" destId="{35F9714B-BA68-4D41-9A7E-8D1CF919C96F}" srcOrd="4" destOrd="0" parTransId="{69BED4C3-C685-4AB3-B7A5-7EF9312DD558}" sibTransId="{B1E50A9F-2696-4CE2-B8D9-C4A355AAA474}"/>
    <dgm:cxn modelId="{7316C5D0-5AA4-41B2-AC70-B8ADF2FE80EF}" type="presOf" srcId="{2A39DA3C-A63F-4B01-A313-5BD8443D6F93}" destId="{90B08BA7-7D35-47D8-83DE-3BCD70F9C1BA}" srcOrd="1" destOrd="0" presId="urn:microsoft.com/office/officeart/2005/8/layout/orgChart1"/>
    <dgm:cxn modelId="{6B7E14D4-FA07-4AF5-B1D6-A02F753CCFD4}" type="presOf" srcId="{F5055E05-30AE-40B7-9AEB-E77832E21625}" destId="{1D6642A1-ADE7-4B8F-8B52-1CA9B1BB1E5F}" srcOrd="1" destOrd="0" presId="urn:microsoft.com/office/officeart/2005/8/layout/orgChart1"/>
    <dgm:cxn modelId="{369972D5-C4DA-496E-8F62-2365EBF7BD8F}" type="presOf" srcId="{0E83336B-14FD-4EF2-ACBA-04F405EFB4DE}" destId="{F99CEA90-E1CF-4626-8288-683C47D38D5D}" srcOrd="0" destOrd="0" presId="urn:microsoft.com/office/officeart/2005/8/layout/orgChart1"/>
    <dgm:cxn modelId="{E741E6D6-C1B1-4762-BFFF-DD41DA15FEED}" type="presOf" srcId="{FEF04378-C440-46E5-9849-51876AE55FA4}" destId="{6B0F797E-A58A-49B0-9FEA-615022A00FBD}" srcOrd="0" destOrd="0" presId="urn:microsoft.com/office/officeart/2005/8/layout/orgChart1"/>
    <dgm:cxn modelId="{608790D7-0239-4F2D-87E1-E9D7A2050F84}" type="presOf" srcId="{706CAA78-1438-49C5-A8FD-593C9E658F3B}" destId="{32D45644-D907-43A8-8BB7-E37E3C478CDD}" srcOrd="1" destOrd="0" presId="urn:microsoft.com/office/officeart/2005/8/layout/orgChart1"/>
    <dgm:cxn modelId="{5F90A2D8-4432-4A51-83CB-F1217C9F9452}" type="presOf" srcId="{7005CE7F-6308-45B9-B842-C65E94FE1380}" destId="{A30F3729-49E5-42D9-81F0-EA03E98CACA1}" srcOrd="0" destOrd="0" presId="urn:microsoft.com/office/officeart/2005/8/layout/orgChart1"/>
    <dgm:cxn modelId="{E8F37BDA-153E-4E53-84B1-29BC039FB938}" type="presOf" srcId="{19D8B480-145A-4F79-BF8B-EE79EF1BD901}" destId="{5AD31624-DB10-40FF-A837-32CBBA00575B}" srcOrd="0" destOrd="0" presId="urn:microsoft.com/office/officeart/2005/8/layout/orgChart1"/>
    <dgm:cxn modelId="{55E6E9DA-DD18-4670-B647-CD9C530C67BB}" type="presOf" srcId="{98FDCDB2-77B4-47B6-9AFD-286F1017F413}" destId="{067E06EC-7791-4593-9282-9BE5BA1F5E10}" srcOrd="1" destOrd="0" presId="urn:microsoft.com/office/officeart/2005/8/layout/orgChart1"/>
    <dgm:cxn modelId="{1D00D3DC-5CA3-4FB7-9332-CDF1627738C6}" srcId="{6FF308EF-35E5-4C38-AB37-7DB66B571EDE}" destId="{21BF14D3-2A8C-4E0E-9742-BEC328835209}" srcOrd="0" destOrd="0" parTransId="{0221AB56-2E58-44C4-84DD-50A76096AEAE}" sibTransId="{D8FC2A30-03F3-4239-9E6C-03D8DD8AB6FC}"/>
    <dgm:cxn modelId="{709170DF-E27B-46AB-AE79-8B16FF555B4A}" srcId="{0552FAF5-AB8A-4B7C-9C53-93B20111E167}" destId="{B575E727-A4D0-44CF-B87D-F57DD7BE7D38}" srcOrd="5" destOrd="0" parTransId="{A04FEEFF-487D-4B54-BD11-D6E2225A8744}" sibTransId="{DA2375E5-CC46-4A32-B736-9F0CAC9D8849}"/>
    <dgm:cxn modelId="{DBBD18E6-65D5-4047-BB17-FCCC27353472}" type="presOf" srcId="{FB2FFA8F-8092-4EDB-A32F-722D794BD2BD}" destId="{37073228-C863-414E-83DA-17CD86C656D9}" srcOrd="0" destOrd="0" presId="urn:microsoft.com/office/officeart/2005/8/layout/orgChart1"/>
    <dgm:cxn modelId="{F05152EE-9467-4E37-8F7B-21F1C150BBF5}" type="presOf" srcId="{B575E727-A4D0-44CF-B87D-F57DD7BE7D38}" destId="{9D02324E-B00E-47F2-B2AB-F354FB0AEE9F}" srcOrd="1" destOrd="0" presId="urn:microsoft.com/office/officeart/2005/8/layout/orgChart1"/>
    <dgm:cxn modelId="{E82C72F0-94CB-42AD-9369-506E6BCB215E}" type="presOf" srcId="{B0C2BE64-0D88-4B49-8488-A794196D83A8}" destId="{58CF3ADD-E64F-41A8-9523-28C104CE890C}" srcOrd="1" destOrd="0" presId="urn:microsoft.com/office/officeart/2005/8/layout/orgChart1"/>
    <dgm:cxn modelId="{D8AB0FF4-B832-492E-9806-51CC23A459BE}" type="presOf" srcId="{9E43443C-C933-4FE5-B75F-C54D3218BBB0}" destId="{90FBD11E-C11D-45EE-8DD1-E8B5C298A0DD}" srcOrd="0" destOrd="0" presId="urn:microsoft.com/office/officeart/2005/8/layout/orgChart1"/>
    <dgm:cxn modelId="{2B1F6EF4-A55C-4C27-9C0A-01559CC282F2}" type="presOf" srcId="{5CFE6D4C-C841-42F6-A77A-5337744EE9A6}" destId="{7AA0267A-F7D6-4AAB-AEAE-2F53D7413744}" srcOrd="1" destOrd="0" presId="urn:microsoft.com/office/officeart/2005/8/layout/orgChart1"/>
    <dgm:cxn modelId="{F4A2D4F4-2EFA-4875-B9F4-541DF044D503}" type="presOf" srcId="{0552FAF5-AB8A-4B7C-9C53-93B20111E167}" destId="{26F5DF63-8B58-468E-B708-E3E6C4344E52}" srcOrd="1" destOrd="0" presId="urn:microsoft.com/office/officeart/2005/8/layout/orgChart1"/>
    <dgm:cxn modelId="{1C8F26F8-3FCD-4B6E-9429-FA85B8F40470}" type="presOf" srcId="{A74A15EB-D56C-42D7-9608-590BBE0A089D}" destId="{53C7F574-1ABB-4B49-8F17-F6B6E0279E6F}" srcOrd="0" destOrd="0" presId="urn:microsoft.com/office/officeart/2005/8/layout/orgChart1"/>
    <dgm:cxn modelId="{EF724EFB-CB04-4C78-BE0F-0C9D358E248F}" type="presOf" srcId="{0221AB56-2E58-44C4-84DD-50A76096AEAE}" destId="{139912FF-96AC-4DE7-95F5-97D984C12C20}" srcOrd="0" destOrd="0" presId="urn:microsoft.com/office/officeart/2005/8/layout/orgChart1"/>
    <dgm:cxn modelId="{D24633FE-0224-4618-AA62-0487702C5824}" type="presOf" srcId="{68EEA72F-D7EA-4D8E-B402-DBBA2FD2CA90}" destId="{319B094B-F037-475E-8198-75F59CE4DD40}" srcOrd="0" destOrd="0" presId="urn:microsoft.com/office/officeart/2005/8/layout/orgChart1"/>
    <dgm:cxn modelId="{98378DB1-11A5-40C0-A4CE-1969F0D8941A}" type="presParOf" srcId="{D5E2CEAD-8B69-4979-A632-6A862DE190C3}" destId="{2E9E5449-EE33-4AE7-887F-7B6DA07424C4}" srcOrd="0" destOrd="0" presId="urn:microsoft.com/office/officeart/2005/8/layout/orgChart1"/>
    <dgm:cxn modelId="{0BAF3B3F-2692-4C7C-854C-39BE427D4C83}" type="presParOf" srcId="{2E9E5449-EE33-4AE7-887F-7B6DA07424C4}" destId="{267DDA58-E5BD-4FA7-B2B9-55C875BAEC11}" srcOrd="0" destOrd="0" presId="urn:microsoft.com/office/officeart/2005/8/layout/orgChart1"/>
    <dgm:cxn modelId="{738DE479-9B77-43FB-B555-6D8CCD691684}" type="presParOf" srcId="{267DDA58-E5BD-4FA7-B2B9-55C875BAEC11}" destId="{12CAF182-ADCC-4144-9AF8-2BDF6566FA15}" srcOrd="0" destOrd="0" presId="urn:microsoft.com/office/officeart/2005/8/layout/orgChart1"/>
    <dgm:cxn modelId="{A490DA44-F766-4611-8B3A-C6EDD0A8CF0F}" type="presParOf" srcId="{267DDA58-E5BD-4FA7-B2B9-55C875BAEC11}" destId="{067E06EC-7791-4593-9282-9BE5BA1F5E10}" srcOrd="1" destOrd="0" presId="urn:microsoft.com/office/officeart/2005/8/layout/orgChart1"/>
    <dgm:cxn modelId="{5C91B501-DA6D-448A-9B07-EFFDB846D86E}" type="presParOf" srcId="{2E9E5449-EE33-4AE7-887F-7B6DA07424C4}" destId="{EBF5438C-CF25-4C78-BA39-4CA2BBBAF54D}" srcOrd="1" destOrd="0" presId="urn:microsoft.com/office/officeart/2005/8/layout/orgChart1"/>
    <dgm:cxn modelId="{2E16D941-03FD-4419-85EA-7301DB916181}" type="presParOf" srcId="{EBF5438C-CF25-4C78-BA39-4CA2BBBAF54D}" destId="{0ACBBC76-C2A6-4F0B-A056-3A661A849C62}" srcOrd="0" destOrd="0" presId="urn:microsoft.com/office/officeart/2005/8/layout/orgChart1"/>
    <dgm:cxn modelId="{69D14EB7-4A00-4E3F-8412-D95257F0A047}" type="presParOf" srcId="{EBF5438C-CF25-4C78-BA39-4CA2BBBAF54D}" destId="{D4163640-DB76-4E43-AF1E-51D6507B5DF2}" srcOrd="1" destOrd="0" presId="urn:microsoft.com/office/officeart/2005/8/layout/orgChart1"/>
    <dgm:cxn modelId="{6A3E9466-6B60-48E4-8A34-71801C56E9A2}" type="presParOf" srcId="{D4163640-DB76-4E43-AF1E-51D6507B5DF2}" destId="{518BAC53-498B-45CD-B017-D7E91A65E9F4}" srcOrd="0" destOrd="0" presId="urn:microsoft.com/office/officeart/2005/8/layout/orgChart1"/>
    <dgm:cxn modelId="{2BF46E2C-76C5-411E-A04C-80EF51EBCDE4}" type="presParOf" srcId="{518BAC53-498B-45CD-B017-D7E91A65E9F4}" destId="{B5BA86F4-F985-491E-AF24-57187120785E}" srcOrd="0" destOrd="0" presId="urn:microsoft.com/office/officeart/2005/8/layout/orgChart1"/>
    <dgm:cxn modelId="{423F8932-92A6-4583-A70B-F569B6303EB4}" type="presParOf" srcId="{518BAC53-498B-45CD-B017-D7E91A65E9F4}" destId="{7AA0267A-F7D6-4AAB-AEAE-2F53D7413744}" srcOrd="1" destOrd="0" presId="urn:microsoft.com/office/officeart/2005/8/layout/orgChart1"/>
    <dgm:cxn modelId="{78205F5D-5944-4708-A7B9-66869ECBE962}" type="presParOf" srcId="{D4163640-DB76-4E43-AF1E-51D6507B5DF2}" destId="{D4360E32-9F68-41C2-8F8C-E6199F5A0935}" srcOrd="1" destOrd="0" presId="urn:microsoft.com/office/officeart/2005/8/layout/orgChart1"/>
    <dgm:cxn modelId="{DDE3D8F3-9F58-4D2B-8061-7D1C520CCE11}" type="presParOf" srcId="{D4163640-DB76-4E43-AF1E-51D6507B5DF2}" destId="{A0A5261B-11CB-4FD3-8A72-854ED8DE91A9}" srcOrd="2" destOrd="0" presId="urn:microsoft.com/office/officeart/2005/8/layout/orgChart1"/>
    <dgm:cxn modelId="{56F72D57-2486-48F4-9740-23760323B3AA}" type="presParOf" srcId="{EBF5438C-CF25-4C78-BA39-4CA2BBBAF54D}" destId="{C7DCB595-134F-40F9-8776-FBEC26F43D13}" srcOrd="2" destOrd="0" presId="urn:microsoft.com/office/officeart/2005/8/layout/orgChart1"/>
    <dgm:cxn modelId="{91CE4220-3721-4F6E-9F13-6E021D4DC934}" type="presParOf" srcId="{EBF5438C-CF25-4C78-BA39-4CA2BBBAF54D}" destId="{E037DE1B-05D7-44D2-9501-889216CBE3F1}" srcOrd="3" destOrd="0" presId="urn:microsoft.com/office/officeart/2005/8/layout/orgChart1"/>
    <dgm:cxn modelId="{919C04D8-800A-4F48-860F-17B4F2B68392}" type="presParOf" srcId="{E037DE1B-05D7-44D2-9501-889216CBE3F1}" destId="{2AB5BF59-F41B-42BF-B3FD-6B381A24DEE9}" srcOrd="0" destOrd="0" presId="urn:microsoft.com/office/officeart/2005/8/layout/orgChart1"/>
    <dgm:cxn modelId="{E1EDF289-095C-461C-9A62-DAAB7EC226DD}" type="presParOf" srcId="{2AB5BF59-F41B-42BF-B3FD-6B381A24DEE9}" destId="{F9CDA36C-0671-48F1-BD47-6BB5BE988BE3}" srcOrd="0" destOrd="0" presId="urn:microsoft.com/office/officeart/2005/8/layout/orgChart1"/>
    <dgm:cxn modelId="{DB7B64D7-5BD4-4A50-89F8-23EEC4892A6E}" type="presParOf" srcId="{2AB5BF59-F41B-42BF-B3FD-6B381A24DEE9}" destId="{32D45644-D907-43A8-8BB7-E37E3C478CDD}" srcOrd="1" destOrd="0" presId="urn:microsoft.com/office/officeart/2005/8/layout/orgChart1"/>
    <dgm:cxn modelId="{B7428327-A67D-4AF7-AAA4-51C1C333B2B3}" type="presParOf" srcId="{E037DE1B-05D7-44D2-9501-889216CBE3F1}" destId="{658E6D8F-52D4-4CB7-B181-FEACF00A05E5}" srcOrd="1" destOrd="0" presId="urn:microsoft.com/office/officeart/2005/8/layout/orgChart1"/>
    <dgm:cxn modelId="{F5CB1C9B-CD10-40C1-B2B1-EC47DBADBE24}" type="presParOf" srcId="{658E6D8F-52D4-4CB7-B181-FEACF00A05E5}" destId="{90FBD11E-C11D-45EE-8DD1-E8B5C298A0DD}" srcOrd="0" destOrd="0" presId="urn:microsoft.com/office/officeart/2005/8/layout/orgChart1"/>
    <dgm:cxn modelId="{361B6BAB-C574-4BDB-B65D-6CC8837CBE9E}" type="presParOf" srcId="{658E6D8F-52D4-4CB7-B181-FEACF00A05E5}" destId="{31A1CD92-7E65-4C8E-BECE-44BD607D0AE2}" srcOrd="1" destOrd="0" presId="urn:microsoft.com/office/officeart/2005/8/layout/orgChart1"/>
    <dgm:cxn modelId="{1DCF0EC1-69EE-4BE5-96FB-686A0D841DBD}" type="presParOf" srcId="{31A1CD92-7E65-4C8E-BECE-44BD607D0AE2}" destId="{B3E61970-966F-4324-A3F0-98C5F6ECD921}" srcOrd="0" destOrd="0" presId="urn:microsoft.com/office/officeart/2005/8/layout/orgChart1"/>
    <dgm:cxn modelId="{AFBF6EF2-BEEA-40B2-94C8-7737D39FBE86}" type="presParOf" srcId="{B3E61970-966F-4324-A3F0-98C5F6ECD921}" destId="{5BBC3BB3-26F0-4AB2-92E4-0941A872C24C}" srcOrd="0" destOrd="0" presId="urn:microsoft.com/office/officeart/2005/8/layout/orgChart1"/>
    <dgm:cxn modelId="{5E520FAA-1F29-4A09-8E6D-87D1D121D909}" type="presParOf" srcId="{B3E61970-966F-4324-A3F0-98C5F6ECD921}" destId="{2799B0D2-797B-44B1-A501-E7283FD6C11E}" srcOrd="1" destOrd="0" presId="urn:microsoft.com/office/officeart/2005/8/layout/orgChart1"/>
    <dgm:cxn modelId="{9875CCC1-E808-4773-AD8C-89FF2BEDFD17}" type="presParOf" srcId="{31A1CD92-7E65-4C8E-BECE-44BD607D0AE2}" destId="{B1248BEF-584D-4DAA-BB17-17BA28A61B15}" srcOrd="1" destOrd="0" presId="urn:microsoft.com/office/officeart/2005/8/layout/orgChart1"/>
    <dgm:cxn modelId="{B2F3EFD5-DA24-4D23-9EF7-1FFCCC8A4F4E}" type="presParOf" srcId="{B1248BEF-584D-4DAA-BB17-17BA28A61B15}" destId="{A30F3729-49E5-42D9-81F0-EA03E98CACA1}" srcOrd="0" destOrd="0" presId="urn:microsoft.com/office/officeart/2005/8/layout/orgChart1"/>
    <dgm:cxn modelId="{3BF6C424-A863-4C1C-AE27-CE1E97DF1990}" type="presParOf" srcId="{B1248BEF-584D-4DAA-BB17-17BA28A61B15}" destId="{2151CD8E-4B5E-41B5-8990-E9F56F76D084}" srcOrd="1" destOrd="0" presId="urn:microsoft.com/office/officeart/2005/8/layout/orgChart1"/>
    <dgm:cxn modelId="{6CEFCF6C-B709-47B0-90DC-CD3617BA029F}" type="presParOf" srcId="{2151CD8E-4B5E-41B5-8990-E9F56F76D084}" destId="{DC9B1F9A-5274-4575-BC48-0E3E7D66F302}" srcOrd="0" destOrd="0" presId="urn:microsoft.com/office/officeart/2005/8/layout/orgChart1"/>
    <dgm:cxn modelId="{3E2E02E0-2331-4712-87FB-6EF82FB19683}" type="presParOf" srcId="{DC9B1F9A-5274-4575-BC48-0E3E7D66F302}" destId="{1C897B19-A3D9-4208-A15A-0FB0E041B7F6}" srcOrd="0" destOrd="0" presId="urn:microsoft.com/office/officeart/2005/8/layout/orgChart1"/>
    <dgm:cxn modelId="{EE21E1E4-B40C-42AF-8FF1-9476DBA9C154}" type="presParOf" srcId="{DC9B1F9A-5274-4575-BC48-0E3E7D66F302}" destId="{B141923A-3B53-46F6-A360-925635DBD90D}" srcOrd="1" destOrd="0" presId="urn:microsoft.com/office/officeart/2005/8/layout/orgChart1"/>
    <dgm:cxn modelId="{E66F4557-7859-4C83-A1CF-AAA17DCE76C9}" type="presParOf" srcId="{2151CD8E-4B5E-41B5-8990-E9F56F76D084}" destId="{EA29C8A0-7B3E-4A46-ADEC-E34177CCD225}" srcOrd="1" destOrd="0" presId="urn:microsoft.com/office/officeart/2005/8/layout/orgChart1"/>
    <dgm:cxn modelId="{78259CAC-242B-4FAF-B1A1-8F804871D7BD}" type="presParOf" srcId="{2151CD8E-4B5E-41B5-8990-E9F56F76D084}" destId="{74A0148E-B1E9-4552-B3B3-A0706461A309}" srcOrd="2" destOrd="0" presId="urn:microsoft.com/office/officeart/2005/8/layout/orgChart1"/>
    <dgm:cxn modelId="{C40F9AC6-702F-41F4-87CD-64D8C56B8992}" type="presParOf" srcId="{B1248BEF-584D-4DAA-BB17-17BA28A61B15}" destId="{7BDA227F-F1F3-413A-B387-E390B641FE38}" srcOrd="2" destOrd="0" presId="urn:microsoft.com/office/officeart/2005/8/layout/orgChart1"/>
    <dgm:cxn modelId="{1550BD6F-C8F3-414C-85CC-65197A99EDF6}" type="presParOf" srcId="{B1248BEF-584D-4DAA-BB17-17BA28A61B15}" destId="{ADCA9F04-72C0-4B48-A3EF-985CCEF4F983}" srcOrd="3" destOrd="0" presId="urn:microsoft.com/office/officeart/2005/8/layout/orgChart1"/>
    <dgm:cxn modelId="{7F8D62C9-DA9A-4069-AB04-1ADD2E527885}" type="presParOf" srcId="{ADCA9F04-72C0-4B48-A3EF-985CCEF4F983}" destId="{CD5A20B4-89E8-4145-BB63-DF62FBC46899}" srcOrd="0" destOrd="0" presId="urn:microsoft.com/office/officeart/2005/8/layout/orgChart1"/>
    <dgm:cxn modelId="{0FF65832-26A9-47C1-94E1-DC2C51BFA009}" type="presParOf" srcId="{CD5A20B4-89E8-4145-BB63-DF62FBC46899}" destId="{76548E61-5508-41AE-A08A-50550AEA3103}" srcOrd="0" destOrd="0" presId="urn:microsoft.com/office/officeart/2005/8/layout/orgChart1"/>
    <dgm:cxn modelId="{75E3CA84-6A09-4138-823A-B1CE22A079DD}" type="presParOf" srcId="{CD5A20B4-89E8-4145-BB63-DF62FBC46899}" destId="{3EFFA08C-775D-41ED-8B37-07B77BA77A87}" srcOrd="1" destOrd="0" presId="urn:microsoft.com/office/officeart/2005/8/layout/orgChart1"/>
    <dgm:cxn modelId="{318A0169-696B-421C-92E4-5F47E377F3FA}" type="presParOf" srcId="{ADCA9F04-72C0-4B48-A3EF-985CCEF4F983}" destId="{99BF897F-C2A0-44C7-A110-170BAE69C055}" srcOrd="1" destOrd="0" presId="urn:microsoft.com/office/officeart/2005/8/layout/orgChart1"/>
    <dgm:cxn modelId="{4505CABD-0C22-40ED-A712-445A07F5D963}" type="presParOf" srcId="{ADCA9F04-72C0-4B48-A3EF-985CCEF4F983}" destId="{82829D6F-BADE-4504-BCFD-F272BB0BACBC}" srcOrd="2" destOrd="0" presId="urn:microsoft.com/office/officeart/2005/8/layout/orgChart1"/>
    <dgm:cxn modelId="{3E242A04-909C-4133-8832-E1CB76773F71}" type="presParOf" srcId="{B1248BEF-584D-4DAA-BB17-17BA28A61B15}" destId="{1D15967B-68B7-4758-9725-7C5818F25270}" srcOrd="4" destOrd="0" presId="urn:microsoft.com/office/officeart/2005/8/layout/orgChart1"/>
    <dgm:cxn modelId="{441BE913-889A-4A8E-978C-4B314377EDD5}" type="presParOf" srcId="{B1248BEF-584D-4DAA-BB17-17BA28A61B15}" destId="{11015FEB-48E1-4114-8423-5F0604104192}" srcOrd="5" destOrd="0" presId="urn:microsoft.com/office/officeart/2005/8/layout/orgChart1"/>
    <dgm:cxn modelId="{FA022436-4A27-452E-B883-4AD6E16CEBB3}" type="presParOf" srcId="{11015FEB-48E1-4114-8423-5F0604104192}" destId="{B783747B-B61A-4AEC-BEC0-C9D7C7FB32D0}" srcOrd="0" destOrd="0" presId="urn:microsoft.com/office/officeart/2005/8/layout/orgChart1"/>
    <dgm:cxn modelId="{C3859F70-533B-4B29-991A-B31744324F42}" type="presParOf" srcId="{B783747B-B61A-4AEC-BEC0-C9D7C7FB32D0}" destId="{3A0A4A15-D5E5-4876-9557-AD73868F3763}" srcOrd="0" destOrd="0" presId="urn:microsoft.com/office/officeart/2005/8/layout/orgChart1"/>
    <dgm:cxn modelId="{E3F43DCB-46A5-42B8-B7AB-46144402965F}" type="presParOf" srcId="{B783747B-B61A-4AEC-BEC0-C9D7C7FB32D0}" destId="{90B08BA7-7D35-47D8-83DE-3BCD70F9C1BA}" srcOrd="1" destOrd="0" presId="urn:microsoft.com/office/officeart/2005/8/layout/orgChart1"/>
    <dgm:cxn modelId="{2D5E49E5-CE39-4116-9433-5BC41F63E5E1}" type="presParOf" srcId="{11015FEB-48E1-4114-8423-5F0604104192}" destId="{B40BCA41-A676-4621-915F-B012E00E49D0}" srcOrd="1" destOrd="0" presId="urn:microsoft.com/office/officeart/2005/8/layout/orgChart1"/>
    <dgm:cxn modelId="{2C727BE7-E57C-4B03-AA3C-8145B1CDDD17}" type="presParOf" srcId="{11015FEB-48E1-4114-8423-5F0604104192}" destId="{B77980F1-CE24-43AF-9883-8DD20D543111}" srcOrd="2" destOrd="0" presId="urn:microsoft.com/office/officeart/2005/8/layout/orgChart1"/>
    <dgm:cxn modelId="{24B24089-8D9E-415B-8346-E1EC129847E2}" type="presParOf" srcId="{B1248BEF-584D-4DAA-BB17-17BA28A61B15}" destId="{B2B57DCD-1B7A-4007-8855-1D7E98ED5843}" srcOrd="6" destOrd="0" presId="urn:microsoft.com/office/officeart/2005/8/layout/orgChart1"/>
    <dgm:cxn modelId="{D75DA25E-A8AE-40B1-9652-9B6CFBA2BA16}" type="presParOf" srcId="{B1248BEF-584D-4DAA-BB17-17BA28A61B15}" destId="{736EFE8A-698C-4106-8ACE-9DCC75BC3491}" srcOrd="7" destOrd="0" presId="urn:microsoft.com/office/officeart/2005/8/layout/orgChart1"/>
    <dgm:cxn modelId="{EC743B24-4A1D-44CF-A295-F7AE9BA15C4D}" type="presParOf" srcId="{736EFE8A-698C-4106-8ACE-9DCC75BC3491}" destId="{586C3DC4-9796-4716-9EB4-718CE166A500}" srcOrd="0" destOrd="0" presId="urn:microsoft.com/office/officeart/2005/8/layout/orgChart1"/>
    <dgm:cxn modelId="{5C13DD69-E60F-47EA-AAF9-55FBE79B4F4A}" type="presParOf" srcId="{586C3DC4-9796-4716-9EB4-718CE166A500}" destId="{BF589AA1-1AD5-49C7-B49D-74A39E27D561}" srcOrd="0" destOrd="0" presId="urn:microsoft.com/office/officeart/2005/8/layout/orgChart1"/>
    <dgm:cxn modelId="{1894BD30-DE48-40C9-915A-FCC85BE0C9B5}" type="presParOf" srcId="{586C3DC4-9796-4716-9EB4-718CE166A500}" destId="{902DC769-ECC6-43B0-8D40-287C57B8A60A}" srcOrd="1" destOrd="0" presId="urn:microsoft.com/office/officeart/2005/8/layout/orgChart1"/>
    <dgm:cxn modelId="{DC8AA178-6B34-4A06-BB7B-1F68D9BA4953}" type="presParOf" srcId="{736EFE8A-698C-4106-8ACE-9DCC75BC3491}" destId="{C7BC3883-4940-4C8F-B0D1-9AD0808A75C5}" srcOrd="1" destOrd="0" presId="urn:microsoft.com/office/officeart/2005/8/layout/orgChart1"/>
    <dgm:cxn modelId="{4418E810-482D-4C84-AB9F-E87A14621399}" type="presParOf" srcId="{736EFE8A-698C-4106-8ACE-9DCC75BC3491}" destId="{10284000-2943-4B20-BB27-475444E02E7B}" srcOrd="2" destOrd="0" presId="urn:microsoft.com/office/officeart/2005/8/layout/orgChart1"/>
    <dgm:cxn modelId="{ED6684D9-1445-471C-AB09-EA73A0300CA2}" type="presParOf" srcId="{31A1CD92-7E65-4C8E-BECE-44BD607D0AE2}" destId="{CD53109B-DA9C-4D32-8535-00D00508308A}" srcOrd="2" destOrd="0" presId="urn:microsoft.com/office/officeart/2005/8/layout/orgChart1"/>
    <dgm:cxn modelId="{3D63EA17-86ED-40AF-B317-3A4F9C9589C6}" type="presParOf" srcId="{658E6D8F-52D4-4CB7-B181-FEACF00A05E5}" destId="{B176769B-9052-4E98-A92E-5A0ECB7CB8D0}" srcOrd="2" destOrd="0" presId="urn:microsoft.com/office/officeart/2005/8/layout/orgChart1"/>
    <dgm:cxn modelId="{461A648B-340E-4C08-AE16-611B97B1DFE3}" type="presParOf" srcId="{658E6D8F-52D4-4CB7-B181-FEACF00A05E5}" destId="{07B1E79D-4C96-451F-84CA-D6D64D2F8A17}" srcOrd="3" destOrd="0" presId="urn:microsoft.com/office/officeart/2005/8/layout/orgChart1"/>
    <dgm:cxn modelId="{5D13B341-342B-45BC-B6B1-4FF2D36E610B}" type="presParOf" srcId="{07B1E79D-4C96-451F-84CA-D6D64D2F8A17}" destId="{5FAA534B-1E52-411C-8205-72D62715A21B}" srcOrd="0" destOrd="0" presId="urn:microsoft.com/office/officeart/2005/8/layout/orgChart1"/>
    <dgm:cxn modelId="{E0E1CCCB-B780-4779-956B-CC30659D005F}" type="presParOf" srcId="{5FAA534B-1E52-411C-8205-72D62715A21B}" destId="{B4A197DF-33B8-44FC-8DD4-F8C205BF2653}" srcOrd="0" destOrd="0" presId="urn:microsoft.com/office/officeart/2005/8/layout/orgChart1"/>
    <dgm:cxn modelId="{5920F12D-ADFF-43C9-AD91-AAFB21F50118}" type="presParOf" srcId="{5FAA534B-1E52-411C-8205-72D62715A21B}" destId="{58CF3ADD-E64F-41A8-9523-28C104CE890C}" srcOrd="1" destOrd="0" presId="urn:microsoft.com/office/officeart/2005/8/layout/orgChart1"/>
    <dgm:cxn modelId="{F4BF4DB0-7AB5-42D6-A28F-B45AEE0415E8}" type="presParOf" srcId="{07B1E79D-4C96-451F-84CA-D6D64D2F8A17}" destId="{C8B44220-4128-4C3E-A202-D172B41DC406}" srcOrd="1" destOrd="0" presId="urn:microsoft.com/office/officeart/2005/8/layout/orgChart1"/>
    <dgm:cxn modelId="{EB89AE35-9487-4F01-BD11-24789B9D0162}" type="presParOf" srcId="{07B1E79D-4C96-451F-84CA-D6D64D2F8A17}" destId="{D9354F4C-99C8-47C8-AFA3-4ED7EFF46B48}" srcOrd="2" destOrd="0" presId="urn:microsoft.com/office/officeart/2005/8/layout/orgChart1"/>
    <dgm:cxn modelId="{69726DBE-042B-4E03-84EF-5E3BB5B67093}" type="presParOf" srcId="{658E6D8F-52D4-4CB7-B181-FEACF00A05E5}" destId="{53C7F574-1ABB-4B49-8F17-F6B6E0279E6F}" srcOrd="4" destOrd="0" presId="urn:microsoft.com/office/officeart/2005/8/layout/orgChart1"/>
    <dgm:cxn modelId="{B0FBF6C1-F4D0-4017-A279-69ECACF86FEA}" type="presParOf" srcId="{658E6D8F-52D4-4CB7-B181-FEACF00A05E5}" destId="{2AC26359-15E7-4EB6-A285-39584B43B0F1}" srcOrd="5" destOrd="0" presId="urn:microsoft.com/office/officeart/2005/8/layout/orgChart1"/>
    <dgm:cxn modelId="{C1AE5AD3-063D-4ED7-BF7E-4F6F21BD08C3}" type="presParOf" srcId="{2AC26359-15E7-4EB6-A285-39584B43B0F1}" destId="{72D7982A-1BBA-4AA5-A84C-03952FBB8C27}" srcOrd="0" destOrd="0" presId="urn:microsoft.com/office/officeart/2005/8/layout/orgChart1"/>
    <dgm:cxn modelId="{EB3F230F-BEAA-4DE7-8674-9252465E1040}" type="presParOf" srcId="{72D7982A-1BBA-4AA5-A84C-03952FBB8C27}" destId="{78D85630-1ACE-4A09-8384-70103C8FC8EA}" srcOrd="0" destOrd="0" presId="urn:microsoft.com/office/officeart/2005/8/layout/orgChart1"/>
    <dgm:cxn modelId="{860F3EB3-935A-4F96-A602-FEABB1EB6C03}" type="presParOf" srcId="{72D7982A-1BBA-4AA5-A84C-03952FBB8C27}" destId="{715D522B-DD24-4B60-97B8-497C27440F59}" srcOrd="1" destOrd="0" presId="urn:microsoft.com/office/officeart/2005/8/layout/orgChart1"/>
    <dgm:cxn modelId="{71DC9C84-7CB7-4471-824B-05658C7BCFE2}" type="presParOf" srcId="{2AC26359-15E7-4EB6-A285-39584B43B0F1}" destId="{EC488747-A045-4C97-A1A0-52418E7C6782}" srcOrd="1" destOrd="0" presId="urn:microsoft.com/office/officeart/2005/8/layout/orgChart1"/>
    <dgm:cxn modelId="{E8DFA0E2-7D95-4F0C-A322-2C65D26F36F2}" type="presParOf" srcId="{EC488747-A045-4C97-A1A0-52418E7C6782}" destId="{BCA432C5-59EF-43F1-8D07-0E260737BF42}" srcOrd="0" destOrd="0" presId="urn:microsoft.com/office/officeart/2005/8/layout/orgChart1"/>
    <dgm:cxn modelId="{9A9B8AE1-1344-435A-B336-44C86CC94BF4}" type="presParOf" srcId="{EC488747-A045-4C97-A1A0-52418E7C6782}" destId="{C3421CEF-E299-4398-BDB3-48057B1536D0}" srcOrd="1" destOrd="0" presId="urn:microsoft.com/office/officeart/2005/8/layout/orgChart1"/>
    <dgm:cxn modelId="{B8ADE332-D789-44D7-8FA0-089837503D9E}" type="presParOf" srcId="{C3421CEF-E299-4398-BDB3-48057B1536D0}" destId="{E62A5420-2557-480E-B8F7-CBE07E2B7076}" srcOrd="0" destOrd="0" presId="urn:microsoft.com/office/officeart/2005/8/layout/orgChart1"/>
    <dgm:cxn modelId="{00D85036-FC89-4D2B-A99A-0E10D96E00D5}" type="presParOf" srcId="{E62A5420-2557-480E-B8F7-CBE07E2B7076}" destId="{272EB678-B767-4086-8E31-6C35ACAE8944}" srcOrd="0" destOrd="0" presId="urn:microsoft.com/office/officeart/2005/8/layout/orgChart1"/>
    <dgm:cxn modelId="{0F222BF2-C342-4E05-ADE2-CAF64F4EE021}" type="presParOf" srcId="{E62A5420-2557-480E-B8F7-CBE07E2B7076}" destId="{5567EEB2-E719-4740-A494-2DCA087FB59E}" srcOrd="1" destOrd="0" presId="urn:microsoft.com/office/officeart/2005/8/layout/orgChart1"/>
    <dgm:cxn modelId="{E4563E12-D2D2-46C2-B686-149D1234D7BE}" type="presParOf" srcId="{C3421CEF-E299-4398-BDB3-48057B1536D0}" destId="{84E35A84-05C3-47CF-8853-9364C727229A}" srcOrd="1" destOrd="0" presId="urn:microsoft.com/office/officeart/2005/8/layout/orgChart1"/>
    <dgm:cxn modelId="{C2F7FA63-2146-43BB-9599-6A953CFE9A27}" type="presParOf" srcId="{C3421CEF-E299-4398-BDB3-48057B1536D0}" destId="{BFD49B9A-CFBF-4F37-8C44-5786FDF32130}" srcOrd="2" destOrd="0" presId="urn:microsoft.com/office/officeart/2005/8/layout/orgChart1"/>
    <dgm:cxn modelId="{B3EDB755-20AE-4839-A296-1CEEBE2C045A}" type="presParOf" srcId="{EC488747-A045-4C97-A1A0-52418E7C6782}" destId="{319B094B-F037-475E-8198-75F59CE4DD40}" srcOrd="2" destOrd="0" presId="urn:microsoft.com/office/officeart/2005/8/layout/orgChart1"/>
    <dgm:cxn modelId="{96F8AF39-3690-49C7-8032-3686384D890E}" type="presParOf" srcId="{EC488747-A045-4C97-A1A0-52418E7C6782}" destId="{07AD9254-986A-45F9-AA1B-7036D26B0D0E}" srcOrd="3" destOrd="0" presId="urn:microsoft.com/office/officeart/2005/8/layout/orgChart1"/>
    <dgm:cxn modelId="{2E84BFCD-A7FC-4F36-A5D8-638A85BE798A}" type="presParOf" srcId="{07AD9254-986A-45F9-AA1B-7036D26B0D0E}" destId="{8EE0B321-CD36-4771-9BCC-664DC06B4833}" srcOrd="0" destOrd="0" presId="urn:microsoft.com/office/officeart/2005/8/layout/orgChart1"/>
    <dgm:cxn modelId="{890CCD10-D986-4B63-86B7-D89E4FBFA45A}" type="presParOf" srcId="{8EE0B321-CD36-4771-9BCC-664DC06B4833}" destId="{C63BC396-72B1-40B3-9F9C-251626015EEF}" srcOrd="0" destOrd="0" presId="urn:microsoft.com/office/officeart/2005/8/layout/orgChart1"/>
    <dgm:cxn modelId="{CB9DEBEB-9AE4-4D57-9F27-699B27D737C1}" type="presParOf" srcId="{8EE0B321-CD36-4771-9BCC-664DC06B4833}" destId="{888A682E-B035-44E1-9DAA-1A61ACA8AB00}" srcOrd="1" destOrd="0" presId="urn:microsoft.com/office/officeart/2005/8/layout/orgChart1"/>
    <dgm:cxn modelId="{558C30AA-8B6A-4589-BD07-EDA6A1FD1948}" type="presParOf" srcId="{07AD9254-986A-45F9-AA1B-7036D26B0D0E}" destId="{322D1C8D-3ED5-46A3-AF86-1B68A1FB8F8B}" srcOrd="1" destOrd="0" presId="urn:microsoft.com/office/officeart/2005/8/layout/orgChart1"/>
    <dgm:cxn modelId="{BC8070AE-5FDA-429F-A427-CD76B37114B5}" type="presParOf" srcId="{07AD9254-986A-45F9-AA1B-7036D26B0D0E}" destId="{7DF40BAC-0826-401E-B419-41DB40E3613B}" srcOrd="2" destOrd="0" presId="urn:microsoft.com/office/officeart/2005/8/layout/orgChart1"/>
    <dgm:cxn modelId="{9238137C-D6C3-4054-82D3-B7D822203BD3}" type="presParOf" srcId="{EC488747-A045-4C97-A1A0-52418E7C6782}" destId="{D83358F0-91A4-4931-9EDF-33FB4BEA7B1E}" srcOrd="4" destOrd="0" presId="urn:microsoft.com/office/officeart/2005/8/layout/orgChart1"/>
    <dgm:cxn modelId="{4356C74E-C4B0-427D-8955-AF99160A1514}" type="presParOf" srcId="{EC488747-A045-4C97-A1A0-52418E7C6782}" destId="{3157DD48-57B5-4307-AB7C-3E496942C5C0}" srcOrd="5" destOrd="0" presId="urn:microsoft.com/office/officeart/2005/8/layout/orgChart1"/>
    <dgm:cxn modelId="{212B703D-11C8-4AB0-B852-33FA06BC6A74}" type="presParOf" srcId="{3157DD48-57B5-4307-AB7C-3E496942C5C0}" destId="{F00C7309-2A89-4F28-AAC8-BB25534F83ED}" srcOrd="0" destOrd="0" presId="urn:microsoft.com/office/officeart/2005/8/layout/orgChart1"/>
    <dgm:cxn modelId="{DF9B0AA8-5401-4D1E-8A7C-5E1454CA3720}" type="presParOf" srcId="{F00C7309-2A89-4F28-AAC8-BB25534F83ED}" destId="{848B8318-B43F-4EAF-BB76-2C9C454B009B}" srcOrd="0" destOrd="0" presId="urn:microsoft.com/office/officeart/2005/8/layout/orgChart1"/>
    <dgm:cxn modelId="{6D7028AA-3263-4067-8CDD-111738D497BD}" type="presParOf" srcId="{F00C7309-2A89-4F28-AAC8-BB25534F83ED}" destId="{1D6642A1-ADE7-4B8F-8B52-1CA9B1BB1E5F}" srcOrd="1" destOrd="0" presId="urn:microsoft.com/office/officeart/2005/8/layout/orgChart1"/>
    <dgm:cxn modelId="{07778510-2C96-42A9-9E20-33F2E69B355B}" type="presParOf" srcId="{3157DD48-57B5-4307-AB7C-3E496942C5C0}" destId="{82712A91-28E1-43C9-9E78-07375284130B}" srcOrd="1" destOrd="0" presId="urn:microsoft.com/office/officeart/2005/8/layout/orgChart1"/>
    <dgm:cxn modelId="{44F26EF2-EDAA-4783-84D3-024865165097}" type="presParOf" srcId="{3157DD48-57B5-4307-AB7C-3E496942C5C0}" destId="{05950535-9706-462B-9198-C886144BD45B}" srcOrd="2" destOrd="0" presId="urn:microsoft.com/office/officeart/2005/8/layout/orgChart1"/>
    <dgm:cxn modelId="{6CA089A9-0A96-4221-9A0A-41146BE60C15}" type="presParOf" srcId="{EC488747-A045-4C97-A1A0-52418E7C6782}" destId="{E9D519CF-2FCB-4CF0-A93B-D6F04F258D3D}" srcOrd="6" destOrd="0" presId="urn:microsoft.com/office/officeart/2005/8/layout/orgChart1"/>
    <dgm:cxn modelId="{8C283091-90BC-4BDE-9382-60B2212D1DF1}" type="presParOf" srcId="{EC488747-A045-4C97-A1A0-52418E7C6782}" destId="{D0EA3A59-175B-4069-B72C-34927562F289}" srcOrd="7" destOrd="0" presId="urn:microsoft.com/office/officeart/2005/8/layout/orgChart1"/>
    <dgm:cxn modelId="{37C8FEBC-EA6E-4A1F-AA35-8C6630E059A9}" type="presParOf" srcId="{D0EA3A59-175B-4069-B72C-34927562F289}" destId="{68D4B926-8BAE-4FD3-AD0B-61AAAE1C9B74}" srcOrd="0" destOrd="0" presId="urn:microsoft.com/office/officeart/2005/8/layout/orgChart1"/>
    <dgm:cxn modelId="{9752E47C-06E6-4149-930D-DB8873EB6A03}" type="presParOf" srcId="{68D4B926-8BAE-4FD3-AD0B-61AAAE1C9B74}" destId="{45D09BEF-9792-43EE-876E-EBD16F92DEEE}" srcOrd="0" destOrd="0" presId="urn:microsoft.com/office/officeart/2005/8/layout/orgChart1"/>
    <dgm:cxn modelId="{AFFCE90F-6F47-449D-B770-7B00788E8B8B}" type="presParOf" srcId="{68D4B926-8BAE-4FD3-AD0B-61AAAE1C9B74}" destId="{905EC1E2-21A3-40B8-8D1E-EE6174F6CB99}" srcOrd="1" destOrd="0" presId="urn:microsoft.com/office/officeart/2005/8/layout/orgChart1"/>
    <dgm:cxn modelId="{799DBC19-3BC1-4CB3-A784-F00B601FF43B}" type="presParOf" srcId="{D0EA3A59-175B-4069-B72C-34927562F289}" destId="{1B8B9231-8205-498E-8102-FF3C936FA9E1}" srcOrd="1" destOrd="0" presId="urn:microsoft.com/office/officeart/2005/8/layout/orgChart1"/>
    <dgm:cxn modelId="{C203BFB2-96A0-49C4-A2E4-8A778030E4CB}" type="presParOf" srcId="{D0EA3A59-175B-4069-B72C-34927562F289}" destId="{07022A8A-AEF3-4F13-A097-3C606B3BA02A}" srcOrd="2" destOrd="0" presId="urn:microsoft.com/office/officeart/2005/8/layout/orgChart1"/>
    <dgm:cxn modelId="{5C19C5CC-DDEC-4513-AC98-45B79E6F66AD}" type="presParOf" srcId="{EC488747-A045-4C97-A1A0-52418E7C6782}" destId="{47522CFF-BE9E-46E8-8F0C-D359EFB207C3}" srcOrd="8" destOrd="0" presId="urn:microsoft.com/office/officeart/2005/8/layout/orgChart1"/>
    <dgm:cxn modelId="{F058E800-6F22-4799-A579-D94117CA18AF}" type="presParOf" srcId="{EC488747-A045-4C97-A1A0-52418E7C6782}" destId="{01B3E90B-3DAE-492F-A1B1-6D86B85B2AB1}" srcOrd="9" destOrd="0" presId="urn:microsoft.com/office/officeart/2005/8/layout/orgChart1"/>
    <dgm:cxn modelId="{C7580B1C-C115-4CF9-AD21-BC31C1211AB4}" type="presParOf" srcId="{01B3E90B-3DAE-492F-A1B1-6D86B85B2AB1}" destId="{E53AC916-AA05-42DB-982A-9DE972D97683}" srcOrd="0" destOrd="0" presId="urn:microsoft.com/office/officeart/2005/8/layout/orgChart1"/>
    <dgm:cxn modelId="{6CDD2ACE-2816-4309-B5F5-82441CC06CC5}" type="presParOf" srcId="{E53AC916-AA05-42DB-982A-9DE972D97683}" destId="{BF402F94-DA84-452E-8D65-7F30EC8387CA}" srcOrd="0" destOrd="0" presId="urn:microsoft.com/office/officeart/2005/8/layout/orgChart1"/>
    <dgm:cxn modelId="{AE90F625-0EA4-4CC9-A9FA-B6C8E7FEF339}" type="presParOf" srcId="{E53AC916-AA05-42DB-982A-9DE972D97683}" destId="{2E2BFDA0-8404-4C7F-9C84-CDB1AC204560}" srcOrd="1" destOrd="0" presId="urn:microsoft.com/office/officeart/2005/8/layout/orgChart1"/>
    <dgm:cxn modelId="{B0D86238-0C47-4B09-A7CB-77FD570F2B9C}" type="presParOf" srcId="{01B3E90B-3DAE-492F-A1B1-6D86B85B2AB1}" destId="{D0EB2164-E895-4FEF-B01B-0A86B3F846EF}" srcOrd="1" destOrd="0" presId="urn:microsoft.com/office/officeart/2005/8/layout/orgChart1"/>
    <dgm:cxn modelId="{3CB3AFDB-9D97-48D2-84A8-42A82B0B7BC3}" type="presParOf" srcId="{01B3E90B-3DAE-492F-A1B1-6D86B85B2AB1}" destId="{F2E95EA8-305F-43DA-9232-4FB5D9FD45BD}" srcOrd="2" destOrd="0" presId="urn:microsoft.com/office/officeart/2005/8/layout/orgChart1"/>
    <dgm:cxn modelId="{1C99F8F0-AEFB-400B-A955-BD3B9011585C}" type="presParOf" srcId="{EC488747-A045-4C97-A1A0-52418E7C6782}" destId="{489E925B-10F8-4DB0-AC18-C38F782087BB}" srcOrd="10" destOrd="0" presId="urn:microsoft.com/office/officeart/2005/8/layout/orgChart1"/>
    <dgm:cxn modelId="{E4879619-B1CC-4033-A105-1D34D73CB7B3}" type="presParOf" srcId="{EC488747-A045-4C97-A1A0-52418E7C6782}" destId="{29037D5B-C19A-48D9-9F87-7F428FE07EEE}" srcOrd="11" destOrd="0" presId="urn:microsoft.com/office/officeart/2005/8/layout/orgChart1"/>
    <dgm:cxn modelId="{9961F15C-7A01-43E7-833B-3918D430DEA2}" type="presParOf" srcId="{29037D5B-C19A-48D9-9F87-7F428FE07EEE}" destId="{4B522D20-CADF-46D2-AF55-BD4FD558D305}" srcOrd="0" destOrd="0" presId="urn:microsoft.com/office/officeart/2005/8/layout/orgChart1"/>
    <dgm:cxn modelId="{66055E19-E498-4B97-994F-A9A364897F65}" type="presParOf" srcId="{4B522D20-CADF-46D2-AF55-BD4FD558D305}" destId="{020D841D-6580-4B80-A4EF-65DF3E78DBD2}" srcOrd="0" destOrd="0" presId="urn:microsoft.com/office/officeart/2005/8/layout/orgChart1"/>
    <dgm:cxn modelId="{FA4F6855-E420-42C1-8B32-9F8CFAB756C6}" type="presParOf" srcId="{4B522D20-CADF-46D2-AF55-BD4FD558D305}" destId="{1C666C4A-46C9-4776-8CF9-BBC38E9C8988}" srcOrd="1" destOrd="0" presId="urn:microsoft.com/office/officeart/2005/8/layout/orgChart1"/>
    <dgm:cxn modelId="{53583DA4-4B77-4DCE-A227-E15D6FCEF401}" type="presParOf" srcId="{29037D5B-C19A-48D9-9F87-7F428FE07EEE}" destId="{8A69011F-CDD5-4DE3-9840-0BF7C7A493F2}" srcOrd="1" destOrd="0" presId="urn:microsoft.com/office/officeart/2005/8/layout/orgChart1"/>
    <dgm:cxn modelId="{7A39F1C6-0B4B-4486-90F5-72D7E2999962}" type="presParOf" srcId="{29037D5B-C19A-48D9-9F87-7F428FE07EEE}" destId="{DF0147CA-BA1A-43BC-9557-B5D404A2D253}" srcOrd="2" destOrd="0" presId="urn:microsoft.com/office/officeart/2005/8/layout/orgChart1"/>
    <dgm:cxn modelId="{DC0DF3CD-06AA-4C1D-B943-74B637BEA167}" type="presParOf" srcId="{EC488747-A045-4C97-A1A0-52418E7C6782}" destId="{BC4F9DCB-CAB4-44A6-B8BC-AEA15B2EA81B}" srcOrd="12" destOrd="0" presId="urn:microsoft.com/office/officeart/2005/8/layout/orgChart1"/>
    <dgm:cxn modelId="{AC1330E3-C9C4-46D9-959A-E4EC7E112098}" type="presParOf" srcId="{EC488747-A045-4C97-A1A0-52418E7C6782}" destId="{3F3E5895-F78A-4E4C-8B88-B6415C4E678B}" srcOrd="13" destOrd="0" presId="urn:microsoft.com/office/officeart/2005/8/layout/orgChart1"/>
    <dgm:cxn modelId="{D5077D35-0574-4E05-A9EE-BDE2E328F38F}" type="presParOf" srcId="{3F3E5895-F78A-4E4C-8B88-B6415C4E678B}" destId="{D9A16C97-5F4F-4A11-9E63-1CC7975D7EEA}" srcOrd="0" destOrd="0" presId="urn:microsoft.com/office/officeart/2005/8/layout/orgChart1"/>
    <dgm:cxn modelId="{4B547441-1846-4D48-88A5-06F87F00C823}" type="presParOf" srcId="{D9A16C97-5F4F-4A11-9E63-1CC7975D7EEA}" destId="{D73C0104-1BD6-4C88-8775-F424BD8509F9}" srcOrd="0" destOrd="0" presId="urn:microsoft.com/office/officeart/2005/8/layout/orgChart1"/>
    <dgm:cxn modelId="{B9F31D16-6F73-4AD2-8226-983A7B4F6DDB}" type="presParOf" srcId="{D9A16C97-5F4F-4A11-9E63-1CC7975D7EEA}" destId="{E97C8E25-1E3D-43FA-8EC0-8026AE30D1B7}" srcOrd="1" destOrd="0" presId="urn:microsoft.com/office/officeart/2005/8/layout/orgChart1"/>
    <dgm:cxn modelId="{77D29785-2163-4BB9-A643-E6DBCDC966C4}" type="presParOf" srcId="{3F3E5895-F78A-4E4C-8B88-B6415C4E678B}" destId="{83C07793-D3B5-4244-AA08-A69093EC01E9}" srcOrd="1" destOrd="0" presId="urn:microsoft.com/office/officeart/2005/8/layout/orgChart1"/>
    <dgm:cxn modelId="{9A0E3017-8F75-483D-B8BD-062932A37C82}" type="presParOf" srcId="{3F3E5895-F78A-4E4C-8B88-B6415C4E678B}" destId="{15536149-9F4B-48D5-9FF9-1E854D0BB583}" srcOrd="2" destOrd="0" presId="urn:microsoft.com/office/officeart/2005/8/layout/orgChart1"/>
    <dgm:cxn modelId="{DDAA7ADC-0F5F-45EC-A262-90436B7A2967}" type="presParOf" srcId="{2AC26359-15E7-4EB6-A285-39584B43B0F1}" destId="{7BFCF857-45BD-4CF6-818D-E88D52F99CDE}" srcOrd="2" destOrd="0" presId="urn:microsoft.com/office/officeart/2005/8/layout/orgChart1"/>
    <dgm:cxn modelId="{BF30B96A-74D2-45AA-8EB4-23F66E46442B}" type="presParOf" srcId="{658E6D8F-52D4-4CB7-B181-FEACF00A05E5}" destId="{48EBD5DF-1385-4C83-9056-7788D1A3D490}" srcOrd="6" destOrd="0" presId="urn:microsoft.com/office/officeart/2005/8/layout/orgChart1"/>
    <dgm:cxn modelId="{D641A726-43D3-47EA-A041-784E2AFB47A8}" type="presParOf" srcId="{658E6D8F-52D4-4CB7-B181-FEACF00A05E5}" destId="{1A783893-AF6E-4411-BBCA-7FBC515D47C4}" srcOrd="7" destOrd="0" presId="urn:microsoft.com/office/officeart/2005/8/layout/orgChart1"/>
    <dgm:cxn modelId="{9614A3A7-F259-4A93-BB34-B2A176DD8ADD}" type="presParOf" srcId="{1A783893-AF6E-4411-BBCA-7FBC515D47C4}" destId="{F4E36315-73DC-4D9B-B584-4706490D0A4E}" srcOrd="0" destOrd="0" presId="urn:microsoft.com/office/officeart/2005/8/layout/orgChart1"/>
    <dgm:cxn modelId="{71E5B095-255F-404D-B241-54DA78AB5058}" type="presParOf" srcId="{F4E36315-73DC-4D9B-B584-4706490D0A4E}" destId="{94EED99C-CFBA-4D5D-91FC-5AEA1540BC0E}" srcOrd="0" destOrd="0" presId="urn:microsoft.com/office/officeart/2005/8/layout/orgChart1"/>
    <dgm:cxn modelId="{9C69772F-FD6A-424E-8A9F-0FD21E16C67A}" type="presParOf" srcId="{F4E36315-73DC-4D9B-B584-4706490D0A4E}" destId="{D9AC679F-278C-4B2F-BAE5-A84C4C0B6D43}" srcOrd="1" destOrd="0" presId="urn:microsoft.com/office/officeart/2005/8/layout/orgChart1"/>
    <dgm:cxn modelId="{656E4A36-CDE9-40B9-AC10-1F0CAF478DA0}" type="presParOf" srcId="{1A783893-AF6E-4411-BBCA-7FBC515D47C4}" destId="{35B23A55-921A-4342-864D-1DDB0E660EB9}" srcOrd="1" destOrd="0" presId="urn:microsoft.com/office/officeart/2005/8/layout/orgChart1"/>
    <dgm:cxn modelId="{61BDD676-72B7-4A96-818B-C3DB1FD17DE4}" type="presParOf" srcId="{1A783893-AF6E-4411-BBCA-7FBC515D47C4}" destId="{B227670A-CF0F-40AD-9189-052FD5808B3C}" srcOrd="2" destOrd="0" presId="urn:microsoft.com/office/officeart/2005/8/layout/orgChart1"/>
    <dgm:cxn modelId="{D0A16D3E-4971-4CD1-926C-F4C320442870}" type="presParOf" srcId="{658E6D8F-52D4-4CB7-B181-FEACF00A05E5}" destId="{208542A7-B085-4424-B22E-514DBE4A6AD9}" srcOrd="8" destOrd="0" presId="urn:microsoft.com/office/officeart/2005/8/layout/orgChart1"/>
    <dgm:cxn modelId="{5ECF2688-8E97-4B1B-99D7-5B998822A7B2}" type="presParOf" srcId="{658E6D8F-52D4-4CB7-B181-FEACF00A05E5}" destId="{F15F1BF8-A767-4C51-B538-2E26ECE9E0F5}" srcOrd="9" destOrd="0" presId="urn:microsoft.com/office/officeart/2005/8/layout/orgChart1"/>
    <dgm:cxn modelId="{4BC0242C-4B81-48EF-A19C-7C53FA601121}" type="presParOf" srcId="{F15F1BF8-A767-4C51-B538-2E26ECE9E0F5}" destId="{07429B84-9805-426D-8AE6-D14E93E78269}" srcOrd="0" destOrd="0" presId="urn:microsoft.com/office/officeart/2005/8/layout/orgChart1"/>
    <dgm:cxn modelId="{760F6B98-3E69-42B7-9A37-721305B25855}" type="presParOf" srcId="{07429B84-9805-426D-8AE6-D14E93E78269}" destId="{C996B751-6417-47DA-A9A8-67622721BF14}" srcOrd="0" destOrd="0" presId="urn:microsoft.com/office/officeart/2005/8/layout/orgChart1"/>
    <dgm:cxn modelId="{9970770E-FDDB-4402-AF84-7C415B60539C}" type="presParOf" srcId="{07429B84-9805-426D-8AE6-D14E93E78269}" destId="{70E06C0C-DF6F-4DEC-BACF-6998A81A3099}" srcOrd="1" destOrd="0" presId="urn:microsoft.com/office/officeart/2005/8/layout/orgChart1"/>
    <dgm:cxn modelId="{95D8D06E-E746-4481-816A-8EACA87666D1}" type="presParOf" srcId="{F15F1BF8-A767-4C51-B538-2E26ECE9E0F5}" destId="{10BF275E-8837-4AD6-B0D9-63F6968B366E}" srcOrd="1" destOrd="0" presId="urn:microsoft.com/office/officeart/2005/8/layout/orgChart1"/>
    <dgm:cxn modelId="{0D1D87BA-FEC6-48E5-9973-8F1062F6423A}" type="presParOf" srcId="{F15F1BF8-A767-4C51-B538-2E26ECE9E0F5}" destId="{D06F8FFC-F213-4942-84EF-67DA1B398C9D}" srcOrd="2" destOrd="0" presId="urn:microsoft.com/office/officeart/2005/8/layout/orgChart1"/>
    <dgm:cxn modelId="{4C101D10-00B5-4415-91B5-0FCF8BB3C25D}" type="presParOf" srcId="{E037DE1B-05D7-44D2-9501-889216CBE3F1}" destId="{F366E795-0FF9-4C92-98FD-A44D246A6716}" srcOrd="2" destOrd="0" presId="urn:microsoft.com/office/officeart/2005/8/layout/orgChart1"/>
    <dgm:cxn modelId="{EE79B38B-9198-4306-A5D1-FA8B9E48629D}" type="presParOf" srcId="{EBF5438C-CF25-4C78-BA39-4CA2BBBAF54D}" destId="{6603D700-0459-41DB-935C-CB1435A5D598}" srcOrd="4" destOrd="0" presId="urn:microsoft.com/office/officeart/2005/8/layout/orgChart1"/>
    <dgm:cxn modelId="{F62B04A5-92CE-4073-B693-99CB21CD8C04}" type="presParOf" srcId="{EBF5438C-CF25-4C78-BA39-4CA2BBBAF54D}" destId="{2EF48B98-9CE2-4D8B-ABB9-ACC0758D6586}" srcOrd="5" destOrd="0" presId="urn:microsoft.com/office/officeart/2005/8/layout/orgChart1"/>
    <dgm:cxn modelId="{E73F3C9A-F0FA-4D30-8639-D0DB5787E19F}" type="presParOf" srcId="{2EF48B98-9CE2-4D8B-ABB9-ACC0758D6586}" destId="{A2ACBB95-133B-43C1-94B1-9FDDFC4A24BB}" srcOrd="0" destOrd="0" presId="urn:microsoft.com/office/officeart/2005/8/layout/orgChart1"/>
    <dgm:cxn modelId="{C65AD1B8-AA49-4085-8A45-3D52526F5381}" type="presParOf" srcId="{A2ACBB95-133B-43C1-94B1-9FDDFC4A24BB}" destId="{5619BFE5-F0DC-4BAF-B4E2-F6215E0B7D6B}" srcOrd="0" destOrd="0" presId="urn:microsoft.com/office/officeart/2005/8/layout/orgChart1"/>
    <dgm:cxn modelId="{5DEBF001-C782-4143-9BE0-E3680172BED5}" type="presParOf" srcId="{A2ACBB95-133B-43C1-94B1-9FDDFC4A24BB}" destId="{26F5DF63-8B58-468E-B708-E3E6C4344E52}" srcOrd="1" destOrd="0" presId="urn:microsoft.com/office/officeart/2005/8/layout/orgChart1"/>
    <dgm:cxn modelId="{A434F896-292A-4465-9FA8-2AA5F75FEE7F}" type="presParOf" srcId="{2EF48B98-9CE2-4D8B-ABB9-ACC0758D6586}" destId="{89E10521-35C8-4BD6-BC8B-43CC84109613}" srcOrd="1" destOrd="0" presId="urn:microsoft.com/office/officeart/2005/8/layout/orgChart1"/>
    <dgm:cxn modelId="{DE602666-5916-4579-8E47-8EFC7E62065B}" type="presParOf" srcId="{89E10521-35C8-4BD6-BC8B-43CC84109613}" destId="{5AD31624-DB10-40FF-A837-32CBBA00575B}" srcOrd="0" destOrd="0" presId="urn:microsoft.com/office/officeart/2005/8/layout/orgChart1"/>
    <dgm:cxn modelId="{09FF5B28-008A-4141-B337-E1B7E5A99847}" type="presParOf" srcId="{89E10521-35C8-4BD6-BC8B-43CC84109613}" destId="{CB77002B-8977-4B84-9956-73CC6CAB17D7}" srcOrd="1" destOrd="0" presId="urn:microsoft.com/office/officeart/2005/8/layout/orgChart1"/>
    <dgm:cxn modelId="{4DC9BE74-34CC-4B99-9C58-81D78F23F55A}" type="presParOf" srcId="{CB77002B-8977-4B84-9956-73CC6CAB17D7}" destId="{07328510-CF20-4B96-B69C-C7D0A140ADD9}" srcOrd="0" destOrd="0" presId="urn:microsoft.com/office/officeart/2005/8/layout/orgChart1"/>
    <dgm:cxn modelId="{84698AE9-F85A-4EF1-A810-46056156DD65}" type="presParOf" srcId="{07328510-CF20-4B96-B69C-C7D0A140ADD9}" destId="{6B0F797E-A58A-49B0-9FEA-615022A00FBD}" srcOrd="0" destOrd="0" presId="urn:microsoft.com/office/officeart/2005/8/layout/orgChart1"/>
    <dgm:cxn modelId="{020D2977-F82D-40A8-B083-BBF94F65619E}" type="presParOf" srcId="{07328510-CF20-4B96-B69C-C7D0A140ADD9}" destId="{08990772-FF9D-42E5-BE1D-8CCF64DF226E}" srcOrd="1" destOrd="0" presId="urn:microsoft.com/office/officeart/2005/8/layout/orgChart1"/>
    <dgm:cxn modelId="{54A23EB5-0FF2-4BEC-A0FF-542A45DA845E}" type="presParOf" srcId="{CB77002B-8977-4B84-9956-73CC6CAB17D7}" destId="{FCC73E2A-AC78-4E5D-9C19-88B3C0D4D7B6}" srcOrd="1" destOrd="0" presId="urn:microsoft.com/office/officeart/2005/8/layout/orgChart1"/>
    <dgm:cxn modelId="{1C0ACE37-D2D6-4E56-874D-79A5A6505244}" type="presParOf" srcId="{CB77002B-8977-4B84-9956-73CC6CAB17D7}" destId="{EE83D525-F4AF-48C8-9A22-4CB79561CEF9}" srcOrd="2" destOrd="0" presId="urn:microsoft.com/office/officeart/2005/8/layout/orgChart1"/>
    <dgm:cxn modelId="{8729B282-C0C3-4D3F-ACC5-9EFEC1631797}" type="presParOf" srcId="{89E10521-35C8-4BD6-BC8B-43CC84109613}" destId="{72E0093C-1C9A-4B1B-8727-297A0B4BC50D}" srcOrd="2" destOrd="0" presId="urn:microsoft.com/office/officeart/2005/8/layout/orgChart1"/>
    <dgm:cxn modelId="{098BAB85-8FF4-4CFC-B155-7D3BD50A2DB8}" type="presParOf" srcId="{89E10521-35C8-4BD6-BC8B-43CC84109613}" destId="{A3619458-5ABF-47F9-AFF0-A9E8F6267944}" srcOrd="3" destOrd="0" presId="urn:microsoft.com/office/officeart/2005/8/layout/orgChart1"/>
    <dgm:cxn modelId="{09D40E94-2FFC-4FA9-911D-C1FE49872742}" type="presParOf" srcId="{A3619458-5ABF-47F9-AFF0-A9E8F6267944}" destId="{EEB6B194-652B-43BA-8E1A-A718EC2E0BD0}" srcOrd="0" destOrd="0" presId="urn:microsoft.com/office/officeart/2005/8/layout/orgChart1"/>
    <dgm:cxn modelId="{9CA2AD84-8FC4-4A1B-B9B0-29DC8BC1293C}" type="presParOf" srcId="{EEB6B194-652B-43BA-8E1A-A718EC2E0BD0}" destId="{095663ED-A240-4414-94BC-573A3C6501F3}" srcOrd="0" destOrd="0" presId="urn:microsoft.com/office/officeart/2005/8/layout/orgChart1"/>
    <dgm:cxn modelId="{724DBB9C-996C-4238-ADE7-99E9CE5D21E9}" type="presParOf" srcId="{EEB6B194-652B-43BA-8E1A-A718EC2E0BD0}" destId="{B703E002-6E38-433D-A528-6C81E84F6971}" srcOrd="1" destOrd="0" presId="urn:microsoft.com/office/officeart/2005/8/layout/orgChart1"/>
    <dgm:cxn modelId="{D2F5710C-BFB1-40FA-B839-B221BF131298}" type="presParOf" srcId="{A3619458-5ABF-47F9-AFF0-A9E8F6267944}" destId="{D6F8DD11-8AA8-4A67-8E86-849B68A53D64}" srcOrd="1" destOrd="0" presId="urn:microsoft.com/office/officeart/2005/8/layout/orgChart1"/>
    <dgm:cxn modelId="{FB38B073-C114-40C9-ABC0-B025D46C2802}" type="presParOf" srcId="{A3619458-5ABF-47F9-AFF0-A9E8F6267944}" destId="{3C7BC489-468E-4061-9C7A-BECB763C75E5}" srcOrd="2" destOrd="0" presId="urn:microsoft.com/office/officeart/2005/8/layout/orgChart1"/>
    <dgm:cxn modelId="{C041F2DC-996A-45F9-87BF-1D9E6BE33E1B}" type="presParOf" srcId="{89E10521-35C8-4BD6-BC8B-43CC84109613}" destId="{ADA9FEB9-2232-4DB7-A1BC-8161ED7B4DEE}" srcOrd="4" destOrd="0" presId="urn:microsoft.com/office/officeart/2005/8/layout/orgChart1"/>
    <dgm:cxn modelId="{B5BEAFB1-E437-4154-9CE6-3292F56B4CE7}" type="presParOf" srcId="{89E10521-35C8-4BD6-BC8B-43CC84109613}" destId="{546EA367-A037-4B0D-9CDF-01262FBA2B27}" srcOrd="5" destOrd="0" presId="urn:microsoft.com/office/officeart/2005/8/layout/orgChart1"/>
    <dgm:cxn modelId="{BEDE6215-65F3-4384-8646-A22EAB598B39}" type="presParOf" srcId="{546EA367-A037-4B0D-9CDF-01262FBA2B27}" destId="{6ACFA8A7-4433-43C6-83F4-925080E59602}" srcOrd="0" destOrd="0" presId="urn:microsoft.com/office/officeart/2005/8/layout/orgChart1"/>
    <dgm:cxn modelId="{5B4AEF26-389A-4170-85A8-F23A2879E1AC}" type="presParOf" srcId="{6ACFA8A7-4433-43C6-83F4-925080E59602}" destId="{F99CEA90-E1CF-4626-8288-683C47D38D5D}" srcOrd="0" destOrd="0" presId="urn:microsoft.com/office/officeart/2005/8/layout/orgChart1"/>
    <dgm:cxn modelId="{E9C97BF9-1D9F-439F-A5F9-364336FDD0BB}" type="presParOf" srcId="{6ACFA8A7-4433-43C6-83F4-925080E59602}" destId="{60F4466A-7F44-4191-93B0-60346795BC3D}" srcOrd="1" destOrd="0" presId="urn:microsoft.com/office/officeart/2005/8/layout/orgChart1"/>
    <dgm:cxn modelId="{3C2ED53B-5216-4609-B411-F182DD67F369}" type="presParOf" srcId="{546EA367-A037-4B0D-9CDF-01262FBA2B27}" destId="{649BC299-3BC4-4CD0-90CC-089B0C3227BC}" srcOrd="1" destOrd="0" presId="urn:microsoft.com/office/officeart/2005/8/layout/orgChart1"/>
    <dgm:cxn modelId="{A6E9F36D-31EC-4057-BC7A-E406D5B73B32}" type="presParOf" srcId="{546EA367-A037-4B0D-9CDF-01262FBA2B27}" destId="{6815E5BA-F026-4344-9380-C9EBBCF4EF58}" srcOrd="2" destOrd="0" presId="urn:microsoft.com/office/officeart/2005/8/layout/orgChart1"/>
    <dgm:cxn modelId="{CC7B0AF5-4E42-42F4-A7AD-99520B32A1E0}" type="presParOf" srcId="{89E10521-35C8-4BD6-BC8B-43CC84109613}" destId="{2368B012-B448-4552-A293-4F9745E68871}" srcOrd="6" destOrd="0" presId="urn:microsoft.com/office/officeart/2005/8/layout/orgChart1"/>
    <dgm:cxn modelId="{4D13466F-750E-47FE-A548-B8270234B9DF}" type="presParOf" srcId="{89E10521-35C8-4BD6-BC8B-43CC84109613}" destId="{ABBBE90D-700E-4C80-9DEA-27D26EF23EE7}" srcOrd="7" destOrd="0" presId="urn:microsoft.com/office/officeart/2005/8/layout/orgChart1"/>
    <dgm:cxn modelId="{D3927048-72E5-4839-8F52-58F3066753F7}" type="presParOf" srcId="{ABBBE90D-700E-4C80-9DEA-27D26EF23EE7}" destId="{1CF73A4F-D4E1-4DC9-8B50-B5F6FACFF496}" srcOrd="0" destOrd="0" presId="urn:microsoft.com/office/officeart/2005/8/layout/orgChart1"/>
    <dgm:cxn modelId="{B9349BB6-1959-4B63-8514-3E73DE8A27D0}" type="presParOf" srcId="{1CF73A4F-D4E1-4DC9-8B50-B5F6FACFF496}" destId="{37073228-C863-414E-83DA-17CD86C656D9}" srcOrd="0" destOrd="0" presId="urn:microsoft.com/office/officeart/2005/8/layout/orgChart1"/>
    <dgm:cxn modelId="{D2B70088-436F-43C8-BBF6-7F4C41CB275B}" type="presParOf" srcId="{1CF73A4F-D4E1-4DC9-8B50-B5F6FACFF496}" destId="{0A5A0F77-83CE-4F9D-8C7A-F0D328474295}" srcOrd="1" destOrd="0" presId="urn:microsoft.com/office/officeart/2005/8/layout/orgChart1"/>
    <dgm:cxn modelId="{21F3C15F-078F-4180-B63B-50831307B271}" type="presParOf" srcId="{ABBBE90D-700E-4C80-9DEA-27D26EF23EE7}" destId="{C131DF44-F694-449A-9D43-3F9126FBAE34}" srcOrd="1" destOrd="0" presId="urn:microsoft.com/office/officeart/2005/8/layout/orgChart1"/>
    <dgm:cxn modelId="{6F785051-C77B-4352-A026-99E50BC62967}" type="presParOf" srcId="{ABBBE90D-700E-4C80-9DEA-27D26EF23EE7}" destId="{7BC924F3-E81B-4C65-8143-7A1820970E81}" srcOrd="2" destOrd="0" presId="urn:microsoft.com/office/officeart/2005/8/layout/orgChart1"/>
    <dgm:cxn modelId="{26A44983-0692-485A-9742-9F69786D8131}" type="presParOf" srcId="{89E10521-35C8-4BD6-BC8B-43CC84109613}" destId="{CAAD381E-2402-41F5-94DD-9BBBC93F8DB6}" srcOrd="8" destOrd="0" presId="urn:microsoft.com/office/officeart/2005/8/layout/orgChart1"/>
    <dgm:cxn modelId="{880BABA1-6171-4168-94C2-AEB0B2F82481}" type="presParOf" srcId="{89E10521-35C8-4BD6-BC8B-43CC84109613}" destId="{04615995-7384-4BAD-9103-5C8BE035CF9B}" srcOrd="9" destOrd="0" presId="urn:microsoft.com/office/officeart/2005/8/layout/orgChart1"/>
    <dgm:cxn modelId="{140ED0D0-6C08-41DF-9408-DD29C59B1C0E}" type="presParOf" srcId="{04615995-7384-4BAD-9103-5C8BE035CF9B}" destId="{CCEB0C0F-B2BC-4FB9-945F-9D4EEFC50EF3}" srcOrd="0" destOrd="0" presId="urn:microsoft.com/office/officeart/2005/8/layout/orgChart1"/>
    <dgm:cxn modelId="{427FB207-1738-4B6C-8573-27E8768CC99C}" type="presParOf" srcId="{CCEB0C0F-B2BC-4FB9-945F-9D4EEFC50EF3}" destId="{4A51826B-CDE2-4BC2-9C2D-F8576F8C647C}" srcOrd="0" destOrd="0" presId="urn:microsoft.com/office/officeart/2005/8/layout/orgChart1"/>
    <dgm:cxn modelId="{BD9F6E20-DAC6-4C8A-9293-402633B6537C}" type="presParOf" srcId="{CCEB0C0F-B2BC-4FB9-945F-9D4EEFC50EF3}" destId="{338F566D-DF26-4419-AFA1-76DC84A8A495}" srcOrd="1" destOrd="0" presId="urn:microsoft.com/office/officeart/2005/8/layout/orgChart1"/>
    <dgm:cxn modelId="{0AB6DC7C-7A39-4BC6-BB08-CA30FE3DB3F9}" type="presParOf" srcId="{04615995-7384-4BAD-9103-5C8BE035CF9B}" destId="{F8379733-24AF-4C5A-981E-73CFFB3A2DD1}" srcOrd="1" destOrd="0" presId="urn:microsoft.com/office/officeart/2005/8/layout/orgChart1"/>
    <dgm:cxn modelId="{D37DC40B-9D64-4F41-B9B3-9A47C9B2791D}" type="presParOf" srcId="{04615995-7384-4BAD-9103-5C8BE035CF9B}" destId="{FF5F1EF2-A295-4A14-BB65-E6D895910F2B}" srcOrd="2" destOrd="0" presId="urn:microsoft.com/office/officeart/2005/8/layout/orgChart1"/>
    <dgm:cxn modelId="{CB1D8E50-1CA6-4D95-99F1-A771912D3AE0}" type="presParOf" srcId="{89E10521-35C8-4BD6-BC8B-43CC84109613}" destId="{8DE65AF7-742B-43D2-95F6-A17EBEEAFE99}" srcOrd="10" destOrd="0" presId="urn:microsoft.com/office/officeart/2005/8/layout/orgChart1"/>
    <dgm:cxn modelId="{E7B4EC8D-4AD8-40D1-B5F7-A8714067C3C5}" type="presParOf" srcId="{89E10521-35C8-4BD6-BC8B-43CC84109613}" destId="{3C0AF6E8-AE6D-488E-8E0C-7E28F8056227}" srcOrd="11" destOrd="0" presId="urn:microsoft.com/office/officeart/2005/8/layout/orgChart1"/>
    <dgm:cxn modelId="{9208267E-0DF2-444C-AE8B-3FC79866B170}" type="presParOf" srcId="{3C0AF6E8-AE6D-488E-8E0C-7E28F8056227}" destId="{05D7B943-437B-4214-8556-8FCDC9C864B4}" srcOrd="0" destOrd="0" presId="urn:microsoft.com/office/officeart/2005/8/layout/orgChart1"/>
    <dgm:cxn modelId="{09C39520-07D7-4A22-99C5-A7F1AD2B8F5A}" type="presParOf" srcId="{05D7B943-437B-4214-8556-8FCDC9C864B4}" destId="{995370AC-996C-4FA7-B219-CB869555CA74}" srcOrd="0" destOrd="0" presId="urn:microsoft.com/office/officeart/2005/8/layout/orgChart1"/>
    <dgm:cxn modelId="{5B6486C2-AA70-4E36-AB30-AEBB0468F017}" type="presParOf" srcId="{05D7B943-437B-4214-8556-8FCDC9C864B4}" destId="{9D02324E-B00E-47F2-B2AB-F354FB0AEE9F}" srcOrd="1" destOrd="0" presId="urn:microsoft.com/office/officeart/2005/8/layout/orgChart1"/>
    <dgm:cxn modelId="{6BAD5FA2-A3BF-487C-B94B-82CDCB8EA55D}" type="presParOf" srcId="{3C0AF6E8-AE6D-488E-8E0C-7E28F8056227}" destId="{4FF40841-6C97-4877-B50B-D5ABE403379C}" srcOrd="1" destOrd="0" presId="urn:microsoft.com/office/officeart/2005/8/layout/orgChart1"/>
    <dgm:cxn modelId="{40E29042-7C58-4346-AC00-033F02192DC5}" type="presParOf" srcId="{3C0AF6E8-AE6D-488E-8E0C-7E28F8056227}" destId="{09877375-65FB-4491-9DE5-252D1A1D5450}" srcOrd="2" destOrd="0" presId="urn:microsoft.com/office/officeart/2005/8/layout/orgChart1"/>
    <dgm:cxn modelId="{02CA2F2F-B7E9-4DA8-B0B1-32F41559D641}" type="presParOf" srcId="{2EF48B98-9CE2-4D8B-ABB9-ACC0758D6586}" destId="{99207CA6-70A1-4B94-BE52-9A81BE68634B}" srcOrd="2" destOrd="0" presId="urn:microsoft.com/office/officeart/2005/8/layout/orgChart1"/>
    <dgm:cxn modelId="{A1F9E557-D2CB-498E-A8B1-52EA7831DACD}" type="presParOf" srcId="{EBF5438C-CF25-4C78-BA39-4CA2BBBAF54D}" destId="{6A35A749-B417-4E72-A954-28FF104C4799}" srcOrd="6" destOrd="0" presId="urn:microsoft.com/office/officeart/2005/8/layout/orgChart1"/>
    <dgm:cxn modelId="{E12B15C4-8720-4B1A-898B-A403AE70D4E9}" type="presParOf" srcId="{EBF5438C-CF25-4C78-BA39-4CA2BBBAF54D}" destId="{A19BE84F-478D-4472-BCE9-B76E573B32C1}" srcOrd="7" destOrd="0" presId="urn:microsoft.com/office/officeart/2005/8/layout/orgChart1"/>
    <dgm:cxn modelId="{689E55FE-B774-458F-88FD-9B38FD6798E9}" type="presParOf" srcId="{A19BE84F-478D-4472-BCE9-B76E573B32C1}" destId="{80012904-7E86-4B1F-9409-D0FB5F3C93F6}" srcOrd="0" destOrd="0" presId="urn:microsoft.com/office/officeart/2005/8/layout/orgChart1"/>
    <dgm:cxn modelId="{3CEB6BD8-DCE9-4C79-BAB1-F4476738F917}" type="presParOf" srcId="{80012904-7E86-4B1F-9409-D0FB5F3C93F6}" destId="{D9964069-E2D5-4685-BA46-155F34A184E1}" srcOrd="0" destOrd="0" presId="urn:microsoft.com/office/officeart/2005/8/layout/orgChart1"/>
    <dgm:cxn modelId="{9E853373-5495-4CA9-9ADB-CE5053E17FC0}" type="presParOf" srcId="{80012904-7E86-4B1F-9409-D0FB5F3C93F6}" destId="{CDA42DB3-9ABC-4636-AF53-CF7C04D1BB93}" srcOrd="1" destOrd="0" presId="urn:microsoft.com/office/officeart/2005/8/layout/orgChart1"/>
    <dgm:cxn modelId="{8F7BF3C2-1C44-4C50-840E-CCCD05718F88}" type="presParOf" srcId="{A19BE84F-478D-4472-BCE9-B76E573B32C1}" destId="{11695C4A-77A6-4400-8774-9A769A59356C}" srcOrd="1" destOrd="0" presId="urn:microsoft.com/office/officeart/2005/8/layout/orgChart1"/>
    <dgm:cxn modelId="{07392567-A92E-4684-81F7-A88CAD10A587}" type="presParOf" srcId="{11695C4A-77A6-4400-8774-9A769A59356C}" destId="{139912FF-96AC-4DE7-95F5-97D984C12C20}" srcOrd="0" destOrd="0" presId="urn:microsoft.com/office/officeart/2005/8/layout/orgChart1"/>
    <dgm:cxn modelId="{A46315C8-C956-4250-8EA6-F494A276D699}" type="presParOf" srcId="{11695C4A-77A6-4400-8774-9A769A59356C}" destId="{FE010BAF-AAA6-4874-A46A-8D36EBE14E06}" srcOrd="1" destOrd="0" presId="urn:microsoft.com/office/officeart/2005/8/layout/orgChart1"/>
    <dgm:cxn modelId="{43FF475E-5B6C-4A57-AC9E-54D2D10113A9}" type="presParOf" srcId="{FE010BAF-AAA6-4874-A46A-8D36EBE14E06}" destId="{CC51F9A9-6AF2-47FA-90E0-4AD5486CB672}" srcOrd="0" destOrd="0" presId="urn:microsoft.com/office/officeart/2005/8/layout/orgChart1"/>
    <dgm:cxn modelId="{FFDBE47E-D4ED-4837-A946-36EB12695554}" type="presParOf" srcId="{CC51F9A9-6AF2-47FA-90E0-4AD5486CB672}" destId="{3EF1E938-EFA8-42DD-8E53-A6AF5184E76D}" srcOrd="0" destOrd="0" presId="urn:microsoft.com/office/officeart/2005/8/layout/orgChart1"/>
    <dgm:cxn modelId="{58C2928B-6ED4-495D-97E1-1EB6B2E593B8}" type="presParOf" srcId="{CC51F9A9-6AF2-47FA-90E0-4AD5486CB672}" destId="{EA9D78BB-88A5-4D18-ACCD-33975FEEE2E7}" srcOrd="1" destOrd="0" presId="urn:microsoft.com/office/officeart/2005/8/layout/orgChart1"/>
    <dgm:cxn modelId="{4D232239-B81A-4F22-9AEC-ED6D813E3D5C}" type="presParOf" srcId="{FE010BAF-AAA6-4874-A46A-8D36EBE14E06}" destId="{49654BD5-7471-4733-91FE-E614C3D97882}" srcOrd="1" destOrd="0" presId="urn:microsoft.com/office/officeart/2005/8/layout/orgChart1"/>
    <dgm:cxn modelId="{F0688971-C26A-4EDD-9428-39B00ABB86F9}" type="presParOf" srcId="{FE010BAF-AAA6-4874-A46A-8D36EBE14E06}" destId="{645BC261-53A0-4D41-96E3-AADF680D7658}" srcOrd="2" destOrd="0" presId="urn:microsoft.com/office/officeart/2005/8/layout/orgChart1"/>
    <dgm:cxn modelId="{3F60ADE0-D334-4F34-A08E-F66A07C284C1}" type="presParOf" srcId="{11695C4A-77A6-4400-8774-9A769A59356C}" destId="{AEA54D49-538A-4975-A4EC-CB647B44BF5A}" srcOrd="2" destOrd="0" presId="urn:microsoft.com/office/officeart/2005/8/layout/orgChart1"/>
    <dgm:cxn modelId="{E86AA925-26D8-4A47-86DF-31F15769F3CB}" type="presParOf" srcId="{11695C4A-77A6-4400-8774-9A769A59356C}" destId="{37D148A1-7063-4675-AC5A-856B36B5A5ED}" srcOrd="3" destOrd="0" presId="urn:microsoft.com/office/officeart/2005/8/layout/orgChart1"/>
    <dgm:cxn modelId="{031DD52F-6C68-49AF-97C9-C27CED60212F}" type="presParOf" srcId="{37D148A1-7063-4675-AC5A-856B36B5A5ED}" destId="{AB5BE486-60CA-4CCD-9C6E-03AC0786764F}" srcOrd="0" destOrd="0" presId="urn:microsoft.com/office/officeart/2005/8/layout/orgChart1"/>
    <dgm:cxn modelId="{F0B23F2E-53E3-43ED-B3B6-E2FBBDEADDE5}" type="presParOf" srcId="{AB5BE486-60CA-4CCD-9C6E-03AC0786764F}" destId="{B856FDF3-83C7-47A8-8F46-79F27282A00A}" srcOrd="0" destOrd="0" presId="urn:microsoft.com/office/officeart/2005/8/layout/orgChart1"/>
    <dgm:cxn modelId="{B7653E3A-ACE2-4B08-B218-91499274DD66}" type="presParOf" srcId="{AB5BE486-60CA-4CCD-9C6E-03AC0786764F}" destId="{B14B21D6-0AEA-4DE6-A2A0-991F82072561}" srcOrd="1" destOrd="0" presId="urn:microsoft.com/office/officeart/2005/8/layout/orgChart1"/>
    <dgm:cxn modelId="{6DA02D74-03E5-4F70-9BA8-4111751C7D3F}" type="presParOf" srcId="{37D148A1-7063-4675-AC5A-856B36B5A5ED}" destId="{AE0AC444-181C-48FB-A36D-21F199E86E12}" srcOrd="1" destOrd="0" presId="urn:microsoft.com/office/officeart/2005/8/layout/orgChart1"/>
    <dgm:cxn modelId="{254251EE-753D-4527-BAB7-2E6659F06D7C}" type="presParOf" srcId="{37D148A1-7063-4675-AC5A-856B36B5A5ED}" destId="{9A474B2F-E222-4C38-87DA-A2A9FB4F168A}" srcOrd="2" destOrd="0" presId="urn:microsoft.com/office/officeart/2005/8/layout/orgChart1"/>
    <dgm:cxn modelId="{49177DAE-9D88-4346-8E96-1D328CF94947}" type="presParOf" srcId="{11695C4A-77A6-4400-8774-9A769A59356C}" destId="{E7DDF612-4C54-485B-95A4-FCC652EC2BDE}" srcOrd="4" destOrd="0" presId="urn:microsoft.com/office/officeart/2005/8/layout/orgChart1"/>
    <dgm:cxn modelId="{FC375E41-2BC0-4C95-AF02-4B21471BA805}" type="presParOf" srcId="{11695C4A-77A6-4400-8774-9A769A59356C}" destId="{1E51BF4E-0347-415F-8C2C-E678B788D574}" srcOrd="5" destOrd="0" presId="urn:microsoft.com/office/officeart/2005/8/layout/orgChart1"/>
    <dgm:cxn modelId="{28687E78-22CA-4AF1-A3C7-0B7D816EA90C}" type="presParOf" srcId="{1E51BF4E-0347-415F-8C2C-E678B788D574}" destId="{7D7DDA7A-EE8E-4170-BC35-71E74B209E98}" srcOrd="0" destOrd="0" presId="urn:microsoft.com/office/officeart/2005/8/layout/orgChart1"/>
    <dgm:cxn modelId="{6FF7F5FE-45E9-4A61-8D82-439D9D9BBDC4}" type="presParOf" srcId="{7D7DDA7A-EE8E-4170-BC35-71E74B209E98}" destId="{F930312F-C94D-4A5B-95AF-CAD79A908673}" srcOrd="0" destOrd="0" presId="urn:microsoft.com/office/officeart/2005/8/layout/orgChart1"/>
    <dgm:cxn modelId="{A8102081-C268-46BA-A328-8A59AF6285BB}" type="presParOf" srcId="{7D7DDA7A-EE8E-4170-BC35-71E74B209E98}" destId="{3D371CD1-72B9-4F9F-BE16-CD6523B467CA}" srcOrd="1" destOrd="0" presId="urn:microsoft.com/office/officeart/2005/8/layout/orgChart1"/>
    <dgm:cxn modelId="{110F3EC4-D8D9-4E1B-A83E-0B68591FA3E4}" type="presParOf" srcId="{1E51BF4E-0347-415F-8C2C-E678B788D574}" destId="{0EDDCA14-F813-4471-945D-C89FB9E2AF34}" srcOrd="1" destOrd="0" presId="urn:microsoft.com/office/officeart/2005/8/layout/orgChart1"/>
    <dgm:cxn modelId="{F286B26B-5972-48A4-8644-646720FA63F3}" type="presParOf" srcId="{1E51BF4E-0347-415F-8C2C-E678B788D574}" destId="{5B63B8DD-DD7B-441D-AC80-1F73382189F0}" srcOrd="2" destOrd="0" presId="urn:microsoft.com/office/officeart/2005/8/layout/orgChart1"/>
    <dgm:cxn modelId="{70BE64BC-442D-4CE1-B7B1-428A9A479AC0}" type="presParOf" srcId="{A19BE84F-478D-4472-BCE9-B76E573B32C1}" destId="{B199C885-BD09-4930-9841-70EC5EB1A916}" srcOrd="2" destOrd="0" presId="urn:microsoft.com/office/officeart/2005/8/layout/orgChart1"/>
    <dgm:cxn modelId="{B6395298-04E9-4B0F-9322-54034C62426E}" type="presParOf" srcId="{2E9E5449-EE33-4AE7-887F-7B6DA07424C4}" destId="{7036B978-E7E4-49F8-9C12-B83A19BD7EC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0BA9347-A57C-4D70-9EE9-DCC314B3464E}"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s-CO"/>
        </a:p>
      </dgm:t>
    </dgm:pt>
    <dgm:pt modelId="{FAD9D156-5251-4347-8548-CCE3F930F095}">
      <dgm:prSet phldrT="[Text]" custT="1"/>
      <dgm:spPr/>
      <dgm:t>
        <a:bodyPr/>
        <a:lstStyle/>
        <a:p>
          <a:r>
            <a:rPr lang="en-US" sz="1000" b="1">
              <a:effectLst/>
            </a:rPr>
            <a:t>Jefe OGI</a:t>
          </a:r>
          <a:endParaRPr lang="es-CO" sz="1000" b="1" dirty="0">
            <a:effectLst/>
          </a:endParaRPr>
        </a:p>
      </dgm:t>
    </dgm:pt>
    <dgm:pt modelId="{E34E7F6C-5FB0-4110-8A44-C1FF01787FCE}" type="parTrans" cxnId="{3F6A409C-6A80-4809-BB27-5C6AF36918FC}">
      <dgm:prSet/>
      <dgm:spPr/>
      <dgm:t>
        <a:bodyPr/>
        <a:lstStyle/>
        <a:p>
          <a:endParaRPr lang="es-CO" sz="2800" b="1">
            <a:solidFill>
              <a:schemeClr val="tx1"/>
            </a:solidFill>
            <a:effectLst/>
          </a:endParaRPr>
        </a:p>
      </dgm:t>
    </dgm:pt>
    <dgm:pt modelId="{4B360F8C-E550-4523-89DD-FF7E7840364D}" type="sibTrans" cxnId="{3F6A409C-6A80-4809-BB27-5C6AF36918FC}">
      <dgm:prSet/>
      <dgm:spPr/>
      <dgm:t>
        <a:bodyPr/>
        <a:lstStyle/>
        <a:p>
          <a:endParaRPr lang="es-CO" sz="2800" b="1">
            <a:solidFill>
              <a:schemeClr val="tx1"/>
            </a:solidFill>
            <a:effectLst/>
          </a:endParaRPr>
        </a:p>
      </dgm:t>
    </dgm:pt>
    <dgm:pt modelId="{BE7D1F6B-A50E-4BC4-97B5-E8DF405B5BBC}" type="asst">
      <dgm:prSet phldrT="[Text]" custT="1"/>
      <dgm:spPr/>
      <dgm:t>
        <a:bodyPr/>
        <a:lstStyle/>
        <a:p>
          <a:r>
            <a:rPr lang="es-CO" sz="1000" b="1" noProof="0">
              <a:effectLst/>
            </a:rPr>
            <a:t>Arquitecto de TI</a:t>
          </a:r>
          <a:endParaRPr lang="es-CO" sz="1000" b="1" noProof="0" dirty="0">
            <a:effectLst/>
          </a:endParaRPr>
        </a:p>
      </dgm:t>
    </dgm:pt>
    <dgm:pt modelId="{3BE4B6CC-FF04-4A85-84BC-AF0EEA065A36}" type="parTrans" cxnId="{ED7DF7A3-E29F-4697-88B9-3F2396CEAC18}">
      <dgm:prSet/>
      <dgm:spPr/>
      <dgm:t>
        <a:bodyPr/>
        <a:lstStyle/>
        <a:p>
          <a:endParaRPr lang="es-CO" sz="2800" b="1">
            <a:solidFill>
              <a:schemeClr val="tx1"/>
            </a:solidFill>
            <a:effectLst/>
          </a:endParaRPr>
        </a:p>
      </dgm:t>
    </dgm:pt>
    <dgm:pt modelId="{3ADF072D-90B7-4041-8980-B8A4EB599A72}" type="sibTrans" cxnId="{ED7DF7A3-E29F-4697-88B9-3F2396CEAC18}">
      <dgm:prSet/>
      <dgm:spPr/>
      <dgm:t>
        <a:bodyPr/>
        <a:lstStyle/>
        <a:p>
          <a:endParaRPr lang="es-CO" sz="2800" b="1">
            <a:solidFill>
              <a:schemeClr val="tx1"/>
            </a:solidFill>
            <a:effectLst/>
          </a:endParaRPr>
        </a:p>
      </dgm:t>
    </dgm:pt>
    <dgm:pt modelId="{218E7FA8-6CA2-47FE-83B5-59FC737078C9}">
      <dgm:prSet phldrT="[Text]" custT="1"/>
      <dgm:spPr/>
      <dgm:t>
        <a:bodyPr/>
        <a:lstStyle/>
        <a:p>
          <a:r>
            <a:rPr lang="es-CO" sz="1000" b="1" noProof="0" dirty="0">
              <a:effectLst/>
            </a:rPr>
            <a:t>Líder de </a:t>
          </a:r>
          <a:r>
            <a:rPr lang="es-CO" sz="1000" b="1" noProof="0" dirty="0" err="1">
              <a:effectLst/>
            </a:rPr>
            <a:t>Infraestruc</a:t>
          </a:r>
          <a:r>
            <a:rPr lang="es-CO" sz="1000" b="1" noProof="0" dirty="0">
              <a:effectLst/>
            </a:rPr>
            <a:t>,</a:t>
          </a:r>
        </a:p>
      </dgm:t>
    </dgm:pt>
    <dgm:pt modelId="{7224DF11-609F-41B8-A681-70FC3C3E0C2C}" type="parTrans" cxnId="{A5E23320-ED05-428C-BB9D-A4042F5F0433}">
      <dgm:prSet/>
      <dgm:spPr/>
      <dgm:t>
        <a:bodyPr/>
        <a:lstStyle/>
        <a:p>
          <a:endParaRPr lang="es-CO" sz="2800" b="1">
            <a:solidFill>
              <a:schemeClr val="tx1"/>
            </a:solidFill>
            <a:effectLst/>
          </a:endParaRPr>
        </a:p>
      </dgm:t>
    </dgm:pt>
    <dgm:pt modelId="{B4964464-5457-42A1-A41F-A38CF1C95209}" type="sibTrans" cxnId="{A5E23320-ED05-428C-BB9D-A4042F5F0433}">
      <dgm:prSet/>
      <dgm:spPr/>
      <dgm:t>
        <a:bodyPr/>
        <a:lstStyle/>
        <a:p>
          <a:endParaRPr lang="es-CO" sz="2800" b="1">
            <a:solidFill>
              <a:schemeClr val="tx1"/>
            </a:solidFill>
            <a:effectLst/>
          </a:endParaRPr>
        </a:p>
      </dgm:t>
    </dgm:pt>
    <dgm:pt modelId="{A5D66B1C-FE14-42AB-B003-39C4A9DCED6F}">
      <dgm:prSet phldrT="[Text]" custT="1"/>
      <dgm:spPr/>
      <dgm:t>
        <a:bodyPr/>
        <a:lstStyle/>
        <a:p>
          <a:r>
            <a:rPr lang="es-CO" sz="1000" b="1" noProof="0">
              <a:effectLst/>
            </a:rPr>
            <a:t>Líder de  Seguridad</a:t>
          </a:r>
          <a:endParaRPr lang="es-CO" sz="1000" b="1" noProof="0" dirty="0">
            <a:effectLst/>
          </a:endParaRPr>
        </a:p>
      </dgm:t>
    </dgm:pt>
    <dgm:pt modelId="{90EC131E-647E-4F51-8F15-70EC8002F92E}" type="parTrans" cxnId="{72A7F269-4C8F-40DD-A08B-475E727AF1EC}">
      <dgm:prSet/>
      <dgm:spPr/>
      <dgm:t>
        <a:bodyPr/>
        <a:lstStyle/>
        <a:p>
          <a:endParaRPr lang="es-CO" sz="2800" b="1">
            <a:solidFill>
              <a:schemeClr val="tx1"/>
            </a:solidFill>
            <a:effectLst/>
          </a:endParaRPr>
        </a:p>
      </dgm:t>
    </dgm:pt>
    <dgm:pt modelId="{764BFAF4-C634-4F9A-83CD-6395A8CA0A62}" type="sibTrans" cxnId="{72A7F269-4C8F-40DD-A08B-475E727AF1EC}">
      <dgm:prSet/>
      <dgm:spPr/>
      <dgm:t>
        <a:bodyPr/>
        <a:lstStyle/>
        <a:p>
          <a:endParaRPr lang="es-CO" sz="2800" b="1">
            <a:solidFill>
              <a:schemeClr val="tx1"/>
            </a:solidFill>
            <a:effectLst/>
          </a:endParaRPr>
        </a:p>
      </dgm:t>
    </dgm:pt>
    <dgm:pt modelId="{8FC50C82-B021-4262-B270-67E23A278D97}">
      <dgm:prSet phldrT="[Text]" custT="1"/>
      <dgm:spPr/>
      <dgm:t>
        <a:bodyPr/>
        <a:lstStyle/>
        <a:p>
          <a:r>
            <a:rPr lang="es-CO" sz="1000" b="1" noProof="0">
              <a:effectLst/>
            </a:rPr>
            <a:t>Líder de  Operaciones</a:t>
          </a:r>
          <a:endParaRPr lang="es-CO" sz="1000" b="1" noProof="0" dirty="0">
            <a:effectLst/>
          </a:endParaRPr>
        </a:p>
      </dgm:t>
    </dgm:pt>
    <dgm:pt modelId="{840F8FA3-7D3E-4C7C-9C8A-25BA60AA3323}" type="parTrans" cxnId="{A8BE4D31-EAEA-4B53-AE05-145F3F4E9262}">
      <dgm:prSet/>
      <dgm:spPr/>
      <dgm:t>
        <a:bodyPr/>
        <a:lstStyle/>
        <a:p>
          <a:endParaRPr lang="es-CO" sz="2800" b="1">
            <a:solidFill>
              <a:schemeClr val="tx1"/>
            </a:solidFill>
            <a:effectLst/>
          </a:endParaRPr>
        </a:p>
      </dgm:t>
    </dgm:pt>
    <dgm:pt modelId="{2D26531B-039A-40F8-87EF-111869932ADE}" type="sibTrans" cxnId="{A8BE4D31-EAEA-4B53-AE05-145F3F4E9262}">
      <dgm:prSet/>
      <dgm:spPr/>
      <dgm:t>
        <a:bodyPr/>
        <a:lstStyle/>
        <a:p>
          <a:endParaRPr lang="es-CO" sz="2800" b="1">
            <a:solidFill>
              <a:schemeClr val="tx1"/>
            </a:solidFill>
            <a:effectLst/>
          </a:endParaRPr>
        </a:p>
      </dgm:t>
    </dgm:pt>
    <dgm:pt modelId="{A5A881FA-9411-4A6C-85C3-1B9E597189C5}" type="asst">
      <dgm:prSet phldrT="[Text]" custT="1"/>
      <dgm:spPr/>
      <dgm:t>
        <a:bodyPr/>
        <a:lstStyle/>
        <a:p>
          <a:r>
            <a:rPr lang="es-CO" sz="800" b="1" noProof="0">
              <a:effectLst/>
            </a:rPr>
            <a:t>Aplicaciones</a:t>
          </a:r>
          <a:br>
            <a:rPr lang="es-CO" sz="800" b="1" noProof="0">
              <a:effectLst/>
            </a:rPr>
          </a:br>
          <a:r>
            <a:rPr lang="es-CO" sz="800" b="1" noProof="0">
              <a:effectLst/>
            </a:rPr>
            <a:t>Integración</a:t>
          </a:r>
          <a:br>
            <a:rPr lang="es-CO" sz="800" b="1" noProof="0">
              <a:effectLst/>
            </a:rPr>
          </a:br>
          <a:r>
            <a:rPr lang="es-CO" sz="800" b="1" noProof="0">
              <a:effectLst/>
            </a:rPr>
            <a:t>Seguridad</a:t>
          </a:r>
          <a:br>
            <a:rPr lang="es-CO" sz="800" b="1" noProof="0">
              <a:effectLst/>
            </a:rPr>
          </a:br>
          <a:r>
            <a:rPr lang="es-CO" sz="800" b="1" noProof="0">
              <a:effectLst/>
            </a:rPr>
            <a:t>Infraestructura</a:t>
          </a:r>
          <a:br>
            <a:rPr lang="es-CO" sz="800" b="1" noProof="0">
              <a:effectLst/>
            </a:rPr>
          </a:br>
          <a:r>
            <a:rPr lang="es-CO" sz="800" b="1" noProof="0">
              <a:effectLst/>
            </a:rPr>
            <a:t>Solución</a:t>
          </a:r>
          <a:br>
            <a:rPr lang="es-CO" sz="800" b="1" noProof="0">
              <a:effectLst/>
            </a:rPr>
          </a:br>
          <a:r>
            <a:rPr lang="es-CO" sz="800" b="1" noProof="0">
              <a:effectLst/>
            </a:rPr>
            <a:t>Datos</a:t>
          </a:r>
          <a:endParaRPr lang="es-CO" sz="800" b="1" noProof="0" dirty="0">
            <a:effectLst/>
          </a:endParaRPr>
        </a:p>
      </dgm:t>
    </dgm:pt>
    <dgm:pt modelId="{DADD7388-C997-4000-B642-B46D8BD6BB8A}" type="parTrans" cxnId="{CE895158-4C16-45AB-B76C-3ED513F667A4}">
      <dgm:prSet/>
      <dgm:spPr/>
      <dgm:t>
        <a:bodyPr/>
        <a:lstStyle/>
        <a:p>
          <a:endParaRPr lang="es-CO" sz="2800" b="1">
            <a:solidFill>
              <a:schemeClr val="tx1"/>
            </a:solidFill>
            <a:effectLst/>
          </a:endParaRPr>
        </a:p>
      </dgm:t>
    </dgm:pt>
    <dgm:pt modelId="{CE78A76E-7550-4F08-B82D-ECF98A50F86C}" type="sibTrans" cxnId="{CE895158-4C16-45AB-B76C-3ED513F667A4}">
      <dgm:prSet/>
      <dgm:spPr/>
      <dgm:t>
        <a:bodyPr/>
        <a:lstStyle/>
        <a:p>
          <a:endParaRPr lang="es-CO" sz="2800" b="1">
            <a:solidFill>
              <a:schemeClr val="tx1"/>
            </a:solidFill>
            <a:effectLst/>
          </a:endParaRPr>
        </a:p>
      </dgm:t>
    </dgm:pt>
    <dgm:pt modelId="{17338109-A357-45D7-B442-F994B1E2C595}">
      <dgm:prSet phldrT="[Text]" custT="1"/>
      <dgm:spPr/>
      <dgm:t>
        <a:bodyPr/>
        <a:lstStyle/>
        <a:p>
          <a:r>
            <a:rPr lang="es-CO" sz="1000" b="1" noProof="0">
              <a:effectLst/>
            </a:rPr>
            <a:t>Líder de  Aplicaciones</a:t>
          </a:r>
          <a:endParaRPr lang="es-CO" sz="1000" b="1" noProof="0" dirty="0">
            <a:effectLst/>
          </a:endParaRPr>
        </a:p>
      </dgm:t>
    </dgm:pt>
    <dgm:pt modelId="{32EF8C52-94F4-41D6-B1C3-8D94A6A892B1}" type="parTrans" cxnId="{1913EACC-82F8-4945-AAD1-C724293C5F71}">
      <dgm:prSet/>
      <dgm:spPr/>
      <dgm:t>
        <a:bodyPr/>
        <a:lstStyle/>
        <a:p>
          <a:endParaRPr lang="es-CO" sz="2800" b="1">
            <a:solidFill>
              <a:schemeClr val="tx1"/>
            </a:solidFill>
            <a:effectLst/>
          </a:endParaRPr>
        </a:p>
      </dgm:t>
    </dgm:pt>
    <dgm:pt modelId="{B69696BB-3268-47AE-92F4-08E43839557E}" type="sibTrans" cxnId="{1913EACC-82F8-4945-AAD1-C724293C5F71}">
      <dgm:prSet/>
      <dgm:spPr/>
      <dgm:t>
        <a:bodyPr/>
        <a:lstStyle/>
        <a:p>
          <a:endParaRPr lang="es-CO" sz="2800" b="1">
            <a:solidFill>
              <a:schemeClr val="tx1"/>
            </a:solidFill>
            <a:effectLst/>
          </a:endParaRPr>
        </a:p>
      </dgm:t>
    </dgm:pt>
    <dgm:pt modelId="{698FD58A-AC96-4E8E-8DA8-DD493328DFE5}">
      <dgm:prSet phldrT="[Text]" custT="1"/>
      <dgm:spPr/>
      <dgm:t>
        <a:bodyPr/>
        <a:lstStyle/>
        <a:p>
          <a:r>
            <a:rPr lang="es-CO" sz="1000" b="1" noProof="0">
              <a:effectLst/>
            </a:rPr>
            <a:t>Proyectos</a:t>
          </a:r>
          <a:endParaRPr lang="es-CO" sz="1000" b="1" noProof="0" dirty="0">
            <a:effectLst/>
          </a:endParaRPr>
        </a:p>
      </dgm:t>
    </dgm:pt>
    <dgm:pt modelId="{1589CE35-F269-4057-B470-8B9A800AF5D8}" type="parTrans" cxnId="{7BF9FC58-81F8-4DD7-852A-9FE32D8D6F87}">
      <dgm:prSet/>
      <dgm:spPr/>
      <dgm:t>
        <a:bodyPr/>
        <a:lstStyle/>
        <a:p>
          <a:endParaRPr lang="es-CO" sz="2800" b="1">
            <a:solidFill>
              <a:schemeClr val="tx1"/>
            </a:solidFill>
            <a:effectLst/>
          </a:endParaRPr>
        </a:p>
      </dgm:t>
    </dgm:pt>
    <dgm:pt modelId="{74E383D2-F337-40B4-BEE5-A909F1708102}" type="sibTrans" cxnId="{7BF9FC58-81F8-4DD7-852A-9FE32D8D6F87}">
      <dgm:prSet/>
      <dgm:spPr/>
      <dgm:t>
        <a:bodyPr/>
        <a:lstStyle/>
        <a:p>
          <a:endParaRPr lang="es-CO" sz="2800" b="1">
            <a:solidFill>
              <a:schemeClr val="tx1"/>
            </a:solidFill>
            <a:effectLst/>
          </a:endParaRPr>
        </a:p>
      </dgm:t>
    </dgm:pt>
    <dgm:pt modelId="{AE5DA356-E4BB-4AF4-BE40-5F9C43A13D4E}">
      <dgm:prSet phldrT="[Text]" custT="1"/>
      <dgm:spPr/>
      <dgm:t>
        <a:bodyPr/>
        <a:lstStyle/>
        <a:p>
          <a:r>
            <a:rPr lang="es-CO" sz="1000" b="1" noProof="0">
              <a:effectLst/>
            </a:rPr>
            <a:t>Soporte</a:t>
          </a:r>
          <a:endParaRPr lang="es-CO" sz="1000" b="1" noProof="0" dirty="0">
            <a:effectLst/>
          </a:endParaRPr>
        </a:p>
      </dgm:t>
    </dgm:pt>
    <dgm:pt modelId="{CB52AF0F-5714-4D32-BC4F-05ECB00A7CEA}" type="parTrans" cxnId="{194D3CC9-39D1-4571-9B68-4FB229986583}">
      <dgm:prSet/>
      <dgm:spPr/>
      <dgm:t>
        <a:bodyPr/>
        <a:lstStyle/>
        <a:p>
          <a:endParaRPr lang="es-CO" sz="2800" b="1">
            <a:solidFill>
              <a:schemeClr val="tx1"/>
            </a:solidFill>
            <a:effectLst/>
          </a:endParaRPr>
        </a:p>
      </dgm:t>
    </dgm:pt>
    <dgm:pt modelId="{F3B8A939-F64F-4018-8EDD-BA42860C1C73}" type="sibTrans" cxnId="{194D3CC9-39D1-4571-9B68-4FB229986583}">
      <dgm:prSet/>
      <dgm:spPr/>
      <dgm:t>
        <a:bodyPr/>
        <a:lstStyle/>
        <a:p>
          <a:endParaRPr lang="es-CO" sz="2800" b="1">
            <a:solidFill>
              <a:schemeClr val="tx1"/>
            </a:solidFill>
            <a:effectLst/>
          </a:endParaRPr>
        </a:p>
      </dgm:t>
    </dgm:pt>
    <dgm:pt modelId="{B1125B0A-3797-47F8-8CBD-05119C2A2FED}" type="asst">
      <dgm:prSet phldrT="[Text]" custT="1"/>
      <dgm:spPr/>
      <dgm:t>
        <a:bodyPr/>
        <a:lstStyle/>
        <a:p>
          <a:r>
            <a:rPr lang="es-CO" sz="1000" b="1" noProof="0">
              <a:effectLst/>
            </a:rPr>
            <a:t>Secretario Ejecutivo</a:t>
          </a:r>
          <a:endParaRPr lang="es-CO" sz="1000" b="1" noProof="0" dirty="0">
            <a:effectLst/>
          </a:endParaRPr>
        </a:p>
      </dgm:t>
    </dgm:pt>
    <dgm:pt modelId="{C7E67DD2-1792-4ABB-923F-5D6738D9E138}" type="parTrans" cxnId="{97875C20-2DC7-44AF-A9B5-7E3795AA3B9C}">
      <dgm:prSet/>
      <dgm:spPr/>
      <dgm:t>
        <a:bodyPr/>
        <a:lstStyle/>
        <a:p>
          <a:endParaRPr lang="es-CO"/>
        </a:p>
      </dgm:t>
    </dgm:pt>
    <dgm:pt modelId="{A4B8BEC6-B31E-481B-A223-836F261CF183}" type="sibTrans" cxnId="{97875C20-2DC7-44AF-A9B5-7E3795AA3B9C}">
      <dgm:prSet/>
      <dgm:spPr/>
      <dgm:t>
        <a:bodyPr/>
        <a:lstStyle/>
        <a:p>
          <a:endParaRPr lang="es-CO"/>
        </a:p>
      </dgm:t>
    </dgm:pt>
    <dgm:pt modelId="{EE85AF2E-64CE-4E85-BBAA-B8E05414F4E3}">
      <dgm:prSet phldrT="[Text]" custT="1"/>
      <dgm:spPr/>
      <dgm:t>
        <a:bodyPr/>
        <a:lstStyle/>
        <a:p>
          <a:r>
            <a:rPr lang="es-CO" sz="1000" b="1" noProof="0">
              <a:effectLst/>
            </a:rPr>
            <a:t>Terceros</a:t>
          </a:r>
          <a:endParaRPr lang="es-CO" sz="1000" b="1" noProof="0" dirty="0">
            <a:effectLst/>
          </a:endParaRPr>
        </a:p>
      </dgm:t>
    </dgm:pt>
    <dgm:pt modelId="{229EDF1F-EFC7-453E-B39E-AE5E33AD1931}" type="parTrans" cxnId="{B9A422F9-499C-4A86-8C4A-2BEE16709170}">
      <dgm:prSet/>
      <dgm:spPr/>
      <dgm:t>
        <a:bodyPr/>
        <a:lstStyle/>
        <a:p>
          <a:endParaRPr lang="es-CO"/>
        </a:p>
      </dgm:t>
    </dgm:pt>
    <dgm:pt modelId="{43EB5A9E-1CF8-487A-9613-280F452DC51A}" type="sibTrans" cxnId="{B9A422F9-499C-4A86-8C4A-2BEE16709170}">
      <dgm:prSet/>
      <dgm:spPr/>
      <dgm:t>
        <a:bodyPr/>
        <a:lstStyle/>
        <a:p>
          <a:endParaRPr lang="es-CO"/>
        </a:p>
      </dgm:t>
    </dgm:pt>
    <dgm:pt modelId="{A0D9E2E9-351A-4EF3-9F7F-AADCEB9EAC19}">
      <dgm:prSet phldrT="[Text]" custT="1"/>
      <dgm:spPr/>
      <dgm:t>
        <a:bodyPr/>
        <a:lstStyle/>
        <a:p>
          <a:r>
            <a:rPr lang="es-CO" sz="1000" b="1" noProof="0">
              <a:effectLst/>
            </a:rPr>
            <a:t>Contratistas</a:t>
          </a:r>
          <a:endParaRPr lang="es-CO" sz="1000" b="1" noProof="0" dirty="0">
            <a:effectLst/>
          </a:endParaRPr>
        </a:p>
      </dgm:t>
    </dgm:pt>
    <dgm:pt modelId="{C59392A0-E16F-4D83-AB87-2CF9D0219872}" type="parTrans" cxnId="{97685386-A45E-4D2D-A2B6-351C6E167C87}">
      <dgm:prSet/>
      <dgm:spPr/>
      <dgm:t>
        <a:bodyPr/>
        <a:lstStyle/>
        <a:p>
          <a:endParaRPr lang="es-CO"/>
        </a:p>
      </dgm:t>
    </dgm:pt>
    <dgm:pt modelId="{2B0098B3-51AE-4164-B21D-783558F03C49}" type="sibTrans" cxnId="{97685386-A45E-4D2D-A2B6-351C6E167C87}">
      <dgm:prSet/>
      <dgm:spPr/>
      <dgm:t>
        <a:bodyPr/>
        <a:lstStyle/>
        <a:p>
          <a:endParaRPr lang="es-CO"/>
        </a:p>
      </dgm:t>
    </dgm:pt>
    <dgm:pt modelId="{E89AB46E-87B7-4EE4-9613-6F3719260BA3}">
      <dgm:prSet phldrT="[Text]" custT="1"/>
      <dgm:spPr/>
      <dgm:t>
        <a:bodyPr/>
        <a:lstStyle/>
        <a:p>
          <a:r>
            <a:rPr lang="es-CO" sz="1000" b="1" noProof="0" dirty="0">
              <a:effectLst/>
            </a:rPr>
            <a:t>Servicios </a:t>
          </a:r>
          <a:r>
            <a:rPr lang="es-CO" sz="1000" b="1" noProof="0" dirty="0" err="1">
              <a:effectLst/>
            </a:rPr>
            <a:t>Oper</a:t>
          </a:r>
          <a:r>
            <a:rPr lang="es-CO" sz="1000" b="1" noProof="0" dirty="0">
              <a:effectLst/>
            </a:rPr>
            <a:t>.</a:t>
          </a:r>
        </a:p>
      </dgm:t>
    </dgm:pt>
    <dgm:pt modelId="{57C497FA-F542-4580-ABA8-B040E27FEB4F}" type="parTrans" cxnId="{421AB55C-51AF-4659-B62D-5A53DEE357C9}">
      <dgm:prSet/>
      <dgm:spPr/>
      <dgm:t>
        <a:bodyPr/>
        <a:lstStyle/>
        <a:p>
          <a:endParaRPr lang="es-CO"/>
        </a:p>
      </dgm:t>
    </dgm:pt>
    <dgm:pt modelId="{00A6D919-3649-4785-B23D-52A1125B8D20}" type="sibTrans" cxnId="{421AB55C-51AF-4659-B62D-5A53DEE357C9}">
      <dgm:prSet/>
      <dgm:spPr/>
      <dgm:t>
        <a:bodyPr/>
        <a:lstStyle/>
        <a:p>
          <a:endParaRPr lang="es-CO"/>
        </a:p>
      </dgm:t>
    </dgm:pt>
    <dgm:pt modelId="{E23E8650-910C-4450-B751-E9B55EDDED5E}" type="pres">
      <dgm:prSet presAssocID="{D0BA9347-A57C-4D70-9EE9-DCC314B3464E}" presName="hierChild1" presStyleCnt="0">
        <dgm:presLayoutVars>
          <dgm:orgChart val="1"/>
          <dgm:chPref val="1"/>
          <dgm:dir/>
          <dgm:animOne val="branch"/>
          <dgm:animLvl val="lvl"/>
          <dgm:resizeHandles/>
        </dgm:presLayoutVars>
      </dgm:prSet>
      <dgm:spPr/>
    </dgm:pt>
    <dgm:pt modelId="{B53C1D59-4586-410F-A47E-253DE98867A3}" type="pres">
      <dgm:prSet presAssocID="{FAD9D156-5251-4347-8548-CCE3F930F095}" presName="hierRoot1" presStyleCnt="0">
        <dgm:presLayoutVars>
          <dgm:hierBranch val="init"/>
        </dgm:presLayoutVars>
      </dgm:prSet>
      <dgm:spPr/>
    </dgm:pt>
    <dgm:pt modelId="{DB1A7FD6-8EBC-4840-8029-086411D115C0}" type="pres">
      <dgm:prSet presAssocID="{FAD9D156-5251-4347-8548-CCE3F930F095}" presName="rootComposite1" presStyleCnt="0"/>
      <dgm:spPr/>
    </dgm:pt>
    <dgm:pt modelId="{338F6829-871A-4DCC-BBC2-510B102DECE4}" type="pres">
      <dgm:prSet presAssocID="{FAD9D156-5251-4347-8548-CCE3F930F095}" presName="rootText1" presStyleLbl="node0" presStyleIdx="0" presStyleCnt="1">
        <dgm:presLayoutVars>
          <dgm:chPref val="3"/>
        </dgm:presLayoutVars>
      </dgm:prSet>
      <dgm:spPr/>
    </dgm:pt>
    <dgm:pt modelId="{C71AC378-5000-4C69-B23F-A5620186CAEA}" type="pres">
      <dgm:prSet presAssocID="{FAD9D156-5251-4347-8548-CCE3F930F095}" presName="rootConnector1" presStyleLbl="node1" presStyleIdx="0" presStyleCnt="0"/>
      <dgm:spPr/>
    </dgm:pt>
    <dgm:pt modelId="{383D2F8A-A7A1-45BB-8636-C4AAA6C1533F}" type="pres">
      <dgm:prSet presAssocID="{FAD9D156-5251-4347-8548-CCE3F930F095}" presName="hierChild2" presStyleCnt="0"/>
      <dgm:spPr/>
    </dgm:pt>
    <dgm:pt modelId="{9634438F-DD8E-4026-8E75-ED46FB7173C3}" type="pres">
      <dgm:prSet presAssocID="{7224DF11-609F-41B8-A681-70FC3C3E0C2C}" presName="Name37" presStyleLbl="parChTrans1D2" presStyleIdx="0" presStyleCnt="6"/>
      <dgm:spPr/>
    </dgm:pt>
    <dgm:pt modelId="{A1E3D984-35BB-45B7-A9D2-96CFB012380D}" type="pres">
      <dgm:prSet presAssocID="{218E7FA8-6CA2-47FE-83B5-59FC737078C9}" presName="hierRoot2" presStyleCnt="0">
        <dgm:presLayoutVars>
          <dgm:hierBranch val="init"/>
        </dgm:presLayoutVars>
      </dgm:prSet>
      <dgm:spPr/>
    </dgm:pt>
    <dgm:pt modelId="{07EE27BB-E89B-4C35-875D-6A593F6A7EF5}" type="pres">
      <dgm:prSet presAssocID="{218E7FA8-6CA2-47FE-83B5-59FC737078C9}" presName="rootComposite" presStyleCnt="0"/>
      <dgm:spPr/>
    </dgm:pt>
    <dgm:pt modelId="{BB6FCB97-5F81-417E-8D10-3A9DEAA46DA8}" type="pres">
      <dgm:prSet presAssocID="{218E7FA8-6CA2-47FE-83B5-59FC737078C9}" presName="rootText" presStyleLbl="node2" presStyleIdx="0" presStyleCnt="4" custScaleX="142130">
        <dgm:presLayoutVars>
          <dgm:chPref val="3"/>
        </dgm:presLayoutVars>
      </dgm:prSet>
      <dgm:spPr/>
    </dgm:pt>
    <dgm:pt modelId="{4142DF50-15AB-4EB8-9D03-14391275DC62}" type="pres">
      <dgm:prSet presAssocID="{218E7FA8-6CA2-47FE-83B5-59FC737078C9}" presName="rootConnector" presStyleLbl="node2" presStyleIdx="0" presStyleCnt="4"/>
      <dgm:spPr/>
    </dgm:pt>
    <dgm:pt modelId="{C381BD22-C6E7-4BB0-8CA4-38F8A6F0AAA8}" type="pres">
      <dgm:prSet presAssocID="{218E7FA8-6CA2-47FE-83B5-59FC737078C9}" presName="hierChild4" presStyleCnt="0"/>
      <dgm:spPr/>
    </dgm:pt>
    <dgm:pt modelId="{F9C434C4-9D3C-46D4-B26C-9DB4CD2D6A94}" type="pres">
      <dgm:prSet presAssocID="{57C497FA-F542-4580-ABA8-B040E27FEB4F}" presName="Name37" presStyleLbl="parChTrans1D3" presStyleIdx="0" presStyleCnt="4"/>
      <dgm:spPr/>
    </dgm:pt>
    <dgm:pt modelId="{1EB96262-166B-4AEE-A6E3-447DEB4B6D9A}" type="pres">
      <dgm:prSet presAssocID="{E89AB46E-87B7-4EE4-9613-6F3719260BA3}" presName="hierRoot2" presStyleCnt="0">
        <dgm:presLayoutVars>
          <dgm:hierBranch val="init"/>
        </dgm:presLayoutVars>
      </dgm:prSet>
      <dgm:spPr/>
    </dgm:pt>
    <dgm:pt modelId="{ADE631B8-CDF4-4643-A8BF-BE8D16D4765B}" type="pres">
      <dgm:prSet presAssocID="{E89AB46E-87B7-4EE4-9613-6F3719260BA3}" presName="rootComposite" presStyleCnt="0"/>
      <dgm:spPr/>
    </dgm:pt>
    <dgm:pt modelId="{E107627C-8AE6-4151-A704-828E6326211C}" type="pres">
      <dgm:prSet presAssocID="{E89AB46E-87B7-4EE4-9613-6F3719260BA3}" presName="rootText" presStyleLbl="node3" presStyleIdx="0" presStyleCnt="3">
        <dgm:presLayoutVars>
          <dgm:chPref val="3"/>
        </dgm:presLayoutVars>
      </dgm:prSet>
      <dgm:spPr/>
    </dgm:pt>
    <dgm:pt modelId="{6B05BC83-F160-4F17-8F78-A4482E06880D}" type="pres">
      <dgm:prSet presAssocID="{E89AB46E-87B7-4EE4-9613-6F3719260BA3}" presName="rootConnector" presStyleLbl="node3" presStyleIdx="0" presStyleCnt="3"/>
      <dgm:spPr/>
    </dgm:pt>
    <dgm:pt modelId="{878CEDAD-BF3D-4B6F-BE86-7E2930D02AF8}" type="pres">
      <dgm:prSet presAssocID="{E89AB46E-87B7-4EE4-9613-6F3719260BA3}" presName="hierChild4" presStyleCnt="0"/>
      <dgm:spPr/>
    </dgm:pt>
    <dgm:pt modelId="{5D05BB8F-7401-48DF-B395-C3007503B64C}" type="pres">
      <dgm:prSet presAssocID="{E89AB46E-87B7-4EE4-9613-6F3719260BA3}" presName="hierChild5" presStyleCnt="0"/>
      <dgm:spPr/>
    </dgm:pt>
    <dgm:pt modelId="{F043E18F-9269-403A-943D-75982E14107F}" type="pres">
      <dgm:prSet presAssocID="{218E7FA8-6CA2-47FE-83B5-59FC737078C9}" presName="hierChild5" presStyleCnt="0"/>
      <dgm:spPr/>
    </dgm:pt>
    <dgm:pt modelId="{E7207E1D-230A-4FF4-87F1-8BF95C8F5F5E}" type="pres">
      <dgm:prSet presAssocID="{90EC131E-647E-4F51-8F15-70EC8002F92E}" presName="Name37" presStyleLbl="parChTrans1D2" presStyleIdx="1" presStyleCnt="6"/>
      <dgm:spPr/>
    </dgm:pt>
    <dgm:pt modelId="{29BEF2B9-4359-43F9-9ACB-CB5925D2E554}" type="pres">
      <dgm:prSet presAssocID="{A5D66B1C-FE14-42AB-B003-39C4A9DCED6F}" presName="hierRoot2" presStyleCnt="0">
        <dgm:presLayoutVars>
          <dgm:hierBranch val="init"/>
        </dgm:presLayoutVars>
      </dgm:prSet>
      <dgm:spPr/>
    </dgm:pt>
    <dgm:pt modelId="{A8B449B0-8483-46F4-9D79-851128FD5AE3}" type="pres">
      <dgm:prSet presAssocID="{A5D66B1C-FE14-42AB-B003-39C4A9DCED6F}" presName="rootComposite" presStyleCnt="0"/>
      <dgm:spPr/>
    </dgm:pt>
    <dgm:pt modelId="{BDD1AA71-2EEF-455F-871F-849F88028FD0}" type="pres">
      <dgm:prSet presAssocID="{A5D66B1C-FE14-42AB-B003-39C4A9DCED6F}" presName="rootText" presStyleLbl="node2" presStyleIdx="1" presStyleCnt="4" custScaleX="142130">
        <dgm:presLayoutVars>
          <dgm:chPref val="3"/>
        </dgm:presLayoutVars>
      </dgm:prSet>
      <dgm:spPr/>
    </dgm:pt>
    <dgm:pt modelId="{E3D35699-4167-470A-B65F-BAC03E6713D6}" type="pres">
      <dgm:prSet presAssocID="{A5D66B1C-FE14-42AB-B003-39C4A9DCED6F}" presName="rootConnector" presStyleLbl="node2" presStyleIdx="1" presStyleCnt="4"/>
      <dgm:spPr/>
    </dgm:pt>
    <dgm:pt modelId="{3FBAAAB6-5473-4C28-A1B9-C87B1A035A16}" type="pres">
      <dgm:prSet presAssocID="{A5D66B1C-FE14-42AB-B003-39C4A9DCED6F}" presName="hierChild4" presStyleCnt="0"/>
      <dgm:spPr/>
    </dgm:pt>
    <dgm:pt modelId="{DCF49102-50E2-495F-B536-5D764410F27C}" type="pres">
      <dgm:prSet presAssocID="{A5D66B1C-FE14-42AB-B003-39C4A9DCED6F}" presName="hierChild5" presStyleCnt="0"/>
      <dgm:spPr/>
    </dgm:pt>
    <dgm:pt modelId="{3C5964E0-48EE-4805-9471-75783369638B}" type="pres">
      <dgm:prSet presAssocID="{840F8FA3-7D3E-4C7C-9C8A-25BA60AA3323}" presName="Name37" presStyleLbl="parChTrans1D2" presStyleIdx="2" presStyleCnt="6"/>
      <dgm:spPr/>
    </dgm:pt>
    <dgm:pt modelId="{891C2FEC-E988-48DC-9F5D-943BD3439519}" type="pres">
      <dgm:prSet presAssocID="{8FC50C82-B021-4262-B270-67E23A278D97}" presName="hierRoot2" presStyleCnt="0">
        <dgm:presLayoutVars>
          <dgm:hierBranch val="init"/>
        </dgm:presLayoutVars>
      </dgm:prSet>
      <dgm:spPr/>
    </dgm:pt>
    <dgm:pt modelId="{FC3578F4-A1BC-47ED-B079-091AA749DBF7}" type="pres">
      <dgm:prSet presAssocID="{8FC50C82-B021-4262-B270-67E23A278D97}" presName="rootComposite" presStyleCnt="0"/>
      <dgm:spPr/>
    </dgm:pt>
    <dgm:pt modelId="{F4CDF5B0-A9F8-4788-9EF7-3B84618F680E}" type="pres">
      <dgm:prSet presAssocID="{8FC50C82-B021-4262-B270-67E23A278D97}" presName="rootText" presStyleLbl="node2" presStyleIdx="2" presStyleCnt="4" custScaleX="142130">
        <dgm:presLayoutVars>
          <dgm:chPref val="3"/>
        </dgm:presLayoutVars>
      </dgm:prSet>
      <dgm:spPr/>
    </dgm:pt>
    <dgm:pt modelId="{52D51F85-EF57-4CCC-BAA5-C0C2F6D94451}" type="pres">
      <dgm:prSet presAssocID="{8FC50C82-B021-4262-B270-67E23A278D97}" presName="rootConnector" presStyleLbl="node2" presStyleIdx="2" presStyleCnt="4"/>
      <dgm:spPr/>
    </dgm:pt>
    <dgm:pt modelId="{E2B4B107-B6D5-4FCB-95F1-4811288B57C4}" type="pres">
      <dgm:prSet presAssocID="{8FC50C82-B021-4262-B270-67E23A278D97}" presName="hierChild4" presStyleCnt="0"/>
      <dgm:spPr/>
    </dgm:pt>
    <dgm:pt modelId="{0B986519-FDC3-4EE4-B6B6-611112F09E28}" type="pres">
      <dgm:prSet presAssocID="{8FC50C82-B021-4262-B270-67E23A278D97}" presName="hierChild5" presStyleCnt="0"/>
      <dgm:spPr/>
    </dgm:pt>
    <dgm:pt modelId="{92134C3D-F974-40F2-898E-1215088446F4}" type="pres">
      <dgm:prSet presAssocID="{32EF8C52-94F4-41D6-B1C3-8D94A6A892B1}" presName="Name37" presStyleLbl="parChTrans1D2" presStyleIdx="3" presStyleCnt="6"/>
      <dgm:spPr/>
    </dgm:pt>
    <dgm:pt modelId="{10BA20CC-9130-49DE-AF31-80E94A71A32F}" type="pres">
      <dgm:prSet presAssocID="{17338109-A357-45D7-B442-F994B1E2C595}" presName="hierRoot2" presStyleCnt="0">
        <dgm:presLayoutVars>
          <dgm:hierBranch val="init"/>
        </dgm:presLayoutVars>
      </dgm:prSet>
      <dgm:spPr/>
    </dgm:pt>
    <dgm:pt modelId="{16B2378A-DCE9-45C4-8D91-7D882FDA8FCA}" type="pres">
      <dgm:prSet presAssocID="{17338109-A357-45D7-B442-F994B1E2C595}" presName="rootComposite" presStyleCnt="0"/>
      <dgm:spPr/>
    </dgm:pt>
    <dgm:pt modelId="{DE98E1AA-221A-4B54-A63A-D0473448EB0F}" type="pres">
      <dgm:prSet presAssocID="{17338109-A357-45D7-B442-F994B1E2C595}" presName="rootText" presStyleLbl="node2" presStyleIdx="3" presStyleCnt="4" custScaleX="142130">
        <dgm:presLayoutVars>
          <dgm:chPref val="3"/>
        </dgm:presLayoutVars>
      </dgm:prSet>
      <dgm:spPr/>
    </dgm:pt>
    <dgm:pt modelId="{E2D36660-1E61-48BD-B79C-3C0BA61196BA}" type="pres">
      <dgm:prSet presAssocID="{17338109-A357-45D7-B442-F994B1E2C595}" presName="rootConnector" presStyleLbl="node2" presStyleIdx="3" presStyleCnt="4"/>
      <dgm:spPr/>
    </dgm:pt>
    <dgm:pt modelId="{4B9FD0F7-2D9F-4258-B2F9-8E019933E55F}" type="pres">
      <dgm:prSet presAssocID="{17338109-A357-45D7-B442-F994B1E2C595}" presName="hierChild4" presStyleCnt="0"/>
      <dgm:spPr/>
    </dgm:pt>
    <dgm:pt modelId="{5FCAD364-4807-4139-978F-102493BD913D}" type="pres">
      <dgm:prSet presAssocID="{1589CE35-F269-4057-B470-8B9A800AF5D8}" presName="Name37" presStyleLbl="parChTrans1D3" presStyleIdx="1" presStyleCnt="4"/>
      <dgm:spPr/>
    </dgm:pt>
    <dgm:pt modelId="{1C6F4F47-11D7-4BCD-9255-249A8DAF3FC5}" type="pres">
      <dgm:prSet presAssocID="{698FD58A-AC96-4E8E-8DA8-DD493328DFE5}" presName="hierRoot2" presStyleCnt="0">
        <dgm:presLayoutVars>
          <dgm:hierBranch val="init"/>
        </dgm:presLayoutVars>
      </dgm:prSet>
      <dgm:spPr/>
    </dgm:pt>
    <dgm:pt modelId="{F6F6999D-F337-4202-829F-CC49431A6CCD}" type="pres">
      <dgm:prSet presAssocID="{698FD58A-AC96-4E8E-8DA8-DD493328DFE5}" presName="rootComposite" presStyleCnt="0"/>
      <dgm:spPr/>
    </dgm:pt>
    <dgm:pt modelId="{0141C374-4232-4D51-8861-F0BD571C20E6}" type="pres">
      <dgm:prSet presAssocID="{698FD58A-AC96-4E8E-8DA8-DD493328DFE5}" presName="rootText" presStyleLbl="node3" presStyleIdx="1" presStyleCnt="3">
        <dgm:presLayoutVars>
          <dgm:chPref val="3"/>
        </dgm:presLayoutVars>
      </dgm:prSet>
      <dgm:spPr/>
    </dgm:pt>
    <dgm:pt modelId="{0ED17E6A-21B9-4A43-8935-28CD4CFED17A}" type="pres">
      <dgm:prSet presAssocID="{698FD58A-AC96-4E8E-8DA8-DD493328DFE5}" presName="rootConnector" presStyleLbl="node3" presStyleIdx="1" presStyleCnt="3"/>
      <dgm:spPr/>
    </dgm:pt>
    <dgm:pt modelId="{F3C095AD-70E8-49D3-8664-8426D21D5E90}" type="pres">
      <dgm:prSet presAssocID="{698FD58A-AC96-4E8E-8DA8-DD493328DFE5}" presName="hierChild4" presStyleCnt="0"/>
      <dgm:spPr/>
    </dgm:pt>
    <dgm:pt modelId="{25F88069-F84A-40C0-AF18-3AE4CAF77A96}" type="pres">
      <dgm:prSet presAssocID="{229EDF1F-EFC7-453E-B39E-AE5E33AD1931}" presName="Name37" presStyleLbl="parChTrans1D4" presStyleIdx="0" presStyleCnt="2"/>
      <dgm:spPr/>
    </dgm:pt>
    <dgm:pt modelId="{BAA4921E-9178-45F2-8179-C4FA068A5528}" type="pres">
      <dgm:prSet presAssocID="{EE85AF2E-64CE-4E85-BBAA-B8E05414F4E3}" presName="hierRoot2" presStyleCnt="0">
        <dgm:presLayoutVars>
          <dgm:hierBranch val="init"/>
        </dgm:presLayoutVars>
      </dgm:prSet>
      <dgm:spPr/>
    </dgm:pt>
    <dgm:pt modelId="{326F7302-0B19-4DF1-8013-07315AF3B07A}" type="pres">
      <dgm:prSet presAssocID="{EE85AF2E-64CE-4E85-BBAA-B8E05414F4E3}" presName="rootComposite" presStyleCnt="0"/>
      <dgm:spPr/>
    </dgm:pt>
    <dgm:pt modelId="{41586F51-7BB5-432C-B144-690D4A4F3371}" type="pres">
      <dgm:prSet presAssocID="{EE85AF2E-64CE-4E85-BBAA-B8E05414F4E3}" presName="rootText" presStyleLbl="node4" presStyleIdx="0" presStyleCnt="2" custScaleX="100000">
        <dgm:presLayoutVars>
          <dgm:chPref val="3"/>
        </dgm:presLayoutVars>
      </dgm:prSet>
      <dgm:spPr/>
    </dgm:pt>
    <dgm:pt modelId="{99D1CC45-6777-4B72-AFDD-8B676B656917}" type="pres">
      <dgm:prSet presAssocID="{EE85AF2E-64CE-4E85-BBAA-B8E05414F4E3}" presName="rootConnector" presStyleLbl="node4" presStyleIdx="0" presStyleCnt="2"/>
      <dgm:spPr/>
    </dgm:pt>
    <dgm:pt modelId="{877E944B-5783-4891-9FA4-91FCC68EE73D}" type="pres">
      <dgm:prSet presAssocID="{EE85AF2E-64CE-4E85-BBAA-B8E05414F4E3}" presName="hierChild4" presStyleCnt="0"/>
      <dgm:spPr/>
    </dgm:pt>
    <dgm:pt modelId="{F7F75AA8-CA47-4550-A531-B5C410876B55}" type="pres">
      <dgm:prSet presAssocID="{EE85AF2E-64CE-4E85-BBAA-B8E05414F4E3}" presName="hierChild5" presStyleCnt="0"/>
      <dgm:spPr/>
    </dgm:pt>
    <dgm:pt modelId="{EFEE02C2-478E-4781-A3CB-3A2CCAE5D914}" type="pres">
      <dgm:prSet presAssocID="{C59392A0-E16F-4D83-AB87-2CF9D0219872}" presName="Name37" presStyleLbl="parChTrans1D4" presStyleIdx="1" presStyleCnt="2"/>
      <dgm:spPr/>
    </dgm:pt>
    <dgm:pt modelId="{8E12624A-A4F7-4DD6-BDAC-F25E5BC227D2}" type="pres">
      <dgm:prSet presAssocID="{A0D9E2E9-351A-4EF3-9F7F-AADCEB9EAC19}" presName="hierRoot2" presStyleCnt="0">
        <dgm:presLayoutVars>
          <dgm:hierBranch val="init"/>
        </dgm:presLayoutVars>
      </dgm:prSet>
      <dgm:spPr/>
    </dgm:pt>
    <dgm:pt modelId="{FA178F0F-E767-4C72-81A1-46A9AF15D920}" type="pres">
      <dgm:prSet presAssocID="{A0D9E2E9-351A-4EF3-9F7F-AADCEB9EAC19}" presName="rootComposite" presStyleCnt="0"/>
      <dgm:spPr/>
    </dgm:pt>
    <dgm:pt modelId="{303E7DF5-7F57-4585-8E70-568862534055}" type="pres">
      <dgm:prSet presAssocID="{A0D9E2E9-351A-4EF3-9F7F-AADCEB9EAC19}" presName="rootText" presStyleLbl="node4" presStyleIdx="1" presStyleCnt="2" custScaleX="100000">
        <dgm:presLayoutVars>
          <dgm:chPref val="3"/>
        </dgm:presLayoutVars>
      </dgm:prSet>
      <dgm:spPr/>
    </dgm:pt>
    <dgm:pt modelId="{7048692F-1785-4A80-AFA9-546633A5DD0B}" type="pres">
      <dgm:prSet presAssocID="{A0D9E2E9-351A-4EF3-9F7F-AADCEB9EAC19}" presName="rootConnector" presStyleLbl="node4" presStyleIdx="1" presStyleCnt="2"/>
      <dgm:spPr/>
    </dgm:pt>
    <dgm:pt modelId="{FE8A38E1-6B18-4DE7-81DD-4435561262B2}" type="pres">
      <dgm:prSet presAssocID="{A0D9E2E9-351A-4EF3-9F7F-AADCEB9EAC19}" presName="hierChild4" presStyleCnt="0"/>
      <dgm:spPr/>
    </dgm:pt>
    <dgm:pt modelId="{697CC446-1719-43D8-81DB-D53CF7155E5E}" type="pres">
      <dgm:prSet presAssocID="{A0D9E2E9-351A-4EF3-9F7F-AADCEB9EAC19}" presName="hierChild5" presStyleCnt="0"/>
      <dgm:spPr/>
    </dgm:pt>
    <dgm:pt modelId="{402FA4AB-A90B-4DA1-B16B-DA0FA73BE731}" type="pres">
      <dgm:prSet presAssocID="{698FD58A-AC96-4E8E-8DA8-DD493328DFE5}" presName="hierChild5" presStyleCnt="0"/>
      <dgm:spPr/>
    </dgm:pt>
    <dgm:pt modelId="{F26B662B-AEF6-4FF1-AAAC-8FB292AF3D92}" type="pres">
      <dgm:prSet presAssocID="{CB52AF0F-5714-4D32-BC4F-05ECB00A7CEA}" presName="Name37" presStyleLbl="parChTrans1D3" presStyleIdx="2" presStyleCnt="4"/>
      <dgm:spPr/>
    </dgm:pt>
    <dgm:pt modelId="{88557C3F-B793-4153-AB42-8840C565D465}" type="pres">
      <dgm:prSet presAssocID="{AE5DA356-E4BB-4AF4-BE40-5F9C43A13D4E}" presName="hierRoot2" presStyleCnt="0">
        <dgm:presLayoutVars>
          <dgm:hierBranch val="init"/>
        </dgm:presLayoutVars>
      </dgm:prSet>
      <dgm:spPr/>
    </dgm:pt>
    <dgm:pt modelId="{4C3A286B-3377-4453-962F-1304BC8D2B77}" type="pres">
      <dgm:prSet presAssocID="{AE5DA356-E4BB-4AF4-BE40-5F9C43A13D4E}" presName="rootComposite" presStyleCnt="0"/>
      <dgm:spPr/>
    </dgm:pt>
    <dgm:pt modelId="{22E8E196-A62E-4B6D-A170-733E3ADE0D20}" type="pres">
      <dgm:prSet presAssocID="{AE5DA356-E4BB-4AF4-BE40-5F9C43A13D4E}" presName="rootText" presStyleLbl="node3" presStyleIdx="2" presStyleCnt="3">
        <dgm:presLayoutVars>
          <dgm:chPref val="3"/>
        </dgm:presLayoutVars>
      </dgm:prSet>
      <dgm:spPr/>
    </dgm:pt>
    <dgm:pt modelId="{0D0FF8D8-C3B2-48E9-BA42-EC5CA8F35C9D}" type="pres">
      <dgm:prSet presAssocID="{AE5DA356-E4BB-4AF4-BE40-5F9C43A13D4E}" presName="rootConnector" presStyleLbl="node3" presStyleIdx="2" presStyleCnt="3"/>
      <dgm:spPr/>
    </dgm:pt>
    <dgm:pt modelId="{6543FA1F-DE14-4D11-A389-1B0128001849}" type="pres">
      <dgm:prSet presAssocID="{AE5DA356-E4BB-4AF4-BE40-5F9C43A13D4E}" presName="hierChild4" presStyleCnt="0"/>
      <dgm:spPr/>
    </dgm:pt>
    <dgm:pt modelId="{12D81060-E360-4F1C-B440-7E20D730B4EA}" type="pres">
      <dgm:prSet presAssocID="{AE5DA356-E4BB-4AF4-BE40-5F9C43A13D4E}" presName="hierChild5" presStyleCnt="0"/>
      <dgm:spPr/>
    </dgm:pt>
    <dgm:pt modelId="{4D4C2967-804A-493E-8928-DAE5D06BF7B6}" type="pres">
      <dgm:prSet presAssocID="{17338109-A357-45D7-B442-F994B1E2C595}" presName="hierChild5" presStyleCnt="0"/>
      <dgm:spPr/>
    </dgm:pt>
    <dgm:pt modelId="{4560F3E6-D1BF-4935-8458-6FFD23242546}" type="pres">
      <dgm:prSet presAssocID="{FAD9D156-5251-4347-8548-CCE3F930F095}" presName="hierChild3" presStyleCnt="0"/>
      <dgm:spPr/>
    </dgm:pt>
    <dgm:pt modelId="{04D46B24-CA50-40EF-AFE8-A5B9C6DFE217}" type="pres">
      <dgm:prSet presAssocID="{C7E67DD2-1792-4ABB-923F-5D6738D9E138}" presName="Name111" presStyleLbl="parChTrans1D2" presStyleIdx="4" presStyleCnt="6"/>
      <dgm:spPr/>
    </dgm:pt>
    <dgm:pt modelId="{FEC28047-5DF0-41E4-B975-AE0104EBCEFA}" type="pres">
      <dgm:prSet presAssocID="{B1125B0A-3797-47F8-8CBD-05119C2A2FED}" presName="hierRoot3" presStyleCnt="0">
        <dgm:presLayoutVars>
          <dgm:hierBranch val="init"/>
        </dgm:presLayoutVars>
      </dgm:prSet>
      <dgm:spPr/>
    </dgm:pt>
    <dgm:pt modelId="{3AF11981-E5B1-4D58-B9D9-D68AEA146888}" type="pres">
      <dgm:prSet presAssocID="{B1125B0A-3797-47F8-8CBD-05119C2A2FED}" presName="rootComposite3" presStyleCnt="0"/>
      <dgm:spPr/>
    </dgm:pt>
    <dgm:pt modelId="{68E506EF-9122-4FB2-A1A7-6AE8BF8A7A2D}" type="pres">
      <dgm:prSet presAssocID="{B1125B0A-3797-47F8-8CBD-05119C2A2FED}" presName="rootText3" presStyleLbl="asst1" presStyleIdx="0" presStyleCnt="3">
        <dgm:presLayoutVars>
          <dgm:chPref val="3"/>
        </dgm:presLayoutVars>
      </dgm:prSet>
      <dgm:spPr/>
    </dgm:pt>
    <dgm:pt modelId="{1B9B4DDE-EB1C-434A-942A-DCF10267F6F2}" type="pres">
      <dgm:prSet presAssocID="{B1125B0A-3797-47F8-8CBD-05119C2A2FED}" presName="rootConnector3" presStyleLbl="asst1" presStyleIdx="0" presStyleCnt="3"/>
      <dgm:spPr/>
    </dgm:pt>
    <dgm:pt modelId="{E232293B-AC40-4790-8CDA-D2EE0005AF57}" type="pres">
      <dgm:prSet presAssocID="{B1125B0A-3797-47F8-8CBD-05119C2A2FED}" presName="hierChild6" presStyleCnt="0"/>
      <dgm:spPr/>
    </dgm:pt>
    <dgm:pt modelId="{79CE4548-6290-4EDF-9BCC-925C0BB5CB7B}" type="pres">
      <dgm:prSet presAssocID="{B1125B0A-3797-47F8-8CBD-05119C2A2FED}" presName="hierChild7" presStyleCnt="0"/>
      <dgm:spPr/>
    </dgm:pt>
    <dgm:pt modelId="{355A2D3F-1BAE-462A-8E85-57B1C6B4E861}" type="pres">
      <dgm:prSet presAssocID="{3BE4B6CC-FF04-4A85-84BC-AF0EEA065A36}" presName="Name111" presStyleLbl="parChTrans1D2" presStyleIdx="5" presStyleCnt="6"/>
      <dgm:spPr/>
    </dgm:pt>
    <dgm:pt modelId="{4DCFE5C0-6C1E-4071-8B60-7BC793882B5F}" type="pres">
      <dgm:prSet presAssocID="{BE7D1F6B-A50E-4BC4-97B5-E8DF405B5BBC}" presName="hierRoot3" presStyleCnt="0">
        <dgm:presLayoutVars>
          <dgm:hierBranch val="init"/>
        </dgm:presLayoutVars>
      </dgm:prSet>
      <dgm:spPr/>
    </dgm:pt>
    <dgm:pt modelId="{7F265237-E199-4C9B-8387-35C18F96A775}" type="pres">
      <dgm:prSet presAssocID="{BE7D1F6B-A50E-4BC4-97B5-E8DF405B5BBC}" presName="rootComposite3" presStyleCnt="0"/>
      <dgm:spPr/>
    </dgm:pt>
    <dgm:pt modelId="{475EA878-60EA-4422-9C34-A359DF9CC301}" type="pres">
      <dgm:prSet presAssocID="{BE7D1F6B-A50E-4BC4-97B5-E8DF405B5BBC}" presName="rootText3" presStyleLbl="asst1" presStyleIdx="1" presStyleCnt="3">
        <dgm:presLayoutVars>
          <dgm:chPref val="3"/>
        </dgm:presLayoutVars>
      </dgm:prSet>
      <dgm:spPr/>
    </dgm:pt>
    <dgm:pt modelId="{FBB45972-5758-4F95-BF2D-1BD2ABA3E5C5}" type="pres">
      <dgm:prSet presAssocID="{BE7D1F6B-A50E-4BC4-97B5-E8DF405B5BBC}" presName="rootConnector3" presStyleLbl="asst1" presStyleIdx="1" presStyleCnt="3"/>
      <dgm:spPr/>
    </dgm:pt>
    <dgm:pt modelId="{9A45FF9A-00A1-4D8C-88BB-D1AF02DF0D88}" type="pres">
      <dgm:prSet presAssocID="{BE7D1F6B-A50E-4BC4-97B5-E8DF405B5BBC}" presName="hierChild6" presStyleCnt="0"/>
      <dgm:spPr/>
    </dgm:pt>
    <dgm:pt modelId="{6A956355-8BDE-4E2D-ACCC-23DE1BB139B1}" type="pres">
      <dgm:prSet presAssocID="{BE7D1F6B-A50E-4BC4-97B5-E8DF405B5BBC}" presName="hierChild7" presStyleCnt="0"/>
      <dgm:spPr/>
    </dgm:pt>
    <dgm:pt modelId="{8A1FDBD9-AC1F-40C8-9206-E107878708A3}" type="pres">
      <dgm:prSet presAssocID="{DADD7388-C997-4000-B642-B46D8BD6BB8A}" presName="Name111" presStyleLbl="parChTrans1D3" presStyleIdx="3" presStyleCnt="4"/>
      <dgm:spPr/>
    </dgm:pt>
    <dgm:pt modelId="{3C456B7A-2820-45B7-99C9-5FF0F4FF98B4}" type="pres">
      <dgm:prSet presAssocID="{A5A881FA-9411-4A6C-85C3-1B9E597189C5}" presName="hierRoot3" presStyleCnt="0">
        <dgm:presLayoutVars>
          <dgm:hierBranch val="init"/>
        </dgm:presLayoutVars>
      </dgm:prSet>
      <dgm:spPr/>
    </dgm:pt>
    <dgm:pt modelId="{81C844CC-46B1-4838-86E2-AE5A3E083550}" type="pres">
      <dgm:prSet presAssocID="{A5A881FA-9411-4A6C-85C3-1B9E597189C5}" presName="rootComposite3" presStyleCnt="0"/>
      <dgm:spPr/>
    </dgm:pt>
    <dgm:pt modelId="{5E98AC5E-A867-444E-BF92-3D1276F1C699}" type="pres">
      <dgm:prSet presAssocID="{A5A881FA-9411-4A6C-85C3-1B9E597189C5}" presName="rootText3" presStyleLbl="asst1" presStyleIdx="2" presStyleCnt="3" custScaleX="153913" custScaleY="188808">
        <dgm:presLayoutVars>
          <dgm:chPref val="3"/>
        </dgm:presLayoutVars>
      </dgm:prSet>
      <dgm:spPr/>
    </dgm:pt>
    <dgm:pt modelId="{9665B5CC-D8CA-46E0-B05A-130E784C040A}" type="pres">
      <dgm:prSet presAssocID="{A5A881FA-9411-4A6C-85C3-1B9E597189C5}" presName="rootConnector3" presStyleLbl="asst1" presStyleIdx="2" presStyleCnt="3"/>
      <dgm:spPr/>
    </dgm:pt>
    <dgm:pt modelId="{2F077048-5913-4E1E-8D06-0D327F7EBB5E}" type="pres">
      <dgm:prSet presAssocID="{A5A881FA-9411-4A6C-85C3-1B9E597189C5}" presName="hierChild6" presStyleCnt="0"/>
      <dgm:spPr/>
    </dgm:pt>
    <dgm:pt modelId="{A5BC7F4F-056A-4101-8504-74554EE20CB8}" type="pres">
      <dgm:prSet presAssocID="{A5A881FA-9411-4A6C-85C3-1B9E597189C5}" presName="hierChild7" presStyleCnt="0"/>
      <dgm:spPr/>
    </dgm:pt>
  </dgm:ptLst>
  <dgm:cxnLst>
    <dgm:cxn modelId="{5D06CC0B-6985-482C-BFD3-8795FA4E739D}" type="presOf" srcId="{A0D9E2E9-351A-4EF3-9F7F-AADCEB9EAC19}" destId="{303E7DF5-7F57-4585-8E70-568862534055}" srcOrd="0" destOrd="0" presId="urn:microsoft.com/office/officeart/2005/8/layout/orgChart1"/>
    <dgm:cxn modelId="{179D4A0F-4EDE-4DD6-90BA-D86832FB770F}" type="presOf" srcId="{A5A881FA-9411-4A6C-85C3-1B9E597189C5}" destId="{9665B5CC-D8CA-46E0-B05A-130E784C040A}" srcOrd="1" destOrd="0" presId="urn:microsoft.com/office/officeart/2005/8/layout/orgChart1"/>
    <dgm:cxn modelId="{0C7B8A12-7C80-4170-92E3-D6BCA080542E}" type="presOf" srcId="{B1125B0A-3797-47F8-8CBD-05119C2A2FED}" destId="{68E506EF-9122-4FB2-A1A7-6AE8BF8A7A2D}" srcOrd="0" destOrd="0" presId="urn:microsoft.com/office/officeart/2005/8/layout/orgChart1"/>
    <dgm:cxn modelId="{196B1117-826F-4D79-B9DC-8818222A8CB6}" type="presOf" srcId="{E89AB46E-87B7-4EE4-9613-6F3719260BA3}" destId="{6B05BC83-F160-4F17-8F78-A4482E06880D}" srcOrd="1" destOrd="0" presId="urn:microsoft.com/office/officeart/2005/8/layout/orgChart1"/>
    <dgm:cxn modelId="{FAFC1818-C181-4314-AC87-72C40D4DD187}" type="presOf" srcId="{D0BA9347-A57C-4D70-9EE9-DCC314B3464E}" destId="{E23E8650-910C-4450-B751-E9B55EDDED5E}" srcOrd="0" destOrd="0" presId="urn:microsoft.com/office/officeart/2005/8/layout/orgChart1"/>
    <dgm:cxn modelId="{1C4B0D19-6C29-4FF8-A6D5-70A1FAB3599A}" type="presOf" srcId="{17338109-A357-45D7-B442-F994B1E2C595}" destId="{E2D36660-1E61-48BD-B79C-3C0BA61196BA}" srcOrd="1" destOrd="0" presId="urn:microsoft.com/office/officeart/2005/8/layout/orgChart1"/>
    <dgm:cxn modelId="{A5E23320-ED05-428C-BB9D-A4042F5F0433}" srcId="{FAD9D156-5251-4347-8548-CCE3F930F095}" destId="{218E7FA8-6CA2-47FE-83B5-59FC737078C9}" srcOrd="2" destOrd="0" parTransId="{7224DF11-609F-41B8-A681-70FC3C3E0C2C}" sibTransId="{B4964464-5457-42A1-A41F-A38CF1C95209}"/>
    <dgm:cxn modelId="{97875C20-2DC7-44AF-A9B5-7E3795AA3B9C}" srcId="{FAD9D156-5251-4347-8548-CCE3F930F095}" destId="{B1125B0A-3797-47F8-8CBD-05119C2A2FED}" srcOrd="0" destOrd="0" parTransId="{C7E67DD2-1792-4ABB-923F-5D6738D9E138}" sibTransId="{A4B8BEC6-B31E-481B-A223-836F261CF183}"/>
    <dgm:cxn modelId="{EC005124-10EE-45C7-8FE5-E77686C5D0E0}" type="presOf" srcId="{7224DF11-609F-41B8-A681-70FC3C3E0C2C}" destId="{9634438F-DD8E-4026-8E75-ED46FB7173C3}" srcOrd="0" destOrd="0" presId="urn:microsoft.com/office/officeart/2005/8/layout/orgChart1"/>
    <dgm:cxn modelId="{3A1EC52A-1DE3-4B25-B515-9702393F3DF4}" type="presOf" srcId="{A5D66B1C-FE14-42AB-B003-39C4A9DCED6F}" destId="{BDD1AA71-2EEF-455F-871F-849F88028FD0}" srcOrd="0" destOrd="0" presId="urn:microsoft.com/office/officeart/2005/8/layout/orgChart1"/>
    <dgm:cxn modelId="{CC00F52F-8452-4744-9CA7-B646CCA33538}" type="presOf" srcId="{CB52AF0F-5714-4D32-BC4F-05ECB00A7CEA}" destId="{F26B662B-AEF6-4FF1-AAAC-8FB292AF3D92}" srcOrd="0" destOrd="0" presId="urn:microsoft.com/office/officeart/2005/8/layout/orgChart1"/>
    <dgm:cxn modelId="{A8BE4D31-EAEA-4B53-AE05-145F3F4E9262}" srcId="{FAD9D156-5251-4347-8548-CCE3F930F095}" destId="{8FC50C82-B021-4262-B270-67E23A278D97}" srcOrd="4" destOrd="0" parTransId="{840F8FA3-7D3E-4C7C-9C8A-25BA60AA3323}" sibTransId="{2D26531B-039A-40F8-87EF-111869932ADE}"/>
    <dgm:cxn modelId="{11457035-327B-4C1B-A9B8-A4C9EFED8B40}" type="presOf" srcId="{A5D66B1C-FE14-42AB-B003-39C4A9DCED6F}" destId="{E3D35699-4167-470A-B65F-BAC03E6713D6}" srcOrd="1" destOrd="0" presId="urn:microsoft.com/office/officeart/2005/8/layout/orgChart1"/>
    <dgm:cxn modelId="{D729A237-DA7C-4A6C-B499-02CED59AEB3A}" type="presOf" srcId="{A0D9E2E9-351A-4EF3-9F7F-AADCEB9EAC19}" destId="{7048692F-1785-4A80-AFA9-546633A5DD0B}" srcOrd="1" destOrd="0" presId="urn:microsoft.com/office/officeart/2005/8/layout/orgChart1"/>
    <dgm:cxn modelId="{A7E2D83F-F9A4-4122-985E-A9D4F4AAADEB}" type="presOf" srcId="{FAD9D156-5251-4347-8548-CCE3F930F095}" destId="{C71AC378-5000-4C69-B23F-A5620186CAEA}" srcOrd="1" destOrd="0" presId="urn:microsoft.com/office/officeart/2005/8/layout/orgChart1"/>
    <dgm:cxn modelId="{421AB55C-51AF-4659-B62D-5A53DEE357C9}" srcId="{218E7FA8-6CA2-47FE-83B5-59FC737078C9}" destId="{E89AB46E-87B7-4EE4-9613-6F3719260BA3}" srcOrd="0" destOrd="0" parTransId="{57C497FA-F542-4580-ABA8-B040E27FEB4F}" sibTransId="{00A6D919-3649-4785-B23D-52A1125B8D20}"/>
    <dgm:cxn modelId="{F966B75C-6DC8-40CC-B50D-62A47595DE18}" type="presOf" srcId="{FAD9D156-5251-4347-8548-CCE3F930F095}" destId="{338F6829-871A-4DCC-BBC2-510B102DECE4}" srcOrd="0" destOrd="0" presId="urn:microsoft.com/office/officeart/2005/8/layout/orgChart1"/>
    <dgm:cxn modelId="{81FBE245-76C2-451A-A28F-B18FCDF4142A}" type="presOf" srcId="{EE85AF2E-64CE-4E85-BBAA-B8E05414F4E3}" destId="{41586F51-7BB5-432C-B144-690D4A4F3371}" srcOrd="0" destOrd="0" presId="urn:microsoft.com/office/officeart/2005/8/layout/orgChart1"/>
    <dgm:cxn modelId="{87FE7068-9DB9-4A7E-BA07-196E27BE8DA6}" type="presOf" srcId="{BE7D1F6B-A50E-4BC4-97B5-E8DF405B5BBC}" destId="{FBB45972-5758-4F95-BF2D-1BD2ABA3E5C5}" srcOrd="1" destOrd="0" presId="urn:microsoft.com/office/officeart/2005/8/layout/orgChart1"/>
    <dgm:cxn modelId="{63B77748-EA2E-43A9-9FE5-8AB9899B6C23}" type="presOf" srcId="{C59392A0-E16F-4D83-AB87-2CF9D0219872}" destId="{EFEE02C2-478E-4781-A3CB-3A2CCAE5D914}" srcOrd="0" destOrd="0" presId="urn:microsoft.com/office/officeart/2005/8/layout/orgChart1"/>
    <dgm:cxn modelId="{72A7F269-4C8F-40DD-A08B-475E727AF1EC}" srcId="{FAD9D156-5251-4347-8548-CCE3F930F095}" destId="{A5D66B1C-FE14-42AB-B003-39C4A9DCED6F}" srcOrd="3" destOrd="0" parTransId="{90EC131E-647E-4F51-8F15-70EC8002F92E}" sibTransId="{764BFAF4-C634-4F9A-83CD-6395A8CA0A62}"/>
    <dgm:cxn modelId="{FC6BEF4D-8692-445F-838D-ECC18F9C9955}" type="presOf" srcId="{698FD58A-AC96-4E8E-8DA8-DD493328DFE5}" destId="{0141C374-4232-4D51-8861-F0BD571C20E6}" srcOrd="0" destOrd="0" presId="urn:microsoft.com/office/officeart/2005/8/layout/orgChart1"/>
    <dgm:cxn modelId="{4C44BC4F-C264-4876-8952-24FE21020BEF}" type="presOf" srcId="{32EF8C52-94F4-41D6-B1C3-8D94A6A892B1}" destId="{92134C3D-F974-40F2-898E-1215088446F4}" srcOrd="0" destOrd="0" presId="urn:microsoft.com/office/officeart/2005/8/layout/orgChart1"/>
    <dgm:cxn modelId="{EF596F51-CABC-4935-8A15-618E27AABAA3}" type="presOf" srcId="{8FC50C82-B021-4262-B270-67E23A278D97}" destId="{52D51F85-EF57-4CCC-BAA5-C0C2F6D94451}" srcOrd="1" destOrd="0" presId="urn:microsoft.com/office/officeart/2005/8/layout/orgChart1"/>
    <dgm:cxn modelId="{A10AA872-F358-40EA-AB9E-5E215172C504}" type="presOf" srcId="{3BE4B6CC-FF04-4A85-84BC-AF0EEA065A36}" destId="{355A2D3F-1BAE-462A-8E85-57B1C6B4E861}" srcOrd="0" destOrd="0" presId="urn:microsoft.com/office/officeart/2005/8/layout/orgChart1"/>
    <dgm:cxn modelId="{2197A453-2C44-4D05-BD97-6C59E94A2D9D}" type="presOf" srcId="{218E7FA8-6CA2-47FE-83B5-59FC737078C9}" destId="{4142DF50-15AB-4EB8-9D03-14391275DC62}" srcOrd="1" destOrd="0" presId="urn:microsoft.com/office/officeart/2005/8/layout/orgChart1"/>
    <dgm:cxn modelId="{41EE7875-1898-4B7E-BF85-44B540D5915D}" type="presOf" srcId="{A5A881FA-9411-4A6C-85C3-1B9E597189C5}" destId="{5E98AC5E-A867-444E-BF92-3D1276F1C699}" srcOrd="0" destOrd="0" presId="urn:microsoft.com/office/officeart/2005/8/layout/orgChart1"/>
    <dgm:cxn modelId="{9CA20857-98BB-4C70-AA36-03DD91B624D6}" type="presOf" srcId="{8FC50C82-B021-4262-B270-67E23A278D97}" destId="{F4CDF5B0-A9F8-4788-9EF7-3B84618F680E}" srcOrd="0" destOrd="0" presId="urn:microsoft.com/office/officeart/2005/8/layout/orgChart1"/>
    <dgm:cxn modelId="{CE895158-4C16-45AB-B76C-3ED513F667A4}" srcId="{BE7D1F6B-A50E-4BC4-97B5-E8DF405B5BBC}" destId="{A5A881FA-9411-4A6C-85C3-1B9E597189C5}" srcOrd="0" destOrd="0" parTransId="{DADD7388-C997-4000-B642-B46D8BD6BB8A}" sibTransId="{CE78A76E-7550-4F08-B82D-ECF98A50F86C}"/>
    <dgm:cxn modelId="{7BF9FC58-81F8-4DD7-852A-9FE32D8D6F87}" srcId="{17338109-A357-45D7-B442-F994B1E2C595}" destId="{698FD58A-AC96-4E8E-8DA8-DD493328DFE5}" srcOrd="0" destOrd="0" parTransId="{1589CE35-F269-4057-B470-8B9A800AF5D8}" sibTransId="{74E383D2-F337-40B4-BEE5-A909F1708102}"/>
    <dgm:cxn modelId="{4A45C47A-68E7-4268-9D4C-4426BA992E7C}" type="presOf" srcId="{17338109-A357-45D7-B442-F994B1E2C595}" destId="{DE98E1AA-221A-4B54-A63A-D0473448EB0F}" srcOrd="0" destOrd="0" presId="urn:microsoft.com/office/officeart/2005/8/layout/orgChart1"/>
    <dgm:cxn modelId="{B5A2187D-1C40-43F9-B36F-9020E583F9AF}" type="presOf" srcId="{229EDF1F-EFC7-453E-B39E-AE5E33AD1931}" destId="{25F88069-F84A-40C0-AF18-3AE4CAF77A96}" srcOrd="0" destOrd="0" presId="urn:microsoft.com/office/officeart/2005/8/layout/orgChart1"/>
    <dgm:cxn modelId="{97685386-A45E-4D2D-A2B6-351C6E167C87}" srcId="{698FD58A-AC96-4E8E-8DA8-DD493328DFE5}" destId="{A0D9E2E9-351A-4EF3-9F7F-AADCEB9EAC19}" srcOrd="1" destOrd="0" parTransId="{C59392A0-E16F-4D83-AB87-2CF9D0219872}" sibTransId="{2B0098B3-51AE-4164-B21D-783558F03C49}"/>
    <dgm:cxn modelId="{D6D1B587-F6A0-4F15-B753-A78F45ECF525}" type="presOf" srcId="{840F8FA3-7D3E-4C7C-9C8A-25BA60AA3323}" destId="{3C5964E0-48EE-4805-9471-75783369638B}" srcOrd="0" destOrd="0" presId="urn:microsoft.com/office/officeart/2005/8/layout/orgChart1"/>
    <dgm:cxn modelId="{271E5D88-08B4-45A5-8936-50EFE3A77F48}" type="presOf" srcId="{AE5DA356-E4BB-4AF4-BE40-5F9C43A13D4E}" destId="{22E8E196-A62E-4B6D-A170-733E3ADE0D20}" srcOrd="0" destOrd="0" presId="urn:microsoft.com/office/officeart/2005/8/layout/orgChart1"/>
    <dgm:cxn modelId="{AA98108A-377D-49BC-8420-D32FFA0D8A44}" type="presOf" srcId="{1589CE35-F269-4057-B470-8B9A800AF5D8}" destId="{5FCAD364-4807-4139-978F-102493BD913D}" srcOrd="0" destOrd="0" presId="urn:microsoft.com/office/officeart/2005/8/layout/orgChart1"/>
    <dgm:cxn modelId="{F0A0B290-ECAC-4F7F-9F40-9ED4BD5C118C}" type="presOf" srcId="{218E7FA8-6CA2-47FE-83B5-59FC737078C9}" destId="{BB6FCB97-5F81-417E-8D10-3A9DEAA46DA8}" srcOrd="0" destOrd="0" presId="urn:microsoft.com/office/officeart/2005/8/layout/orgChart1"/>
    <dgm:cxn modelId="{2EF91F91-B4DD-4C3B-A58B-7BB7369DC526}" type="presOf" srcId="{DADD7388-C997-4000-B642-B46D8BD6BB8A}" destId="{8A1FDBD9-AC1F-40C8-9206-E107878708A3}" srcOrd="0" destOrd="0" presId="urn:microsoft.com/office/officeart/2005/8/layout/orgChart1"/>
    <dgm:cxn modelId="{32EB9895-D87D-451A-94B0-D77F0D99E093}" type="presOf" srcId="{BE7D1F6B-A50E-4BC4-97B5-E8DF405B5BBC}" destId="{475EA878-60EA-4422-9C34-A359DF9CC301}" srcOrd="0" destOrd="0" presId="urn:microsoft.com/office/officeart/2005/8/layout/orgChart1"/>
    <dgm:cxn modelId="{BE1BF895-0C1C-4648-A2E9-FF7CD813EF2C}" type="presOf" srcId="{90EC131E-647E-4F51-8F15-70EC8002F92E}" destId="{E7207E1D-230A-4FF4-87F1-8BF95C8F5F5E}" srcOrd="0" destOrd="0" presId="urn:microsoft.com/office/officeart/2005/8/layout/orgChart1"/>
    <dgm:cxn modelId="{3F6A409C-6A80-4809-BB27-5C6AF36918FC}" srcId="{D0BA9347-A57C-4D70-9EE9-DCC314B3464E}" destId="{FAD9D156-5251-4347-8548-CCE3F930F095}" srcOrd="0" destOrd="0" parTransId="{E34E7F6C-5FB0-4110-8A44-C1FF01787FCE}" sibTransId="{4B360F8C-E550-4523-89DD-FF7E7840364D}"/>
    <dgm:cxn modelId="{7032A89C-BB56-4C5A-AE11-7A1AB177F196}" type="presOf" srcId="{AE5DA356-E4BB-4AF4-BE40-5F9C43A13D4E}" destId="{0D0FF8D8-C3B2-48E9-BA42-EC5CA8F35C9D}" srcOrd="1" destOrd="0" presId="urn:microsoft.com/office/officeart/2005/8/layout/orgChart1"/>
    <dgm:cxn modelId="{9B54FA9E-7F93-449A-8718-3F6823495FD6}" type="presOf" srcId="{57C497FA-F542-4580-ABA8-B040E27FEB4F}" destId="{F9C434C4-9D3C-46D4-B26C-9DB4CD2D6A94}" srcOrd="0" destOrd="0" presId="urn:microsoft.com/office/officeart/2005/8/layout/orgChart1"/>
    <dgm:cxn modelId="{ED7DF7A3-E29F-4697-88B9-3F2396CEAC18}" srcId="{FAD9D156-5251-4347-8548-CCE3F930F095}" destId="{BE7D1F6B-A50E-4BC4-97B5-E8DF405B5BBC}" srcOrd="1" destOrd="0" parTransId="{3BE4B6CC-FF04-4A85-84BC-AF0EEA065A36}" sibTransId="{3ADF072D-90B7-4041-8980-B8A4EB599A72}"/>
    <dgm:cxn modelId="{BD4D1CA5-B9B0-4970-AAAB-8742A3CA1254}" type="presOf" srcId="{E89AB46E-87B7-4EE4-9613-6F3719260BA3}" destId="{E107627C-8AE6-4151-A704-828E6326211C}" srcOrd="0" destOrd="0" presId="urn:microsoft.com/office/officeart/2005/8/layout/orgChart1"/>
    <dgm:cxn modelId="{061E10B7-B850-467A-B237-4F8C0C8617C9}" type="presOf" srcId="{B1125B0A-3797-47F8-8CBD-05119C2A2FED}" destId="{1B9B4DDE-EB1C-434A-942A-DCF10267F6F2}" srcOrd="1" destOrd="0" presId="urn:microsoft.com/office/officeart/2005/8/layout/orgChart1"/>
    <dgm:cxn modelId="{E68F75C4-6650-46D1-B555-900F1EE06736}" type="presOf" srcId="{EE85AF2E-64CE-4E85-BBAA-B8E05414F4E3}" destId="{99D1CC45-6777-4B72-AFDD-8B676B656917}" srcOrd="1" destOrd="0" presId="urn:microsoft.com/office/officeart/2005/8/layout/orgChart1"/>
    <dgm:cxn modelId="{194D3CC9-39D1-4571-9B68-4FB229986583}" srcId="{17338109-A357-45D7-B442-F994B1E2C595}" destId="{AE5DA356-E4BB-4AF4-BE40-5F9C43A13D4E}" srcOrd="1" destOrd="0" parTransId="{CB52AF0F-5714-4D32-BC4F-05ECB00A7CEA}" sibTransId="{F3B8A939-F64F-4018-8EDD-BA42860C1C73}"/>
    <dgm:cxn modelId="{1913EACC-82F8-4945-AAD1-C724293C5F71}" srcId="{FAD9D156-5251-4347-8548-CCE3F930F095}" destId="{17338109-A357-45D7-B442-F994B1E2C595}" srcOrd="5" destOrd="0" parTransId="{32EF8C52-94F4-41D6-B1C3-8D94A6A892B1}" sibTransId="{B69696BB-3268-47AE-92F4-08E43839557E}"/>
    <dgm:cxn modelId="{D66D35D1-D349-43CC-8096-BCAF69613707}" type="presOf" srcId="{C7E67DD2-1792-4ABB-923F-5D6738D9E138}" destId="{04D46B24-CA50-40EF-AFE8-A5B9C6DFE217}" srcOrd="0" destOrd="0" presId="urn:microsoft.com/office/officeart/2005/8/layout/orgChart1"/>
    <dgm:cxn modelId="{51DE18DF-2683-4DE8-BEC1-C65A13966715}" type="presOf" srcId="{698FD58A-AC96-4E8E-8DA8-DD493328DFE5}" destId="{0ED17E6A-21B9-4A43-8935-28CD4CFED17A}" srcOrd="1" destOrd="0" presId="urn:microsoft.com/office/officeart/2005/8/layout/orgChart1"/>
    <dgm:cxn modelId="{B9A422F9-499C-4A86-8C4A-2BEE16709170}" srcId="{698FD58A-AC96-4E8E-8DA8-DD493328DFE5}" destId="{EE85AF2E-64CE-4E85-BBAA-B8E05414F4E3}" srcOrd="0" destOrd="0" parTransId="{229EDF1F-EFC7-453E-B39E-AE5E33AD1931}" sibTransId="{43EB5A9E-1CF8-487A-9613-280F452DC51A}"/>
    <dgm:cxn modelId="{12587070-3EF0-484C-B34C-4DF678FAFFF5}" type="presParOf" srcId="{E23E8650-910C-4450-B751-E9B55EDDED5E}" destId="{B53C1D59-4586-410F-A47E-253DE98867A3}" srcOrd="0" destOrd="0" presId="urn:microsoft.com/office/officeart/2005/8/layout/orgChart1"/>
    <dgm:cxn modelId="{E5782268-092C-4B14-9849-7DE58A7FA5C1}" type="presParOf" srcId="{B53C1D59-4586-410F-A47E-253DE98867A3}" destId="{DB1A7FD6-8EBC-4840-8029-086411D115C0}" srcOrd="0" destOrd="0" presId="urn:microsoft.com/office/officeart/2005/8/layout/orgChart1"/>
    <dgm:cxn modelId="{73F2B609-BE10-42DD-A136-A03EA7378FEE}" type="presParOf" srcId="{DB1A7FD6-8EBC-4840-8029-086411D115C0}" destId="{338F6829-871A-4DCC-BBC2-510B102DECE4}" srcOrd="0" destOrd="0" presId="urn:microsoft.com/office/officeart/2005/8/layout/orgChart1"/>
    <dgm:cxn modelId="{138FA344-C92D-4ACA-987A-4D0F15505AB2}" type="presParOf" srcId="{DB1A7FD6-8EBC-4840-8029-086411D115C0}" destId="{C71AC378-5000-4C69-B23F-A5620186CAEA}" srcOrd="1" destOrd="0" presId="urn:microsoft.com/office/officeart/2005/8/layout/orgChart1"/>
    <dgm:cxn modelId="{1723290A-325B-4392-BCAC-0886CBDC5F84}" type="presParOf" srcId="{B53C1D59-4586-410F-A47E-253DE98867A3}" destId="{383D2F8A-A7A1-45BB-8636-C4AAA6C1533F}" srcOrd="1" destOrd="0" presId="urn:microsoft.com/office/officeart/2005/8/layout/orgChart1"/>
    <dgm:cxn modelId="{41923A81-B2EC-475C-8C65-1BB32C2D1163}" type="presParOf" srcId="{383D2F8A-A7A1-45BB-8636-C4AAA6C1533F}" destId="{9634438F-DD8E-4026-8E75-ED46FB7173C3}" srcOrd="0" destOrd="0" presId="urn:microsoft.com/office/officeart/2005/8/layout/orgChart1"/>
    <dgm:cxn modelId="{AB5C04F3-6248-48E1-BD5A-CF3171076325}" type="presParOf" srcId="{383D2F8A-A7A1-45BB-8636-C4AAA6C1533F}" destId="{A1E3D984-35BB-45B7-A9D2-96CFB012380D}" srcOrd="1" destOrd="0" presId="urn:microsoft.com/office/officeart/2005/8/layout/orgChart1"/>
    <dgm:cxn modelId="{7EEB06AF-EFD5-417D-893C-64455C441ABF}" type="presParOf" srcId="{A1E3D984-35BB-45B7-A9D2-96CFB012380D}" destId="{07EE27BB-E89B-4C35-875D-6A593F6A7EF5}" srcOrd="0" destOrd="0" presId="urn:microsoft.com/office/officeart/2005/8/layout/orgChart1"/>
    <dgm:cxn modelId="{4ABDC1C7-56C9-4719-9116-2B7F17F6090C}" type="presParOf" srcId="{07EE27BB-E89B-4C35-875D-6A593F6A7EF5}" destId="{BB6FCB97-5F81-417E-8D10-3A9DEAA46DA8}" srcOrd="0" destOrd="0" presId="urn:microsoft.com/office/officeart/2005/8/layout/orgChart1"/>
    <dgm:cxn modelId="{9B2EDCB2-E5F9-48E7-9639-9B4AB000EF37}" type="presParOf" srcId="{07EE27BB-E89B-4C35-875D-6A593F6A7EF5}" destId="{4142DF50-15AB-4EB8-9D03-14391275DC62}" srcOrd="1" destOrd="0" presId="urn:microsoft.com/office/officeart/2005/8/layout/orgChart1"/>
    <dgm:cxn modelId="{FFF2AB3A-1D5D-433C-84A5-6FA627B3EC8E}" type="presParOf" srcId="{A1E3D984-35BB-45B7-A9D2-96CFB012380D}" destId="{C381BD22-C6E7-4BB0-8CA4-38F8A6F0AAA8}" srcOrd="1" destOrd="0" presId="urn:microsoft.com/office/officeart/2005/8/layout/orgChart1"/>
    <dgm:cxn modelId="{ECC7D276-6854-41DA-9461-3B016446654E}" type="presParOf" srcId="{C381BD22-C6E7-4BB0-8CA4-38F8A6F0AAA8}" destId="{F9C434C4-9D3C-46D4-B26C-9DB4CD2D6A94}" srcOrd="0" destOrd="0" presId="urn:microsoft.com/office/officeart/2005/8/layout/orgChart1"/>
    <dgm:cxn modelId="{3795E99F-E635-470F-ACC5-848DC725C92E}" type="presParOf" srcId="{C381BD22-C6E7-4BB0-8CA4-38F8A6F0AAA8}" destId="{1EB96262-166B-4AEE-A6E3-447DEB4B6D9A}" srcOrd="1" destOrd="0" presId="urn:microsoft.com/office/officeart/2005/8/layout/orgChart1"/>
    <dgm:cxn modelId="{07F91BBF-1575-4A68-A03F-B4960234E0AC}" type="presParOf" srcId="{1EB96262-166B-4AEE-A6E3-447DEB4B6D9A}" destId="{ADE631B8-CDF4-4643-A8BF-BE8D16D4765B}" srcOrd="0" destOrd="0" presId="urn:microsoft.com/office/officeart/2005/8/layout/orgChart1"/>
    <dgm:cxn modelId="{4818843B-4A8C-49EE-9D81-561C92A82FA3}" type="presParOf" srcId="{ADE631B8-CDF4-4643-A8BF-BE8D16D4765B}" destId="{E107627C-8AE6-4151-A704-828E6326211C}" srcOrd="0" destOrd="0" presId="urn:microsoft.com/office/officeart/2005/8/layout/orgChart1"/>
    <dgm:cxn modelId="{77BC0379-571A-4626-90D1-43BE29E07865}" type="presParOf" srcId="{ADE631B8-CDF4-4643-A8BF-BE8D16D4765B}" destId="{6B05BC83-F160-4F17-8F78-A4482E06880D}" srcOrd="1" destOrd="0" presId="urn:microsoft.com/office/officeart/2005/8/layout/orgChart1"/>
    <dgm:cxn modelId="{BEF06EA8-9150-4DEE-AA45-1FEB3E61D722}" type="presParOf" srcId="{1EB96262-166B-4AEE-A6E3-447DEB4B6D9A}" destId="{878CEDAD-BF3D-4B6F-BE86-7E2930D02AF8}" srcOrd="1" destOrd="0" presId="urn:microsoft.com/office/officeart/2005/8/layout/orgChart1"/>
    <dgm:cxn modelId="{9E86B2AB-9BF5-4E65-BB2B-DC51011E956B}" type="presParOf" srcId="{1EB96262-166B-4AEE-A6E3-447DEB4B6D9A}" destId="{5D05BB8F-7401-48DF-B395-C3007503B64C}" srcOrd="2" destOrd="0" presId="urn:microsoft.com/office/officeart/2005/8/layout/orgChart1"/>
    <dgm:cxn modelId="{691F0ABA-1076-4676-B50C-B01A976ED6A5}" type="presParOf" srcId="{A1E3D984-35BB-45B7-A9D2-96CFB012380D}" destId="{F043E18F-9269-403A-943D-75982E14107F}" srcOrd="2" destOrd="0" presId="urn:microsoft.com/office/officeart/2005/8/layout/orgChart1"/>
    <dgm:cxn modelId="{4AB87B8E-805D-4AA4-9AEE-C393B04324D4}" type="presParOf" srcId="{383D2F8A-A7A1-45BB-8636-C4AAA6C1533F}" destId="{E7207E1D-230A-4FF4-87F1-8BF95C8F5F5E}" srcOrd="2" destOrd="0" presId="urn:microsoft.com/office/officeart/2005/8/layout/orgChart1"/>
    <dgm:cxn modelId="{456813CE-4CBB-45F1-996D-486D7A78F7AB}" type="presParOf" srcId="{383D2F8A-A7A1-45BB-8636-C4AAA6C1533F}" destId="{29BEF2B9-4359-43F9-9ACB-CB5925D2E554}" srcOrd="3" destOrd="0" presId="urn:microsoft.com/office/officeart/2005/8/layout/orgChart1"/>
    <dgm:cxn modelId="{A8C6A35D-7BFE-4BA0-9021-FA8A9EE321C1}" type="presParOf" srcId="{29BEF2B9-4359-43F9-9ACB-CB5925D2E554}" destId="{A8B449B0-8483-46F4-9D79-851128FD5AE3}" srcOrd="0" destOrd="0" presId="urn:microsoft.com/office/officeart/2005/8/layout/orgChart1"/>
    <dgm:cxn modelId="{ED939355-53D5-4D04-9A15-5AA3E031FE73}" type="presParOf" srcId="{A8B449B0-8483-46F4-9D79-851128FD5AE3}" destId="{BDD1AA71-2EEF-455F-871F-849F88028FD0}" srcOrd="0" destOrd="0" presId="urn:microsoft.com/office/officeart/2005/8/layout/orgChart1"/>
    <dgm:cxn modelId="{6381852C-89F4-45DD-9102-7C50AB0E7E8F}" type="presParOf" srcId="{A8B449B0-8483-46F4-9D79-851128FD5AE3}" destId="{E3D35699-4167-470A-B65F-BAC03E6713D6}" srcOrd="1" destOrd="0" presId="urn:microsoft.com/office/officeart/2005/8/layout/orgChart1"/>
    <dgm:cxn modelId="{249280D9-21D8-4FCE-8468-406B8E93E0A2}" type="presParOf" srcId="{29BEF2B9-4359-43F9-9ACB-CB5925D2E554}" destId="{3FBAAAB6-5473-4C28-A1B9-C87B1A035A16}" srcOrd="1" destOrd="0" presId="urn:microsoft.com/office/officeart/2005/8/layout/orgChart1"/>
    <dgm:cxn modelId="{B0DD62A4-BDFF-44FA-A66A-826EC5B128CF}" type="presParOf" srcId="{29BEF2B9-4359-43F9-9ACB-CB5925D2E554}" destId="{DCF49102-50E2-495F-B536-5D764410F27C}" srcOrd="2" destOrd="0" presId="urn:microsoft.com/office/officeart/2005/8/layout/orgChart1"/>
    <dgm:cxn modelId="{102F5416-C905-4A1F-8391-2FCC578CC895}" type="presParOf" srcId="{383D2F8A-A7A1-45BB-8636-C4AAA6C1533F}" destId="{3C5964E0-48EE-4805-9471-75783369638B}" srcOrd="4" destOrd="0" presId="urn:microsoft.com/office/officeart/2005/8/layout/orgChart1"/>
    <dgm:cxn modelId="{92E9B462-B5D4-4B0A-BB1E-32DE2CFBB0F6}" type="presParOf" srcId="{383D2F8A-A7A1-45BB-8636-C4AAA6C1533F}" destId="{891C2FEC-E988-48DC-9F5D-943BD3439519}" srcOrd="5" destOrd="0" presId="urn:microsoft.com/office/officeart/2005/8/layout/orgChart1"/>
    <dgm:cxn modelId="{123BAC96-8681-4ABC-8D6C-3A835A8444B5}" type="presParOf" srcId="{891C2FEC-E988-48DC-9F5D-943BD3439519}" destId="{FC3578F4-A1BC-47ED-B079-091AA749DBF7}" srcOrd="0" destOrd="0" presId="urn:microsoft.com/office/officeart/2005/8/layout/orgChart1"/>
    <dgm:cxn modelId="{D44BF7E5-2FB4-452F-BDCB-5FFE7BB2FA4E}" type="presParOf" srcId="{FC3578F4-A1BC-47ED-B079-091AA749DBF7}" destId="{F4CDF5B0-A9F8-4788-9EF7-3B84618F680E}" srcOrd="0" destOrd="0" presId="urn:microsoft.com/office/officeart/2005/8/layout/orgChart1"/>
    <dgm:cxn modelId="{8533EEAA-4F8F-458B-A349-D2C6ED7F17BC}" type="presParOf" srcId="{FC3578F4-A1BC-47ED-B079-091AA749DBF7}" destId="{52D51F85-EF57-4CCC-BAA5-C0C2F6D94451}" srcOrd="1" destOrd="0" presId="urn:microsoft.com/office/officeart/2005/8/layout/orgChart1"/>
    <dgm:cxn modelId="{280B2226-8F42-44C0-8EBF-CC20CD420520}" type="presParOf" srcId="{891C2FEC-E988-48DC-9F5D-943BD3439519}" destId="{E2B4B107-B6D5-4FCB-95F1-4811288B57C4}" srcOrd="1" destOrd="0" presId="urn:microsoft.com/office/officeart/2005/8/layout/orgChart1"/>
    <dgm:cxn modelId="{F9D0A6CC-8409-4E52-9DFD-E9893FCBDFFD}" type="presParOf" srcId="{891C2FEC-E988-48DC-9F5D-943BD3439519}" destId="{0B986519-FDC3-4EE4-B6B6-611112F09E28}" srcOrd="2" destOrd="0" presId="urn:microsoft.com/office/officeart/2005/8/layout/orgChart1"/>
    <dgm:cxn modelId="{A1D0304E-C240-47E1-B8EA-19F3BD689955}" type="presParOf" srcId="{383D2F8A-A7A1-45BB-8636-C4AAA6C1533F}" destId="{92134C3D-F974-40F2-898E-1215088446F4}" srcOrd="6" destOrd="0" presId="urn:microsoft.com/office/officeart/2005/8/layout/orgChart1"/>
    <dgm:cxn modelId="{6F03818B-80EB-4353-94B8-AAFAD4D81F59}" type="presParOf" srcId="{383D2F8A-A7A1-45BB-8636-C4AAA6C1533F}" destId="{10BA20CC-9130-49DE-AF31-80E94A71A32F}" srcOrd="7" destOrd="0" presId="urn:microsoft.com/office/officeart/2005/8/layout/orgChart1"/>
    <dgm:cxn modelId="{74A7C12E-DEE9-4477-8723-C9538BF03B33}" type="presParOf" srcId="{10BA20CC-9130-49DE-AF31-80E94A71A32F}" destId="{16B2378A-DCE9-45C4-8D91-7D882FDA8FCA}" srcOrd="0" destOrd="0" presId="urn:microsoft.com/office/officeart/2005/8/layout/orgChart1"/>
    <dgm:cxn modelId="{2D9F6332-02EC-44F5-BB1D-FC2823827D37}" type="presParOf" srcId="{16B2378A-DCE9-45C4-8D91-7D882FDA8FCA}" destId="{DE98E1AA-221A-4B54-A63A-D0473448EB0F}" srcOrd="0" destOrd="0" presId="urn:microsoft.com/office/officeart/2005/8/layout/orgChart1"/>
    <dgm:cxn modelId="{6C7C6C87-72E7-4BED-B0C8-B6A748218389}" type="presParOf" srcId="{16B2378A-DCE9-45C4-8D91-7D882FDA8FCA}" destId="{E2D36660-1E61-48BD-B79C-3C0BA61196BA}" srcOrd="1" destOrd="0" presId="urn:microsoft.com/office/officeart/2005/8/layout/orgChart1"/>
    <dgm:cxn modelId="{48C370BF-C5F4-4060-8F5C-2E1067CCDB10}" type="presParOf" srcId="{10BA20CC-9130-49DE-AF31-80E94A71A32F}" destId="{4B9FD0F7-2D9F-4258-B2F9-8E019933E55F}" srcOrd="1" destOrd="0" presId="urn:microsoft.com/office/officeart/2005/8/layout/orgChart1"/>
    <dgm:cxn modelId="{93D29AE1-BC52-49C9-B554-65A93757F97D}" type="presParOf" srcId="{4B9FD0F7-2D9F-4258-B2F9-8E019933E55F}" destId="{5FCAD364-4807-4139-978F-102493BD913D}" srcOrd="0" destOrd="0" presId="urn:microsoft.com/office/officeart/2005/8/layout/orgChart1"/>
    <dgm:cxn modelId="{E41D8535-D335-4CC9-89E7-B3C9FD69A8F9}" type="presParOf" srcId="{4B9FD0F7-2D9F-4258-B2F9-8E019933E55F}" destId="{1C6F4F47-11D7-4BCD-9255-249A8DAF3FC5}" srcOrd="1" destOrd="0" presId="urn:microsoft.com/office/officeart/2005/8/layout/orgChart1"/>
    <dgm:cxn modelId="{96B6DE61-9CD6-4C95-851D-67823602BC7C}" type="presParOf" srcId="{1C6F4F47-11D7-4BCD-9255-249A8DAF3FC5}" destId="{F6F6999D-F337-4202-829F-CC49431A6CCD}" srcOrd="0" destOrd="0" presId="urn:microsoft.com/office/officeart/2005/8/layout/orgChart1"/>
    <dgm:cxn modelId="{8B95A403-3301-4E5B-BADB-FB9668D1D1BC}" type="presParOf" srcId="{F6F6999D-F337-4202-829F-CC49431A6CCD}" destId="{0141C374-4232-4D51-8861-F0BD571C20E6}" srcOrd="0" destOrd="0" presId="urn:microsoft.com/office/officeart/2005/8/layout/orgChart1"/>
    <dgm:cxn modelId="{E0868B7F-1751-4885-BA7D-5A3AB0A423A5}" type="presParOf" srcId="{F6F6999D-F337-4202-829F-CC49431A6CCD}" destId="{0ED17E6A-21B9-4A43-8935-28CD4CFED17A}" srcOrd="1" destOrd="0" presId="urn:microsoft.com/office/officeart/2005/8/layout/orgChart1"/>
    <dgm:cxn modelId="{E0F2AB94-41BF-4FD8-B8C2-3B1180BB5316}" type="presParOf" srcId="{1C6F4F47-11D7-4BCD-9255-249A8DAF3FC5}" destId="{F3C095AD-70E8-49D3-8664-8426D21D5E90}" srcOrd="1" destOrd="0" presId="urn:microsoft.com/office/officeart/2005/8/layout/orgChart1"/>
    <dgm:cxn modelId="{FD39599E-FC0A-49DF-8BCF-0031EC81CF82}" type="presParOf" srcId="{F3C095AD-70E8-49D3-8664-8426D21D5E90}" destId="{25F88069-F84A-40C0-AF18-3AE4CAF77A96}" srcOrd="0" destOrd="0" presId="urn:microsoft.com/office/officeart/2005/8/layout/orgChart1"/>
    <dgm:cxn modelId="{AFF3930D-5C3A-4B9E-AA2C-E7EC6036B2F1}" type="presParOf" srcId="{F3C095AD-70E8-49D3-8664-8426D21D5E90}" destId="{BAA4921E-9178-45F2-8179-C4FA068A5528}" srcOrd="1" destOrd="0" presId="urn:microsoft.com/office/officeart/2005/8/layout/orgChart1"/>
    <dgm:cxn modelId="{BE489F3E-8FAA-40A0-9A6F-1475F344D9AA}" type="presParOf" srcId="{BAA4921E-9178-45F2-8179-C4FA068A5528}" destId="{326F7302-0B19-4DF1-8013-07315AF3B07A}" srcOrd="0" destOrd="0" presId="urn:microsoft.com/office/officeart/2005/8/layout/orgChart1"/>
    <dgm:cxn modelId="{48FE92FF-C596-437E-8BFA-CE4AF8D22424}" type="presParOf" srcId="{326F7302-0B19-4DF1-8013-07315AF3B07A}" destId="{41586F51-7BB5-432C-B144-690D4A4F3371}" srcOrd="0" destOrd="0" presId="urn:microsoft.com/office/officeart/2005/8/layout/orgChart1"/>
    <dgm:cxn modelId="{24ECC2B2-7749-4423-A9DF-E205F4946645}" type="presParOf" srcId="{326F7302-0B19-4DF1-8013-07315AF3B07A}" destId="{99D1CC45-6777-4B72-AFDD-8B676B656917}" srcOrd="1" destOrd="0" presId="urn:microsoft.com/office/officeart/2005/8/layout/orgChart1"/>
    <dgm:cxn modelId="{2B8EB5EE-BDC6-4F4C-BBDA-E3DBE54638E8}" type="presParOf" srcId="{BAA4921E-9178-45F2-8179-C4FA068A5528}" destId="{877E944B-5783-4891-9FA4-91FCC68EE73D}" srcOrd="1" destOrd="0" presId="urn:microsoft.com/office/officeart/2005/8/layout/orgChart1"/>
    <dgm:cxn modelId="{E65CF7BD-421F-44E3-A8E1-F86CC204D5C7}" type="presParOf" srcId="{BAA4921E-9178-45F2-8179-C4FA068A5528}" destId="{F7F75AA8-CA47-4550-A531-B5C410876B55}" srcOrd="2" destOrd="0" presId="urn:microsoft.com/office/officeart/2005/8/layout/orgChart1"/>
    <dgm:cxn modelId="{A1CB709C-3930-4BF4-8592-869D5447E757}" type="presParOf" srcId="{F3C095AD-70E8-49D3-8664-8426D21D5E90}" destId="{EFEE02C2-478E-4781-A3CB-3A2CCAE5D914}" srcOrd="2" destOrd="0" presId="urn:microsoft.com/office/officeart/2005/8/layout/orgChart1"/>
    <dgm:cxn modelId="{D86161B7-3C6E-4FBC-82B3-DCE32B028CD1}" type="presParOf" srcId="{F3C095AD-70E8-49D3-8664-8426D21D5E90}" destId="{8E12624A-A4F7-4DD6-BDAC-F25E5BC227D2}" srcOrd="3" destOrd="0" presId="urn:microsoft.com/office/officeart/2005/8/layout/orgChart1"/>
    <dgm:cxn modelId="{835A0BC4-354B-4DCE-9637-DCB78282077B}" type="presParOf" srcId="{8E12624A-A4F7-4DD6-BDAC-F25E5BC227D2}" destId="{FA178F0F-E767-4C72-81A1-46A9AF15D920}" srcOrd="0" destOrd="0" presId="urn:microsoft.com/office/officeart/2005/8/layout/orgChart1"/>
    <dgm:cxn modelId="{ECF60D66-2A65-4B4D-BEB2-62088F48EEBC}" type="presParOf" srcId="{FA178F0F-E767-4C72-81A1-46A9AF15D920}" destId="{303E7DF5-7F57-4585-8E70-568862534055}" srcOrd="0" destOrd="0" presId="urn:microsoft.com/office/officeart/2005/8/layout/orgChart1"/>
    <dgm:cxn modelId="{00F46D0E-69AE-4109-94B6-8E540E567C0A}" type="presParOf" srcId="{FA178F0F-E767-4C72-81A1-46A9AF15D920}" destId="{7048692F-1785-4A80-AFA9-546633A5DD0B}" srcOrd="1" destOrd="0" presId="urn:microsoft.com/office/officeart/2005/8/layout/orgChart1"/>
    <dgm:cxn modelId="{FBC000BB-FE7F-4ABC-AC8E-49C9CE10A74E}" type="presParOf" srcId="{8E12624A-A4F7-4DD6-BDAC-F25E5BC227D2}" destId="{FE8A38E1-6B18-4DE7-81DD-4435561262B2}" srcOrd="1" destOrd="0" presId="urn:microsoft.com/office/officeart/2005/8/layout/orgChart1"/>
    <dgm:cxn modelId="{2D1399FD-DB0A-4FC2-98A4-A270A001C988}" type="presParOf" srcId="{8E12624A-A4F7-4DD6-BDAC-F25E5BC227D2}" destId="{697CC446-1719-43D8-81DB-D53CF7155E5E}" srcOrd="2" destOrd="0" presId="urn:microsoft.com/office/officeart/2005/8/layout/orgChart1"/>
    <dgm:cxn modelId="{EF16A80E-D50E-4F28-AEAB-5CF0AA82A59B}" type="presParOf" srcId="{1C6F4F47-11D7-4BCD-9255-249A8DAF3FC5}" destId="{402FA4AB-A90B-4DA1-B16B-DA0FA73BE731}" srcOrd="2" destOrd="0" presId="urn:microsoft.com/office/officeart/2005/8/layout/orgChart1"/>
    <dgm:cxn modelId="{C443AF27-1E53-4595-AFB0-0825C7D6254E}" type="presParOf" srcId="{4B9FD0F7-2D9F-4258-B2F9-8E019933E55F}" destId="{F26B662B-AEF6-4FF1-AAAC-8FB292AF3D92}" srcOrd="2" destOrd="0" presId="urn:microsoft.com/office/officeart/2005/8/layout/orgChart1"/>
    <dgm:cxn modelId="{F715F33E-2A90-4324-BCCA-9D80E924CD10}" type="presParOf" srcId="{4B9FD0F7-2D9F-4258-B2F9-8E019933E55F}" destId="{88557C3F-B793-4153-AB42-8840C565D465}" srcOrd="3" destOrd="0" presId="urn:microsoft.com/office/officeart/2005/8/layout/orgChart1"/>
    <dgm:cxn modelId="{E96372E9-4DC7-43C7-B81D-92BD2E39EE81}" type="presParOf" srcId="{88557C3F-B793-4153-AB42-8840C565D465}" destId="{4C3A286B-3377-4453-962F-1304BC8D2B77}" srcOrd="0" destOrd="0" presId="urn:microsoft.com/office/officeart/2005/8/layout/orgChart1"/>
    <dgm:cxn modelId="{91249EBC-F22E-4FE7-A8EC-2EBE707EA9D3}" type="presParOf" srcId="{4C3A286B-3377-4453-962F-1304BC8D2B77}" destId="{22E8E196-A62E-4B6D-A170-733E3ADE0D20}" srcOrd="0" destOrd="0" presId="urn:microsoft.com/office/officeart/2005/8/layout/orgChart1"/>
    <dgm:cxn modelId="{32BE60B2-AE40-4B71-916B-D91F58F4F8E4}" type="presParOf" srcId="{4C3A286B-3377-4453-962F-1304BC8D2B77}" destId="{0D0FF8D8-C3B2-48E9-BA42-EC5CA8F35C9D}" srcOrd="1" destOrd="0" presId="urn:microsoft.com/office/officeart/2005/8/layout/orgChart1"/>
    <dgm:cxn modelId="{45754928-B267-42B8-929F-B43C25140C53}" type="presParOf" srcId="{88557C3F-B793-4153-AB42-8840C565D465}" destId="{6543FA1F-DE14-4D11-A389-1B0128001849}" srcOrd="1" destOrd="0" presId="urn:microsoft.com/office/officeart/2005/8/layout/orgChart1"/>
    <dgm:cxn modelId="{F338D448-EDC5-47C4-BB01-177AE2233C25}" type="presParOf" srcId="{88557C3F-B793-4153-AB42-8840C565D465}" destId="{12D81060-E360-4F1C-B440-7E20D730B4EA}" srcOrd="2" destOrd="0" presId="urn:microsoft.com/office/officeart/2005/8/layout/orgChart1"/>
    <dgm:cxn modelId="{EE8610CE-796C-452B-954C-D2F80A7119EF}" type="presParOf" srcId="{10BA20CC-9130-49DE-AF31-80E94A71A32F}" destId="{4D4C2967-804A-493E-8928-DAE5D06BF7B6}" srcOrd="2" destOrd="0" presId="urn:microsoft.com/office/officeart/2005/8/layout/orgChart1"/>
    <dgm:cxn modelId="{9E8BA442-8048-49D3-A9E2-453FA6B77582}" type="presParOf" srcId="{B53C1D59-4586-410F-A47E-253DE98867A3}" destId="{4560F3E6-D1BF-4935-8458-6FFD23242546}" srcOrd="2" destOrd="0" presId="urn:microsoft.com/office/officeart/2005/8/layout/orgChart1"/>
    <dgm:cxn modelId="{C67E732B-0360-47BF-81FA-230196B3A058}" type="presParOf" srcId="{4560F3E6-D1BF-4935-8458-6FFD23242546}" destId="{04D46B24-CA50-40EF-AFE8-A5B9C6DFE217}" srcOrd="0" destOrd="0" presId="urn:microsoft.com/office/officeart/2005/8/layout/orgChart1"/>
    <dgm:cxn modelId="{A3C111AB-367B-4EA5-8EF3-05F79DD27DBE}" type="presParOf" srcId="{4560F3E6-D1BF-4935-8458-6FFD23242546}" destId="{FEC28047-5DF0-41E4-B975-AE0104EBCEFA}" srcOrd="1" destOrd="0" presId="urn:microsoft.com/office/officeart/2005/8/layout/orgChart1"/>
    <dgm:cxn modelId="{47A00683-2679-49AB-A468-8376C6004260}" type="presParOf" srcId="{FEC28047-5DF0-41E4-B975-AE0104EBCEFA}" destId="{3AF11981-E5B1-4D58-B9D9-D68AEA146888}" srcOrd="0" destOrd="0" presId="urn:microsoft.com/office/officeart/2005/8/layout/orgChart1"/>
    <dgm:cxn modelId="{A14B58D2-2E1C-4C79-A4A8-5247A0A3350B}" type="presParOf" srcId="{3AF11981-E5B1-4D58-B9D9-D68AEA146888}" destId="{68E506EF-9122-4FB2-A1A7-6AE8BF8A7A2D}" srcOrd="0" destOrd="0" presId="urn:microsoft.com/office/officeart/2005/8/layout/orgChart1"/>
    <dgm:cxn modelId="{EE5C47C0-3028-4D7C-A7FE-04284764BB36}" type="presParOf" srcId="{3AF11981-E5B1-4D58-B9D9-D68AEA146888}" destId="{1B9B4DDE-EB1C-434A-942A-DCF10267F6F2}" srcOrd="1" destOrd="0" presId="urn:microsoft.com/office/officeart/2005/8/layout/orgChart1"/>
    <dgm:cxn modelId="{25BEC693-C38E-4539-A177-595AE8368D1B}" type="presParOf" srcId="{FEC28047-5DF0-41E4-B975-AE0104EBCEFA}" destId="{E232293B-AC40-4790-8CDA-D2EE0005AF57}" srcOrd="1" destOrd="0" presId="urn:microsoft.com/office/officeart/2005/8/layout/orgChart1"/>
    <dgm:cxn modelId="{F5F7AF8C-80AF-4290-A657-2B737B844D38}" type="presParOf" srcId="{FEC28047-5DF0-41E4-B975-AE0104EBCEFA}" destId="{79CE4548-6290-4EDF-9BCC-925C0BB5CB7B}" srcOrd="2" destOrd="0" presId="urn:microsoft.com/office/officeart/2005/8/layout/orgChart1"/>
    <dgm:cxn modelId="{10BD5178-E503-47A1-A231-4E2E7DF92783}" type="presParOf" srcId="{4560F3E6-D1BF-4935-8458-6FFD23242546}" destId="{355A2D3F-1BAE-462A-8E85-57B1C6B4E861}" srcOrd="2" destOrd="0" presId="urn:microsoft.com/office/officeart/2005/8/layout/orgChart1"/>
    <dgm:cxn modelId="{BA4A903A-EA6A-4C58-B11F-DFF7089AA85E}" type="presParOf" srcId="{4560F3E6-D1BF-4935-8458-6FFD23242546}" destId="{4DCFE5C0-6C1E-4071-8B60-7BC793882B5F}" srcOrd="3" destOrd="0" presId="urn:microsoft.com/office/officeart/2005/8/layout/orgChart1"/>
    <dgm:cxn modelId="{EB767AD8-94C7-4411-A20B-C4D862F37D26}" type="presParOf" srcId="{4DCFE5C0-6C1E-4071-8B60-7BC793882B5F}" destId="{7F265237-E199-4C9B-8387-35C18F96A775}" srcOrd="0" destOrd="0" presId="urn:microsoft.com/office/officeart/2005/8/layout/orgChart1"/>
    <dgm:cxn modelId="{7E18CC41-A8D1-4658-96BB-6E0D4791B6B6}" type="presParOf" srcId="{7F265237-E199-4C9B-8387-35C18F96A775}" destId="{475EA878-60EA-4422-9C34-A359DF9CC301}" srcOrd="0" destOrd="0" presId="urn:microsoft.com/office/officeart/2005/8/layout/orgChart1"/>
    <dgm:cxn modelId="{41D6A563-929B-4866-801A-4EF5B55DC651}" type="presParOf" srcId="{7F265237-E199-4C9B-8387-35C18F96A775}" destId="{FBB45972-5758-4F95-BF2D-1BD2ABA3E5C5}" srcOrd="1" destOrd="0" presId="urn:microsoft.com/office/officeart/2005/8/layout/orgChart1"/>
    <dgm:cxn modelId="{2A50E393-FADC-4447-BBAC-621684029F11}" type="presParOf" srcId="{4DCFE5C0-6C1E-4071-8B60-7BC793882B5F}" destId="{9A45FF9A-00A1-4D8C-88BB-D1AF02DF0D88}" srcOrd="1" destOrd="0" presId="urn:microsoft.com/office/officeart/2005/8/layout/orgChart1"/>
    <dgm:cxn modelId="{9F8B9AB2-5523-4CC0-B45E-46BFA8830F53}" type="presParOf" srcId="{4DCFE5C0-6C1E-4071-8B60-7BC793882B5F}" destId="{6A956355-8BDE-4E2D-ACCC-23DE1BB139B1}" srcOrd="2" destOrd="0" presId="urn:microsoft.com/office/officeart/2005/8/layout/orgChart1"/>
    <dgm:cxn modelId="{33702D02-557A-4731-B2A2-FDAB57D7985E}" type="presParOf" srcId="{6A956355-8BDE-4E2D-ACCC-23DE1BB139B1}" destId="{8A1FDBD9-AC1F-40C8-9206-E107878708A3}" srcOrd="0" destOrd="0" presId="urn:microsoft.com/office/officeart/2005/8/layout/orgChart1"/>
    <dgm:cxn modelId="{B2AA1510-6397-48BE-896E-E2CD6D346E4B}" type="presParOf" srcId="{6A956355-8BDE-4E2D-ACCC-23DE1BB139B1}" destId="{3C456B7A-2820-45B7-99C9-5FF0F4FF98B4}" srcOrd="1" destOrd="0" presId="urn:microsoft.com/office/officeart/2005/8/layout/orgChart1"/>
    <dgm:cxn modelId="{D6CDB405-226E-4922-863F-BE4752A2CE16}" type="presParOf" srcId="{3C456B7A-2820-45B7-99C9-5FF0F4FF98B4}" destId="{81C844CC-46B1-4838-86E2-AE5A3E083550}" srcOrd="0" destOrd="0" presId="urn:microsoft.com/office/officeart/2005/8/layout/orgChart1"/>
    <dgm:cxn modelId="{65199889-6B2A-47D7-8D06-804B57F9AA3F}" type="presParOf" srcId="{81C844CC-46B1-4838-86E2-AE5A3E083550}" destId="{5E98AC5E-A867-444E-BF92-3D1276F1C699}" srcOrd="0" destOrd="0" presId="urn:microsoft.com/office/officeart/2005/8/layout/orgChart1"/>
    <dgm:cxn modelId="{B7CA68C5-D3F9-416D-B948-70F53A60849D}" type="presParOf" srcId="{81C844CC-46B1-4838-86E2-AE5A3E083550}" destId="{9665B5CC-D8CA-46E0-B05A-130E784C040A}" srcOrd="1" destOrd="0" presId="urn:microsoft.com/office/officeart/2005/8/layout/orgChart1"/>
    <dgm:cxn modelId="{E1722325-B58C-4700-9AEC-84811529C491}" type="presParOf" srcId="{3C456B7A-2820-45B7-99C9-5FF0F4FF98B4}" destId="{2F077048-5913-4E1E-8D06-0D327F7EBB5E}" srcOrd="1" destOrd="0" presId="urn:microsoft.com/office/officeart/2005/8/layout/orgChart1"/>
    <dgm:cxn modelId="{B53DC9DD-0251-4CCB-8E04-5CFC16380D05}" type="presParOf" srcId="{3C456B7A-2820-45B7-99C9-5FF0F4FF98B4}" destId="{A5BC7F4F-056A-4101-8504-74554EE20CB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3FA86-59D8-480D-827E-4EEBB189EAD1}">
      <dsp:nvSpPr>
        <dsp:cNvPr id="0" name=""/>
        <dsp:cNvSpPr/>
      </dsp:nvSpPr>
      <dsp:spPr>
        <a:xfrm>
          <a:off x="199835" y="43272"/>
          <a:ext cx="1372286" cy="8488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2015</a:t>
          </a:r>
        </a:p>
      </dsp:txBody>
      <dsp:txXfrm>
        <a:off x="199835" y="43272"/>
        <a:ext cx="1372286" cy="565887"/>
      </dsp:txXfrm>
    </dsp:sp>
    <dsp:sp modelId="{723644B4-9CF6-4BCD-A6DE-62A7578BFECB}">
      <dsp:nvSpPr>
        <dsp:cNvPr id="0" name=""/>
        <dsp:cNvSpPr/>
      </dsp:nvSpPr>
      <dsp:spPr>
        <a:xfrm>
          <a:off x="108480" y="944921"/>
          <a:ext cx="2206620" cy="34919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None/>
          </a:pPr>
          <a:r>
            <a:rPr lang="es-CO" sz="1600" b="1" kern="1200" dirty="0"/>
            <a:t>RESOLUCIÓN 533 CGN</a:t>
          </a:r>
          <a:endParaRPr lang="es-CO" sz="1600" kern="1200" dirty="0"/>
        </a:p>
        <a:p>
          <a:pPr marL="171450" lvl="1" indent="-171450" algn="l" defTabSz="711200">
            <a:lnSpc>
              <a:spcPct val="90000"/>
            </a:lnSpc>
            <a:spcBef>
              <a:spcPct val="0"/>
            </a:spcBef>
            <a:spcAft>
              <a:spcPct val="15000"/>
            </a:spcAft>
            <a:buNone/>
          </a:pPr>
          <a:r>
            <a:rPr lang="es-CO" sz="1600" b="1" kern="1200" dirty="0"/>
            <a:t>    </a:t>
          </a:r>
          <a:r>
            <a:rPr lang="es-CO" sz="1600" b="0" kern="1200" dirty="0"/>
            <a:t>Incorpora el</a:t>
          </a:r>
          <a:r>
            <a:rPr lang="es-CO" sz="1600" kern="1200" dirty="0"/>
            <a:t> marco conceptual para la preparación y presentación de la información financiera para entidades del gobierno.</a:t>
          </a:r>
        </a:p>
      </dsp:txBody>
      <dsp:txXfrm>
        <a:off x="173110" y="1009551"/>
        <a:ext cx="2077360" cy="3362705"/>
      </dsp:txXfrm>
    </dsp:sp>
    <dsp:sp modelId="{BBADA85D-0424-4557-B50A-CDF9302607DF}">
      <dsp:nvSpPr>
        <dsp:cNvPr id="0" name=""/>
        <dsp:cNvSpPr/>
      </dsp:nvSpPr>
      <dsp:spPr>
        <a:xfrm rot="21600000">
          <a:off x="1947664" y="115025"/>
          <a:ext cx="626848" cy="3801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CO" sz="400" kern="1200"/>
        </a:p>
      </dsp:txBody>
      <dsp:txXfrm rot="-21600000">
        <a:off x="1947664" y="191058"/>
        <a:ext cx="512798" cy="228101"/>
      </dsp:txXfrm>
    </dsp:sp>
    <dsp:sp modelId="{8DE59684-1E6B-4E37-A29C-AE30BE66685C}">
      <dsp:nvSpPr>
        <dsp:cNvPr id="0" name=""/>
        <dsp:cNvSpPr/>
      </dsp:nvSpPr>
      <dsp:spPr>
        <a:xfrm>
          <a:off x="2709387" y="0"/>
          <a:ext cx="2039451" cy="11373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2016-2017 </a:t>
          </a:r>
        </a:p>
        <a:p>
          <a:pPr marL="0" lvl="0" indent="0" algn="ctr" defTabSz="622300">
            <a:lnSpc>
              <a:spcPct val="90000"/>
            </a:lnSpc>
            <a:spcBef>
              <a:spcPct val="0"/>
            </a:spcBef>
            <a:spcAft>
              <a:spcPct val="35000"/>
            </a:spcAft>
            <a:buNone/>
          </a:pPr>
          <a:r>
            <a:rPr lang="es-CO" sz="1200" b="1" kern="1200" dirty="0"/>
            <a:t>PERIODO DE PREPARACION OBLIGATORIA </a:t>
          </a:r>
        </a:p>
      </dsp:txBody>
      <dsp:txXfrm>
        <a:off x="2709387" y="0"/>
        <a:ext cx="2039451" cy="758254"/>
      </dsp:txXfrm>
    </dsp:sp>
    <dsp:sp modelId="{F47B01B2-3485-4F52-85DE-A008F91619B6}">
      <dsp:nvSpPr>
        <dsp:cNvPr id="0" name=""/>
        <dsp:cNvSpPr/>
      </dsp:nvSpPr>
      <dsp:spPr>
        <a:xfrm>
          <a:off x="2663419" y="917202"/>
          <a:ext cx="2053850" cy="337735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ctr" defTabSz="711200">
            <a:lnSpc>
              <a:spcPct val="90000"/>
            </a:lnSpc>
            <a:spcBef>
              <a:spcPct val="0"/>
            </a:spcBef>
            <a:spcAft>
              <a:spcPct val="15000"/>
            </a:spcAft>
            <a:buNone/>
          </a:pPr>
          <a:r>
            <a:rPr lang="es-CO" sz="1600" b="1" kern="1200" dirty="0"/>
            <a:t>ACTIVIDADES:</a:t>
          </a:r>
        </a:p>
        <a:p>
          <a:pPr marL="171450" lvl="1" indent="-171450" algn="l" defTabSz="711200">
            <a:lnSpc>
              <a:spcPct val="90000"/>
            </a:lnSpc>
            <a:spcBef>
              <a:spcPct val="0"/>
            </a:spcBef>
            <a:spcAft>
              <a:spcPct val="15000"/>
            </a:spcAft>
            <a:buChar char="•"/>
          </a:pPr>
          <a:r>
            <a:rPr lang="es-CO" sz="1600" kern="1200" dirty="0"/>
            <a:t>Capacitación</a:t>
          </a:r>
        </a:p>
        <a:p>
          <a:pPr marL="171450" lvl="1" indent="-171450" algn="l" defTabSz="711200">
            <a:lnSpc>
              <a:spcPct val="90000"/>
            </a:lnSpc>
            <a:spcBef>
              <a:spcPct val="0"/>
            </a:spcBef>
            <a:spcAft>
              <a:spcPct val="15000"/>
            </a:spcAft>
            <a:buChar char="•"/>
          </a:pPr>
          <a:r>
            <a:rPr lang="es-CO" sz="1600" kern="1200" dirty="0"/>
            <a:t>Determinación de saldos iniciales</a:t>
          </a:r>
        </a:p>
        <a:p>
          <a:pPr marL="171450" lvl="1" indent="-171450" algn="l" defTabSz="711200">
            <a:lnSpc>
              <a:spcPct val="90000"/>
            </a:lnSpc>
            <a:spcBef>
              <a:spcPct val="0"/>
            </a:spcBef>
            <a:spcAft>
              <a:spcPct val="15000"/>
            </a:spcAft>
            <a:buChar char="•"/>
          </a:pPr>
          <a:r>
            <a:rPr lang="es-CO" sz="1600" kern="1200" dirty="0"/>
            <a:t>Definición de políticas contables</a:t>
          </a:r>
        </a:p>
        <a:p>
          <a:pPr marL="171450" lvl="1" indent="-171450" algn="l" defTabSz="844550">
            <a:lnSpc>
              <a:spcPct val="90000"/>
            </a:lnSpc>
            <a:spcBef>
              <a:spcPct val="0"/>
            </a:spcBef>
            <a:spcAft>
              <a:spcPct val="15000"/>
            </a:spcAft>
            <a:buChar char="•"/>
          </a:pPr>
          <a:endParaRPr lang="es-CO" sz="1900" kern="1200" dirty="0"/>
        </a:p>
      </dsp:txBody>
      <dsp:txXfrm>
        <a:off x="2723574" y="977357"/>
        <a:ext cx="1933540" cy="3257049"/>
      </dsp:txXfrm>
    </dsp:sp>
    <dsp:sp modelId="{FC8AF037-AD4C-40EF-BF8A-200E40B3531F}">
      <dsp:nvSpPr>
        <dsp:cNvPr id="0" name=""/>
        <dsp:cNvSpPr/>
      </dsp:nvSpPr>
      <dsp:spPr>
        <a:xfrm rot="16742">
          <a:off x="4933130" y="219709"/>
          <a:ext cx="451580" cy="4122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CO" sz="400" kern="1200"/>
        </a:p>
      </dsp:txBody>
      <dsp:txXfrm>
        <a:off x="4933131" y="301852"/>
        <a:ext cx="327914" cy="247331"/>
      </dsp:txXfrm>
    </dsp:sp>
    <dsp:sp modelId="{5526719D-9668-4F5C-B18C-5A836A4DD119}">
      <dsp:nvSpPr>
        <dsp:cNvPr id="0" name=""/>
        <dsp:cNvSpPr/>
      </dsp:nvSpPr>
      <dsp:spPr>
        <a:xfrm>
          <a:off x="5563220" y="46974"/>
          <a:ext cx="1567678" cy="1436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2018 </a:t>
          </a:r>
        </a:p>
        <a:p>
          <a:pPr marL="0" lvl="0" indent="0" algn="ctr" defTabSz="622300">
            <a:lnSpc>
              <a:spcPct val="90000"/>
            </a:lnSpc>
            <a:spcBef>
              <a:spcPct val="0"/>
            </a:spcBef>
            <a:spcAft>
              <a:spcPct val="35000"/>
            </a:spcAft>
            <a:buNone/>
          </a:pPr>
          <a:r>
            <a:rPr lang="es-CO" sz="1200" b="1" kern="1200" dirty="0"/>
            <a:t>PERIODO DE APLICACIÓN</a:t>
          </a:r>
        </a:p>
      </dsp:txBody>
      <dsp:txXfrm>
        <a:off x="5563220" y="46974"/>
        <a:ext cx="1567678" cy="957970"/>
      </dsp:txXfrm>
    </dsp:sp>
    <dsp:sp modelId="{2E91DE42-CC84-4901-89E4-5E95829A3876}">
      <dsp:nvSpPr>
        <dsp:cNvPr id="0" name=""/>
        <dsp:cNvSpPr/>
      </dsp:nvSpPr>
      <dsp:spPr>
        <a:xfrm>
          <a:off x="5592560" y="1039853"/>
          <a:ext cx="1956022" cy="32204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FontTx/>
            <a:buNone/>
          </a:pPr>
          <a:r>
            <a:rPr lang="es-CO" sz="1400" b="1" kern="1200" dirty="0"/>
            <a:t>ENERO 1 :</a:t>
          </a:r>
          <a:endParaRPr lang="es-CO" sz="1400" kern="1200" dirty="0"/>
        </a:p>
        <a:p>
          <a:pPr marL="114300" lvl="1" indent="-114300" algn="just" defTabSz="622300">
            <a:lnSpc>
              <a:spcPct val="90000"/>
            </a:lnSpc>
            <a:spcBef>
              <a:spcPct val="0"/>
            </a:spcBef>
            <a:spcAft>
              <a:spcPct val="15000"/>
            </a:spcAft>
            <a:buFontTx/>
            <a:buNone/>
          </a:pPr>
          <a:r>
            <a:rPr lang="es-CO" sz="1400" b="1" kern="1200" dirty="0"/>
            <a:t>   </a:t>
          </a:r>
          <a:r>
            <a:rPr lang="es-CO" sz="1400" kern="1200" dirty="0"/>
            <a:t>Determinación de saldos iniciales bajo el nuevo marco normativo.</a:t>
          </a:r>
        </a:p>
        <a:p>
          <a:pPr marL="114300" lvl="1" indent="-114300" algn="l" defTabSz="622300">
            <a:lnSpc>
              <a:spcPct val="90000"/>
            </a:lnSpc>
            <a:spcBef>
              <a:spcPct val="0"/>
            </a:spcBef>
            <a:spcAft>
              <a:spcPct val="15000"/>
            </a:spcAft>
            <a:buFontTx/>
            <a:buNone/>
          </a:pPr>
          <a:r>
            <a:rPr lang="es-CO" sz="1400" b="1" kern="1200" dirty="0"/>
            <a:t>DICIEMBRE 31</a:t>
          </a:r>
          <a:r>
            <a:rPr lang="es-CO" sz="1400" kern="1200" dirty="0"/>
            <a:t>: </a:t>
          </a:r>
        </a:p>
        <a:p>
          <a:pPr marL="114300" lvl="1" indent="-114300" algn="just" defTabSz="622300">
            <a:lnSpc>
              <a:spcPct val="90000"/>
            </a:lnSpc>
            <a:spcBef>
              <a:spcPct val="0"/>
            </a:spcBef>
            <a:spcAft>
              <a:spcPct val="15000"/>
            </a:spcAft>
            <a:buFontTx/>
            <a:buNone/>
          </a:pPr>
          <a:r>
            <a:rPr lang="es-CO" sz="1400" kern="1200" dirty="0"/>
            <a:t>    Primeros estados financieros bajo el nuevo marco normativo </a:t>
          </a:r>
          <a:r>
            <a:rPr lang="es-CO" sz="1400" u="sng" kern="1200" dirty="0"/>
            <a:t>NO COMPARATIVOS.</a:t>
          </a:r>
        </a:p>
      </dsp:txBody>
      <dsp:txXfrm>
        <a:off x="5649850" y="1097143"/>
        <a:ext cx="1841442" cy="3105862"/>
      </dsp:txXfrm>
    </dsp:sp>
    <dsp:sp modelId="{8627CF90-4A33-4C89-A246-29FB1CC95AAF}">
      <dsp:nvSpPr>
        <dsp:cNvPr id="0" name=""/>
        <dsp:cNvSpPr/>
      </dsp:nvSpPr>
      <dsp:spPr>
        <a:xfrm rot="26158">
          <a:off x="7308606" y="296969"/>
          <a:ext cx="543274" cy="42496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CO" sz="400" kern="1200"/>
        </a:p>
      </dsp:txBody>
      <dsp:txXfrm>
        <a:off x="7308608" y="381477"/>
        <a:ext cx="415785" cy="254977"/>
      </dsp:txXfrm>
    </dsp:sp>
    <dsp:sp modelId="{7659219D-B7E1-4097-82EC-C463D91EF93A}">
      <dsp:nvSpPr>
        <dsp:cNvPr id="0" name=""/>
        <dsp:cNvSpPr/>
      </dsp:nvSpPr>
      <dsp:spPr>
        <a:xfrm>
          <a:off x="7961752" y="0"/>
          <a:ext cx="1752769" cy="16347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2019</a:t>
          </a:r>
        </a:p>
        <a:p>
          <a:pPr marL="0" lvl="0" indent="0" algn="ctr" defTabSz="622300">
            <a:lnSpc>
              <a:spcPct val="90000"/>
            </a:lnSpc>
            <a:spcBef>
              <a:spcPct val="0"/>
            </a:spcBef>
            <a:spcAft>
              <a:spcPct val="35000"/>
            </a:spcAft>
            <a:buNone/>
          </a:pPr>
          <a:r>
            <a:rPr lang="es-CO" sz="1200" b="1" kern="1200" dirty="0"/>
            <a:t>ESTADOS FINANCIEROS COMPARATIVOS                                           </a:t>
          </a:r>
        </a:p>
      </dsp:txBody>
      <dsp:txXfrm>
        <a:off x="7961752" y="0"/>
        <a:ext cx="1752769" cy="1089830"/>
      </dsp:txXfrm>
    </dsp:sp>
    <dsp:sp modelId="{BF3D5952-EB7D-46D7-99D4-1DCCA04A2F3C}">
      <dsp:nvSpPr>
        <dsp:cNvPr id="0" name=""/>
        <dsp:cNvSpPr/>
      </dsp:nvSpPr>
      <dsp:spPr>
        <a:xfrm>
          <a:off x="7982138" y="1119575"/>
          <a:ext cx="1754777" cy="323921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FontTx/>
            <a:buNone/>
          </a:pPr>
          <a:r>
            <a:rPr lang="es-CO" sz="1600" b="1" kern="1200" dirty="0"/>
            <a:t>DICIEMBRE 31</a:t>
          </a:r>
          <a:r>
            <a:rPr lang="es-CO" sz="1600" kern="1200" dirty="0"/>
            <a:t>: </a:t>
          </a:r>
        </a:p>
        <a:p>
          <a:pPr marL="171450" lvl="1" indent="-171450" algn="just" defTabSz="711200">
            <a:lnSpc>
              <a:spcPct val="90000"/>
            </a:lnSpc>
            <a:spcBef>
              <a:spcPct val="0"/>
            </a:spcBef>
            <a:spcAft>
              <a:spcPct val="15000"/>
            </a:spcAft>
            <a:buNone/>
          </a:pPr>
          <a:r>
            <a:rPr lang="es-CO" sz="1600" kern="1200" dirty="0"/>
            <a:t>  Primeros estados financieros bajo el nuevo marco normativo </a:t>
          </a:r>
          <a:r>
            <a:rPr lang="es-CO" sz="1600" u="sng" kern="1200" dirty="0"/>
            <a:t>COMPARATIVO</a:t>
          </a:r>
          <a:r>
            <a:rPr lang="es-CO" sz="1600" kern="1200" dirty="0"/>
            <a:t>.</a:t>
          </a:r>
        </a:p>
      </dsp:txBody>
      <dsp:txXfrm>
        <a:off x="8033534" y="1170971"/>
        <a:ext cx="1651985" cy="31364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F01A0-80F4-4319-9A20-CA8E3AE720D5}">
      <dsp:nvSpPr>
        <dsp:cNvPr id="0" name=""/>
        <dsp:cNvSpPr/>
      </dsp:nvSpPr>
      <dsp:spPr>
        <a:xfrm>
          <a:off x="633221" y="0"/>
          <a:ext cx="7176516"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922B30-C38D-4A6C-B7EF-03C4560064EA}">
      <dsp:nvSpPr>
        <dsp:cNvPr id="0" name=""/>
        <dsp:cNvSpPr/>
      </dsp:nvSpPr>
      <dsp:spPr>
        <a:xfrm>
          <a:off x="2318"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s-CO" sz="1300" kern="1200" dirty="0"/>
        </a:p>
        <a:p>
          <a:pPr marL="0" lvl="0" indent="0" algn="ctr" defTabSz="577850">
            <a:lnSpc>
              <a:spcPct val="90000"/>
            </a:lnSpc>
            <a:spcBef>
              <a:spcPct val="0"/>
            </a:spcBef>
            <a:spcAft>
              <a:spcPct val="35000"/>
            </a:spcAft>
            <a:buNone/>
          </a:pPr>
          <a:r>
            <a:rPr lang="es-CO" sz="1300" kern="1200" dirty="0"/>
            <a:t>Contrato asesoría para el desarrollo del proyecto MCA AUDITING-(Hoy MAZARS)</a:t>
          </a:r>
        </a:p>
      </dsp:txBody>
      <dsp:txXfrm>
        <a:off x="68226" y="1423696"/>
        <a:ext cx="1218315" cy="1678569"/>
      </dsp:txXfrm>
    </dsp:sp>
    <dsp:sp modelId="{A6F7B0A0-DEEC-4DA8-9B5B-E35FDF13DE93}">
      <dsp:nvSpPr>
        <dsp:cNvPr id="0" name=""/>
        <dsp:cNvSpPr/>
      </dsp:nvSpPr>
      <dsp:spPr>
        <a:xfrm>
          <a:off x="1419957"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Etapa de Diagnóstico </a:t>
          </a:r>
        </a:p>
      </dsp:txBody>
      <dsp:txXfrm>
        <a:off x="1485865" y="1423696"/>
        <a:ext cx="1218315" cy="1678569"/>
      </dsp:txXfrm>
    </dsp:sp>
    <dsp:sp modelId="{F5494EA0-E391-4052-93E8-95AF7F8FBC3E}">
      <dsp:nvSpPr>
        <dsp:cNvPr id="0" name=""/>
        <dsp:cNvSpPr/>
      </dsp:nvSpPr>
      <dsp:spPr>
        <a:xfrm>
          <a:off x="2837595"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Diseño y planeación</a:t>
          </a:r>
        </a:p>
      </dsp:txBody>
      <dsp:txXfrm>
        <a:off x="2903503" y="1423696"/>
        <a:ext cx="1218315" cy="1678569"/>
      </dsp:txXfrm>
    </dsp:sp>
    <dsp:sp modelId="{0C1A3D40-8490-41F3-B28A-B667714B6DBF}">
      <dsp:nvSpPr>
        <dsp:cNvPr id="0" name=""/>
        <dsp:cNvSpPr/>
      </dsp:nvSpPr>
      <dsp:spPr>
        <a:xfrm>
          <a:off x="5610751" y="1387026"/>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Desarrollo de Soluciones e impactos cuantitativos:</a:t>
          </a:r>
        </a:p>
      </dsp:txBody>
      <dsp:txXfrm>
        <a:off x="5676659" y="1452934"/>
        <a:ext cx="1218315" cy="1678569"/>
      </dsp:txXfrm>
    </dsp:sp>
    <dsp:sp modelId="{D705008B-18AF-4D47-8A83-9EB6CDD32254}">
      <dsp:nvSpPr>
        <dsp:cNvPr id="0" name=""/>
        <dsp:cNvSpPr/>
      </dsp:nvSpPr>
      <dsp:spPr>
        <a:xfrm>
          <a:off x="4210721"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Capacitación</a:t>
          </a:r>
        </a:p>
      </dsp:txBody>
      <dsp:txXfrm>
        <a:off x="4276629" y="1423696"/>
        <a:ext cx="1218315" cy="1678569"/>
      </dsp:txXfrm>
    </dsp:sp>
    <dsp:sp modelId="{2E185E5A-E15A-481F-9D87-970533CDD017}">
      <dsp:nvSpPr>
        <dsp:cNvPr id="0" name=""/>
        <dsp:cNvSpPr/>
      </dsp:nvSpPr>
      <dsp:spPr>
        <a:xfrm>
          <a:off x="7090509"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Implementación </a:t>
          </a:r>
        </a:p>
      </dsp:txBody>
      <dsp:txXfrm>
        <a:off x="7156417" y="1423696"/>
        <a:ext cx="1218315" cy="16785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5FB68-BD5C-4D43-9C88-3164AC7CD9AD}">
      <dsp:nvSpPr>
        <dsp:cNvPr id="0" name=""/>
        <dsp:cNvSpPr/>
      </dsp:nvSpPr>
      <dsp:spPr>
        <a:xfrm rot="16200000">
          <a:off x="-1535457" y="2132189"/>
          <a:ext cx="3804163" cy="56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9321" bIns="0" numCol="1" spcCol="1270" anchor="t" anchorCtr="0">
          <a:noAutofit/>
        </a:bodyPr>
        <a:lstStyle/>
        <a:p>
          <a:pPr marL="0" lvl="0" indent="0" algn="ctr" defTabSz="889000">
            <a:lnSpc>
              <a:spcPct val="90000"/>
            </a:lnSpc>
            <a:spcBef>
              <a:spcPct val="0"/>
            </a:spcBef>
            <a:spcAft>
              <a:spcPct val="35000"/>
            </a:spcAft>
            <a:buNone/>
          </a:pPr>
          <a:r>
            <a:rPr lang="es-CO" sz="2000" kern="1200" dirty="0"/>
            <a:t>    </a:t>
          </a:r>
          <a:r>
            <a:rPr lang="es-CO" sz="2000" i="1" u="none" kern="1200" dirty="0"/>
            <a:t>CONCEPTOS  y MESAS DE TRABAJO CON LA CGN</a:t>
          </a:r>
        </a:p>
      </dsp:txBody>
      <dsp:txXfrm>
        <a:off x="-1535457" y="2132189"/>
        <a:ext cx="3804163" cy="563440"/>
      </dsp:txXfrm>
    </dsp:sp>
    <dsp:sp modelId="{FCB2B226-1491-415D-A5F7-8B762DD9B746}">
      <dsp:nvSpPr>
        <dsp:cNvPr id="0" name=""/>
        <dsp:cNvSpPr/>
      </dsp:nvSpPr>
      <dsp:spPr>
        <a:xfrm>
          <a:off x="620414" y="475219"/>
          <a:ext cx="3735955" cy="39109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59321" rIns="99568" bIns="99568" numCol="1" spcCol="1270" anchor="t" anchorCtr="0">
          <a:noAutofit/>
        </a:bodyPr>
        <a:lstStyle/>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Tratamiento contable de los recursos recibidos en extinción de dominio</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Sociedades declaradas en Extinción de Dominio Y tratamiento de los gastos a cargo de las Sociedades.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Bienes Muebles e Inmuebles Extintos entregados en administración a los depositarios.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Depuración saldos contables.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Depósitos en custodia incautados Banco de La Republica.</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Ventas de Inmuebles declarados a favor de la nación.</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Enajenación Temprana.</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Reconocimiento de provisiones o contingencias para la devolución de bienes incautados. </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Reconocimiento de la Reserva Técnica.</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Reconocimiento en la medición para los saldos iniciales de los Inventarios</a:t>
          </a:r>
        </a:p>
      </dsp:txBody>
      <dsp:txXfrm>
        <a:off x="620414" y="475219"/>
        <a:ext cx="3735955" cy="3910918"/>
      </dsp:txXfrm>
    </dsp:sp>
    <dsp:sp modelId="{C994400C-73EB-4C62-8278-7CB4739E2333}">
      <dsp:nvSpPr>
        <dsp:cNvPr id="0" name=""/>
        <dsp:cNvSpPr/>
      </dsp:nvSpPr>
      <dsp:spPr>
        <a:xfrm>
          <a:off x="450882" y="137848"/>
          <a:ext cx="508418" cy="587501"/>
        </a:xfrm>
        <a:prstGeom prst="rect">
          <a:avLst/>
        </a:prstGeom>
        <a:blipFill>
          <a:blip xmlns:r="http://schemas.openxmlformats.org/officeDocument/2006/relationships" r:embed="rId1"/>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A505DC-9CD3-4AEB-8350-FB5F06963A52}">
      <dsp:nvSpPr>
        <dsp:cNvPr id="0" name=""/>
        <dsp:cNvSpPr/>
      </dsp:nvSpPr>
      <dsp:spPr>
        <a:xfrm rot="16200000">
          <a:off x="3320573" y="1993237"/>
          <a:ext cx="3746090" cy="634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9321" bIns="0" numCol="1" spcCol="1270" anchor="t" anchorCtr="0">
          <a:noAutofit/>
        </a:bodyPr>
        <a:lstStyle/>
        <a:p>
          <a:pPr marL="0" lvl="0" indent="0" algn="ctr" defTabSz="889000">
            <a:lnSpc>
              <a:spcPct val="90000"/>
            </a:lnSpc>
            <a:spcBef>
              <a:spcPct val="0"/>
            </a:spcBef>
            <a:spcAft>
              <a:spcPct val="35000"/>
            </a:spcAft>
            <a:buNone/>
          </a:pPr>
          <a:r>
            <a:rPr lang="es-CO" sz="2000" i="1" kern="1200" dirty="0"/>
            <a:t>MESAS DE TRABAJO INTERNAS</a:t>
          </a:r>
        </a:p>
      </dsp:txBody>
      <dsp:txXfrm>
        <a:off x="3320573" y="1993237"/>
        <a:ext cx="3746090" cy="634190"/>
      </dsp:txXfrm>
    </dsp:sp>
    <dsp:sp modelId="{606B58C2-B845-434D-B353-060EDEB387E4}">
      <dsp:nvSpPr>
        <dsp:cNvPr id="0" name=""/>
        <dsp:cNvSpPr/>
      </dsp:nvSpPr>
      <dsp:spPr>
        <a:xfrm>
          <a:off x="5428007" y="370919"/>
          <a:ext cx="3439709" cy="41270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59321" rIns="99568" bIns="99568" numCol="1" spcCol="1270" anchor="t" anchorCtr="0">
          <a:noAutofit/>
        </a:bodyPr>
        <a:lstStyle/>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de asuntos Legales- </a:t>
          </a:r>
          <a:r>
            <a:rPr lang="es-CO" sz="1400" kern="1200" dirty="0"/>
            <a:t>Provisión-contingencias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Financiera - Tesorería </a:t>
          </a:r>
          <a:r>
            <a:rPr lang="es-CO" sz="1400" kern="1200" dirty="0"/>
            <a:t>valoración y venta de las inversiones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de Sociedades En Liquidación y Activas- </a:t>
          </a:r>
          <a:r>
            <a:rPr lang="es-CO" sz="1400" kern="1200" dirty="0"/>
            <a:t>reconocimiento y revelación según su participación patrimonial. </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Técnica</a:t>
          </a:r>
          <a:r>
            <a:rPr lang="es-CO" sz="1400" kern="1200" dirty="0"/>
            <a:t>-Determinación del valor estimado de los bienes inmuebles.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Oficina de Gestión de la Información-  </a:t>
          </a:r>
          <a:r>
            <a:rPr lang="es-CO" sz="1400" kern="1200" dirty="0"/>
            <a:t>Valoración de las licencias.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Coordinación Administrativa- </a:t>
          </a:r>
          <a:r>
            <a:rPr lang="es-CO" sz="1400" kern="1200" dirty="0"/>
            <a:t>clasificación de propiedad planta y equipo  y determinación de vidas útiles. </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de Bienes Muebles- </a:t>
          </a:r>
          <a:r>
            <a:rPr lang="es-CO" sz="1400" b="0" kern="1200" dirty="0"/>
            <a:t>Valoración de los bienes muebles.</a:t>
          </a:r>
          <a:endParaRPr lang="es-CO" sz="1400" b="1" kern="1200" dirty="0"/>
        </a:p>
      </dsp:txBody>
      <dsp:txXfrm>
        <a:off x="5428007" y="370919"/>
        <a:ext cx="3439709" cy="4127075"/>
      </dsp:txXfrm>
    </dsp:sp>
    <dsp:sp modelId="{71C37964-110D-4A9A-BBD5-F12C349ACE03}">
      <dsp:nvSpPr>
        <dsp:cNvPr id="0" name=""/>
        <dsp:cNvSpPr/>
      </dsp:nvSpPr>
      <dsp:spPr>
        <a:xfrm>
          <a:off x="5295635" y="209080"/>
          <a:ext cx="586892" cy="380349"/>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AA4C5-6A16-4D27-ABDD-5467288D1727}">
      <dsp:nvSpPr>
        <dsp:cNvPr id="0" name=""/>
        <dsp:cNvSpPr/>
      </dsp:nvSpPr>
      <dsp:spPr>
        <a:xfrm>
          <a:off x="9102" y="1250918"/>
          <a:ext cx="1452263" cy="2024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Áreas  Internas:</a:t>
          </a:r>
        </a:p>
        <a:p>
          <a:pPr marL="0" lvl="0" indent="0" algn="ctr" defTabSz="800100">
            <a:lnSpc>
              <a:spcPct val="90000"/>
            </a:lnSpc>
            <a:spcBef>
              <a:spcPct val="0"/>
            </a:spcBef>
            <a:spcAft>
              <a:spcPct val="35000"/>
            </a:spcAft>
            <a:buNone/>
          </a:pPr>
          <a:r>
            <a:rPr lang="es-CO" sz="1800" kern="1200" dirty="0"/>
            <a:t>Construcción conjunta de las políticas. </a:t>
          </a:r>
        </a:p>
      </dsp:txBody>
      <dsp:txXfrm>
        <a:off x="51637" y="1293453"/>
        <a:ext cx="1367193" cy="1939056"/>
      </dsp:txXfrm>
    </dsp:sp>
    <dsp:sp modelId="{3D3C0D99-F9C7-4F00-BDD0-4DF2A2E2F62A}">
      <dsp:nvSpPr>
        <dsp:cNvPr id="0" name=""/>
        <dsp:cNvSpPr/>
      </dsp:nvSpPr>
      <dsp:spPr>
        <a:xfrm>
          <a:off x="1570810" y="2127270"/>
          <a:ext cx="232022" cy="2714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1570810" y="2181554"/>
        <a:ext cx="162415" cy="162854"/>
      </dsp:txXfrm>
    </dsp:sp>
    <dsp:sp modelId="{B3480E62-637C-4C87-8B5E-6EF3EB68CE77}">
      <dsp:nvSpPr>
        <dsp:cNvPr id="0" name=""/>
        <dsp:cNvSpPr/>
      </dsp:nvSpPr>
      <dsp:spPr>
        <a:xfrm>
          <a:off x="1899143" y="1250918"/>
          <a:ext cx="1887622" cy="2024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Comité Técnico Administrativo y Financiero</a:t>
          </a:r>
        </a:p>
      </dsp:txBody>
      <dsp:txXfrm>
        <a:off x="1954430" y="1306205"/>
        <a:ext cx="1777048" cy="1913552"/>
      </dsp:txXfrm>
    </dsp:sp>
    <dsp:sp modelId="{6EFDA219-E788-4D1B-9420-23CF8A52D9DA}">
      <dsp:nvSpPr>
        <dsp:cNvPr id="0" name=""/>
        <dsp:cNvSpPr/>
      </dsp:nvSpPr>
      <dsp:spPr>
        <a:xfrm>
          <a:off x="3896210" y="2127270"/>
          <a:ext cx="232022" cy="2714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3896210" y="2181554"/>
        <a:ext cx="162415" cy="162854"/>
      </dsp:txXfrm>
    </dsp:sp>
    <dsp:sp modelId="{078B9F2D-D6DA-4005-AC5F-B28DCD7A6492}">
      <dsp:nvSpPr>
        <dsp:cNvPr id="0" name=""/>
        <dsp:cNvSpPr/>
      </dsp:nvSpPr>
      <dsp:spPr>
        <a:xfrm>
          <a:off x="4224544" y="1250918"/>
          <a:ext cx="1094445" cy="2024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Comité Directivo</a:t>
          </a:r>
        </a:p>
      </dsp:txBody>
      <dsp:txXfrm>
        <a:off x="4256599" y="1282973"/>
        <a:ext cx="1030335" cy="1960016"/>
      </dsp:txXfrm>
    </dsp:sp>
    <dsp:sp modelId="{74FD7AA8-1ED6-4A6F-BF69-9FFD4F3FD17A}">
      <dsp:nvSpPr>
        <dsp:cNvPr id="0" name=""/>
        <dsp:cNvSpPr/>
      </dsp:nvSpPr>
      <dsp:spPr>
        <a:xfrm>
          <a:off x="5428434" y="2127270"/>
          <a:ext cx="232022" cy="2714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5428434" y="2181554"/>
        <a:ext cx="162415" cy="162854"/>
      </dsp:txXfrm>
    </dsp:sp>
    <dsp:sp modelId="{3A5BCC12-D0E8-43C2-B1FA-F55D06ED0A1E}">
      <dsp:nvSpPr>
        <dsp:cNvPr id="0" name=""/>
        <dsp:cNvSpPr/>
      </dsp:nvSpPr>
      <dsp:spPr>
        <a:xfrm>
          <a:off x="5756767" y="1250918"/>
          <a:ext cx="1298132" cy="2024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Comité Financiero de Junta</a:t>
          </a:r>
          <a:endParaRPr lang="es-CO" sz="1800" kern="1200" dirty="0"/>
        </a:p>
      </dsp:txBody>
      <dsp:txXfrm>
        <a:off x="5794788" y="1288939"/>
        <a:ext cx="1222090" cy="1948084"/>
      </dsp:txXfrm>
    </dsp:sp>
    <dsp:sp modelId="{1EA18B46-AA6F-4612-8F49-28328A8AAE73}">
      <dsp:nvSpPr>
        <dsp:cNvPr id="0" name=""/>
        <dsp:cNvSpPr/>
      </dsp:nvSpPr>
      <dsp:spPr>
        <a:xfrm>
          <a:off x="7164344" y="2127270"/>
          <a:ext cx="232022" cy="2714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7164344" y="2181554"/>
        <a:ext cx="162415" cy="162854"/>
      </dsp:txXfrm>
    </dsp:sp>
    <dsp:sp modelId="{80A70BDB-7F2A-4FB1-82C2-38ED9CB231AD}">
      <dsp:nvSpPr>
        <dsp:cNvPr id="0" name=""/>
        <dsp:cNvSpPr/>
      </dsp:nvSpPr>
      <dsp:spPr>
        <a:xfrm>
          <a:off x="7492678" y="1250918"/>
          <a:ext cx="1094445" cy="2024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Junta Directiva</a:t>
          </a:r>
        </a:p>
      </dsp:txBody>
      <dsp:txXfrm>
        <a:off x="7524733" y="1282973"/>
        <a:ext cx="1030335" cy="19600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383E0-0C6D-42CC-BE9F-7431450E214E}">
      <dsp:nvSpPr>
        <dsp:cNvPr id="0" name=""/>
        <dsp:cNvSpPr/>
      </dsp:nvSpPr>
      <dsp:spPr>
        <a:xfrm>
          <a:off x="2917642" y="525638"/>
          <a:ext cx="1303197" cy="1303197"/>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PUBLICIDAD Y ATENCIÓN AL PÚBLICO</a:t>
          </a:r>
        </a:p>
      </dsp:txBody>
      <dsp:txXfrm>
        <a:off x="3108491" y="716487"/>
        <a:ext cx="921499" cy="921499"/>
      </dsp:txXfrm>
    </dsp:sp>
    <dsp:sp modelId="{71239871-B1BC-48F1-83CA-91054940EFFE}">
      <dsp:nvSpPr>
        <dsp:cNvPr id="0" name=""/>
        <dsp:cNvSpPr/>
      </dsp:nvSpPr>
      <dsp:spPr>
        <a:xfrm rot="6988510">
          <a:off x="2705331" y="2056276"/>
          <a:ext cx="631548"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rot="10800000">
        <a:off x="2801424" y="2085400"/>
        <a:ext cx="498622" cy="265853"/>
      </dsp:txXfrm>
    </dsp:sp>
    <dsp:sp modelId="{707750A1-768A-40A3-9FE8-E0ECE66DC518}">
      <dsp:nvSpPr>
        <dsp:cNvPr id="0" name=""/>
        <dsp:cNvSpPr/>
      </dsp:nvSpPr>
      <dsp:spPr>
        <a:xfrm>
          <a:off x="1805436" y="2758802"/>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CONTAC CENTER</a:t>
          </a:r>
        </a:p>
      </dsp:txBody>
      <dsp:txXfrm>
        <a:off x="1996285" y="2949651"/>
        <a:ext cx="921499" cy="921499"/>
      </dsp:txXfrm>
    </dsp:sp>
    <dsp:sp modelId="{47B41B14-F8F3-4BC4-A9BB-BE0AB97C2E3E}">
      <dsp:nvSpPr>
        <dsp:cNvPr id="0" name=""/>
        <dsp:cNvSpPr/>
      </dsp:nvSpPr>
      <dsp:spPr>
        <a:xfrm rot="1454144">
          <a:off x="4426475" y="1518639"/>
          <a:ext cx="786578"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4432333" y="1579973"/>
        <a:ext cx="653652" cy="265853"/>
      </dsp:txXfrm>
    </dsp:sp>
    <dsp:sp modelId="{4304C920-F334-40A7-A50C-1B59C59E39A9}">
      <dsp:nvSpPr>
        <dsp:cNvPr id="0" name=""/>
        <dsp:cNvSpPr/>
      </dsp:nvSpPr>
      <dsp:spPr>
        <a:xfrm>
          <a:off x="5459289" y="1669806"/>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AVISOS DE PRENSA</a:t>
          </a:r>
        </a:p>
      </dsp:txBody>
      <dsp:txXfrm>
        <a:off x="5650138" y="1860655"/>
        <a:ext cx="921499" cy="921499"/>
      </dsp:txXfrm>
    </dsp:sp>
    <dsp:sp modelId="{562F39C0-73D6-45EB-B02C-A7B0D5CC6B5C}">
      <dsp:nvSpPr>
        <dsp:cNvPr id="0" name=""/>
        <dsp:cNvSpPr/>
      </dsp:nvSpPr>
      <dsp:spPr>
        <a:xfrm rot="4068025">
          <a:off x="3718183" y="2093198"/>
          <a:ext cx="630510"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3759534" y="2120279"/>
        <a:ext cx="497584" cy="265853"/>
      </dsp:txXfrm>
    </dsp:sp>
    <dsp:sp modelId="{08BF9AA4-4849-4548-9B3F-B090611F5105}">
      <dsp:nvSpPr>
        <dsp:cNvPr id="0" name=""/>
        <dsp:cNvSpPr/>
      </dsp:nvSpPr>
      <dsp:spPr>
        <a:xfrm>
          <a:off x="3859521" y="2833692"/>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VOLANTES</a:t>
          </a:r>
        </a:p>
      </dsp:txBody>
      <dsp:txXfrm>
        <a:off x="4050370" y="3024541"/>
        <a:ext cx="921499" cy="921499"/>
      </dsp:txXfrm>
    </dsp:sp>
    <dsp:sp modelId="{115FA6F0-EAE2-49F4-A44A-B09BBBDD1F92}">
      <dsp:nvSpPr>
        <dsp:cNvPr id="0" name=""/>
        <dsp:cNvSpPr/>
      </dsp:nvSpPr>
      <dsp:spPr>
        <a:xfrm rot="9371991">
          <a:off x="1887202" y="1518499"/>
          <a:ext cx="811989"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rot="10800000">
        <a:off x="2014476" y="1580295"/>
        <a:ext cx="679063" cy="265853"/>
      </dsp:txXfrm>
    </dsp:sp>
    <dsp:sp modelId="{FE93E7CC-18A7-40A5-A714-2E80AB708F06}">
      <dsp:nvSpPr>
        <dsp:cNvPr id="0" name=""/>
        <dsp:cNvSpPr/>
      </dsp:nvSpPr>
      <dsp:spPr>
        <a:xfrm>
          <a:off x="323502" y="1669798"/>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CO" sz="2100" kern="1200" dirty="0"/>
            <a:t>PÁGINA WEB</a:t>
          </a:r>
        </a:p>
      </dsp:txBody>
      <dsp:txXfrm>
        <a:off x="514351" y="1860647"/>
        <a:ext cx="921499" cy="9214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DBA7E-DE45-43DF-A0C2-BD8164A85CB8}">
      <dsp:nvSpPr>
        <dsp:cNvPr id="0" name=""/>
        <dsp:cNvSpPr/>
      </dsp:nvSpPr>
      <dsp:spPr>
        <a:xfrm rot="5400000">
          <a:off x="4006600" y="-1320114"/>
          <a:ext cx="1450578" cy="445354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CO" sz="2000" kern="1200" dirty="0"/>
            <a:t>Tramite de licencias.</a:t>
          </a:r>
        </a:p>
        <a:p>
          <a:pPr marL="228600" lvl="1" indent="-228600" algn="l" defTabSz="889000">
            <a:lnSpc>
              <a:spcPct val="90000"/>
            </a:lnSpc>
            <a:spcBef>
              <a:spcPct val="0"/>
            </a:spcBef>
            <a:spcAft>
              <a:spcPct val="15000"/>
            </a:spcAft>
            <a:buChar char="•"/>
          </a:pPr>
          <a:r>
            <a:rPr lang="es-CO" sz="2000" kern="1200" dirty="0"/>
            <a:t>Diseño y celebración del contrato interadministrativo</a:t>
          </a:r>
        </a:p>
        <a:p>
          <a:pPr marL="228600" lvl="1" indent="-228600" algn="l" defTabSz="889000">
            <a:lnSpc>
              <a:spcPct val="90000"/>
            </a:lnSpc>
            <a:spcBef>
              <a:spcPct val="0"/>
            </a:spcBef>
            <a:spcAft>
              <a:spcPct val="15000"/>
            </a:spcAft>
            <a:buChar char="•"/>
          </a:pPr>
          <a:r>
            <a:rPr lang="es-CO" sz="2000" kern="1200" dirty="0"/>
            <a:t>Proceso de contratación del ejecutor.</a:t>
          </a:r>
        </a:p>
      </dsp:txBody>
      <dsp:txXfrm rot="-5400000">
        <a:off x="2505118" y="252179"/>
        <a:ext cx="4382732" cy="1308956"/>
      </dsp:txXfrm>
    </dsp:sp>
    <dsp:sp modelId="{755C1F3E-D8D9-44A2-AC84-598A6882BE80}">
      <dsp:nvSpPr>
        <dsp:cNvPr id="0" name=""/>
        <dsp:cNvSpPr/>
      </dsp:nvSpPr>
      <dsp:spPr>
        <a:xfrm>
          <a:off x="0" y="45"/>
          <a:ext cx="2505117" cy="18132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s-CO" sz="5400" kern="1200" dirty="0"/>
            <a:t>Fase I</a:t>
          </a:r>
        </a:p>
      </dsp:txBody>
      <dsp:txXfrm>
        <a:off x="88514" y="88559"/>
        <a:ext cx="2328089" cy="1636195"/>
      </dsp:txXfrm>
    </dsp:sp>
    <dsp:sp modelId="{AE91A67E-D488-43A0-8AA6-24E6F13C5490}">
      <dsp:nvSpPr>
        <dsp:cNvPr id="0" name=""/>
        <dsp:cNvSpPr/>
      </dsp:nvSpPr>
      <dsp:spPr>
        <a:xfrm rot="5400000">
          <a:off x="4006600" y="583769"/>
          <a:ext cx="1450578" cy="445354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CO" sz="2000" kern="1200" dirty="0"/>
            <a:t>Alistamiento de embarcaciones</a:t>
          </a:r>
        </a:p>
        <a:p>
          <a:pPr marL="228600" lvl="1" indent="-228600" algn="l" defTabSz="889000">
            <a:lnSpc>
              <a:spcPct val="90000"/>
            </a:lnSpc>
            <a:spcBef>
              <a:spcPct val="0"/>
            </a:spcBef>
            <a:spcAft>
              <a:spcPct val="15000"/>
            </a:spcAft>
            <a:buChar char="•"/>
          </a:pPr>
          <a:r>
            <a:rPr lang="es-CO" sz="2000" kern="1200" dirty="0"/>
            <a:t>Desmantelamiento y chatarrización</a:t>
          </a:r>
        </a:p>
        <a:p>
          <a:pPr marL="228600" lvl="1" indent="-228600" algn="l" defTabSz="889000">
            <a:lnSpc>
              <a:spcPct val="90000"/>
            </a:lnSpc>
            <a:spcBef>
              <a:spcPct val="0"/>
            </a:spcBef>
            <a:spcAft>
              <a:spcPct val="15000"/>
            </a:spcAft>
            <a:buChar char="•"/>
          </a:pPr>
          <a:r>
            <a:rPr lang="es-CO" sz="2000" kern="1200" dirty="0"/>
            <a:t>Disposición final.</a:t>
          </a:r>
        </a:p>
      </dsp:txBody>
      <dsp:txXfrm rot="-5400000">
        <a:off x="2505118" y="2156063"/>
        <a:ext cx="4382732" cy="1308956"/>
      </dsp:txXfrm>
    </dsp:sp>
    <dsp:sp modelId="{673CAA7C-52B2-4B89-B1FD-75A57AD63BD0}">
      <dsp:nvSpPr>
        <dsp:cNvPr id="0" name=""/>
        <dsp:cNvSpPr/>
      </dsp:nvSpPr>
      <dsp:spPr>
        <a:xfrm>
          <a:off x="0" y="1903929"/>
          <a:ext cx="2505117" cy="18132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s-CO" sz="5400" kern="1200" dirty="0"/>
            <a:t>Fase II</a:t>
          </a:r>
        </a:p>
      </dsp:txBody>
      <dsp:txXfrm>
        <a:off x="88514" y="1992443"/>
        <a:ext cx="2328089" cy="16361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B68D8-303C-4235-8B7A-5ADF96BEF9E9}">
      <dsp:nvSpPr>
        <dsp:cNvPr id="0" name=""/>
        <dsp:cNvSpPr/>
      </dsp:nvSpPr>
      <dsp:spPr>
        <a:xfrm>
          <a:off x="0" y="45219"/>
          <a:ext cx="5321949" cy="49925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dirty="0"/>
            <a:t>Cumplimiento de Metas</a:t>
          </a:r>
        </a:p>
      </dsp:txBody>
      <dsp:txXfrm>
        <a:off x="24372" y="69591"/>
        <a:ext cx="5273205" cy="450511"/>
      </dsp:txXfrm>
    </dsp:sp>
    <dsp:sp modelId="{58B09F1E-0DC1-4BAB-BA1F-970E0B8661AA}">
      <dsp:nvSpPr>
        <dsp:cNvPr id="0" name=""/>
        <dsp:cNvSpPr/>
      </dsp:nvSpPr>
      <dsp:spPr>
        <a:xfrm>
          <a:off x="0" y="544474"/>
          <a:ext cx="5321949" cy="1058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2" tIns="20320" rIns="113792" bIns="20320" numCol="1" spcCol="1270" anchor="t" anchorCtr="0">
          <a:noAutofit/>
        </a:bodyPr>
        <a:lstStyle/>
        <a:p>
          <a:pPr marL="171450" lvl="1" indent="-171450" algn="just" defTabSz="711200">
            <a:lnSpc>
              <a:spcPct val="90000"/>
            </a:lnSpc>
            <a:spcBef>
              <a:spcPct val="0"/>
            </a:spcBef>
            <a:spcAft>
              <a:spcPct val="20000"/>
            </a:spcAft>
            <a:buChar char="•"/>
          </a:pPr>
          <a:r>
            <a:rPr lang="es-CO" sz="1600" b="1" kern="1200" dirty="0">
              <a:latin typeface="+mn-lt"/>
              <a:cs typeface="Aharoni" panose="02010803020104030203" pitchFamily="2" charset="-79"/>
            </a:rPr>
            <a:t>98%</a:t>
          </a:r>
          <a:r>
            <a:rPr lang="es-CO" sz="1200" b="0" kern="1200" dirty="0">
              <a:latin typeface="+mn-lt"/>
              <a:cs typeface="Aharoni" panose="02010803020104030203" pitchFamily="2" charset="-79"/>
            </a:rPr>
            <a:t> Del objetivo “Transferencias a la nación recursos económicos para destinaciones especificas anual”.</a:t>
          </a:r>
          <a:endParaRPr lang="es-ES" sz="1200" b="0" kern="1200" dirty="0">
            <a:latin typeface="+mn-lt"/>
          </a:endParaRPr>
        </a:p>
      </dsp:txBody>
      <dsp:txXfrm>
        <a:off x="0" y="544474"/>
        <a:ext cx="5321949" cy="1058804"/>
      </dsp:txXfrm>
    </dsp:sp>
    <dsp:sp modelId="{4C6D58AF-117A-4394-A0E0-420D12A2B307}">
      <dsp:nvSpPr>
        <dsp:cNvPr id="0" name=""/>
        <dsp:cNvSpPr/>
      </dsp:nvSpPr>
      <dsp:spPr>
        <a:xfrm>
          <a:off x="0" y="1070425"/>
          <a:ext cx="5321949" cy="611632"/>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S" sz="2800" kern="1200" dirty="0"/>
            <a:t>Solicitud</a:t>
          </a:r>
        </a:p>
      </dsp:txBody>
      <dsp:txXfrm>
        <a:off x="29857" y="1100282"/>
        <a:ext cx="5262235" cy="551918"/>
      </dsp:txXfrm>
    </dsp:sp>
    <dsp:sp modelId="{8F5F9264-4BEB-4F69-BCE3-B60DE6A5B0BA}">
      <dsp:nvSpPr>
        <dsp:cNvPr id="0" name=""/>
        <dsp:cNvSpPr/>
      </dsp:nvSpPr>
      <dsp:spPr>
        <a:xfrm>
          <a:off x="0" y="1830190"/>
          <a:ext cx="5321949" cy="4991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2" tIns="17780" rIns="99568" bIns="17780" numCol="1" spcCol="1270" anchor="t" anchorCtr="0">
          <a:noAutofit/>
        </a:bodyPr>
        <a:lstStyle/>
        <a:p>
          <a:pPr marL="114300" lvl="1" indent="-114300" algn="just" defTabSz="622300">
            <a:lnSpc>
              <a:spcPct val="90000"/>
            </a:lnSpc>
            <a:spcBef>
              <a:spcPct val="0"/>
            </a:spcBef>
            <a:spcAft>
              <a:spcPct val="20000"/>
            </a:spcAft>
            <a:buChar char="•"/>
          </a:pPr>
          <a:r>
            <a:rPr lang="es-CO" sz="1400" kern="1200" dirty="0"/>
            <a:t>Aprobación para realizar el Incremento salarial del</a:t>
          </a:r>
          <a:r>
            <a:rPr lang="es-CO" sz="1400" b="1" kern="1200" dirty="0"/>
            <a:t> </a:t>
          </a:r>
          <a:r>
            <a:rPr lang="es-CO" sz="1600" b="1" kern="1200" dirty="0"/>
            <a:t>5.0 %</a:t>
          </a:r>
          <a:r>
            <a:rPr lang="es-CO" sz="1400" kern="1200" dirty="0"/>
            <a:t> para los cargos de la planta de personal de SAE y los trabajadores en misión </a:t>
          </a:r>
          <a:r>
            <a:rPr lang="es-ES" sz="1400" kern="1200" dirty="0">
              <a:latin typeface="Calibri"/>
              <a:ea typeface="+mn-ea"/>
              <a:cs typeface="+mn-cs"/>
            </a:rPr>
            <a:t>(Ar</a:t>
          </a:r>
          <a:r>
            <a:rPr lang="es-CO" sz="1400" kern="1200" dirty="0"/>
            <a:t>título 79 de la ley 50 de 1990 – Condiciones salariales iguales).</a:t>
          </a:r>
          <a:endParaRPr lang="es-ES" sz="1400" kern="1200" dirty="0"/>
        </a:p>
        <a:p>
          <a:pPr marL="114300" lvl="1" indent="-114300" algn="just" defTabSz="533400">
            <a:lnSpc>
              <a:spcPct val="90000"/>
            </a:lnSpc>
            <a:spcBef>
              <a:spcPct val="0"/>
            </a:spcBef>
            <a:spcAft>
              <a:spcPct val="20000"/>
            </a:spcAft>
            <a:buChar char="•"/>
          </a:pPr>
          <a:endParaRPr lang="es-ES" sz="1200" kern="1200" dirty="0"/>
        </a:p>
        <a:p>
          <a:pPr marL="114300" lvl="1" indent="-114300" algn="l" defTabSz="622300">
            <a:lnSpc>
              <a:spcPct val="90000"/>
            </a:lnSpc>
            <a:spcBef>
              <a:spcPct val="0"/>
            </a:spcBef>
            <a:spcAft>
              <a:spcPct val="20000"/>
            </a:spcAft>
            <a:buChar char="•"/>
          </a:pPr>
          <a:r>
            <a:rPr lang="es-ES" sz="1400" kern="1200" dirty="0"/>
            <a:t>El aumento será retroactivo desde el 1 de enero de 2019.</a:t>
          </a:r>
          <a:endParaRPr lang="es-ES" sz="1200" kern="1200" dirty="0"/>
        </a:p>
      </dsp:txBody>
      <dsp:txXfrm>
        <a:off x="0" y="1830190"/>
        <a:ext cx="5321949" cy="499115"/>
      </dsp:txXfrm>
    </dsp:sp>
    <dsp:sp modelId="{D0C85A76-DF8B-4026-9012-9A05C24B7EDA}">
      <dsp:nvSpPr>
        <dsp:cNvPr id="0" name=""/>
        <dsp:cNvSpPr/>
      </dsp:nvSpPr>
      <dsp:spPr>
        <a:xfrm>
          <a:off x="0" y="2954736"/>
          <a:ext cx="5321949" cy="567155"/>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600200">
            <a:lnSpc>
              <a:spcPct val="90000"/>
            </a:lnSpc>
            <a:spcBef>
              <a:spcPct val="0"/>
            </a:spcBef>
            <a:spcAft>
              <a:spcPct val="35000"/>
            </a:spcAft>
            <a:buNone/>
          </a:pPr>
          <a:r>
            <a:rPr lang="es-ES" sz="2800" kern="1200" dirty="0">
              <a:latin typeface="Calibri"/>
              <a:ea typeface="+mn-ea"/>
              <a:cs typeface="+mn-cs"/>
            </a:rPr>
            <a:t>Presupuesto</a:t>
          </a:r>
        </a:p>
      </dsp:txBody>
      <dsp:txXfrm>
        <a:off x="27686" y="2982422"/>
        <a:ext cx="5266577" cy="511783"/>
      </dsp:txXfrm>
    </dsp:sp>
    <dsp:sp modelId="{F8C1726A-FA28-414B-A871-A061695273CC}">
      <dsp:nvSpPr>
        <dsp:cNvPr id="0" name=""/>
        <dsp:cNvSpPr/>
      </dsp:nvSpPr>
      <dsp:spPr>
        <a:xfrm>
          <a:off x="0" y="3326403"/>
          <a:ext cx="5321949" cy="634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2" tIns="17780" rIns="99568" bIns="17780" numCol="1" spcCol="1270" anchor="t" anchorCtr="0">
          <a:noAutofit/>
        </a:bodyPr>
        <a:lstStyle/>
        <a:p>
          <a:pPr marL="114300" lvl="1" indent="-114300" algn="l" defTabSz="622300">
            <a:lnSpc>
              <a:spcPct val="90000"/>
            </a:lnSpc>
            <a:spcBef>
              <a:spcPct val="0"/>
            </a:spcBef>
            <a:spcAft>
              <a:spcPct val="20000"/>
            </a:spcAft>
            <a:buChar char="•"/>
          </a:pPr>
          <a:endParaRPr lang="es-ES" sz="1400" b="0" kern="1200" dirty="0">
            <a:solidFill>
              <a:schemeClr val="tx1"/>
            </a:solidFill>
          </a:endParaRPr>
        </a:p>
        <a:p>
          <a:pPr marL="114300" lvl="1" indent="-114300" algn="l" defTabSz="622300">
            <a:lnSpc>
              <a:spcPct val="90000"/>
            </a:lnSpc>
            <a:spcBef>
              <a:spcPct val="0"/>
            </a:spcBef>
            <a:spcAft>
              <a:spcPct val="20000"/>
            </a:spcAft>
            <a:buChar char="•"/>
          </a:pPr>
          <a:r>
            <a:rPr lang="es-ES" sz="1400" b="0" kern="1200" dirty="0">
              <a:solidFill>
                <a:schemeClr val="tx1"/>
              </a:solidFill>
            </a:rPr>
            <a:t>Presupuesto Planta Directa 2019 (*):                $27.925.117.630</a:t>
          </a:r>
        </a:p>
      </dsp:txBody>
      <dsp:txXfrm>
        <a:off x="0" y="3326403"/>
        <a:ext cx="5321949" cy="6347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673A-3FBA-44B1-8A8C-39203E19AD15}">
      <dsp:nvSpPr>
        <dsp:cNvPr id="0" name=""/>
        <dsp:cNvSpPr/>
      </dsp:nvSpPr>
      <dsp:spPr>
        <a:xfrm>
          <a:off x="6349036" y="1075473"/>
          <a:ext cx="1727906" cy="3409363"/>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114300" bIns="25400" numCol="1" spcCol="1270" anchor="ctr" anchorCtr="0">
          <a:noAutofit/>
        </a:bodyPr>
        <a:lstStyle/>
        <a:p>
          <a:pPr marL="0" lvl="0" indent="0" algn="r" defTabSz="1600200">
            <a:lnSpc>
              <a:spcPct val="90000"/>
            </a:lnSpc>
            <a:spcBef>
              <a:spcPct val="0"/>
            </a:spcBef>
            <a:spcAft>
              <a:spcPct val="35000"/>
            </a:spcAft>
            <a:buNone/>
          </a:pPr>
          <a:r>
            <a:rPr lang="es-ES" sz="2000" kern="1200">
              <a:solidFill>
                <a:schemeClr val="bg1"/>
              </a:solidFill>
              <a:latin typeface="Calibri"/>
              <a:ea typeface="+mn-ea"/>
              <a:cs typeface="+mn-cs"/>
            </a:rPr>
            <a:t>Presupuesto</a:t>
          </a:r>
          <a:endParaRPr lang="es-ES" sz="2000" kern="1200" dirty="0">
            <a:solidFill>
              <a:schemeClr val="bg1"/>
            </a:solidFill>
            <a:latin typeface="Calibri"/>
            <a:ea typeface="+mn-ea"/>
            <a:cs typeface="+mn-cs"/>
          </a:endParaRPr>
        </a:p>
      </dsp:txBody>
      <dsp:txXfrm rot="16200000">
        <a:off x="6323542" y="2385059"/>
        <a:ext cx="3068426" cy="449255"/>
      </dsp:txXfrm>
    </dsp:sp>
    <dsp:sp modelId="{6608F31E-DEA7-49B2-868A-2BB7B7376527}">
      <dsp:nvSpPr>
        <dsp:cNvPr id="0" name=""/>
        <dsp:cNvSpPr/>
      </dsp:nvSpPr>
      <dsp:spPr>
        <a:xfrm>
          <a:off x="4259817" y="128085"/>
          <a:ext cx="2055797" cy="4296243"/>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114300" bIns="25400" numCol="1" spcCol="1270" anchor="ctr" anchorCtr="0">
          <a:noAutofit/>
        </a:bodyPr>
        <a:lstStyle/>
        <a:p>
          <a:pPr marL="0" lvl="0" indent="0" algn="r" defTabSz="889000">
            <a:lnSpc>
              <a:spcPct val="90000"/>
            </a:lnSpc>
            <a:spcBef>
              <a:spcPct val="0"/>
            </a:spcBef>
            <a:spcAft>
              <a:spcPct val="35000"/>
            </a:spcAft>
            <a:buNone/>
          </a:pPr>
          <a:r>
            <a:rPr lang="es-ES" sz="2000" kern="1200" dirty="0">
              <a:solidFill>
                <a:schemeClr val="bg1"/>
              </a:solidFill>
              <a:latin typeface="Calibri" panose="020F0502020204030204"/>
              <a:ea typeface="+mn-ea"/>
              <a:cs typeface="+mn-cs"/>
            </a:rPr>
            <a:t>Apoyo Educación Formal</a:t>
          </a:r>
        </a:p>
      </dsp:txBody>
      <dsp:txXfrm rot="16200000">
        <a:off x="4121525" y="1794141"/>
        <a:ext cx="3866619" cy="534507"/>
      </dsp:txXfrm>
    </dsp:sp>
    <dsp:sp modelId="{FBD035DE-CED8-4F1E-91EA-600EE7446DE5}">
      <dsp:nvSpPr>
        <dsp:cNvPr id="0" name=""/>
        <dsp:cNvSpPr/>
      </dsp:nvSpPr>
      <dsp:spPr>
        <a:xfrm>
          <a:off x="7974027" y="1703083"/>
          <a:ext cx="2025231" cy="2845760"/>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114300" bIns="25400" numCol="1" spcCol="1270" anchor="ctr" anchorCtr="0">
          <a:noAutofit/>
        </a:bodyPr>
        <a:lstStyle/>
        <a:p>
          <a:pPr marL="0" lvl="0" indent="0" algn="r" defTabSz="889000">
            <a:lnSpc>
              <a:spcPct val="90000"/>
            </a:lnSpc>
            <a:spcBef>
              <a:spcPct val="0"/>
            </a:spcBef>
            <a:spcAft>
              <a:spcPct val="35000"/>
            </a:spcAft>
            <a:buNone/>
          </a:pPr>
          <a:r>
            <a:rPr lang="es-ES" sz="2000" kern="1200" dirty="0">
              <a:solidFill>
                <a:schemeClr val="bg1"/>
              </a:solidFill>
              <a:latin typeface="Calibri"/>
              <a:ea typeface="+mn-ea"/>
              <a:cs typeface="+mn-cs"/>
            </a:rPr>
            <a:t>Condiciones</a:t>
          </a:r>
        </a:p>
      </dsp:txBody>
      <dsp:txXfrm rot="16200000">
        <a:off x="8461764" y="2720395"/>
        <a:ext cx="2561184" cy="526560"/>
      </dsp:txXfrm>
    </dsp:sp>
    <dsp:sp modelId="{176327FE-5840-438C-B6F5-46BCD039E537}">
      <dsp:nvSpPr>
        <dsp:cNvPr id="0" name=""/>
        <dsp:cNvSpPr/>
      </dsp:nvSpPr>
      <dsp:spPr>
        <a:xfrm>
          <a:off x="1005402" y="-46971"/>
          <a:ext cx="3242890" cy="452701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114300" bIns="25400" numCol="1" spcCol="1270" anchor="ctr" anchorCtr="0">
          <a:noAutofit/>
        </a:bodyPr>
        <a:lstStyle/>
        <a:p>
          <a:pPr marL="0" lvl="0" indent="0" algn="r" defTabSz="889000">
            <a:lnSpc>
              <a:spcPct val="90000"/>
            </a:lnSpc>
            <a:spcBef>
              <a:spcPct val="0"/>
            </a:spcBef>
            <a:spcAft>
              <a:spcPct val="35000"/>
            </a:spcAft>
            <a:buNone/>
          </a:pPr>
          <a:r>
            <a:rPr lang="es-ES" sz="2000" kern="1200" dirty="0"/>
            <a:t>Certificación RAA – </a:t>
          </a:r>
          <a:r>
            <a:rPr lang="es-ES" sz="1800" kern="1200" dirty="0"/>
            <a:t>Registro Abierto de </a:t>
          </a:r>
          <a:r>
            <a:rPr lang="es-ES" sz="1800" kern="1200" dirty="0" err="1"/>
            <a:t>Avaluadores</a:t>
          </a:r>
          <a:endParaRPr lang="es-ES" sz="1800" kern="1200" dirty="0"/>
        </a:p>
      </dsp:txBody>
      <dsp:txXfrm rot="16200000">
        <a:off x="1799772" y="1568609"/>
        <a:ext cx="4074313" cy="843151"/>
      </dsp:txXfrm>
    </dsp:sp>
    <dsp:sp modelId="{CD5C5202-06F2-414F-B086-3CB123F28420}">
      <dsp:nvSpPr>
        <dsp:cNvPr id="0" name=""/>
        <dsp:cNvSpPr/>
      </dsp:nvSpPr>
      <dsp:spPr>
        <a:xfrm>
          <a:off x="1042866" y="-7"/>
          <a:ext cx="2492194" cy="454885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just" defTabSz="444500">
            <a:lnSpc>
              <a:spcPct val="90000"/>
            </a:lnSpc>
            <a:spcBef>
              <a:spcPct val="0"/>
            </a:spcBef>
            <a:spcAft>
              <a:spcPct val="35000"/>
            </a:spcAft>
            <a:buNone/>
          </a:pPr>
          <a:endParaRPr lang="es-CO" sz="1000" b="0" i="0" kern="1200" dirty="0">
            <a:solidFill>
              <a:schemeClr val="tx1"/>
            </a:solidFill>
          </a:endParaRPr>
        </a:p>
        <a:p>
          <a:pPr marL="0" lvl="0" indent="0" algn="just" defTabSz="444500">
            <a:lnSpc>
              <a:spcPct val="90000"/>
            </a:lnSpc>
            <a:spcBef>
              <a:spcPct val="0"/>
            </a:spcBef>
            <a:spcAft>
              <a:spcPct val="35000"/>
            </a:spcAft>
            <a:buNone/>
          </a:pPr>
          <a:r>
            <a:rPr lang="es-CO" sz="1000" b="0" i="0" kern="1200" dirty="0">
              <a:solidFill>
                <a:schemeClr val="tx1"/>
              </a:solidFill>
            </a:rPr>
            <a:t>El </a:t>
          </a:r>
          <a:r>
            <a:rPr lang="es-CO" sz="1000" b="1" i="0" kern="1200" dirty="0">
              <a:solidFill>
                <a:schemeClr val="tx1"/>
              </a:solidFill>
            </a:rPr>
            <a:t>RAA</a:t>
          </a:r>
          <a:r>
            <a:rPr lang="es-CO" sz="1000" b="0" i="0" kern="1200" dirty="0">
              <a:solidFill>
                <a:schemeClr val="tx1"/>
              </a:solidFill>
            </a:rPr>
            <a:t>  inscribe, conserva y actualiza la información de los </a:t>
          </a:r>
          <a:r>
            <a:rPr lang="es-CO" sz="1000" b="0" i="0" kern="1200" dirty="0" err="1">
              <a:solidFill>
                <a:schemeClr val="tx1"/>
              </a:solidFill>
            </a:rPr>
            <a:t>avaluadores</a:t>
          </a:r>
          <a:r>
            <a:rPr lang="es-CO" sz="1000" b="0" i="0" kern="1200" dirty="0">
              <a:solidFill>
                <a:schemeClr val="tx1"/>
              </a:solidFill>
            </a:rPr>
            <a:t>, de conformidad con la Ley del </a:t>
          </a:r>
          <a:r>
            <a:rPr lang="es-CO" sz="1000" b="0" i="0" kern="1200" dirty="0" err="1">
              <a:solidFill>
                <a:schemeClr val="tx1"/>
              </a:solidFill>
            </a:rPr>
            <a:t>Avaluador</a:t>
          </a:r>
          <a:r>
            <a:rPr lang="es-CO" sz="1000" b="0" i="0" kern="1200" dirty="0">
              <a:solidFill>
                <a:schemeClr val="tx1"/>
              </a:solidFill>
            </a:rPr>
            <a:t> (Ley 1673 de 2013 ).</a:t>
          </a:r>
        </a:p>
        <a:p>
          <a:pPr marL="0" lvl="0" indent="0" algn="just" defTabSz="444500">
            <a:lnSpc>
              <a:spcPct val="90000"/>
            </a:lnSpc>
            <a:spcBef>
              <a:spcPct val="0"/>
            </a:spcBef>
            <a:spcAft>
              <a:spcPct val="35000"/>
            </a:spcAft>
            <a:buNone/>
          </a:pPr>
          <a:endParaRPr lang="es-ES" sz="800" kern="1200" dirty="0">
            <a:solidFill>
              <a:schemeClr val="tx1"/>
            </a:solidFill>
            <a:latin typeface="Calibri" panose="020F0502020204030204"/>
            <a:ea typeface="+mn-ea"/>
            <a:cs typeface="+mn-cs"/>
          </a:endParaRPr>
        </a:p>
        <a:p>
          <a:pPr marL="0" lvl="0" indent="0" algn="just" defTabSz="444500">
            <a:lnSpc>
              <a:spcPct val="90000"/>
            </a:lnSpc>
            <a:spcBef>
              <a:spcPct val="0"/>
            </a:spcBef>
            <a:spcAft>
              <a:spcPct val="35000"/>
            </a:spcAft>
            <a:buFont typeface="Wingdings" panose="05000000000000000000" pitchFamily="2" charset="2"/>
            <a:buNone/>
          </a:pPr>
          <a:r>
            <a:rPr lang="es-ES" sz="1000" kern="1200" dirty="0">
              <a:solidFill>
                <a:schemeClr val="tx1"/>
              </a:solidFill>
              <a:latin typeface="Calibri" panose="020F0502020204030204"/>
              <a:ea typeface="+mn-ea"/>
              <a:cs typeface="+mn-cs"/>
            </a:rPr>
            <a:t>Costo de la ins</a:t>
          </a:r>
          <a:r>
            <a:rPr lang="es-CO" sz="1000" b="0" i="0" kern="1200" dirty="0">
              <a:solidFill>
                <a:schemeClr val="tx1"/>
              </a:solidFill>
            </a:rPr>
            <a:t>cripción en el RAA, por una única vez. 1 ½ SMMLV – Costo a</a:t>
          </a:r>
          <a:r>
            <a:rPr lang="es-CO" sz="1000" b="1" i="0" kern="1200" dirty="0">
              <a:solidFill>
                <a:schemeClr val="tx1"/>
              </a:solidFill>
            </a:rPr>
            <a:t> </a:t>
          </a:r>
          <a:r>
            <a:rPr lang="es-CO" sz="1000" b="0" i="0" kern="1200" dirty="0">
              <a:solidFill>
                <a:schemeClr val="tx1"/>
              </a:solidFill>
            </a:rPr>
            <a:t>2019: </a:t>
          </a:r>
          <a:r>
            <a:rPr lang="es-CO" sz="1000" b="1" i="0" kern="1200" dirty="0">
              <a:solidFill>
                <a:schemeClr val="tx1"/>
              </a:solidFill>
            </a:rPr>
            <a:t>$ </a:t>
          </a:r>
          <a:r>
            <a:rPr lang="es-CO" sz="1000" b="1" i="0" u="none" kern="1200" dirty="0">
              <a:solidFill>
                <a:schemeClr val="tx1"/>
              </a:solidFill>
            </a:rPr>
            <a:t>1.242.174</a:t>
          </a:r>
        </a:p>
        <a:p>
          <a:pPr marL="0" lvl="0" indent="0" algn="just" defTabSz="444500">
            <a:lnSpc>
              <a:spcPct val="90000"/>
            </a:lnSpc>
            <a:spcBef>
              <a:spcPct val="0"/>
            </a:spcBef>
            <a:spcAft>
              <a:spcPct val="35000"/>
            </a:spcAft>
            <a:buNone/>
          </a:pPr>
          <a:r>
            <a:rPr lang="es-CO" sz="1000" b="0" i="0" kern="1200" dirty="0">
              <a:solidFill>
                <a:schemeClr val="tx1"/>
              </a:solidFill>
            </a:rPr>
            <a:t>Cuota de mantenimiento, a partir del siguiente año después de la Admisión e inscripción.  </a:t>
          </a:r>
          <a:r>
            <a:rPr lang="es-CO" sz="1000" b="1" i="0" kern="1200" dirty="0">
              <a:solidFill>
                <a:schemeClr val="tx1"/>
              </a:solidFill>
            </a:rPr>
            <a:t>1 SMMLV</a:t>
          </a:r>
          <a:endParaRPr lang="es-CO" sz="1000" b="1" i="0" u="none" kern="1200" dirty="0">
            <a:solidFill>
              <a:schemeClr val="tx1"/>
            </a:solidFill>
          </a:endParaRPr>
        </a:p>
        <a:p>
          <a:pPr marL="0" lvl="0" indent="0" algn="just" defTabSz="444500">
            <a:lnSpc>
              <a:spcPct val="90000"/>
            </a:lnSpc>
            <a:spcBef>
              <a:spcPct val="0"/>
            </a:spcBef>
            <a:spcAft>
              <a:spcPct val="35000"/>
            </a:spcAft>
            <a:buNone/>
          </a:pPr>
          <a:endParaRPr lang="es-ES" sz="1000" b="1" kern="1200" dirty="0">
            <a:solidFill>
              <a:schemeClr val="tx1"/>
            </a:solidFill>
            <a:latin typeface="Calibri" panose="020F0502020204030204"/>
            <a:ea typeface="+mn-ea"/>
            <a:cs typeface="+mn-cs"/>
          </a:endParaRPr>
        </a:p>
        <a:p>
          <a:pPr marL="0" lvl="0" indent="0" algn="just" defTabSz="444500">
            <a:lnSpc>
              <a:spcPct val="90000"/>
            </a:lnSpc>
            <a:spcBef>
              <a:spcPct val="0"/>
            </a:spcBef>
            <a:spcAft>
              <a:spcPct val="35000"/>
            </a:spcAft>
            <a:buNone/>
          </a:pPr>
          <a:r>
            <a:rPr lang="es-CO" sz="1000" kern="1200" dirty="0">
              <a:solidFill>
                <a:schemeClr val="tx1"/>
              </a:solidFill>
            </a:rPr>
            <a:t>Se solicita aprobación para otorgar un auxilio </a:t>
          </a:r>
          <a:r>
            <a:rPr lang="es-CO" sz="1000" kern="1200" dirty="0">
              <a:solidFill>
                <a:schemeClr val="tx1"/>
              </a:solidFill>
              <a:latin typeface="Calibri" panose="020F0502020204030204"/>
              <a:ea typeface="+mn-ea"/>
              <a:cs typeface="+mn-cs"/>
            </a:rPr>
            <a:t>económico del 50 % del valor del Certificado del RAA para los cargos de la planta de personal de SAE que de acuerdo a su perfil y funciones requieran realizar los Avalúos.  </a:t>
          </a:r>
        </a:p>
        <a:p>
          <a:pPr marL="0" lvl="0" indent="0" algn="just" defTabSz="444500">
            <a:lnSpc>
              <a:spcPct val="90000"/>
            </a:lnSpc>
            <a:spcBef>
              <a:spcPct val="0"/>
            </a:spcBef>
            <a:spcAft>
              <a:spcPct val="35000"/>
            </a:spcAft>
            <a:buNone/>
          </a:pPr>
          <a:r>
            <a:rPr lang="es-ES" sz="1000" kern="1200" dirty="0">
              <a:solidFill>
                <a:schemeClr val="tx1"/>
              </a:solidFill>
              <a:latin typeface="Calibri" panose="020F0502020204030204"/>
              <a:ea typeface="+mn-ea"/>
              <a:cs typeface="+mn-cs"/>
            </a:rPr>
            <a:t>El 50% restante del valor del certificado será descontado de nómina, previa autorización del trabajador</a:t>
          </a:r>
          <a:r>
            <a:rPr lang="es-ES" sz="1200" kern="1200" dirty="0">
              <a:solidFill>
                <a:schemeClr val="tx1"/>
              </a:solidFill>
              <a:latin typeface="Calibri" panose="020F0502020204030204"/>
              <a:ea typeface="+mn-ea"/>
              <a:cs typeface="+mn-cs"/>
            </a:rPr>
            <a:t>.</a:t>
          </a:r>
        </a:p>
        <a:p>
          <a:pPr marL="0" lvl="0" indent="0" algn="just" defTabSz="444500">
            <a:lnSpc>
              <a:spcPct val="90000"/>
            </a:lnSpc>
            <a:spcBef>
              <a:spcPct val="0"/>
            </a:spcBef>
            <a:spcAft>
              <a:spcPct val="35000"/>
            </a:spcAft>
            <a:buNone/>
          </a:pPr>
          <a:r>
            <a:rPr lang="es-ES" sz="1050" kern="1200" dirty="0">
              <a:solidFill>
                <a:schemeClr val="tx1"/>
              </a:solidFill>
              <a:latin typeface="Calibri" panose="020F0502020204030204"/>
              <a:ea typeface="+mn-ea"/>
              <a:cs typeface="+mn-cs"/>
            </a:rPr>
            <a:t>Proyección 2019:            </a:t>
          </a:r>
          <a:r>
            <a:rPr lang="es-CO" sz="1050" b="0" i="0" u="none" kern="1200" dirty="0"/>
            <a:t>$        19,046,668 </a:t>
          </a:r>
          <a:endParaRPr lang="es-ES" sz="1050" kern="1200" dirty="0">
            <a:solidFill>
              <a:schemeClr val="tx1"/>
            </a:solidFill>
            <a:latin typeface="Calibri" panose="020F0502020204030204"/>
            <a:ea typeface="+mn-ea"/>
            <a:cs typeface="+mn-cs"/>
          </a:endParaRPr>
        </a:p>
        <a:p>
          <a:pPr marL="0" lvl="0" indent="0" algn="just" defTabSz="444500">
            <a:lnSpc>
              <a:spcPct val="90000"/>
            </a:lnSpc>
            <a:spcBef>
              <a:spcPct val="0"/>
            </a:spcBef>
            <a:spcAft>
              <a:spcPct val="35000"/>
            </a:spcAft>
            <a:buNone/>
          </a:pPr>
          <a:endParaRPr lang="es-ES" sz="1050" kern="1200" dirty="0">
            <a:solidFill>
              <a:schemeClr val="tx1"/>
            </a:solidFill>
            <a:latin typeface="Calibri" panose="020F0502020204030204"/>
            <a:ea typeface="+mn-ea"/>
            <a:cs typeface="+mn-cs"/>
          </a:endParaRPr>
        </a:p>
        <a:p>
          <a:pPr marL="0" lvl="0" indent="0" algn="just" defTabSz="444500">
            <a:lnSpc>
              <a:spcPct val="90000"/>
            </a:lnSpc>
            <a:spcBef>
              <a:spcPct val="0"/>
            </a:spcBef>
            <a:spcAft>
              <a:spcPct val="35000"/>
            </a:spcAft>
            <a:buNone/>
          </a:pPr>
          <a:r>
            <a:rPr lang="es-ES" sz="1050" kern="1200" dirty="0">
              <a:solidFill>
                <a:schemeClr val="tx1"/>
              </a:solidFill>
              <a:latin typeface="Calibri" panose="020F0502020204030204"/>
              <a:ea typeface="+mn-ea"/>
              <a:cs typeface="+mn-cs"/>
            </a:rPr>
            <a:t>14 mantenimientos: 	</a:t>
          </a:r>
          <a:r>
            <a:rPr lang="es-CO" sz="1050" b="0" i="0" u="none" kern="1200" dirty="0"/>
            <a:t>$        11,593,624 </a:t>
          </a:r>
          <a:endParaRPr lang="es-ES" sz="1050" kern="1200" dirty="0">
            <a:solidFill>
              <a:schemeClr val="tx1"/>
            </a:solidFill>
            <a:latin typeface="Calibri" panose="020F0502020204030204"/>
            <a:ea typeface="+mn-ea"/>
            <a:cs typeface="+mn-cs"/>
          </a:endParaRPr>
        </a:p>
        <a:p>
          <a:pPr marL="0" lvl="0" indent="0" algn="just" defTabSz="444500">
            <a:lnSpc>
              <a:spcPct val="90000"/>
            </a:lnSpc>
            <a:spcBef>
              <a:spcPct val="0"/>
            </a:spcBef>
            <a:spcAft>
              <a:spcPct val="35000"/>
            </a:spcAft>
            <a:buNone/>
          </a:pPr>
          <a:r>
            <a:rPr lang="es-ES" sz="1050" kern="1200" dirty="0">
              <a:solidFill>
                <a:schemeClr val="tx1"/>
              </a:solidFill>
              <a:latin typeface="Calibri" panose="020F0502020204030204"/>
              <a:ea typeface="+mn-ea"/>
              <a:cs typeface="+mn-cs"/>
            </a:rPr>
            <a:t>6 Inscripciones:		</a:t>
          </a:r>
          <a:r>
            <a:rPr lang="es-CO" sz="1050" b="0" i="0" u="none" kern="1200" dirty="0"/>
            <a:t>$           7,453,044 </a:t>
          </a:r>
          <a:endParaRPr lang="es-ES" sz="1050" kern="1200" dirty="0">
            <a:solidFill>
              <a:schemeClr val="tx1"/>
            </a:solidFill>
            <a:latin typeface="Calibri" panose="020F0502020204030204"/>
            <a:ea typeface="+mn-ea"/>
            <a:cs typeface="+mn-cs"/>
          </a:endParaRPr>
        </a:p>
      </dsp:txBody>
      <dsp:txXfrm>
        <a:off x="1042866" y="-7"/>
        <a:ext cx="2492194" cy="4548850"/>
      </dsp:txXfrm>
    </dsp:sp>
    <dsp:sp modelId="{E419E169-1079-4BDE-BCAF-4F1A3C238BE4}">
      <dsp:nvSpPr>
        <dsp:cNvPr id="0" name=""/>
        <dsp:cNvSpPr/>
      </dsp:nvSpPr>
      <dsp:spPr>
        <a:xfrm>
          <a:off x="4347899" y="229165"/>
          <a:ext cx="1603536" cy="439967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just" defTabSz="444500">
            <a:lnSpc>
              <a:spcPct val="90000"/>
            </a:lnSpc>
            <a:spcBef>
              <a:spcPct val="0"/>
            </a:spcBef>
            <a:spcAft>
              <a:spcPct val="35000"/>
            </a:spcAft>
            <a:buNone/>
          </a:pPr>
          <a:r>
            <a:rPr lang="es-CO" sz="1000" b="0" kern="1200" dirty="0">
              <a:solidFill>
                <a:schemeClr val="tx1"/>
              </a:solidFill>
            </a:rPr>
            <a:t>Apoyo a la Educación Formal para Hijos de los servidores </a:t>
          </a:r>
          <a:r>
            <a:rPr lang="es-CO" sz="1000" b="0" kern="1200" dirty="0" err="1">
              <a:solidFill>
                <a:schemeClr val="tx1"/>
              </a:solidFill>
            </a:rPr>
            <a:t>ó</a:t>
          </a:r>
          <a:r>
            <a:rPr lang="es-CO" sz="1000" b="0" kern="1200" dirty="0">
              <a:solidFill>
                <a:schemeClr val="tx1"/>
              </a:solidFill>
            </a:rPr>
            <a:t> en su defecto trabajadores que cursen educación superior relacionada con la misión de SAE. </a:t>
          </a:r>
        </a:p>
        <a:p>
          <a:pPr marL="0" lvl="0" indent="0" algn="just" defTabSz="444500">
            <a:lnSpc>
              <a:spcPct val="90000"/>
            </a:lnSpc>
            <a:spcBef>
              <a:spcPct val="0"/>
            </a:spcBef>
            <a:spcAft>
              <a:spcPct val="35000"/>
            </a:spcAft>
            <a:buNone/>
          </a:pPr>
          <a:endParaRPr lang="es-CO" sz="1000" b="0" kern="1200" dirty="0">
            <a:solidFill>
              <a:schemeClr val="tx1"/>
            </a:solidFill>
          </a:endParaRPr>
        </a:p>
        <a:p>
          <a:pPr marL="0" lvl="0" indent="0" algn="just" defTabSz="444500">
            <a:lnSpc>
              <a:spcPct val="90000"/>
            </a:lnSpc>
            <a:spcBef>
              <a:spcPct val="0"/>
            </a:spcBef>
            <a:spcAft>
              <a:spcPct val="35000"/>
            </a:spcAft>
            <a:buNone/>
          </a:pPr>
          <a:r>
            <a:rPr lang="es-CO" sz="1000" b="0" kern="1200" dirty="0">
              <a:solidFill>
                <a:schemeClr val="tx1"/>
              </a:solidFill>
            </a:rPr>
            <a:t>Hasta dos (2) Salarios mínimos legales mensuales vigentes, por cada vigencia, por trabajador. </a:t>
          </a:r>
        </a:p>
        <a:p>
          <a:pPr marL="0" lvl="0" indent="0" algn="just" defTabSz="444500">
            <a:lnSpc>
              <a:spcPct val="90000"/>
            </a:lnSpc>
            <a:spcBef>
              <a:spcPct val="0"/>
            </a:spcBef>
            <a:spcAft>
              <a:spcPct val="35000"/>
            </a:spcAft>
            <a:buNone/>
          </a:pPr>
          <a:endParaRPr lang="es-ES" sz="1000" b="0" kern="1200" dirty="0">
            <a:solidFill>
              <a:schemeClr val="tx1"/>
            </a:solidFill>
            <a:latin typeface="Calibri" panose="020F0502020204030204"/>
            <a:ea typeface="+mn-ea"/>
            <a:cs typeface="+mn-cs"/>
          </a:endParaRPr>
        </a:p>
        <a:p>
          <a:pPr marL="0" lvl="0" indent="0" algn="just" defTabSz="444500">
            <a:lnSpc>
              <a:spcPct val="90000"/>
            </a:lnSpc>
            <a:spcBef>
              <a:spcPct val="0"/>
            </a:spcBef>
            <a:spcAft>
              <a:spcPct val="35000"/>
            </a:spcAft>
            <a:buNone/>
          </a:pPr>
          <a:r>
            <a:rPr lang="es-ES" sz="1000" b="0" kern="1200" dirty="0">
              <a:solidFill>
                <a:schemeClr val="tx1"/>
              </a:solidFill>
              <a:latin typeface="Calibri" panose="020F0502020204030204"/>
              <a:ea typeface="+mn-ea"/>
              <a:cs typeface="+mn-cs"/>
            </a:rPr>
            <a:t>Tiene como finalidad favorecer el acceso a la permanencia y la culminación de los programas de educación superior. </a:t>
          </a:r>
        </a:p>
        <a:p>
          <a:pPr marL="0" lvl="0" indent="0" algn="just" defTabSz="444500">
            <a:lnSpc>
              <a:spcPct val="90000"/>
            </a:lnSpc>
            <a:spcBef>
              <a:spcPct val="0"/>
            </a:spcBef>
            <a:spcAft>
              <a:spcPct val="35000"/>
            </a:spcAft>
            <a:buNone/>
          </a:pPr>
          <a:endParaRPr lang="es-CO" sz="1000" b="0" kern="1200" dirty="0">
            <a:solidFill>
              <a:schemeClr val="tx1"/>
            </a:solidFill>
          </a:endParaRPr>
        </a:p>
        <a:p>
          <a:pPr marL="0" lvl="0" indent="0" algn="just" defTabSz="444500">
            <a:lnSpc>
              <a:spcPct val="90000"/>
            </a:lnSpc>
            <a:spcBef>
              <a:spcPct val="0"/>
            </a:spcBef>
            <a:spcAft>
              <a:spcPct val="35000"/>
            </a:spcAft>
            <a:buNone/>
          </a:pPr>
          <a:r>
            <a:rPr lang="es-CO" sz="1000" b="0" kern="1200" dirty="0">
              <a:solidFill>
                <a:schemeClr val="tx1"/>
              </a:solidFill>
            </a:rPr>
            <a:t>Se proyectan 133 trabajadores para acceso al estimulo.</a:t>
          </a:r>
        </a:p>
        <a:p>
          <a:pPr marL="0" lvl="0" indent="0" algn="r" defTabSz="444500">
            <a:lnSpc>
              <a:spcPct val="90000"/>
            </a:lnSpc>
            <a:spcBef>
              <a:spcPct val="0"/>
            </a:spcBef>
            <a:spcAft>
              <a:spcPct val="35000"/>
            </a:spcAft>
            <a:buNone/>
          </a:pPr>
          <a:r>
            <a:rPr lang="es-ES" sz="1000" kern="1200">
              <a:solidFill>
                <a:schemeClr val="tx1"/>
              </a:solidFill>
              <a:latin typeface="Calibri" panose="020F0502020204030204"/>
              <a:ea typeface="+mn-ea"/>
              <a:cs typeface="+mn-cs"/>
            </a:rPr>
            <a:t>Proyección 2019:</a:t>
          </a:r>
        </a:p>
        <a:p>
          <a:pPr marL="0" lvl="0" indent="0" algn="r" defTabSz="444500">
            <a:lnSpc>
              <a:spcPct val="90000"/>
            </a:lnSpc>
            <a:spcBef>
              <a:spcPct val="0"/>
            </a:spcBef>
            <a:spcAft>
              <a:spcPct val="35000"/>
            </a:spcAft>
            <a:buNone/>
          </a:pPr>
          <a:r>
            <a:rPr lang="es-CO" sz="1000" b="1" i="0" u="none" kern="1200"/>
            <a:t>$  220,278,856.00  </a:t>
          </a:r>
          <a:endParaRPr lang="es-CO" sz="1000" b="1" kern="1200" dirty="0">
            <a:solidFill>
              <a:schemeClr val="tx1"/>
            </a:solidFill>
          </a:endParaRPr>
        </a:p>
      </dsp:txBody>
      <dsp:txXfrm>
        <a:off x="4347899" y="229165"/>
        <a:ext cx="1603536" cy="4399677"/>
      </dsp:txXfrm>
    </dsp:sp>
    <dsp:sp modelId="{314BFD83-6D6A-4F87-AECB-852D03F7B647}">
      <dsp:nvSpPr>
        <dsp:cNvPr id="0" name=""/>
        <dsp:cNvSpPr/>
      </dsp:nvSpPr>
      <dsp:spPr>
        <a:xfrm>
          <a:off x="6421918" y="1099834"/>
          <a:ext cx="1307817" cy="322529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endParaRPr lang="es-ES" sz="1100" b="0" kern="1200" dirty="0">
            <a:solidFill>
              <a:schemeClr val="tx1"/>
            </a:solidFill>
          </a:endParaRPr>
        </a:p>
        <a:p>
          <a:pPr marL="0" lvl="0" indent="0" algn="just" defTabSz="488950">
            <a:lnSpc>
              <a:spcPct val="90000"/>
            </a:lnSpc>
            <a:spcBef>
              <a:spcPct val="0"/>
            </a:spcBef>
            <a:spcAft>
              <a:spcPct val="35000"/>
            </a:spcAft>
            <a:buNone/>
          </a:pPr>
          <a:r>
            <a:rPr lang="es-ES" sz="1100" b="0" kern="1200" dirty="0">
              <a:solidFill>
                <a:schemeClr val="tx1"/>
              </a:solidFill>
            </a:rPr>
            <a:t>Los auxilios que se pretender otorgar se encuentran inmersos en el presupuesto 2019, rubro “</a:t>
          </a:r>
          <a:r>
            <a:rPr lang="es-CO" sz="1100" b="0" kern="1200" dirty="0">
              <a:solidFill>
                <a:schemeClr val="tx1"/>
              </a:solidFill>
            </a:rPr>
            <a:t>CAPACITACIÓN, BIENESTAR SOCIAL Y ESTÍMULOS”</a:t>
          </a:r>
          <a:r>
            <a:rPr lang="es-ES" sz="1100" b="0" kern="1200" dirty="0">
              <a:solidFill>
                <a:schemeClr val="tx1"/>
              </a:solidFill>
            </a:rPr>
            <a:t>. Por valor de </a:t>
          </a:r>
        </a:p>
        <a:p>
          <a:pPr marL="0" lvl="0" indent="0" algn="just" defTabSz="488950">
            <a:lnSpc>
              <a:spcPct val="90000"/>
            </a:lnSpc>
            <a:spcBef>
              <a:spcPct val="0"/>
            </a:spcBef>
            <a:spcAft>
              <a:spcPct val="35000"/>
            </a:spcAft>
            <a:buNone/>
          </a:pPr>
          <a:endParaRPr lang="es-ES" sz="1100" b="0" kern="1200" dirty="0">
            <a:solidFill>
              <a:schemeClr val="tx1"/>
            </a:solidFill>
          </a:endParaRPr>
        </a:p>
        <a:p>
          <a:pPr marL="0" lvl="0" indent="0" algn="ctr" defTabSz="488950">
            <a:lnSpc>
              <a:spcPct val="90000"/>
            </a:lnSpc>
            <a:spcBef>
              <a:spcPct val="0"/>
            </a:spcBef>
            <a:spcAft>
              <a:spcPct val="35000"/>
            </a:spcAft>
            <a:buNone/>
          </a:pPr>
          <a:r>
            <a:rPr lang="es-ES" sz="1200" b="1" kern="1200" dirty="0">
              <a:solidFill>
                <a:schemeClr val="bg1"/>
              </a:solidFill>
            </a:rPr>
            <a:t>$ 240.000.000.</a:t>
          </a:r>
        </a:p>
      </dsp:txBody>
      <dsp:txXfrm>
        <a:off x="6421918" y="1099834"/>
        <a:ext cx="1307817" cy="3225291"/>
      </dsp:txXfrm>
    </dsp:sp>
    <dsp:sp modelId="{0C6B507B-01DA-4B6B-B2EB-2FBDFA55C9CB}">
      <dsp:nvSpPr>
        <dsp:cNvPr id="0" name=""/>
        <dsp:cNvSpPr/>
      </dsp:nvSpPr>
      <dsp:spPr>
        <a:xfrm>
          <a:off x="8187527" y="1700815"/>
          <a:ext cx="1431651" cy="284803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just" defTabSz="444500">
            <a:lnSpc>
              <a:spcPct val="90000"/>
            </a:lnSpc>
            <a:spcBef>
              <a:spcPct val="0"/>
            </a:spcBef>
            <a:spcAft>
              <a:spcPct val="35000"/>
            </a:spcAft>
            <a:buFont typeface="+mj-lt"/>
            <a:buNone/>
          </a:pPr>
          <a:r>
            <a:rPr lang="es-CO" sz="1000" b="0" kern="1200" dirty="0">
              <a:solidFill>
                <a:prstClr val="black">
                  <a:hueOff val="0"/>
                  <a:satOff val="0"/>
                  <a:lumOff val="0"/>
                  <a:alphaOff val="0"/>
                </a:prstClr>
              </a:solidFill>
              <a:latin typeface="Calibri" panose="020F0502020204030204"/>
              <a:ea typeface="+mn-ea"/>
              <a:cs typeface="+mn-cs"/>
            </a:rPr>
            <a:t>1. Calificación sobresaliente en la última evaluación anual de desempeño.</a:t>
          </a:r>
        </a:p>
        <a:p>
          <a:pPr marL="0" lvl="0" indent="0" algn="just" defTabSz="444500">
            <a:lnSpc>
              <a:spcPct val="90000"/>
            </a:lnSpc>
            <a:spcBef>
              <a:spcPct val="0"/>
            </a:spcBef>
            <a:spcAft>
              <a:spcPct val="35000"/>
            </a:spcAft>
            <a:buFont typeface="+mj-lt"/>
            <a:buNone/>
          </a:pPr>
          <a:r>
            <a:rPr lang="es-CO" sz="1000" b="0" kern="1200" dirty="0">
              <a:solidFill>
                <a:prstClr val="black">
                  <a:hueOff val="0"/>
                  <a:satOff val="0"/>
                  <a:lumOff val="0"/>
                  <a:alphaOff val="0"/>
                </a:prstClr>
              </a:solidFill>
              <a:latin typeface="Calibri" panose="020F0502020204030204"/>
              <a:ea typeface="+mn-ea"/>
              <a:cs typeface="+mn-cs"/>
            </a:rPr>
            <a:t>2. Antigüedad de más de doce (12) meses con contrato de trabajo directamente con SAE.</a:t>
          </a:r>
        </a:p>
        <a:p>
          <a:pPr marL="0" lvl="0" indent="0" algn="just" defTabSz="444500">
            <a:lnSpc>
              <a:spcPct val="90000"/>
            </a:lnSpc>
            <a:spcBef>
              <a:spcPct val="0"/>
            </a:spcBef>
            <a:spcAft>
              <a:spcPct val="35000"/>
            </a:spcAft>
            <a:buFont typeface="+mj-lt"/>
            <a:buNone/>
          </a:pPr>
          <a:r>
            <a:rPr lang="es-CO" sz="1000" b="0" kern="1200" dirty="0">
              <a:solidFill>
                <a:prstClr val="black">
                  <a:hueOff val="0"/>
                  <a:satOff val="0"/>
                  <a:lumOff val="0"/>
                  <a:alphaOff val="0"/>
                </a:prstClr>
              </a:solidFill>
              <a:latin typeface="Calibri" panose="020F0502020204030204"/>
              <a:ea typeface="+mn-ea"/>
              <a:cs typeface="+mn-cs"/>
            </a:rPr>
            <a:t>3. No haber sido sancionado disciplinariamente </a:t>
          </a:r>
          <a:r>
            <a:rPr lang="es-CO" sz="900" b="0" kern="1200" dirty="0">
              <a:solidFill>
                <a:prstClr val="black">
                  <a:hueOff val="0"/>
                  <a:satOff val="0"/>
                  <a:lumOff val="0"/>
                  <a:alphaOff val="0"/>
                </a:prstClr>
              </a:solidFill>
              <a:latin typeface="Calibri" panose="020F0502020204030204"/>
              <a:ea typeface="+mn-ea"/>
              <a:cs typeface="+mn-cs"/>
            </a:rPr>
            <a:t>dentro</a:t>
          </a:r>
          <a:r>
            <a:rPr lang="es-CO" sz="1000" b="0" kern="1200" dirty="0">
              <a:solidFill>
                <a:prstClr val="black">
                  <a:hueOff val="0"/>
                  <a:satOff val="0"/>
                  <a:lumOff val="0"/>
                  <a:alphaOff val="0"/>
                </a:prstClr>
              </a:solidFill>
              <a:latin typeface="Calibri" panose="020F0502020204030204"/>
              <a:ea typeface="+mn-ea"/>
              <a:cs typeface="+mn-cs"/>
            </a:rPr>
            <a:t> del año inmediatamente anterior a la fecha de la solicitud.</a:t>
          </a:r>
          <a:endParaRPr lang="es-ES" sz="1000" b="0" kern="1200" dirty="0">
            <a:solidFill>
              <a:prstClr val="black">
                <a:hueOff val="0"/>
                <a:satOff val="0"/>
                <a:lumOff val="0"/>
                <a:alphaOff val="0"/>
              </a:prstClr>
            </a:solidFill>
            <a:latin typeface="Calibri" panose="020F0502020204030204"/>
            <a:ea typeface="+mn-ea"/>
            <a:cs typeface="+mn-cs"/>
          </a:endParaRPr>
        </a:p>
        <a:p>
          <a:pPr marL="0" lvl="0" indent="0" algn="just" defTabSz="400050">
            <a:lnSpc>
              <a:spcPct val="90000"/>
            </a:lnSpc>
            <a:spcBef>
              <a:spcPct val="0"/>
            </a:spcBef>
            <a:spcAft>
              <a:spcPct val="35000"/>
            </a:spcAft>
            <a:buFont typeface="+mj-lt"/>
            <a:buNone/>
          </a:pPr>
          <a:endParaRPr lang="es-ES" sz="900" b="0" kern="1200">
            <a:solidFill>
              <a:prstClr val="black">
                <a:hueOff val="0"/>
                <a:satOff val="0"/>
                <a:lumOff val="0"/>
                <a:alphaOff val="0"/>
              </a:prstClr>
            </a:solidFill>
            <a:latin typeface="Calibri" panose="020F0502020204030204"/>
            <a:ea typeface="+mn-ea"/>
            <a:cs typeface="+mn-cs"/>
          </a:endParaRPr>
        </a:p>
        <a:p>
          <a:pPr marL="0" lvl="0" indent="0" algn="just" defTabSz="400050">
            <a:lnSpc>
              <a:spcPct val="90000"/>
            </a:lnSpc>
            <a:spcBef>
              <a:spcPct val="0"/>
            </a:spcBef>
            <a:spcAft>
              <a:spcPct val="35000"/>
            </a:spcAft>
            <a:buFont typeface="+mj-lt"/>
            <a:buNone/>
          </a:pPr>
          <a:r>
            <a:rPr lang="es-ES" sz="900" b="0" kern="1200">
              <a:solidFill>
                <a:prstClr val="black">
                  <a:hueOff val="0"/>
                  <a:satOff val="0"/>
                  <a:lumOff val="0"/>
                  <a:alphaOff val="0"/>
                </a:prstClr>
              </a:solidFill>
              <a:latin typeface="Calibri" panose="020F0502020204030204"/>
              <a:ea typeface="+mn-ea"/>
              <a:cs typeface="+mn-cs"/>
            </a:rPr>
            <a:t>Se otorgaran los auxilios de acuerdo a la disponibilidad presupuestal</a:t>
          </a:r>
          <a:endParaRPr lang="es-ES" sz="900" b="0" kern="1200" dirty="0">
            <a:solidFill>
              <a:prstClr val="black">
                <a:hueOff val="0"/>
                <a:satOff val="0"/>
                <a:lumOff val="0"/>
                <a:alphaOff val="0"/>
              </a:prstClr>
            </a:solidFill>
            <a:latin typeface="Calibri" panose="020F0502020204030204"/>
            <a:ea typeface="+mn-ea"/>
            <a:cs typeface="+mn-cs"/>
          </a:endParaRPr>
        </a:p>
      </dsp:txBody>
      <dsp:txXfrm>
        <a:off x="8187527" y="1700815"/>
        <a:ext cx="1431651" cy="28480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DF612-4C54-485B-95A4-FCC652EC2BDE}">
      <dsp:nvSpPr>
        <dsp:cNvPr id="0" name=""/>
        <dsp:cNvSpPr/>
      </dsp:nvSpPr>
      <dsp:spPr>
        <a:xfrm>
          <a:off x="6706702" y="828352"/>
          <a:ext cx="102457" cy="1284135"/>
        </a:xfrm>
        <a:custGeom>
          <a:avLst/>
          <a:gdLst/>
          <a:ahLst/>
          <a:cxnLst/>
          <a:rect l="0" t="0" r="0" b="0"/>
          <a:pathLst>
            <a:path>
              <a:moveTo>
                <a:pt x="0" y="0"/>
              </a:moveTo>
              <a:lnTo>
                <a:pt x="0" y="1284135"/>
              </a:lnTo>
              <a:lnTo>
                <a:pt x="102457" y="128413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A54D49-538A-4975-A4EC-CB647B44BF5A}">
      <dsp:nvSpPr>
        <dsp:cNvPr id="0" name=""/>
        <dsp:cNvSpPr/>
      </dsp:nvSpPr>
      <dsp:spPr>
        <a:xfrm>
          <a:off x="6706702" y="828352"/>
          <a:ext cx="102457" cy="799169"/>
        </a:xfrm>
        <a:custGeom>
          <a:avLst/>
          <a:gdLst/>
          <a:ahLst/>
          <a:cxnLst/>
          <a:rect l="0" t="0" r="0" b="0"/>
          <a:pathLst>
            <a:path>
              <a:moveTo>
                <a:pt x="0" y="0"/>
              </a:moveTo>
              <a:lnTo>
                <a:pt x="0" y="799169"/>
              </a:lnTo>
              <a:lnTo>
                <a:pt x="102457" y="79916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9912FF-96AC-4DE7-95F5-97D984C12C20}">
      <dsp:nvSpPr>
        <dsp:cNvPr id="0" name=""/>
        <dsp:cNvSpPr/>
      </dsp:nvSpPr>
      <dsp:spPr>
        <a:xfrm>
          <a:off x="6706702" y="828352"/>
          <a:ext cx="102457" cy="314203"/>
        </a:xfrm>
        <a:custGeom>
          <a:avLst/>
          <a:gdLst/>
          <a:ahLst/>
          <a:cxnLst/>
          <a:rect l="0" t="0" r="0" b="0"/>
          <a:pathLst>
            <a:path>
              <a:moveTo>
                <a:pt x="0" y="0"/>
              </a:moveTo>
              <a:lnTo>
                <a:pt x="0" y="314203"/>
              </a:lnTo>
              <a:lnTo>
                <a:pt x="102457" y="31420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5A749-B417-4E72-A954-28FF104C4799}">
      <dsp:nvSpPr>
        <dsp:cNvPr id="0" name=""/>
        <dsp:cNvSpPr/>
      </dsp:nvSpPr>
      <dsp:spPr>
        <a:xfrm>
          <a:off x="4390080" y="343386"/>
          <a:ext cx="2589842" cy="143440"/>
        </a:xfrm>
        <a:custGeom>
          <a:avLst/>
          <a:gdLst/>
          <a:ahLst/>
          <a:cxnLst/>
          <a:rect l="0" t="0" r="0" b="0"/>
          <a:pathLst>
            <a:path>
              <a:moveTo>
                <a:pt x="0" y="0"/>
              </a:moveTo>
              <a:lnTo>
                <a:pt x="0" y="71720"/>
              </a:lnTo>
              <a:lnTo>
                <a:pt x="2589842" y="71720"/>
              </a:lnTo>
              <a:lnTo>
                <a:pt x="2589842" y="14344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65AF7-742B-43D2-95F6-A17EBEEAFE99}">
      <dsp:nvSpPr>
        <dsp:cNvPr id="0" name=""/>
        <dsp:cNvSpPr/>
      </dsp:nvSpPr>
      <dsp:spPr>
        <a:xfrm>
          <a:off x="5166982" y="828352"/>
          <a:ext cx="102457" cy="3184582"/>
        </a:xfrm>
        <a:custGeom>
          <a:avLst/>
          <a:gdLst/>
          <a:ahLst/>
          <a:cxnLst/>
          <a:rect l="0" t="0" r="0" b="0"/>
          <a:pathLst>
            <a:path>
              <a:moveTo>
                <a:pt x="0" y="0"/>
              </a:moveTo>
              <a:lnTo>
                <a:pt x="0" y="3184582"/>
              </a:lnTo>
              <a:lnTo>
                <a:pt x="102457" y="318458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AD381E-2402-41F5-94DD-9BBBC93F8DB6}">
      <dsp:nvSpPr>
        <dsp:cNvPr id="0" name=""/>
        <dsp:cNvSpPr/>
      </dsp:nvSpPr>
      <dsp:spPr>
        <a:xfrm>
          <a:off x="5166982" y="828352"/>
          <a:ext cx="102457" cy="2640953"/>
        </a:xfrm>
        <a:custGeom>
          <a:avLst/>
          <a:gdLst/>
          <a:ahLst/>
          <a:cxnLst/>
          <a:rect l="0" t="0" r="0" b="0"/>
          <a:pathLst>
            <a:path>
              <a:moveTo>
                <a:pt x="0" y="0"/>
              </a:moveTo>
              <a:lnTo>
                <a:pt x="0" y="2640953"/>
              </a:lnTo>
              <a:lnTo>
                <a:pt x="102457" y="264095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68B012-B448-4552-A293-4F9745E68871}">
      <dsp:nvSpPr>
        <dsp:cNvPr id="0" name=""/>
        <dsp:cNvSpPr/>
      </dsp:nvSpPr>
      <dsp:spPr>
        <a:xfrm>
          <a:off x="5166982" y="828352"/>
          <a:ext cx="102457" cy="2097053"/>
        </a:xfrm>
        <a:custGeom>
          <a:avLst/>
          <a:gdLst/>
          <a:ahLst/>
          <a:cxnLst/>
          <a:rect l="0" t="0" r="0" b="0"/>
          <a:pathLst>
            <a:path>
              <a:moveTo>
                <a:pt x="0" y="0"/>
              </a:moveTo>
              <a:lnTo>
                <a:pt x="0" y="2097053"/>
              </a:lnTo>
              <a:lnTo>
                <a:pt x="102457" y="209705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A9FEB9-2232-4DB7-A1BC-8161ED7B4DEE}">
      <dsp:nvSpPr>
        <dsp:cNvPr id="0" name=""/>
        <dsp:cNvSpPr/>
      </dsp:nvSpPr>
      <dsp:spPr>
        <a:xfrm>
          <a:off x="5166982" y="828352"/>
          <a:ext cx="102457" cy="1474201"/>
        </a:xfrm>
        <a:custGeom>
          <a:avLst/>
          <a:gdLst/>
          <a:ahLst/>
          <a:cxnLst/>
          <a:rect l="0" t="0" r="0" b="0"/>
          <a:pathLst>
            <a:path>
              <a:moveTo>
                <a:pt x="0" y="0"/>
              </a:moveTo>
              <a:lnTo>
                <a:pt x="0" y="1474201"/>
              </a:lnTo>
              <a:lnTo>
                <a:pt x="102457" y="1474201"/>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E0093C-1C9A-4B1B-8727-297A0B4BC50D}">
      <dsp:nvSpPr>
        <dsp:cNvPr id="0" name=""/>
        <dsp:cNvSpPr/>
      </dsp:nvSpPr>
      <dsp:spPr>
        <a:xfrm>
          <a:off x="5166982" y="828352"/>
          <a:ext cx="102457" cy="878413"/>
        </a:xfrm>
        <a:custGeom>
          <a:avLst/>
          <a:gdLst/>
          <a:ahLst/>
          <a:cxnLst/>
          <a:rect l="0" t="0" r="0" b="0"/>
          <a:pathLst>
            <a:path>
              <a:moveTo>
                <a:pt x="0" y="0"/>
              </a:moveTo>
              <a:lnTo>
                <a:pt x="0" y="878413"/>
              </a:lnTo>
              <a:lnTo>
                <a:pt x="102457" y="87841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D31624-DB10-40FF-A837-32CBBA00575B}">
      <dsp:nvSpPr>
        <dsp:cNvPr id="0" name=""/>
        <dsp:cNvSpPr/>
      </dsp:nvSpPr>
      <dsp:spPr>
        <a:xfrm>
          <a:off x="5166982" y="828352"/>
          <a:ext cx="102457" cy="353965"/>
        </a:xfrm>
        <a:custGeom>
          <a:avLst/>
          <a:gdLst/>
          <a:ahLst/>
          <a:cxnLst/>
          <a:rect l="0" t="0" r="0" b="0"/>
          <a:pathLst>
            <a:path>
              <a:moveTo>
                <a:pt x="0" y="0"/>
              </a:moveTo>
              <a:lnTo>
                <a:pt x="0" y="353965"/>
              </a:lnTo>
              <a:lnTo>
                <a:pt x="102457" y="35396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03D700-0459-41DB-935C-CB1435A5D598}">
      <dsp:nvSpPr>
        <dsp:cNvPr id="0" name=""/>
        <dsp:cNvSpPr/>
      </dsp:nvSpPr>
      <dsp:spPr>
        <a:xfrm>
          <a:off x="4390080" y="343386"/>
          <a:ext cx="1050122" cy="143440"/>
        </a:xfrm>
        <a:custGeom>
          <a:avLst/>
          <a:gdLst/>
          <a:ahLst/>
          <a:cxnLst/>
          <a:rect l="0" t="0" r="0" b="0"/>
          <a:pathLst>
            <a:path>
              <a:moveTo>
                <a:pt x="0" y="0"/>
              </a:moveTo>
              <a:lnTo>
                <a:pt x="0" y="71720"/>
              </a:lnTo>
              <a:lnTo>
                <a:pt x="1050122" y="71720"/>
              </a:lnTo>
              <a:lnTo>
                <a:pt x="1050122" y="14344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8542A7-B085-4424-B22E-514DBE4A6AD9}">
      <dsp:nvSpPr>
        <dsp:cNvPr id="0" name=""/>
        <dsp:cNvSpPr/>
      </dsp:nvSpPr>
      <dsp:spPr>
        <a:xfrm>
          <a:off x="3131490" y="828352"/>
          <a:ext cx="1652983" cy="143440"/>
        </a:xfrm>
        <a:custGeom>
          <a:avLst/>
          <a:gdLst/>
          <a:ahLst/>
          <a:cxnLst/>
          <a:rect l="0" t="0" r="0" b="0"/>
          <a:pathLst>
            <a:path>
              <a:moveTo>
                <a:pt x="0" y="0"/>
              </a:moveTo>
              <a:lnTo>
                <a:pt x="0" y="71720"/>
              </a:lnTo>
              <a:lnTo>
                <a:pt x="1652983" y="71720"/>
              </a:lnTo>
              <a:lnTo>
                <a:pt x="1652983" y="14344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EBD5DF-1385-4C83-9056-7788D1A3D490}">
      <dsp:nvSpPr>
        <dsp:cNvPr id="0" name=""/>
        <dsp:cNvSpPr/>
      </dsp:nvSpPr>
      <dsp:spPr>
        <a:xfrm>
          <a:off x="3131490" y="828352"/>
          <a:ext cx="826491" cy="143440"/>
        </a:xfrm>
        <a:custGeom>
          <a:avLst/>
          <a:gdLst/>
          <a:ahLst/>
          <a:cxnLst/>
          <a:rect l="0" t="0" r="0" b="0"/>
          <a:pathLst>
            <a:path>
              <a:moveTo>
                <a:pt x="0" y="0"/>
              </a:moveTo>
              <a:lnTo>
                <a:pt x="0" y="71720"/>
              </a:lnTo>
              <a:lnTo>
                <a:pt x="826491" y="71720"/>
              </a:lnTo>
              <a:lnTo>
                <a:pt x="826491" y="14344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4F9DCB-CAB4-44A6-B8BC-AEA15B2EA81B}">
      <dsp:nvSpPr>
        <dsp:cNvPr id="0" name=""/>
        <dsp:cNvSpPr/>
      </dsp:nvSpPr>
      <dsp:spPr>
        <a:xfrm>
          <a:off x="2858270" y="1313319"/>
          <a:ext cx="102457" cy="3224000"/>
        </a:xfrm>
        <a:custGeom>
          <a:avLst/>
          <a:gdLst/>
          <a:ahLst/>
          <a:cxnLst/>
          <a:rect l="0" t="0" r="0" b="0"/>
          <a:pathLst>
            <a:path>
              <a:moveTo>
                <a:pt x="0" y="0"/>
              </a:moveTo>
              <a:lnTo>
                <a:pt x="0" y="3224000"/>
              </a:lnTo>
              <a:lnTo>
                <a:pt x="102457" y="32240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9E925B-10F8-4DB0-AC18-C38F782087BB}">
      <dsp:nvSpPr>
        <dsp:cNvPr id="0" name=""/>
        <dsp:cNvSpPr/>
      </dsp:nvSpPr>
      <dsp:spPr>
        <a:xfrm>
          <a:off x="2858270" y="1313319"/>
          <a:ext cx="102457" cy="2739034"/>
        </a:xfrm>
        <a:custGeom>
          <a:avLst/>
          <a:gdLst/>
          <a:ahLst/>
          <a:cxnLst/>
          <a:rect l="0" t="0" r="0" b="0"/>
          <a:pathLst>
            <a:path>
              <a:moveTo>
                <a:pt x="0" y="0"/>
              </a:moveTo>
              <a:lnTo>
                <a:pt x="0" y="2739034"/>
              </a:lnTo>
              <a:lnTo>
                <a:pt x="102457" y="273903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522CFF-BE9E-46E8-8F0C-D359EFB207C3}">
      <dsp:nvSpPr>
        <dsp:cNvPr id="0" name=""/>
        <dsp:cNvSpPr/>
      </dsp:nvSpPr>
      <dsp:spPr>
        <a:xfrm>
          <a:off x="2858270" y="1313319"/>
          <a:ext cx="102457" cy="2254068"/>
        </a:xfrm>
        <a:custGeom>
          <a:avLst/>
          <a:gdLst/>
          <a:ahLst/>
          <a:cxnLst/>
          <a:rect l="0" t="0" r="0" b="0"/>
          <a:pathLst>
            <a:path>
              <a:moveTo>
                <a:pt x="0" y="0"/>
              </a:moveTo>
              <a:lnTo>
                <a:pt x="0" y="2254068"/>
              </a:lnTo>
              <a:lnTo>
                <a:pt x="102457" y="22540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D519CF-2FCB-4CF0-A93B-D6F04F258D3D}">
      <dsp:nvSpPr>
        <dsp:cNvPr id="0" name=""/>
        <dsp:cNvSpPr/>
      </dsp:nvSpPr>
      <dsp:spPr>
        <a:xfrm>
          <a:off x="2858270" y="1313319"/>
          <a:ext cx="102457" cy="1769102"/>
        </a:xfrm>
        <a:custGeom>
          <a:avLst/>
          <a:gdLst/>
          <a:ahLst/>
          <a:cxnLst/>
          <a:rect l="0" t="0" r="0" b="0"/>
          <a:pathLst>
            <a:path>
              <a:moveTo>
                <a:pt x="0" y="0"/>
              </a:moveTo>
              <a:lnTo>
                <a:pt x="0" y="1769102"/>
              </a:lnTo>
              <a:lnTo>
                <a:pt x="102457" y="176910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3358F0-91A4-4931-9EDF-33FB4BEA7B1E}">
      <dsp:nvSpPr>
        <dsp:cNvPr id="0" name=""/>
        <dsp:cNvSpPr/>
      </dsp:nvSpPr>
      <dsp:spPr>
        <a:xfrm>
          <a:off x="2858270" y="1313319"/>
          <a:ext cx="102457" cy="1284135"/>
        </a:xfrm>
        <a:custGeom>
          <a:avLst/>
          <a:gdLst/>
          <a:ahLst/>
          <a:cxnLst/>
          <a:rect l="0" t="0" r="0" b="0"/>
          <a:pathLst>
            <a:path>
              <a:moveTo>
                <a:pt x="0" y="0"/>
              </a:moveTo>
              <a:lnTo>
                <a:pt x="0" y="1284135"/>
              </a:lnTo>
              <a:lnTo>
                <a:pt x="102457" y="128413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9B094B-F037-475E-8198-75F59CE4DD40}">
      <dsp:nvSpPr>
        <dsp:cNvPr id="0" name=""/>
        <dsp:cNvSpPr/>
      </dsp:nvSpPr>
      <dsp:spPr>
        <a:xfrm>
          <a:off x="2858270" y="1313319"/>
          <a:ext cx="102457" cy="799169"/>
        </a:xfrm>
        <a:custGeom>
          <a:avLst/>
          <a:gdLst/>
          <a:ahLst/>
          <a:cxnLst/>
          <a:rect l="0" t="0" r="0" b="0"/>
          <a:pathLst>
            <a:path>
              <a:moveTo>
                <a:pt x="0" y="0"/>
              </a:moveTo>
              <a:lnTo>
                <a:pt x="0" y="799169"/>
              </a:lnTo>
              <a:lnTo>
                <a:pt x="102457" y="79916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A432C5-59EF-43F1-8D07-0E260737BF42}">
      <dsp:nvSpPr>
        <dsp:cNvPr id="0" name=""/>
        <dsp:cNvSpPr/>
      </dsp:nvSpPr>
      <dsp:spPr>
        <a:xfrm>
          <a:off x="2858270" y="1313319"/>
          <a:ext cx="102457" cy="314203"/>
        </a:xfrm>
        <a:custGeom>
          <a:avLst/>
          <a:gdLst/>
          <a:ahLst/>
          <a:cxnLst/>
          <a:rect l="0" t="0" r="0" b="0"/>
          <a:pathLst>
            <a:path>
              <a:moveTo>
                <a:pt x="0" y="0"/>
              </a:moveTo>
              <a:lnTo>
                <a:pt x="0" y="314203"/>
              </a:lnTo>
              <a:lnTo>
                <a:pt x="102457" y="31420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C7F574-1ABB-4B49-8F17-F6B6E0279E6F}">
      <dsp:nvSpPr>
        <dsp:cNvPr id="0" name=""/>
        <dsp:cNvSpPr/>
      </dsp:nvSpPr>
      <dsp:spPr>
        <a:xfrm>
          <a:off x="3085770" y="828352"/>
          <a:ext cx="91440" cy="143440"/>
        </a:xfrm>
        <a:custGeom>
          <a:avLst/>
          <a:gdLst/>
          <a:ahLst/>
          <a:cxnLst/>
          <a:rect l="0" t="0" r="0" b="0"/>
          <a:pathLst>
            <a:path>
              <a:moveTo>
                <a:pt x="45720" y="0"/>
              </a:moveTo>
              <a:lnTo>
                <a:pt x="45720" y="14344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76769B-9052-4E98-A92E-5A0ECB7CB8D0}">
      <dsp:nvSpPr>
        <dsp:cNvPr id="0" name=""/>
        <dsp:cNvSpPr/>
      </dsp:nvSpPr>
      <dsp:spPr>
        <a:xfrm>
          <a:off x="2304999" y="828352"/>
          <a:ext cx="826491" cy="143440"/>
        </a:xfrm>
        <a:custGeom>
          <a:avLst/>
          <a:gdLst/>
          <a:ahLst/>
          <a:cxnLst/>
          <a:rect l="0" t="0" r="0" b="0"/>
          <a:pathLst>
            <a:path>
              <a:moveTo>
                <a:pt x="826491" y="0"/>
              </a:moveTo>
              <a:lnTo>
                <a:pt x="826491" y="71720"/>
              </a:lnTo>
              <a:lnTo>
                <a:pt x="0" y="71720"/>
              </a:lnTo>
              <a:lnTo>
                <a:pt x="0" y="14344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B57DCD-1B7A-4007-8855-1D7E98ED5843}">
      <dsp:nvSpPr>
        <dsp:cNvPr id="0" name=""/>
        <dsp:cNvSpPr/>
      </dsp:nvSpPr>
      <dsp:spPr>
        <a:xfrm>
          <a:off x="1205286" y="1313319"/>
          <a:ext cx="102457" cy="1769102"/>
        </a:xfrm>
        <a:custGeom>
          <a:avLst/>
          <a:gdLst/>
          <a:ahLst/>
          <a:cxnLst/>
          <a:rect l="0" t="0" r="0" b="0"/>
          <a:pathLst>
            <a:path>
              <a:moveTo>
                <a:pt x="0" y="0"/>
              </a:moveTo>
              <a:lnTo>
                <a:pt x="0" y="1769102"/>
              </a:lnTo>
              <a:lnTo>
                <a:pt x="102457" y="176910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15967B-68B7-4758-9725-7C5818F25270}">
      <dsp:nvSpPr>
        <dsp:cNvPr id="0" name=""/>
        <dsp:cNvSpPr/>
      </dsp:nvSpPr>
      <dsp:spPr>
        <a:xfrm>
          <a:off x="1205286" y="1313319"/>
          <a:ext cx="102457" cy="1284135"/>
        </a:xfrm>
        <a:custGeom>
          <a:avLst/>
          <a:gdLst/>
          <a:ahLst/>
          <a:cxnLst/>
          <a:rect l="0" t="0" r="0" b="0"/>
          <a:pathLst>
            <a:path>
              <a:moveTo>
                <a:pt x="0" y="0"/>
              </a:moveTo>
              <a:lnTo>
                <a:pt x="0" y="1284135"/>
              </a:lnTo>
              <a:lnTo>
                <a:pt x="102457" y="128413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DA227F-F1F3-413A-B387-E390B641FE38}">
      <dsp:nvSpPr>
        <dsp:cNvPr id="0" name=""/>
        <dsp:cNvSpPr/>
      </dsp:nvSpPr>
      <dsp:spPr>
        <a:xfrm>
          <a:off x="1205286" y="1313319"/>
          <a:ext cx="102457" cy="799169"/>
        </a:xfrm>
        <a:custGeom>
          <a:avLst/>
          <a:gdLst/>
          <a:ahLst/>
          <a:cxnLst/>
          <a:rect l="0" t="0" r="0" b="0"/>
          <a:pathLst>
            <a:path>
              <a:moveTo>
                <a:pt x="0" y="0"/>
              </a:moveTo>
              <a:lnTo>
                <a:pt x="0" y="799169"/>
              </a:lnTo>
              <a:lnTo>
                <a:pt x="102457" y="79916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0F3729-49E5-42D9-81F0-EA03E98CACA1}">
      <dsp:nvSpPr>
        <dsp:cNvPr id="0" name=""/>
        <dsp:cNvSpPr/>
      </dsp:nvSpPr>
      <dsp:spPr>
        <a:xfrm>
          <a:off x="1205286" y="1313319"/>
          <a:ext cx="102457" cy="314203"/>
        </a:xfrm>
        <a:custGeom>
          <a:avLst/>
          <a:gdLst/>
          <a:ahLst/>
          <a:cxnLst/>
          <a:rect l="0" t="0" r="0" b="0"/>
          <a:pathLst>
            <a:path>
              <a:moveTo>
                <a:pt x="0" y="0"/>
              </a:moveTo>
              <a:lnTo>
                <a:pt x="0" y="314203"/>
              </a:lnTo>
              <a:lnTo>
                <a:pt x="102457" y="31420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FBD11E-C11D-45EE-8DD1-E8B5C298A0DD}">
      <dsp:nvSpPr>
        <dsp:cNvPr id="0" name=""/>
        <dsp:cNvSpPr/>
      </dsp:nvSpPr>
      <dsp:spPr>
        <a:xfrm>
          <a:off x="1478507" y="828352"/>
          <a:ext cx="1652983" cy="143440"/>
        </a:xfrm>
        <a:custGeom>
          <a:avLst/>
          <a:gdLst/>
          <a:ahLst/>
          <a:cxnLst/>
          <a:rect l="0" t="0" r="0" b="0"/>
          <a:pathLst>
            <a:path>
              <a:moveTo>
                <a:pt x="1652983" y="0"/>
              </a:moveTo>
              <a:lnTo>
                <a:pt x="1652983" y="71720"/>
              </a:lnTo>
              <a:lnTo>
                <a:pt x="0" y="71720"/>
              </a:lnTo>
              <a:lnTo>
                <a:pt x="0" y="14344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DCB595-134F-40F9-8776-FBEC26F43D13}">
      <dsp:nvSpPr>
        <dsp:cNvPr id="0" name=""/>
        <dsp:cNvSpPr/>
      </dsp:nvSpPr>
      <dsp:spPr>
        <a:xfrm>
          <a:off x="3131490" y="343386"/>
          <a:ext cx="1258589" cy="143440"/>
        </a:xfrm>
        <a:custGeom>
          <a:avLst/>
          <a:gdLst/>
          <a:ahLst/>
          <a:cxnLst/>
          <a:rect l="0" t="0" r="0" b="0"/>
          <a:pathLst>
            <a:path>
              <a:moveTo>
                <a:pt x="1258589" y="0"/>
              </a:moveTo>
              <a:lnTo>
                <a:pt x="1258589" y="71720"/>
              </a:lnTo>
              <a:lnTo>
                <a:pt x="0" y="71720"/>
              </a:lnTo>
              <a:lnTo>
                <a:pt x="0" y="14344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CBBC76-C2A6-4F0B-A056-3A661A849C62}">
      <dsp:nvSpPr>
        <dsp:cNvPr id="0" name=""/>
        <dsp:cNvSpPr/>
      </dsp:nvSpPr>
      <dsp:spPr>
        <a:xfrm>
          <a:off x="2304999" y="343386"/>
          <a:ext cx="2085081" cy="143440"/>
        </a:xfrm>
        <a:custGeom>
          <a:avLst/>
          <a:gdLst/>
          <a:ahLst/>
          <a:cxnLst/>
          <a:rect l="0" t="0" r="0" b="0"/>
          <a:pathLst>
            <a:path>
              <a:moveTo>
                <a:pt x="2085081" y="0"/>
              </a:moveTo>
              <a:lnTo>
                <a:pt x="2085081" y="71720"/>
              </a:lnTo>
              <a:lnTo>
                <a:pt x="0" y="71720"/>
              </a:lnTo>
              <a:lnTo>
                <a:pt x="0" y="14344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CAF182-ADCC-4144-9AF8-2BDF6566FA15}">
      <dsp:nvSpPr>
        <dsp:cNvPr id="0" name=""/>
        <dsp:cNvSpPr/>
      </dsp:nvSpPr>
      <dsp:spPr>
        <a:xfrm>
          <a:off x="4048555" y="1861"/>
          <a:ext cx="683051" cy="341525"/>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ACTIVOS</a:t>
          </a:r>
        </a:p>
      </dsp:txBody>
      <dsp:txXfrm>
        <a:off x="4048555" y="1861"/>
        <a:ext cx="683051" cy="341525"/>
      </dsp:txXfrm>
    </dsp:sp>
    <dsp:sp modelId="{B5BA86F4-F985-491E-AF24-57187120785E}">
      <dsp:nvSpPr>
        <dsp:cNvPr id="0" name=""/>
        <dsp:cNvSpPr/>
      </dsp:nvSpPr>
      <dsp:spPr>
        <a:xfrm>
          <a:off x="1963473" y="486827"/>
          <a:ext cx="683051" cy="341525"/>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INMUEBLES</a:t>
          </a:r>
        </a:p>
      </dsp:txBody>
      <dsp:txXfrm>
        <a:off x="1963473" y="486827"/>
        <a:ext cx="683051" cy="341525"/>
      </dsp:txXfrm>
    </dsp:sp>
    <dsp:sp modelId="{F9CDA36C-0671-48F1-BD47-6BB5BE988BE3}">
      <dsp:nvSpPr>
        <dsp:cNvPr id="0" name=""/>
        <dsp:cNvSpPr/>
      </dsp:nvSpPr>
      <dsp:spPr>
        <a:xfrm>
          <a:off x="2789965" y="486827"/>
          <a:ext cx="683051" cy="341525"/>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MUEBLES</a:t>
          </a:r>
        </a:p>
      </dsp:txBody>
      <dsp:txXfrm>
        <a:off x="2789965" y="486827"/>
        <a:ext cx="683051" cy="341525"/>
      </dsp:txXfrm>
    </dsp:sp>
    <dsp:sp modelId="{5BBC3BB3-26F0-4AB2-92E4-0941A872C24C}">
      <dsp:nvSpPr>
        <dsp:cNvPr id="0" name=""/>
        <dsp:cNvSpPr/>
      </dsp:nvSpPr>
      <dsp:spPr>
        <a:xfrm>
          <a:off x="1136981" y="971793"/>
          <a:ext cx="68305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TRANSPORTES</a:t>
          </a:r>
        </a:p>
      </dsp:txBody>
      <dsp:txXfrm>
        <a:off x="1136981" y="971793"/>
        <a:ext cx="683051" cy="341525"/>
      </dsp:txXfrm>
    </dsp:sp>
    <dsp:sp modelId="{1C897B19-A3D9-4208-A15A-0FB0E041B7F6}">
      <dsp:nvSpPr>
        <dsp:cNvPr id="0" name=""/>
        <dsp:cNvSpPr/>
      </dsp:nvSpPr>
      <dsp:spPr>
        <a:xfrm>
          <a:off x="1307744" y="1456759"/>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Vehículos</a:t>
          </a:r>
        </a:p>
      </dsp:txBody>
      <dsp:txXfrm>
        <a:off x="1307744" y="1456759"/>
        <a:ext cx="683051" cy="341525"/>
      </dsp:txXfrm>
    </dsp:sp>
    <dsp:sp modelId="{76548E61-5508-41AE-A08A-50550AEA3103}">
      <dsp:nvSpPr>
        <dsp:cNvPr id="0" name=""/>
        <dsp:cNvSpPr/>
      </dsp:nvSpPr>
      <dsp:spPr>
        <a:xfrm>
          <a:off x="1307744" y="1941726"/>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Maquinaria pesada</a:t>
          </a:r>
        </a:p>
      </dsp:txBody>
      <dsp:txXfrm>
        <a:off x="1307744" y="1941726"/>
        <a:ext cx="683051" cy="341525"/>
      </dsp:txXfrm>
    </dsp:sp>
    <dsp:sp modelId="{3A0A4A15-D5E5-4876-9557-AD73868F3763}">
      <dsp:nvSpPr>
        <dsp:cNvPr id="0" name=""/>
        <dsp:cNvSpPr/>
      </dsp:nvSpPr>
      <dsp:spPr>
        <a:xfrm>
          <a:off x="1307744" y="2426692"/>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Embarcaciones y motonaves</a:t>
          </a:r>
        </a:p>
      </dsp:txBody>
      <dsp:txXfrm>
        <a:off x="1307744" y="2426692"/>
        <a:ext cx="683051" cy="341525"/>
      </dsp:txXfrm>
    </dsp:sp>
    <dsp:sp modelId="{BF589AA1-1AD5-49C7-B49D-74A39E27D561}">
      <dsp:nvSpPr>
        <dsp:cNvPr id="0" name=""/>
        <dsp:cNvSpPr/>
      </dsp:nvSpPr>
      <dsp:spPr>
        <a:xfrm>
          <a:off x="1307744" y="2911658"/>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Aeronaves</a:t>
          </a:r>
        </a:p>
      </dsp:txBody>
      <dsp:txXfrm>
        <a:off x="1307744" y="2911658"/>
        <a:ext cx="683051" cy="341525"/>
      </dsp:txXfrm>
    </dsp:sp>
    <dsp:sp modelId="{B4A197DF-33B8-44FC-8DD4-F8C205BF2653}">
      <dsp:nvSpPr>
        <dsp:cNvPr id="0" name=""/>
        <dsp:cNvSpPr/>
      </dsp:nvSpPr>
      <dsp:spPr>
        <a:xfrm>
          <a:off x="1963473" y="971793"/>
          <a:ext cx="68305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SEMOVIENTES</a:t>
          </a:r>
        </a:p>
      </dsp:txBody>
      <dsp:txXfrm>
        <a:off x="1963473" y="971793"/>
        <a:ext cx="683051" cy="341525"/>
      </dsp:txXfrm>
    </dsp:sp>
    <dsp:sp modelId="{78D85630-1ACE-4A09-8384-70103C8FC8EA}">
      <dsp:nvSpPr>
        <dsp:cNvPr id="0" name=""/>
        <dsp:cNvSpPr/>
      </dsp:nvSpPr>
      <dsp:spPr>
        <a:xfrm>
          <a:off x="2789965" y="971793"/>
          <a:ext cx="68305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DINERO, ARTE Y OTROS</a:t>
          </a:r>
        </a:p>
      </dsp:txBody>
      <dsp:txXfrm>
        <a:off x="2789965" y="971793"/>
        <a:ext cx="683051" cy="341525"/>
      </dsp:txXfrm>
    </dsp:sp>
    <dsp:sp modelId="{272EB678-B767-4086-8E31-6C35ACAE8944}">
      <dsp:nvSpPr>
        <dsp:cNvPr id="0" name=""/>
        <dsp:cNvSpPr/>
      </dsp:nvSpPr>
      <dsp:spPr>
        <a:xfrm>
          <a:off x="2960728" y="1456759"/>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Títulos valores</a:t>
          </a:r>
        </a:p>
      </dsp:txBody>
      <dsp:txXfrm>
        <a:off x="2960728" y="1456759"/>
        <a:ext cx="683051" cy="341525"/>
      </dsp:txXfrm>
    </dsp:sp>
    <dsp:sp modelId="{C63BC396-72B1-40B3-9F9C-251626015EEF}">
      <dsp:nvSpPr>
        <dsp:cNvPr id="0" name=""/>
        <dsp:cNvSpPr/>
      </dsp:nvSpPr>
      <dsp:spPr>
        <a:xfrm>
          <a:off x="2960728" y="1941726"/>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Moneda nacional</a:t>
          </a:r>
        </a:p>
      </dsp:txBody>
      <dsp:txXfrm>
        <a:off x="2960728" y="1941726"/>
        <a:ext cx="683051" cy="341525"/>
      </dsp:txXfrm>
    </dsp:sp>
    <dsp:sp modelId="{848B8318-B43F-4EAF-BB76-2C9C454B009B}">
      <dsp:nvSpPr>
        <dsp:cNvPr id="0" name=""/>
        <dsp:cNvSpPr/>
      </dsp:nvSpPr>
      <dsp:spPr>
        <a:xfrm>
          <a:off x="2960728" y="2426692"/>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Otras divisas</a:t>
          </a:r>
        </a:p>
      </dsp:txBody>
      <dsp:txXfrm>
        <a:off x="2960728" y="2426692"/>
        <a:ext cx="683051" cy="341525"/>
      </dsp:txXfrm>
    </dsp:sp>
    <dsp:sp modelId="{45D09BEF-9792-43EE-876E-EBD16F92DEEE}">
      <dsp:nvSpPr>
        <dsp:cNvPr id="0" name=""/>
        <dsp:cNvSpPr/>
      </dsp:nvSpPr>
      <dsp:spPr>
        <a:xfrm>
          <a:off x="2960728" y="2911658"/>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Metales preciosos</a:t>
          </a:r>
        </a:p>
      </dsp:txBody>
      <dsp:txXfrm>
        <a:off x="2960728" y="2911658"/>
        <a:ext cx="683051" cy="341525"/>
      </dsp:txXfrm>
    </dsp:sp>
    <dsp:sp modelId="{BF402F94-DA84-452E-8D65-7F30EC8387CA}">
      <dsp:nvSpPr>
        <dsp:cNvPr id="0" name=""/>
        <dsp:cNvSpPr/>
      </dsp:nvSpPr>
      <dsp:spPr>
        <a:xfrm>
          <a:off x="2960728" y="3396624"/>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Piedras preciosas</a:t>
          </a:r>
        </a:p>
      </dsp:txBody>
      <dsp:txXfrm>
        <a:off x="2960728" y="3396624"/>
        <a:ext cx="683051" cy="341525"/>
      </dsp:txXfrm>
    </dsp:sp>
    <dsp:sp modelId="{020D841D-6580-4B80-A4EF-65DF3E78DBD2}">
      <dsp:nvSpPr>
        <dsp:cNvPr id="0" name=""/>
        <dsp:cNvSpPr/>
      </dsp:nvSpPr>
      <dsp:spPr>
        <a:xfrm>
          <a:off x="2960728" y="3881591"/>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Joyas elaboradas</a:t>
          </a:r>
        </a:p>
      </dsp:txBody>
      <dsp:txXfrm>
        <a:off x="2960728" y="3881591"/>
        <a:ext cx="683051" cy="341525"/>
      </dsp:txXfrm>
    </dsp:sp>
    <dsp:sp modelId="{D73C0104-1BD6-4C88-8775-F424BD8509F9}">
      <dsp:nvSpPr>
        <dsp:cNvPr id="0" name=""/>
        <dsp:cNvSpPr/>
      </dsp:nvSpPr>
      <dsp:spPr>
        <a:xfrm>
          <a:off x="2960728" y="4366557"/>
          <a:ext cx="683051" cy="34152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Obras de arte</a:t>
          </a:r>
        </a:p>
      </dsp:txBody>
      <dsp:txXfrm>
        <a:off x="2960728" y="4366557"/>
        <a:ext cx="683051" cy="341525"/>
      </dsp:txXfrm>
    </dsp:sp>
    <dsp:sp modelId="{94EED99C-CFBA-4D5D-91FC-5AEA1540BC0E}">
      <dsp:nvSpPr>
        <dsp:cNvPr id="0" name=""/>
        <dsp:cNvSpPr/>
      </dsp:nvSpPr>
      <dsp:spPr>
        <a:xfrm>
          <a:off x="3616457" y="971793"/>
          <a:ext cx="68305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SUSTANCIAS</a:t>
          </a:r>
        </a:p>
      </dsp:txBody>
      <dsp:txXfrm>
        <a:off x="3616457" y="971793"/>
        <a:ext cx="683051" cy="341525"/>
      </dsp:txXfrm>
    </dsp:sp>
    <dsp:sp modelId="{C996B751-6417-47DA-A9A8-67622721BF14}">
      <dsp:nvSpPr>
        <dsp:cNvPr id="0" name=""/>
        <dsp:cNvSpPr/>
      </dsp:nvSpPr>
      <dsp:spPr>
        <a:xfrm>
          <a:off x="4442948" y="971793"/>
          <a:ext cx="68305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MUEBLES Y ENSERES</a:t>
          </a:r>
        </a:p>
      </dsp:txBody>
      <dsp:txXfrm>
        <a:off x="4442948" y="971793"/>
        <a:ext cx="683051" cy="341525"/>
      </dsp:txXfrm>
    </dsp:sp>
    <dsp:sp modelId="{5619BFE5-F0DC-4BAF-B4E2-F6215E0B7D6B}">
      <dsp:nvSpPr>
        <dsp:cNvPr id="0" name=""/>
        <dsp:cNvSpPr/>
      </dsp:nvSpPr>
      <dsp:spPr>
        <a:xfrm>
          <a:off x="5098677" y="486827"/>
          <a:ext cx="683051" cy="341525"/>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SOCIEDADES ACTIVAS</a:t>
          </a:r>
        </a:p>
      </dsp:txBody>
      <dsp:txXfrm>
        <a:off x="5098677" y="486827"/>
        <a:ext cx="683051" cy="341525"/>
      </dsp:txXfrm>
    </dsp:sp>
    <dsp:sp modelId="{6B0F797E-A58A-49B0-9FEA-615022A00FBD}">
      <dsp:nvSpPr>
        <dsp:cNvPr id="0" name=""/>
        <dsp:cNvSpPr/>
      </dsp:nvSpPr>
      <dsp:spPr>
        <a:xfrm>
          <a:off x="5269440" y="971793"/>
          <a:ext cx="838506" cy="42104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SOCIEDAD CON ACTIVOS</a:t>
          </a:r>
        </a:p>
      </dsp:txBody>
      <dsp:txXfrm>
        <a:off x="5269440" y="971793"/>
        <a:ext cx="838506" cy="421049"/>
      </dsp:txXfrm>
    </dsp:sp>
    <dsp:sp modelId="{095663ED-A240-4414-94BC-573A3C6501F3}">
      <dsp:nvSpPr>
        <dsp:cNvPr id="0" name=""/>
        <dsp:cNvSpPr/>
      </dsp:nvSpPr>
      <dsp:spPr>
        <a:xfrm>
          <a:off x="5269440" y="1536284"/>
          <a:ext cx="861450" cy="34096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ACCIONES</a:t>
          </a:r>
        </a:p>
      </dsp:txBody>
      <dsp:txXfrm>
        <a:off x="5269440" y="1536284"/>
        <a:ext cx="861450" cy="340965"/>
      </dsp:txXfrm>
    </dsp:sp>
    <dsp:sp modelId="{F99CEA90-E1CF-4626-8288-683C47D38D5D}">
      <dsp:nvSpPr>
        <dsp:cNvPr id="0" name=""/>
        <dsp:cNvSpPr/>
      </dsp:nvSpPr>
      <dsp:spPr>
        <a:xfrm>
          <a:off x="5269440" y="2020690"/>
          <a:ext cx="891518" cy="56372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ESTABLECIMIENTOS DE COMERCIO ACTIVOS</a:t>
          </a:r>
        </a:p>
      </dsp:txBody>
      <dsp:txXfrm>
        <a:off x="5269440" y="2020690"/>
        <a:ext cx="891518" cy="563728"/>
      </dsp:txXfrm>
    </dsp:sp>
    <dsp:sp modelId="{37073228-C863-414E-83DA-17CD86C656D9}">
      <dsp:nvSpPr>
        <dsp:cNvPr id="0" name=""/>
        <dsp:cNvSpPr/>
      </dsp:nvSpPr>
      <dsp:spPr>
        <a:xfrm>
          <a:off x="5269440" y="2727859"/>
          <a:ext cx="940964" cy="395093"/>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DERECHO FIDUCIARIO</a:t>
          </a:r>
        </a:p>
      </dsp:txBody>
      <dsp:txXfrm>
        <a:off x="5269440" y="2727859"/>
        <a:ext cx="940964" cy="395093"/>
      </dsp:txXfrm>
    </dsp:sp>
    <dsp:sp modelId="{4A51826B-CDE2-4BC2-9C2D-F8576F8C647C}">
      <dsp:nvSpPr>
        <dsp:cNvPr id="0" name=""/>
        <dsp:cNvSpPr/>
      </dsp:nvSpPr>
      <dsp:spPr>
        <a:xfrm>
          <a:off x="5269440" y="3266394"/>
          <a:ext cx="940957" cy="405824"/>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SOCIEDAD ACTIVA DE PAPEL</a:t>
          </a:r>
        </a:p>
      </dsp:txBody>
      <dsp:txXfrm>
        <a:off x="5269440" y="3266394"/>
        <a:ext cx="940957" cy="405824"/>
      </dsp:txXfrm>
    </dsp:sp>
    <dsp:sp modelId="{995370AC-996C-4FA7-B219-CB869555CA74}">
      <dsp:nvSpPr>
        <dsp:cNvPr id="0" name=""/>
        <dsp:cNvSpPr/>
      </dsp:nvSpPr>
      <dsp:spPr>
        <a:xfrm>
          <a:off x="5269440" y="3815659"/>
          <a:ext cx="1001100" cy="394550"/>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dirty="0">
              <a:cs typeface="Calibri"/>
            </a:rPr>
            <a:t>ESTABLECIMIENTO DE COM.ACTIVO DE PAPEL</a:t>
          </a:r>
        </a:p>
      </dsp:txBody>
      <dsp:txXfrm>
        <a:off x="5269440" y="3815659"/>
        <a:ext cx="1001100" cy="394550"/>
      </dsp:txXfrm>
    </dsp:sp>
    <dsp:sp modelId="{D9964069-E2D5-4685-BA46-155F34A184E1}">
      <dsp:nvSpPr>
        <dsp:cNvPr id="0" name=""/>
        <dsp:cNvSpPr/>
      </dsp:nvSpPr>
      <dsp:spPr>
        <a:xfrm>
          <a:off x="6638397" y="486827"/>
          <a:ext cx="683051" cy="341525"/>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SOCIEDADES EN LIQUIDACIÓN</a:t>
          </a:r>
        </a:p>
      </dsp:txBody>
      <dsp:txXfrm>
        <a:off x="6638397" y="486827"/>
        <a:ext cx="683051" cy="341525"/>
      </dsp:txXfrm>
    </dsp:sp>
    <dsp:sp modelId="{3EF1E938-EFA8-42DD-8E53-A6AF5184E76D}">
      <dsp:nvSpPr>
        <dsp:cNvPr id="0" name=""/>
        <dsp:cNvSpPr/>
      </dsp:nvSpPr>
      <dsp:spPr>
        <a:xfrm>
          <a:off x="6809160" y="971793"/>
          <a:ext cx="125074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 CON ACTIVOS</a:t>
          </a:r>
        </a:p>
      </dsp:txBody>
      <dsp:txXfrm>
        <a:off x="6809160" y="971793"/>
        <a:ext cx="1250741" cy="341525"/>
      </dsp:txXfrm>
    </dsp:sp>
    <dsp:sp modelId="{B856FDF3-83C7-47A8-8F46-79F27282A00A}">
      <dsp:nvSpPr>
        <dsp:cNvPr id="0" name=""/>
        <dsp:cNvSpPr/>
      </dsp:nvSpPr>
      <dsp:spPr>
        <a:xfrm>
          <a:off x="6809160" y="1456759"/>
          <a:ext cx="125074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SOCIEDAD DE PAPEL</a:t>
          </a:r>
          <a:endParaRPr lang="en-US" sz="800" kern="1200">
            <a:cs typeface="Calibri"/>
          </a:endParaRPr>
        </a:p>
      </dsp:txBody>
      <dsp:txXfrm>
        <a:off x="6809160" y="1456759"/>
        <a:ext cx="1250741" cy="341525"/>
      </dsp:txXfrm>
    </dsp:sp>
    <dsp:sp modelId="{F930312F-C94D-4A5B-95AF-CAD79A908673}">
      <dsp:nvSpPr>
        <dsp:cNvPr id="0" name=""/>
        <dsp:cNvSpPr/>
      </dsp:nvSpPr>
      <dsp:spPr>
        <a:xfrm>
          <a:off x="6809160" y="1941726"/>
          <a:ext cx="1250741" cy="341525"/>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ES" sz="800" kern="1200">
              <a:cs typeface="Calibri"/>
            </a:rPr>
            <a:t>ESTABLECIMIENTOS DE COMERCIO DE PAPEL</a:t>
          </a:r>
          <a:endParaRPr lang="en-US" sz="800" kern="1200">
            <a:cs typeface="Calibri"/>
          </a:endParaRPr>
        </a:p>
      </dsp:txBody>
      <dsp:txXfrm>
        <a:off x="6809160" y="1941726"/>
        <a:ext cx="1250741" cy="3415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FDBD9-AC1F-40C8-9206-E107878708A3}">
      <dsp:nvSpPr>
        <dsp:cNvPr id="0" name=""/>
        <dsp:cNvSpPr/>
      </dsp:nvSpPr>
      <dsp:spPr>
        <a:xfrm>
          <a:off x="2604475" y="740647"/>
          <a:ext cx="91440" cy="376220"/>
        </a:xfrm>
        <a:custGeom>
          <a:avLst/>
          <a:gdLst/>
          <a:ahLst/>
          <a:cxnLst/>
          <a:rect l="0" t="0" r="0" b="0"/>
          <a:pathLst>
            <a:path>
              <a:moveTo>
                <a:pt x="103640" y="0"/>
              </a:moveTo>
              <a:lnTo>
                <a:pt x="103640" y="376220"/>
              </a:lnTo>
              <a:lnTo>
                <a:pt x="45720" y="3762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5A2D3F-1BAE-462A-8E85-57B1C6B4E861}">
      <dsp:nvSpPr>
        <dsp:cNvPr id="0" name=""/>
        <dsp:cNvSpPr/>
      </dsp:nvSpPr>
      <dsp:spPr>
        <a:xfrm>
          <a:off x="1743250" y="348992"/>
          <a:ext cx="689052" cy="253748"/>
        </a:xfrm>
        <a:custGeom>
          <a:avLst/>
          <a:gdLst/>
          <a:ahLst/>
          <a:cxnLst/>
          <a:rect l="0" t="0" r="0" b="0"/>
          <a:pathLst>
            <a:path>
              <a:moveTo>
                <a:pt x="0" y="0"/>
              </a:moveTo>
              <a:lnTo>
                <a:pt x="0" y="253748"/>
              </a:lnTo>
              <a:lnTo>
                <a:pt x="689052" y="253748"/>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D46B24-CA50-40EF-AFE8-A5B9C6DFE217}">
      <dsp:nvSpPr>
        <dsp:cNvPr id="0" name=""/>
        <dsp:cNvSpPr/>
      </dsp:nvSpPr>
      <dsp:spPr>
        <a:xfrm>
          <a:off x="1639609" y="348992"/>
          <a:ext cx="91440" cy="253748"/>
        </a:xfrm>
        <a:custGeom>
          <a:avLst/>
          <a:gdLst/>
          <a:ahLst/>
          <a:cxnLst/>
          <a:rect l="0" t="0" r="0" b="0"/>
          <a:pathLst>
            <a:path>
              <a:moveTo>
                <a:pt x="103640" y="0"/>
              </a:moveTo>
              <a:lnTo>
                <a:pt x="103640" y="253748"/>
              </a:lnTo>
              <a:lnTo>
                <a:pt x="45720" y="253748"/>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6B662B-AEF6-4FF1-AAAC-8FB292AF3D92}">
      <dsp:nvSpPr>
        <dsp:cNvPr id="0" name=""/>
        <dsp:cNvSpPr/>
      </dsp:nvSpPr>
      <dsp:spPr>
        <a:xfrm>
          <a:off x="3093051" y="1768900"/>
          <a:ext cx="333733" cy="115841"/>
        </a:xfrm>
        <a:custGeom>
          <a:avLst/>
          <a:gdLst/>
          <a:ahLst/>
          <a:cxnLst/>
          <a:rect l="0" t="0" r="0" b="0"/>
          <a:pathLst>
            <a:path>
              <a:moveTo>
                <a:pt x="0" y="0"/>
              </a:moveTo>
              <a:lnTo>
                <a:pt x="0" y="57920"/>
              </a:lnTo>
              <a:lnTo>
                <a:pt x="333733" y="57920"/>
              </a:lnTo>
              <a:lnTo>
                <a:pt x="333733" y="1158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EE02C2-478E-4781-A3CB-3A2CCAE5D914}">
      <dsp:nvSpPr>
        <dsp:cNvPr id="0" name=""/>
        <dsp:cNvSpPr/>
      </dsp:nvSpPr>
      <dsp:spPr>
        <a:xfrm>
          <a:off x="2492947" y="2160555"/>
          <a:ext cx="91440" cy="645402"/>
        </a:xfrm>
        <a:custGeom>
          <a:avLst/>
          <a:gdLst/>
          <a:ahLst/>
          <a:cxnLst/>
          <a:rect l="0" t="0" r="0" b="0"/>
          <a:pathLst>
            <a:path>
              <a:moveTo>
                <a:pt x="45720" y="0"/>
              </a:moveTo>
              <a:lnTo>
                <a:pt x="45720" y="645402"/>
              </a:lnTo>
              <a:lnTo>
                <a:pt x="128463" y="64540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F88069-F84A-40C0-AF18-3AE4CAF77A96}">
      <dsp:nvSpPr>
        <dsp:cNvPr id="0" name=""/>
        <dsp:cNvSpPr/>
      </dsp:nvSpPr>
      <dsp:spPr>
        <a:xfrm>
          <a:off x="2492947" y="2160555"/>
          <a:ext cx="91440" cy="253748"/>
        </a:xfrm>
        <a:custGeom>
          <a:avLst/>
          <a:gdLst/>
          <a:ahLst/>
          <a:cxnLst/>
          <a:rect l="0" t="0" r="0" b="0"/>
          <a:pathLst>
            <a:path>
              <a:moveTo>
                <a:pt x="45720" y="0"/>
              </a:moveTo>
              <a:lnTo>
                <a:pt x="45720" y="253748"/>
              </a:lnTo>
              <a:lnTo>
                <a:pt x="128463" y="25374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CAD364-4807-4139-978F-102493BD913D}">
      <dsp:nvSpPr>
        <dsp:cNvPr id="0" name=""/>
        <dsp:cNvSpPr/>
      </dsp:nvSpPr>
      <dsp:spPr>
        <a:xfrm>
          <a:off x="2759317" y="1768900"/>
          <a:ext cx="333733" cy="115841"/>
        </a:xfrm>
        <a:custGeom>
          <a:avLst/>
          <a:gdLst/>
          <a:ahLst/>
          <a:cxnLst/>
          <a:rect l="0" t="0" r="0" b="0"/>
          <a:pathLst>
            <a:path>
              <a:moveTo>
                <a:pt x="333733" y="0"/>
              </a:moveTo>
              <a:lnTo>
                <a:pt x="333733" y="57920"/>
              </a:lnTo>
              <a:lnTo>
                <a:pt x="0" y="57920"/>
              </a:lnTo>
              <a:lnTo>
                <a:pt x="0" y="1158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134C3D-F974-40F2-898E-1215088446F4}">
      <dsp:nvSpPr>
        <dsp:cNvPr id="0" name=""/>
        <dsp:cNvSpPr/>
      </dsp:nvSpPr>
      <dsp:spPr>
        <a:xfrm>
          <a:off x="1743250" y="348992"/>
          <a:ext cx="1349801" cy="1144094"/>
        </a:xfrm>
        <a:custGeom>
          <a:avLst/>
          <a:gdLst/>
          <a:ahLst/>
          <a:cxnLst/>
          <a:rect l="0" t="0" r="0" b="0"/>
          <a:pathLst>
            <a:path>
              <a:moveTo>
                <a:pt x="0" y="0"/>
              </a:moveTo>
              <a:lnTo>
                <a:pt x="0" y="1086173"/>
              </a:lnTo>
              <a:lnTo>
                <a:pt x="1349801" y="1086173"/>
              </a:lnTo>
              <a:lnTo>
                <a:pt x="1349801" y="114409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5964E0-48EE-4805-9471-75783369638B}">
      <dsp:nvSpPr>
        <dsp:cNvPr id="0" name=""/>
        <dsp:cNvSpPr/>
      </dsp:nvSpPr>
      <dsp:spPr>
        <a:xfrm>
          <a:off x="1743250" y="348992"/>
          <a:ext cx="449933" cy="1144094"/>
        </a:xfrm>
        <a:custGeom>
          <a:avLst/>
          <a:gdLst/>
          <a:ahLst/>
          <a:cxnLst/>
          <a:rect l="0" t="0" r="0" b="0"/>
          <a:pathLst>
            <a:path>
              <a:moveTo>
                <a:pt x="0" y="0"/>
              </a:moveTo>
              <a:lnTo>
                <a:pt x="0" y="1086173"/>
              </a:lnTo>
              <a:lnTo>
                <a:pt x="449933" y="1086173"/>
              </a:lnTo>
              <a:lnTo>
                <a:pt x="449933" y="114409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07E1D-230A-4FF4-87F1-8BF95C8F5F5E}">
      <dsp:nvSpPr>
        <dsp:cNvPr id="0" name=""/>
        <dsp:cNvSpPr/>
      </dsp:nvSpPr>
      <dsp:spPr>
        <a:xfrm>
          <a:off x="1293316" y="348992"/>
          <a:ext cx="449933" cy="1144094"/>
        </a:xfrm>
        <a:custGeom>
          <a:avLst/>
          <a:gdLst/>
          <a:ahLst/>
          <a:cxnLst/>
          <a:rect l="0" t="0" r="0" b="0"/>
          <a:pathLst>
            <a:path>
              <a:moveTo>
                <a:pt x="449933" y="0"/>
              </a:moveTo>
              <a:lnTo>
                <a:pt x="449933" y="1086173"/>
              </a:lnTo>
              <a:lnTo>
                <a:pt x="0" y="1086173"/>
              </a:lnTo>
              <a:lnTo>
                <a:pt x="0" y="114409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C434C4-9D3C-46D4-B26C-9DB4CD2D6A94}">
      <dsp:nvSpPr>
        <dsp:cNvPr id="0" name=""/>
        <dsp:cNvSpPr/>
      </dsp:nvSpPr>
      <dsp:spPr>
        <a:xfrm>
          <a:off x="79837" y="1768900"/>
          <a:ext cx="117603" cy="253748"/>
        </a:xfrm>
        <a:custGeom>
          <a:avLst/>
          <a:gdLst/>
          <a:ahLst/>
          <a:cxnLst/>
          <a:rect l="0" t="0" r="0" b="0"/>
          <a:pathLst>
            <a:path>
              <a:moveTo>
                <a:pt x="0" y="0"/>
              </a:moveTo>
              <a:lnTo>
                <a:pt x="0" y="253748"/>
              </a:lnTo>
              <a:lnTo>
                <a:pt x="117603" y="25374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34438F-DD8E-4026-8E75-ED46FB7173C3}">
      <dsp:nvSpPr>
        <dsp:cNvPr id="0" name=""/>
        <dsp:cNvSpPr/>
      </dsp:nvSpPr>
      <dsp:spPr>
        <a:xfrm>
          <a:off x="393448" y="348992"/>
          <a:ext cx="1349801" cy="1144094"/>
        </a:xfrm>
        <a:custGeom>
          <a:avLst/>
          <a:gdLst/>
          <a:ahLst/>
          <a:cxnLst/>
          <a:rect l="0" t="0" r="0" b="0"/>
          <a:pathLst>
            <a:path>
              <a:moveTo>
                <a:pt x="1349801" y="0"/>
              </a:moveTo>
              <a:lnTo>
                <a:pt x="1349801" y="1086173"/>
              </a:lnTo>
              <a:lnTo>
                <a:pt x="0" y="1086173"/>
              </a:lnTo>
              <a:lnTo>
                <a:pt x="0" y="114409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8F6829-871A-4DCC-BBC2-510B102DECE4}">
      <dsp:nvSpPr>
        <dsp:cNvPr id="0" name=""/>
        <dsp:cNvSpPr/>
      </dsp:nvSpPr>
      <dsp:spPr>
        <a:xfrm>
          <a:off x="1467437" y="73179"/>
          <a:ext cx="551626" cy="27581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effectLst/>
            </a:rPr>
            <a:t>Jefe OGI</a:t>
          </a:r>
          <a:endParaRPr lang="es-CO" sz="1000" b="1" kern="1200" dirty="0">
            <a:effectLst/>
          </a:endParaRPr>
        </a:p>
      </dsp:txBody>
      <dsp:txXfrm>
        <a:off x="1467437" y="73179"/>
        <a:ext cx="551626" cy="275813"/>
      </dsp:txXfrm>
    </dsp:sp>
    <dsp:sp modelId="{BB6FCB97-5F81-417E-8D10-3A9DEAA46DA8}">
      <dsp:nvSpPr>
        <dsp:cNvPr id="0" name=""/>
        <dsp:cNvSpPr/>
      </dsp:nvSpPr>
      <dsp:spPr>
        <a:xfrm>
          <a:off x="1435" y="1493087"/>
          <a:ext cx="784026" cy="2758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dirty="0">
              <a:effectLst/>
            </a:rPr>
            <a:t>Líder de </a:t>
          </a:r>
          <a:r>
            <a:rPr lang="es-CO" sz="1000" b="1" kern="1200" noProof="0" dirty="0" err="1">
              <a:effectLst/>
            </a:rPr>
            <a:t>Infraestruc</a:t>
          </a:r>
          <a:r>
            <a:rPr lang="es-CO" sz="1000" b="1" kern="1200" noProof="0" dirty="0">
              <a:effectLst/>
            </a:rPr>
            <a:t>,</a:t>
          </a:r>
        </a:p>
      </dsp:txBody>
      <dsp:txXfrm>
        <a:off x="1435" y="1493087"/>
        <a:ext cx="784026" cy="275813"/>
      </dsp:txXfrm>
    </dsp:sp>
    <dsp:sp modelId="{E107627C-8AE6-4151-A704-828E6326211C}">
      <dsp:nvSpPr>
        <dsp:cNvPr id="0" name=""/>
        <dsp:cNvSpPr/>
      </dsp:nvSpPr>
      <dsp:spPr>
        <a:xfrm>
          <a:off x="197441" y="1884742"/>
          <a:ext cx="551626" cy="2758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dirty="0">
              <a:effectLst/>
            </a:rPr>
            <a:t>Servicios </a:t>
          </a:r>
          <a:r>
            <a:rPr lang="es-CO" sz="1000" b="1" kern="1200" noProof="0" dirty="0" err="1">
              <a:effectLst/>
            </a:rPr>
            <a:t>Oper</a:t>
          </a:r>
          <a:r>
            <a:rPr lang="es-CO" sz="1000" b="1" kern="1200" noProof="0" dirty="0">
              <a:effectLst/>
            </a:rPr>
            <a:t>.</a:t>
          </a:r>
        </a:p>
      </dsp:txBody>
      <dsp:txXfrm>
        <a:off x="197441" y="1884742"/>
        <a:ext cx="551626" cy="275813"/>
      </dsp:txXfrm>
    </dsp:sp>
    <dsp:sp modelId="{BDD1AA71-2EEF-455F-871F-849F88028FD0}">
      <dsp:nvSpPr>
        <dsp:cNvPr id="0" name=""/>
        <dsp:cNvSpPr/>
      </dsp:nvSpPr>
      <dsp:spPr>
        <a:xfrm>
          <a:off x="901303" y="1493087"/>
          <a:ext cx="784026" cy="2758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Líder de  Seguridad</a:t>
          </a:r>
          <a:endParaRPr lang="es-CO" sz="1000" b="1" kern="1200" noProof="0" dirty="0">
            <a:effectLst/>
          </a:endParaRPr>
        </a:p>
      </dsp:txBody>
      <dsp:txXfrm>
        <a:off x="901303" y="1493087"/>
        <a:ext cx="784026" cy="275813"/>
      </dsp:txXfrm>
    </dsp:sp>
    <dsp:sp modelId="{F4CDF5B0-A9F8-4788-9EF7-3B84618F680E}">
      <dsp:nvSpPr>
        <dsp:cNvPr id="0" name=""/>
        <dsp:cNvSpPr/>
      </dsp:nvSpPr>
      <dsp:spPr>
        <a:xfrm>
          <a:off x="1801170" y="1493087"/>
          <a:ext cx="784026" cy="2758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Líder de  Operaciones</a:t>
          </a:r>
          <a:endParaRPr lang="es-CO" sz="1000" b="1" kern="1200" noProof="0" dirty="0">
            <a:effectLst/>
          </a:endParaRPr>
        </a:p>
      </dsp:txBody>
      <dsp:txXfrm>
        <a:off x="1801170" y="1493087"/>
        <a:ext cx="784026" cy="275813"/>
      </dsp:txXfrm>
    </dsp:sp>
    <dsp:sp modelId="{DE98E1AA-221A-4B54-A63A-D0473448EB0F}">
      <dsp:nvSpPr>
        <dsp:cNvPr id="0" name=""/>
        <dsp:cNvSpPr/>
      </dsp:nvSpPr>
      <dsp:spPr>
        <a:xfrm>
          <a:off x="2701038" y="1493087"/>
          <a:ext cx="784026" cy="2758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Líder de  Aplicaciones</a:t>
          </a:r>
          <a:endParaRPr lang="es-CO" sz="1000" b="1" kern="1200" noProof="0" dirty="0">
            <a:effectLst/>
          </a:endParaRPr>
        </a:p>
      </dsp:txBody>
      <dsp:txXfrm>
        <a:off x="2701038" y="1493087"/>
        <a:ext cx="784026" cy="275813"/>
      </dsp:txXfrm>
    </dsp:sp>
    <dsp:sp modelId="{0141C374-4232-4D51-8861-F0BD571C20E6}">
      <dsp:nvSpPr>
        <dsp:cNvPr id="0" name=""/>
        <dsp:cNvSpPr/>
      </dsp:nvSpPr>
      <dsp:spPr>
        <a:xfrm>
          <a:off x="2483504" y="1884742"/>
          <a:ext cx="551626" cy="2758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Proyectos</a:t>
          </a:r>
          <a:endParaRPr lang="es-CO" sz="1000" b="1" kern="1200" noProof="0" dirty="0">
            <a:effectLst/>
          </a:endParaRPr>
        </a:p>
      </dsp:txBody>
      <dsp:txXfrm>
        <a:off x="2483504" y="1884742"/>
        <a:ext cx="551626" cy="275813"/>
      </dsp:txXfrm>
    </dsp:sp>
    <dsp:sp modelId="{41586F51-7BB5-432C-B144-690D4A4F3371}">
      <dsp:nvSpPr>
        <dsp:cNvPr id="0" name=""/>
        <dsp:cNvSpPr/>
      </dsp:nvSpPr>
      <dsp:spPr>
        <a:xfrm>
          <a:off x="2621411" y="2276396"/>
          <a:ext cx="551626" cy="2758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Terceros</a:t>
          </a:r>
          <a:endParaRPr lang="es-CO" sz="1000" b="1" kern="1200" noProof="0" dirty="0">
            <a:effectLst/>
          </a:endParaRPr>
        </a:p>
      </dsp:txBody>
      <dsp:txXfrm>
        <a:off x="2621411" y="2276396"/>
        <a:ext cx="551626" cy="275813"/>
      </dsp:txXfrm>
    </dsp:sp>
    <dsp:sp modelId="{303E7DF5-7F57-4585-8E70-568862534055}">
      <dsp:nvSpPr>
        <dsp:cNvPr id="0" name=""/>
        <dsp:cNvSpPr/>
      </dsp:nvSpPr>
      <dsp:spPr>
        <a:xfrm>
          <a:off x="2621411" y="2668051"/>
          <a:ext cx="551626" cy="2758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Contratistas</a:t>
          </a:r>
          <a:endParaRPr lang="es-CO" sz="1000" b="1" kern="1200" noProof="0" dirty="0">
            <a:effectLst/>
          </a:endParaRPr>
        </a:p>
      </dsp:txBody>
      <dsp:txXfrm>
        <a:off x="2621411" y="2668051"/>
        <a:ext cx="551626" cy="275813"/>
      </dsp:txXfrm>
    </dsp:sp>
    <dsp:sp modelId="{22E8E196-A62E-4B6D-A170-733E3ADE0D20}">
      <dsp:nvSpPr>
        <dsp:cNvPr id="0" name=""/>
        <dsp:cNvSpPr/>
      </dsp:nvSpPr>
      <dsp:spPr>
        <a:xfrm>
          <a:off x="3150972" y="1884742"/>
          <a:ext cx="551626" cy="2758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Soporte</a:t>
          </a:r>
          <a:endParaRPr lang="es-CO" sz="1000" b="1" kern="1200" noProof="0" dirty="0">
            <a:effectLst/>
          </a:endParaRPr>
        </a:p>
      </dsp:txBody>
      <dsp:txXfrm>
        <a:off x="3150972" y="1884742"/>
        <a:ext cx="551626" cy="275813"/>
      </dsp:txXfrm>
    </dsp:sp>
    <dsp:sp modelId="{68E506EF-9122-4FB2-A1A7-6AE8BF8A7A2D}">
      <dsp:nvSpPr>
        <dsp:cNvPr id="0" name=""/>
        <dsp:cNvSpPr/>
      </dsp:nvSpPr>
      <dsp:spPr>
        <a:xfrm>
          <a:off x="1133703" y="464834"/>
          <a:ext cx="551626" cy="275813"/>
        </a:xfrm>
        <a:prstGeom prst="rect">
          <a:avLst/>
        </a:prstGeom>
        <a:solidFill>
          <a:schemeClr val="accent5">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Secretario Ejecutivo</a:t>
          </a:r>
          <a:endParaRPr lang="es-CO" sz="1000" b="1" kern="1200" noProof="0" dirty="0">
            <a:effectLst/>
          </a:endParaRPr>
        </a:p>
      </dsp:txBody>
      <dsp:txXfrm>
        <a:off x="1133703" y="464834"/>
        <a:ext cx="551626" cy="275813"/>
      </dsp:txXfrm>
    </dsp:sp>
    <dsp:sp modelId="{475EA878-60EA-4422-9C34-A359DF9CC301}">
      <dsp:nvSpPr>
        <dsp:cNvPr id="0" name=""/>
        <dsp:cNvSpPr/>
      </dsp:nvSpPr>
      <dsp:spPr>
        <a:xfrm>
          <a:off x="2432302" y="464834"/>
          <a:ext cx="551626" cy="275813"/>
        </a:xfrm>
        <a:prstGeom prst="rect">
          <a:avLst/>
        </a:prstGeom>
        <a:solidFill>
          <a:schemeClr val="accent5">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s-CO" sz="1000" b="1" kern="1200" noProof="0">
              <a:effectLst/>
            </a:rPr>
            <a:t>Arquitecto de TI</a:t>
          </a:r>
          <a:endParaRPr lang="es-CO" sz="1000" b="1" kern="1200" noProof="0" dirty="0">
            <a:effectLst/>
          </a:endParaRPr>
        </a:p>
      </dsp:txBody>
      <dsp:txXfrm>
        <a:off x="2432302" y="464834"/>
        <a:ext cx="551626" cy="275813"/>
      </dsp:txXfrm>
    </dsp:sp>
    <dsp:sp modelId="{5E98AC5E-A867-444E-BF92-3D1276F1C699}">
      <dsp:nvSpPr>
        <dsp:cNvPr id="0" name=""/>
        <dsp:cNvSpPr/>
      </dsp:nvSpPr>
      <dsp:spPr>
        <a:xfrm>
          <a:off x="1801170" y="856488"/>
          <a:ext cx="849024" cy="520757"/>
        </a:xfrm>
        <a:prstGeom prst="rect">
          <a:avLst/>
        </a:prstGeom>
        <a:solidFill>
          <a:schemeClr val="accent5">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CO" sz="800" b="1" kern="1200" noProof="0">
              <a:effectLst/>
            </a:rPr>
            <a:t>Aplicaciones</a:t>
          </a:r>
          <a:br>
            <a:rPr lang="es-CO" sz="800" b="1" kern="1200" noProof="0">
              <a:effectLst/>
            </a:rPr>
          </a:br>
          <a:r>
            <a:rPr lang="es-CO" sz="800" b="1" kern="1200" noProof="0">
              <a:effectLst/>
            </a:rPr>
            <a:t>Integración</a:t>
          </a:r>
          <a:br>
            <a:rPr lang="es-CO" sz="800" b="1" kern="1200" noProof="0">
              <a:effectLst/>
            </a:rPr>
          </a:br>
          <a:r>
            <a:rPr lang="es-CO" sz="800" b="1" kern="1200" noProof="0">
              <a:effectLst/>
            </a:rPr>
            <a:t>Seguridad</a:t>
          </a:r>
          <a:br>
            <a:rPr lang="es-CO" sz="800" b="1" kern="1200" noProof="0">
              <a:effectLst/>
            </a:rPr>
          </a:br>
          <a:r>
            <a:rPr lang="es-CO" sz="800" b="1" kern="1200" noProof="0">
              <a:effectLst/>
            </a:rPr>
            <a:t>Infraestructura</a:t>
          </a:r>
          <a:br>
            <a:rPr lang="es-CO" sz="800" b="1" kern="1200" noProof="0">
              <a:effectLst/>
            </a:rPr>
          </a:br>
          <a:r>
            <a:rPr lang="es-CO" sz="800" b="1" kern="1200" noProof="0">
              <a:effectLst/>
            </a:rPr>
            <a:t>Solución</a:t>
          </a:r>
          <a:br>
            <a:rPr lang="es-CO" sz="800" b="1" kern="1200" noProof="0">
              <a:effectLst/>
            </a:rPr>
          </a:br>
          <a:r>
            <a:rPr lang="es-CO" sz="800" b="1" kern="1200" noProof="0">
              <a:effectLst/>
            </a:rPr>
            <a:t>Datos</a:t>
          </a:r>
          <a:endParaRPr lang="es-CO" sz="800" b="1" kern="1200" noProof="0" dirty="0">
            <a:effectLst/>
          </a:endParaRPr>
        </a:p>
      </dsp:txBody>
      <dsp:txXfrm>
        <a:off x="1801170" y="856488"/>
        <a:ext cx="849024" cy="520757"/>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28/05/2019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02352AEE-515B-4278-85EC-B2455C752C05}" type="slidenum">
              <a:rPr lang="es-CO" smtClean="0"/>
              <a:pPr/>
              <a:t>124</a:t>
            </a:fld>
            <a:endParaRPr lang="es-CO"/>
          </a:p>
        </p:txBody>
      </p:sp>
    </p:spTree>
    <p:extLst>
      <p:ext uri="{BB962C8B-B14F-4D97-AF65-F5344CB8AC3E}">
        <p14:creationId xmlns:p14="http://schemas.microsoft.com/office/powerpoint/2010/main" val="3421462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28/05/2019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28/05/2019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28/05/2019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28/05/2019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28/05/2019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28/05/2019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28/05/2019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28/05/2019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6860B65-60A9-4434-95A2-B207DB04E0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a:off x="9209314" y="-10850"/>
            <a:ext cx="2982686" cy="6868850"/>
          </a:xfrm>
          <a:prstGeom prst="rect">
            <a:avLst/>
          </a:prstGeom>
        </p:spPr>
      </p:pic>
      <p:sp>
        <p:nvSpPr>
          <p:cNvPr id="3" name="Subtítulo 2">
            <a:extLst>
              <a:ext uri="{FF2B5EF4-FFF2-40B4-BE49-F238E27FC236}">
                <a16:creationId xmlns:a16="http://schemas.microsoft.com/office/drawing/2014/main" id="{FEF935EF-C8E6-46E2-A627-D81D81161C1C}"/>
              </a:ext>
            </a:extLst>
          </p:cNvPr>
          <p:cNvSpPr>
            <a:spLocks noGrp="1"/>
          </p:cNvSpPr>
          <p:nvPr>
            <p:ph type="subTitle" idx="1"/>
          </p:nvPr>
        </p:nvSpPr>
        <p:spPr>
          <a:xfrm>
            <a:off x="468085" y="5994210"/>
            <a:ext cx="10735373" cy="789070"/>
          </a:xfrm>
        </p:spPr>
        <p:txBody>
          <a:bodyPr>
            <a:normAutofit/>
          </a:bodyPr>
          <a:lstStyle>
            <a:lvl1pPr marL="0" indent="0" algn="just">
              <a:buNone/>
              <a:defRPr sz="11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dirty="0"/>
          </a:p>
        </p:txBody>
      </p:sp>
      <p:sp>
        <p:nvSpPr>
          <p:cNvPr id="6" name="Marcador de número de diapositiva 5">
            <a:extLst>
              <a:ext uri="{FF2B5EF4-FFF2-40B4-BE49-F238E27FC236}">
                <a16:creationId xmlns:a16="http://schemas.microsoft.com/office/drawing/2014/main" id="{5A8ABE54-EFEF-403B-80B9-75D4696A2211}"/>
              </a:ext>
            </a:extLst>
          </p:cNvPr>
          <p:cNvSpPr>
            <a:spLocks noGrp="1"/>
          </p:cNvSpPr>
          <p:nvPr>
            <p:ph type="sldNum" sz="quarter" idx="12"/>
          </p:nvPr>
        </p:nvSpPr>
        <p:spPr>
          <a:xfrm>
            <a:off x="11203459" y="6293708"/>
            <a:ext cx="832022" cy="381729"/>
          </a:xfrm>
          <a:prstGeom prst="rect">
            <a:avLst/>
          </a:prstGeom>
        </p:spPr>
        <p:txBody>
          <a:bodyPr/>
          <a:lstStyle/>
          <a:p>
            <a:fld id="{A44413C3-9E65-4F41-9405-A6ACFE7044BE}" type="slidenum">
              <a:rPr lang="es-CO" smtClean="0"/>
              <a:t>‹Nº›</a:t>
            </a:fld>
            <a:endParaRPr lang="es-CO"/>
          </a:p>
        </p:txBody>
      </p:sp>
      <p:sp>
        <p:nvSpPr>
          <p:cNvPr id="10" name="Título 9">
            <a:extLst>
              <a:ext uri="{FF2B5EF4-FFF2-40B4-BE49-F238E27FC236}">
                <a16:creationId xmlns:a16="http://schemas.microsoft.com/office/drawing/2014/main" id="{46ED4FB9-0444-40F0-A305-928C3A76C875}"/>
              </a:ext>
            </a:extLst>
          </p:cNvPr>
          <p:cNvSpPr>
            <a:spLocks noGrp="1"/>
          </p:cNvSpPr>
          <p:nvPr>
            <p:ph type="title"/>
          </p:nvPr>
        </p:nvSpPr>
        <p:spPr>
          <a:xfrm>
            <a:off x="405775" y="2136251"/>
            <a:ext cx="10515600" cy="2811138"/>
          </a:xfrm>
        </p:spPr>
        <p:txBody>
          <a:bodyPr/>
          <a:lstStyle>
            <a:lvl1pPr algn="ctr">
              <a:defRPr sz="3600" b="0"/>
            </a:lvl1pPr>
          </a:lstStyle>
          <a:p>
            <a:r>
              <a:rPr lang="es-ES" dirty="0"/>
              <a:t>Haga clic para modificar el estilo de título del patrón</a:t>
            </a:r>
            <a:endParaRPr lang="es-CO" dirty="0"/>
          </a:p>
        </p:txBody>
      </p:sp>
      <p:sp>
        <p:nvSpPr>
          <p:cNvPr id="11" name="Marcador de pie de página 10">
            <a:extLst>
              <a:ext uri="{FF2B5EF4-FFF2-40B4-BE49-F238E27FC236}">
                <a16:creationId xmlns:a16="http://schemas.microsoft.com/office/drawing/2014/main" id="{AD07B2B1-2D4C-4BB0-800F-F5397954EE02}"/>
              </a:ext>
            </a:extLst>
          </p:cNvPr>
          <p:cNvSpPr>
            <a:spLocks noGrp="1"/>
          </p:cNvSpPr>
          <p:nvPr>
            <p:ph type="ftr" sz="quarter" idx="13"/>
          </p:nvPr>
        </p:nvSpPr>
        <p:spPr/>
        <p:txBody>
          <a:bodyPr/>
          <a:lstStyle/>
          <a:p>
            <a:endParaRPr lang="es-CO" dirty="0"/>
          </a:p>
        </p:txBody>
      </p:sp>
      <p:sp>
        <p:nvSpPr>
          <p:cNvPr id="4" name="Marcador de texto 3">
            <a:extLst>
              <a:ext uri="{FF2B5EF4-FFF2-40B4-BE49-F238E27FC236}">
                <a16:creationId xmlns:a16="http://schemas.microsoft.com/office/drawing/2014/main" id="{F018F5B4-1E8F-4B4D-92D1-3D88BF8283C2}"/>
              </a:ext>
            </a:extLst>
          </p:cNvPr>
          <p:cNvSpPr>
            <a:spLocks noGrp="1"/>
          </p:cNvSpPr>
          <p:nvPr>
            <p:ph type="body" sz="quarter" idx="14"/>
          </p:nvPr>
        </p:nvSpPr>
        <p:spPr>
          <a:xfrm>
            <a:off x="1692590" y="324968"/>
            <a:ext cx="8064500" cy="433387"/>
          </a:xfrm>
        </p:spPr>
        <p:txBody>
          <a:bodyPr>
            <a:normAutofit/>
          </a:bodyPr>
          <a:lstStyle>
            <a:lvl1pPr marL="0" indent="0" algn="ctr">
              <a:buNone/>
              <a:defRPr sz="1800" b="1">
                <a:latin typeface="Gabriola" panose="04040605051002020D02" pitchFamily="82" charset="0"/>
              </a:defRPr>
            </a:lvl1pPr>
            <a:lvl2pPr algn="ctr">
              <a:defRPr b="1">
                <a:latin typeface="Gabriola" panose="04040605051002020D02" pitchFamily="82" charset="0"/>
              </a:defRPr>
            </a:lvl2pPr>
          </a:lstStyle>
          <a:p>
            <a:pPr lvl="0"/>
            <a:r>
              <a:rPr lang="es-ES" dirty="0"/>
              <a:t>Haga clic para modificar el estilo de texto del patrón</a:t>
            </a:r>
          </a:p>
        </p:txBody>
      </p:sp>
    </p:spTree>
    <p:extLst>
      <p:ext uri="{BB962C8B-B14F-4D97-AF65-F5344CB8AC3E}">
        <p14:creationId xmlns:p14="http://schemas.microsoft.com/office/powerpoint/2010/main" val="2508084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7F938F5-85F8-470C-9747-834CD97E718C}"/>
              </a:ext>
            </a:extLst>
          </p:cNvPr>
          <p:cNvPicPr>
            <a:picLocks noChangeAspect="1"/>
          </p:cNvPicPr>
          <p:nvPr userDrawn="1"/>
        </p:nvPicPr>
        <p:blipFill>
          <a:blip r:embed="rId2"/>
          <a:stretch>
            <a:fillRect/>
          </a:stretch>
        </p:blipFill>
        <p:spPr>
          <a:xfrm>
            <a:off x="0" y="5751068"/>
            <a:ext cx="12192000" cy="1121664"/>
          </a:xfrm>
          <a:prstGeom prst="rect">
            <a:avLst/>
          </a:prstGeom>
        </p:spPr>
      </p:pic>
      <p:sp>
        <p:nvSpPr>
          <p:cNvPr id="2" name="Título 1">
            <a:extLst>
              <a:ext uri="{FF2B5EF4-FFF2-40B4-BE49-F238E27FC236}">
                <a16:creationId xmlns:a16="http://schemas.microsoft.com/office/drawing/2014/main" id="{30C1036A-7454-47B5-AAC2-29287F984C35}"/>
              </a:ext>
            </a:extLst>
          </p:cNvPr>
          <p:cNvSpPr>
            <a:spLocks noGrp="1"/>
          </p:cNvSpPr>
          <p:nvPr>
            <p:ph type="title"/>
          </p:nvPr>
        </p:nvSpPr>
        <p:spPr>
          <a:xfrm>
            <a:off x="838200" y="184151"/>
            <a:ext cx="10515600" cy="714032"/>
          </a:xfrm>
        </p:spPr>
        <p:txBody>
          <a:bodyPr/>
          <a:lstStyle/>
          <a:p>
            <a:r>
              <a:rPr lang="es-ES"/>
              <a:t>Haga clic para modificar el estilo de título del patrón</a:t>
            </a:r>
            <a:endParaRPr lang="es-CO" dirty="0"/>
          </a:p>
        </p:txBody>
      </p:sp>
      <p:sp>
        <p:nvSpPr>
          <p:cNvPr id="3" name="Marcador de contenido 2">
            <a:extLst>
              <a:ext uri="{FF2B5EF4-FFF2-40B4-BE49-F238E27FC236}">
                <a16:creationId xmlns:a16="http://schemas.microsoft.com/office/drawing/2014/main" id="{933573A1-7B4F-436F-A391-87B4473CA216}"/>
              </a:ext>
            </a:extLst>
          </p:cNvPr>
          <p:cNvSpPr>
            <a:spLocks noGrp="1"/>
          </p:cNvSpPr>
          <p:nvPr>
            <p:ph idx="1"/>
          </p:nvPr>
        </p:nvSpPr>
        <p:spPr>
          <a:xfrm>
            <a:off x="838200" y="1425575"/>
            <a:ext cx="10515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número de diapositiva 5">
            <a:extLst>
              <a:ext uri="{FF2B5EF4-FFF2-40B4-BE49-F238E27FC236}">
                <a16:creationId xmlns:a16="http://schemas.microsoft.com/office/drawing/2014/main" id="{B8925766-312F-4B84-88C0-3B645A55B88E}"/>
              </a:ext>
            </a:extLst>
          </p:cNvPr>
          <p:cNvSpPr>
            <a:spLocks noGrp="1"/>
          </p:cNvSpPr>
          <p:nvPr>
            <p:ph type="sldNum" sz="quarter" idx="12"/>
          </p:nvPr>
        </p:nvSpPr>
        <p:spPr>
          <a:xfrm>
            <a:off x="9292281" y="6310312"/>
            <a:ext cx="2743200" cy="365125"/>
          </a:xfrm>
          <a:prstGeom prst="rect">
            <a:avLst/>
          </a:prstGeom>
        </p:spPr>
        <p:txBody>
          <a:bodyPr/>
          <a:lstStyle/>
          <a:p>
            <a:fld id="{A44413C3-9E65-4F41-9405-A6ACFE7044BE}" type="slidenum">
              <a:rPr lang="es-CO" smtClean="0"/>
              <a:t>‹Nº›</a:t>
            </a:fld>
            <a:endParaRPr lang="es-CO"/>
          </a:p>
        </p:txBody>
      </p:sp>
      <p:sp>
        <p:nvSpPr>
          <p:cNvPr id="9" name="Marcador de texto 2">
            <a:extLst>
              <a:ext uri="{FF2B5EF4-FFF2-40B4-BE49-F238E27FC236}">
                <a16:creationId xmlns:a16="http://schemas.microsoft.com/office/drawing/2014/main" id="{96F9ED07-B85B-4B73-B96E-2FA751BA04C8}"/>
              </a:ext>
            </a:extLst>
          </p:cNvPr>
          <p:cNvSpPr>
            <a:spLocks noGrp="1"/>
          </p:cNvSpPr>
          <p:nvPr>
            <p:ph type="body" idx="13"/>
          </p:nvPr>
        </p:nvSpPr>
        <p:spPr>
          <a:xfrm>
            <a:off x="0" y="6428933"/>
            <a:ext cx="3138616" cy="420957"/>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pie de página 3">
            <a:extLst>
              <a:ext uri="{FF2B5EF4-FFF2-40B4-BE49-F238E27FC236}">
                <a16:creationId xmlns:a16="http://schemas.microsoft.com/office/drawing/2014/main" id="{C40BF6DF-1C03-42E8-BBB3-C601E087621F}"/>
              </a:ext>
            </a:extLst>
          </p:cNvPr>
          <p:cNvSpPr>
            <a:spLocks noGrp="1"/>
          </p:cNvSpPr>
          <p:nvPr>
            <p:ph type="ftr" sz="quarter" idx="14"/>
          </p:nvPr>
        </p:nvSpPr>
        <p:spPr/>
        <p:txBody>
          <a:bodyPr/>
          <a:lstStyle/>
          <a:p>
            <a:endParaRPr lang="es-CO" dirty="0"/>
          </a:p>
        </p:txBody>
      </p:sp>
    </p:spTree>
    <p:extLst>
      <p:ext uri="{BB962C8B-B14F-4D97-AF65-F5344CB8AC3E}">
        <p14:creationId xmlns:p14="http://schemas.microsoft.com/office/powerpoint/2010/main" val="1120185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B149905-EA0C-4D39-BC2C-620608D695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4A54526A-97B3-4219-BDCB-0E13D02054BE}"/>
              </a:ext>
            </a:extLst>
          </p:cNvPr>
          <p:cNvSpPr>
            <a:spLocks noGrp="1"/>
          </p:cNvSpPr>
          <p:nvPr>
            <p:ph type="title"/>
          </p:nvPr>
        </p:nvSpPr>
        <p:spPr>
          <a:xfrm>
            <a:off x="831850" y="1709738"/>
            <a:ext cx="10515600" cy="2852737"/>
          </a:xfrm>
        </p:spPr>
        <p:txBody>
          <a:bodyPr anchor="b">
            <a:normAutofit/>
          </a:bodyPr>
          <a:lstStyle>
            <a:lvl1pPr>
              <a:defRPr sz="4000"/>
            </a:lvl1pPr>
          </a:lstStyle>
          <a:p>
            <a:r>
              <a:rPr lang="es-ES"/>
              <a:t>Haga clic para modificar el estilo de título del patrón</a:t>
            </a:r>
            <a:endParaRPr lang="es-CO" dirty="0"/>
          </a:p>
        </p:txBody>
      </p:sp>
      <p:sp>
        <p:nvSpPr>
          <p:cNvPr id="3" name="Marcador de texto 2">
            <a:extLst>
              <a:ext uri="{FF2B5EF4-FFF2-40B4-BE49-F238E27FC236}">
                <a16:creationId xmlns:a16="http://schemas.microsoft.com/office/drawing/2014/main" id="{D1C8126B-C3A5-4A0F-B20B-86F9CB61F22F}"/>
              </a:ext>
            </a:extLst>
          </p:cNvPr>
          <p:cNvSpPr>
            <a:spLocks noGrp="1"/>
          </p:cNvSpPr>
          <p:nvPr>
            <p:ph type="body" idx="1"/>
          </p:nvPr>
        </p:nvSpPr>
        <p:spPr>
          <a:xfrm>
            <a:off x="831850" y="4589463"/>
            <a:ext cx="10515600" cy="1500187"/>
          </a:xfrm>
        </p:spPr>
        <p:txBody>
          <a:bodyPr/>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6" name="Marcador de número de diapositiva 5">
            <a:extLst>
              <a:ext uri="{FF2B5EF4-FFF2-40B4-BE49-F238E27FC236}">
                <a16:creationId xmlns:a16="http://schemas.microsoft.com/office/drawing/2014/main" id="{178C32EA-64CD-4F3E-ACD3-01313E3A3714}"/>
              </a:ext>
            </a:extLst>
          </p:cNvPr>
          <p:cNvSpPr>
            <a:spLocks noGrp="1"/>
          </p:cNvSpPr>
          <p:nvPr>
            <p:ph type="sldNum" sz="quarter" idx="12"/>
          </p:nvPr>
        </p:nvSpPr>
        <p:spPr>
          <a:xfrm>
            <a:off x="9292281" y="6310312"/>
            <a:ext cx="2743200" cy="365125"/>
          </a:xfrm>
          <a:prstGeom prst="rect">
            <a:avLst/>
          </a:prstGeom>
        </p:spPr>
        <p:txBody>
          <a:bodyPr/>
          <a:lstStyle/>
          <a:p>
            <a:fld id="{A44413C3-9E65-4F41-9405-A6ACFE7044BE}" type="slidenum">
              <a:rPr lang="es-CO" smtClean="0"/>
              <a:t>‹Nº›</a:t>
            </a:fld>
            <a:endParaRPr lang="es-CO"/>
          </a:p>
        </p:txBody>
      </p:sp>
      <p:sp>
        <p:nvSpPr>
          <p:cNvPr id="8" name="Marcador de texto 2">
            <a:extLst>
              <a:ext uri="{FF2B5EF4-FFF2-40B4-BE49-F238E27FC236}">
                <a16:creationId xmlns:a16="http://schemas.microsoft.com/office/drawing/2014/main" id="{3FF55309-E546-40D5-A0EB-0CE1A7567877}"/>
              </a:ext>
            </a:extLst>
          </p:cNvPr>
          <p:cNvSpPr>
            <a:spLocks noGrp="1"/>
          </p:cNvSpPr>
          <p:nvPr>
            <p:ph type="body" idx="13"/>
          </p:nvPr>
        </p:nvSpPr>
        <p:spPr>
          <a:xfrm>
            <a:off x="8237" y="6492875"/>
            <a:ext cx="289148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pie de página 3">
            <a:extLst>
              <a:ext uri="{FF2B5EF4-FFF2-40B4-BE49-F238E27FC236}">
                <a16:creationId xmlns:a16="http://schemas.microsoft.com/office/drawing/2014/main" id="{D0E56F68-8E21-4F23-95C4-0C0DFA88F091}"/>
              </a:ext>
            </a:extLst>
          </p:cNvPr>
          <p:cNvSpPr>
            <a:spLocks noGrp="1"/>
          </p:cNvSpPr>
          <p:nvPr>
            <p:ph type="ftr" sz="quarter" idx="14"/>
          </p:nvPr>
        </p:nvSpPr>
        <p:spPr/>
        <p:txBody>
          <a:bodyPr/>
          <a:lstStyle/>
          <a:p>
            <a:endParaRPr lang="es-CO" dirty="0"/>
          </a:p>
        </p:txBody>
      </p:sp>
    </p:spTree>
    <p:extLst>
      <p:ext uri="{BB962C8B-B14F-4D97-AF65-F5344CB8AC3E}">
        <p14:creationId xmlns:p14="http://schemas.microsoft.com/office/powerpoint/2010/main" val="3874895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43DB422-75F4-4EA2-BD64-4AA9EE9429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191280"/>
            <a:ext cx="1121229" cy="12192002"/>
          </a:xfrm>
          <a:prstGeom prst="rect">
            <a:avLst/>
          </a:prstGeom>
        </p:spPr>
      </p:pic>
      <p:sp>
        <p:nvSpPr>
          <p:cNvPr id="2" name="Título 1">
            <a:extLst>
              <a:ext uri="{FF2B5EF4-FFF2-40B4-BE49-F238E27FC236}">
                <a16:creationId xmlns:a16="http://schemas.microsoft.com/office/drawing/2014/main" id="{5731D6C1-A573-4D49-96B5-FB802157594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7CEC572F-C544-44BD-95C3-8B6E4B6CD7CB}"/>
              </a:ext>
            </a:extLst>
          </p:cNvPr>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AD2DDD31-6C03-475B-AD29-5B035D18EB6A}"/>
              </a:ext>
            </a:extLst>
          </p:cNvPr>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número de diapositiva 6">
            <a:extLst>
              <a:ext uri="{FF2B5EF4-FFF2-40B4-BE49-F238E27FC236}">
                <a16:creationId xmlns:a16="http://schemas.microsoft.com/office/drawing/2014/main" id="{4DF5BF84-7CF0-4DF4-99B1-47A14E03CA20}"/>
              </a:ext>
            </a:extLst>
          </p:cNvPr>
          <p:cNvSpPr>
            <a:spLocks noGrp="1"/>
          </p:cNvSpPr>
          <p:nvPr>
            <p:ph type="sldNum" sz="quarter" idx="12"/>
          </p:nvPr>
        </p:nvSpPr>
        <p:spPr>
          <a:xfrm>
            <a:off x="9292281" y="6310312"/>
            <a:ext cx="2743200" cy="365125"/>
          </a:xfrm>
          <a:prstGeom prst="rect">
            <a:avLst/>
          </a:prstGeom>
        </p:spPr>
        <p:txBody>
          <a:bodyPr/>
          <a:lstStyle/>
          <a:p>
            <a:fld id="{A44413C3-9E65-4F41-9405-A6ACFE7044BE}" type="slidenum">
              <a:rPr lang="es-CO" smtClean="0"/>
              <a:t>‹Nº›</a:t>
            </a:fld>
            <a:endParaRPr lang="es-CO"/>
          </a:p>
        </p:txBody>
      </p:sp>
      <p:sp>
        <p:nvSpPr>
          <p:cNvPr id="11" name="Marcador de texto 2">
            <a:extLst>
              <a:ext uri="{FF2B5EF4-FFF2-40B4-BE49-F238E27FC236}">
                <a16:creationId xmlns:a16="http://schemas.microsoft.com/office/drawing/2014/main" id="{6AEF9956-5454-4E94-B821-5158EE6E51F9}"/>
              </a:ext>
            </a:extLst>
          </p:cNvPr>
          <p:cNvSpPr>
            <a:spLocks noGrp="1"/>
          </p:cNvSpPr>
          <p:nvPr>
            <p:ph type="body" idx="13"/>
          </p:nvPr>
        </p:nvSpPr>
        <p:spPr>
          <a:xfrm>
            <a:off x="0" y="6437043"/>
            <a:ext cx="2973859" cy="420957"/>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824435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B72402E-1996-43FA-8BF6-AB504FDEEE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24C73331-6E0E-40BA-A7C8-FD46D917815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F50D3D7-546F-422E-8A4E-BD383F9F8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a:extLst>
              <a:ext uri="{FF2B5EF4-FFF2-40B4-BE49-F238E27FC236}">
                <a16:creationId xmlns:a16="http://schemas.microsoft.com/office/drawing/2014/main" id="{79B30E97-03FE-4414-BD73-6B49E03A9FF6}"/>
              </a:ext>
            </a:extLst>
          </p:cNvPr>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63F521FF-9A25-4D97-903B-E6329066EE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a:extLst>
              <a:ext uri="{FF2B5EF4-FFF2-40B4-BE49-F238E27FC236}">
                <a16:creationId xmlns:a16="http://schemas.microsoft.com/office/drawing/2014/main" id="{3F9C0F04-EDE2-445B-8CFC-8866ACD6BED5}"/>
              </a:ext>
            </a:extLst>
          </p:cNvPr>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1" name="Marcador de texto 2">
            <a:extLst>
              <a:ext uri="{FF2B5EF4-FFF2-40B4-BE49-F238E27FC236}">
                <a16:creationId xmlns:a16="http://schemas.microsoft.com/office/drawing/2014/main" id="{0182DA9C-0D75-411B-AED1-3C19DCDA5322}"/>
              </a:ext>
            </a:extLst>
          </p:cNvPr>
          <p:cNvSpPr>
            <a:spLocks noGrp="1"/>
          </p:cNvSpPr>
          <p:nvPr>
            <p:ph type="body" idx="13"/>
          </p:nvPr>
        </p:nvSpPr>
        <p:spPr>
          <a:xfrm>
            <a:off x="0" y="6551160"/>
            <a:ext cx="3023286" cy="331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2" name="Marcador de pie de página 11">
            <a:extLst>
              <a:ext uri="{FF2B5EF4-FFF2-40B4-BE49-F238E27FC236}">
                <a16:creationId xmlns:a16="http://schemas.microsoft.com/office/drawing/2014/main" id="{A898FAFE-0E36-4978-93FB-C86BDD93BDF3}"/>
              </a:ext>
            </a:extLst>
          </p:cNvPr>
          <p:cNvSpPr>
            <a:spLocks noGrp="1"/>
          </p:cNvSpPr>
          <p:nvPr>
            <p:ph type="ftr" sz="quarter" idx="14"/>
          </p:nvPr>
        </p:nvSpPr>
        <p:spPr/>
        <p:txBody>
          <a:bodyPr/>
          <a:lstStyle/>
          <a:p>
            <a:endParaRPr lang="es-CO" dirty="0"/>
          </a:p>
        </p:txBody>
      </p:sp>
      <p:sp>
        <p:nvSpPr>
          <p:cNvPr id="13" name="Marcador de número de diapositiva 12">
            <a:extLst>
              <a:ext uri="{FF2B5EF4-FFF2-40B4-BE49-F238E27FC236}">
                <a16:creationId xmlns:a16="http://schemas.microsoft.com/office/drawing/2014/main" id="{CAFA656D-AE9C-49BF-B41F-C0867444D6C3}"/>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526727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B72402E-1996-43FA-8BF6-AB504FDEEE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24C73331-6E0E-40BA-A7C8-FD46D917815C}"/>
              </a:ext>
            </a:extLst>
          </p:cNvPr>
          <p:cNvSpPr>
            <a:spLocks noGrp="1"/>
          </p:cNvSpPr>
          <p:nvPr>
            <p:ph type="title"/>
          </p:nvPr>
        </p:nvSpPr>
        <p:spPr>
          <a:xfrm>
            <a:off x="838200" y="188912"/>
            <a:ext cx="10515600" cy="647698"/>
          </a:xfrm>
        </p:spPr>
        <p:txBody>
          <a:bodyPr/>
          <a:lstStyle/>
          <a:p>
            <a:r>
              <a:rPr lang="es-ES"/>
              <a:t>Haga clic para modificar el estilo de título del patrón</a:t>
            </a:r>
            <a:endParaRPr lang="es-CO" dirty="0"/>
          </a:p>
        </p:txBody>
      </p:sp>
      <p:sp>
        <p:nvSpPr>
          <p:cNvPr id="3" name="Marcador de texto 2">
            <a:extLst>
              <a:ext uri="{FF2B5EF4-FFF2-40B4-BE49-F238E27FC236}">
                <a16:creationId xmlns:a16="http://schemas.microsoft.com/office/drawing/2014/main" id="{AF50D3D7-546F-422E-8A4E-BD383F9F8584}"/>
              </a:ext>
            </a:extLst>
          </p:cNvPr>
          <p:cNvSpPr>
            <a:spLocks noGrp="1"/>
          </p:cNvSpPr>
          <p:nvPr>
            <p:ph type="body" idx="1"/>
          </p:nvPr>
        </p:nvSpPr>
        <p:spPr>
          <a:xfrm>
            <a:off x="838198" y="1359131"/>
            <a:ext cx="4185293" cy="353583"/>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a:extLst>
              <a:ext uri="{FF2B5EF4-FFF2-40B4-BE49-F238E27FC236}">
                <a16:creationId xmlns:a16="http://schemas.microsoft.com/office/drawing/2014/main" id="{79B30E97-03FE-4414-BD73-6B49E03A9FF6}"/>
              </a:ext>
            </a:extLst>
          </p:cNvPr>
          <p:cNvSpPr>
            <a:spLocks noGrp="1"/>
          </p:cNvSpPr>
          <p:nvPr>
            <p:ph sz="half" idx="2"/>
          </p:nvPr>
        </p:nvSpPr>
        <p:spPr>
          <a:xfrm>
            <a:off x="838199" y="1766713"/>
            <a:ext cx="4185293" cy="1720936"/>
          </a:xfrm>
        </p:spPr>
        <p:txBody>
          <a:bodyPr>
            <a:normAutofit/>
          </a:bodyPr>
          <a:lstStyle>
            <a:lvl1pPr>
              <a:defRPr sz="1600"/>
            </a:lvl1pPr>
          </a:lstStyle>
          <a:p>
            <a:pPr lvl="0"/>
            <a:r>
              <a:rPr lang="es-ES"/>
              <a:t>Haga clic para modificar el estilo de texto del patrón</a:t>
            </a:r>
          </a:p>
        </p:txBody>
      </p:sp>
      <p:sp>
        <p:nvSpPr>
          <p:cNvPr id="5" name="Marcador de texto 4">
            <a:extLst>
              <a:ext uri="{FF2B5EF4-FFF2-40B4-BE49-F238E27FC236}">
                <a16:creationId xmlns:a16="http://schemas.microsoft.com/office/drawing/2014/main" id="{63F521FF-9A25-4D97-903B-E6329066EE6B}"/>
              </a:ext>
            </a:extLst>
          </p:cNvPr>
          <p:cNvSpPr>
            <a:spLocks noGrp="1"/>
          </p:cNvSpPr>
          <p:nvPr>
            <p:ph type="body" sz="quarter" idx="3"/>
          </p:nvPr>
        </p:nvSpPr>
        <p:spPr>
          <a:xfrm>
            <a:off x="6112478" y="1359131"/>
            <a:ext cx="4380470" cy="387780"/>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a:extLst>
              <a:ext uri="{FF2B5EF4-FFF2-40B4-BE49-F238E27FC236}">
                <a16:creationId xmlns:a16="http://schemas.microsoft.com/office/drawing/2014/main" id="{3F9C0F04-EDE2-445B-8CFC-8866ACD6BED5}"/>
              </a:ext>
            </a:extLst>
          </p:cNvPr>
          <p:cNvSpPr>
            <a:spLocks noGrp="1"/>
          </p:cNvSpPr>
          <p:nvPr>
            <p:ph sz="quarter" idx="4"/>
          </p:nvPr>
        </p:nvSpPr>
        <p:spPr>
          <a:xfrm>
            <a:off x="6112478" y="1797944"/>
            <a:ext cx="4380470" cy="1689705"/>
          </a:xfrm>
        </p:spPr>
        <p:txBody>
          <a:bodyPr>
            <a:normAutofit/>
          </a:bodyPr>
          <a:lstStyle>
            <a:lvl1pPr>
              <a:defRPr sz="1600"/>
            </a:lvl1pPr>
          </a:lstStyle>
          <a:p>
            <a:pPr lvl="0"/>
            <a:r>
              <a:rPr lang="es-ES"/>
              <a:t>Haga clic para modificar el estilo de texto del patrón</a:t>
            </a:r>
          </a:p>
        </p:txBody>
      </p:sp>
      <p:sp>
        <p:nvSpPr>
          <p:cNvPr id="11" name="Marcador de texto 2">
            <a:extLst>
              <a:ext uri="{FF2B5EF4-FFF2-40B4-BE49-F238E27FC236}">
                <a16:creationId xmlns:a16="http://schemas.microsoft.com/office/drawing/2014/main" id="{0182DA9C-0D75-411B-AED1-3C19DCDA5322}"/>
              </a:ext>
            </a:extLst>
          </p:cNvPr>
          <p:cNvSpPr>
            <a:spLocks noGrp="1"/>
          </p:cNvSpPr>
          <p:nvPr>
            <p:ph type="body" idx="13"/>
          </p:nvPr>
        </p:nvSpPr>
        <p:spPr>
          <a:xfrm>
            <a:off x="0" y="6551160"/>
            <a:ext cx="3023286" cy="331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2" name="Marcador de pie de página 11">
            <a:extLst>
              <a:ext uri="{FF2B5EF4-FFF2-40B4-BE49-F238E27FC236}">
                <a16:creationId xmlns:a16="http://schemas.microsoft.com/office/drawing/2014/main" id="{A898FAFE-0E36-4978-93FB-C86BDD93BDF3}"/>
              </a:ext>
            </a:extLst>
          </p:cNvPr>
          <p:cNvSpPr>
            <a:spLocks noGrp="1"/>
          </p:cNvSpPr>
          <p:nvPr>
            <p:ph type="ftr" sz="quarter" idx="14"/>
          </p:nvPr>
        </p:nvSpPr>
        <p:spPr/>
        <p:txBody>
          <a:bodyPr/>
          <a:lstStyle/>
          <a:p>
            <a:endParaRPr lang="es-CO" dirty="0"/>
          </a:p>
        </p:txBody>
      </p:sp>
      <p:sp>
        <p:nvSpPr>
          <p:cNvPr id="13" name="Marcador de número de diapositiva 12">
            <a:extLst>
              <a:ext uri="{FF2B5EF4-FFF2-40B4-BE49-F238E27FC236}">
                <a16:creationId xmlns:a16="http://schemas.microsoft.com/office/drawing/2014/main" id="{CAFA656D-AE9C-49BF-B41F-C0867444D6C3}"/>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
        <p:nvSpPr>
          <p:cNvPr id="14" name="Marcador de texto 2">
            <a:extLst>
              <a:ext uri="{FF2B5EF4-FFF2-40B4-BE49-F238E27FC236}">
                <a16:creationId xmlns:a16="http://schemas.microsoft.com/office/drawing/2014/main" id="{9CA51A88-D979-4942-B6C1-281E81838762}"/>
              </a:ext>
            </a:extLst>
          </p:cNvPr>
          <p:cNvSpPr>
            <a:spLocks noGrp="1"/>
          </p:cNvSpPr>
          <p:nvPr>
            <p:ph type="body" idx="16"/>
          </p:nvPr>
        </p:nvSpPr>
        <p:spPr>
          <a:xfrm>
            <a:off x="838198" y="3541259"/>
            <a:ext cx="4185293" cy="353583"/>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5" name="Marcador de contenido 3">
            <a:extLst>
              <a:ext uri="{FF2B5EF4-FFF2-40B4-BE49-F238E27FC236}">
                <a16:creationId xmlns:a16="http://schemas.microsoft.com/office/drawing/2014/main" id="{11E24B2F-4566-447D-99E7-06BF5A357390}"/>
              </a:ext>
            </a:extLst>
          </p:cNvPr>
          <p:cNvSpPr>
            <a:spLocks noGrp="1"/>
          </p:cNvSpPr>
          <p:nvPr>
            <p:ph sz="half" idx="17"/>
          </p:nvPr>
        </p:nvSpPr>
        <p:spPr>
          <a:xfrm>
            <a:off x="838198" y="3940490"/>
            <a:ext cx="4185293" cy="2235998"/>
          </a:xfrm>
        </p:spPr>
        <p:txBody>
          <a:bodyPr>
            <a:normAutofit/>
          </a:bodyPr>
          <a:lstStyle>
            <a:lvl1pPr>
              <a:defRPr sz="1600"/>
            </a:lvl1pPr>
          </a:lstStyle>
          <a:p>
            <a:pPr lvl="0"/>
            <a:r>
              <a:rPr lang="es-ES"/>
              <a:t>Haga clic para modificar el estilo de texto del patrón</a:t>
            </a:r>
          </a:p>
        </p:txBody>
      </p:sp>
      <p:sp>
        <p:nvSpPr>
          <p:cNvPr id="16" name="Marcador de texto 4">
            <a:extLst>
              <a:ext uri="{FF2B5EF4-FFF2-40B4-BE49-F238E27FC236}">
                <a16:creationId xmlns:a16="http://schemas.microsoft.com/office/drawing/2014/main" id="{E9A68F17-6419-4FFC-87B2-31880506034F}"/>
              </a:ext>
            </a:extLst>
          </p:cNvPr>
          <p:cNvSpPr>
            <a:spLocks noGrp="1"/>
          </p:cNvSpPr>
          <p:nvPr>
            <p:ph type="body" sz="quarter" idx="18"/>
          </p:nvPr>
        </p:nvSpPr>
        <p:spPr>
          <a:xfrm>
            <a:off x="6112478" y="3538682"/>
            <a:ext cx="4380470" cy="427723"/>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7" name="Marcador de contenido 5">
            <a:extLst>
              <a:ext uri="{FF2B5EF4-FFF2-40B4-BE49-F238E27FC236}">
                <a16:creationId xmlns:a16="http://schemas.microsoft.com/office/drawing/2014/main" id="{356A35AF-DD27-4E4E-A2FF-8859C9442F41}"/>
              </a:ext>
            </a:extLst>
          </p:cNvPr>
          <p:cNvSpPr>
            <a:spLocks noGrp="1"/>
          </p:cNvSpPr>
          <p:nvPr>
            <p:ph sz="quarter" idx="19"/>
          </p:nvPr>
        </p:nvSpPr>
        <p:spPr>
          <a:xfrm>
            <a:off x="6112478" y="4017438"/>
            <a:ext cx="4380470" cy="2099823"/>
          </a:xfrm>
        </p:spPr>
        <p:txBody>
          <a:bodyPr>
            <a:normAutofit/>
          </a:bodyPr>
          <a:lstStyle>
            <a:lvl1pPr>
              <a:defRPr sz="1600"/>
            </a:lvl1pPr>
          </a:lstStyle>
          <a:p>
            <a:pPr lvl="0"/>
            <a:r>
              <a:rPr lang="es-ES"/>
              <a:t>Haga clic para modificar el estilo de texto del patrón</a:t>
            </a:r>
          </a:p>
        </p:txBody>
      </p:sp>
    </p:spTree>
    <p:extLst>
      <p:ext uri="{BB962C8B-B14F-4D97-AF65-F5344CB8AC3E}">
        <p14:creationId xmlns:p14="http://schemas.microsoft.com/office/powerpoint/2010/main" val="2117578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C4F9C2-AF42-4FA0-9E2D-E14EF6DE1E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7AD55096-5924-4B66-8AA7-937074CD8710}"/>
              </a:ext>
            </a:extLst>
          </p:cNvPr>
          <p:cNvSpPr>
            <a:spLocks noGrp="1"/>
          </p:cNvSpPr>
          <p:nvPr>
            <p:ph type="title"/>
          </p:nvPr>
        </p:nvSpPr>
        <p:spPr>
          <a:xfrm>
            <a:off x="1233616" y="60326"/>
            <a:ext cx="10515600" cy="769636"/>
          </a:xfrm>
        </p:spPr>
        <p:txBody>
          <a:bodyPr/>
          <a:lstStyle>
            <a:lvl1pPr algn="ctr">
              <a:defRPr/>
            </a:lvl1pPr>
          </a:lstStyle>
          <a:p>
            <a:r>
              <a:rPr lang="es-ES"/>
              <a:t>Haga clic para modificar el estilo de título del patrón</a:t>
            </a:r>
            <a:endParaRPr lang="es-CO" dirty="0"/>
          </a:p>
        </p:txBody>
      </p:sp>
      <p:sp>
        <p:nvSpPr>
          <p:cNvPr id="7" name="Marcador de texto 2">
            <a:extLst>
              <a:ext uri="{FF2B5EF4-FFF2-40B4-BE49-F238E27FC236}">
                <a16:creationId xmlns:a16="http://schemas.microsoft.com/office/drawing/2014/main" id="{48DBF08F-5296-4629-AB95-5CF5B043746E}"/>
              </a:ext>
            </a:extLst>
          </p:cNvPr>
          <p:cNvSpPr>
            <a:spLocks noGrp="1"/>
          </p:cNvSpPr>
          <p:nvPr>
            <p:ph type="body" idx="13"/>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8" name="Marcador de pie de página 7">
            <a:extLst>
              <a:ext uri="{FF2B5EF4-FFF2-40B4-BE49-F238E27FC236}">
                <a16:creationId xmlns:a16="http://schemas.microsoft.com/office/drawing/2014/main" id="{51792546-DC1A-4DA5-A04D-30BCE4F148D3}"/>
              </a:ext>
            </a:extLst>
          </p:cNvPr>
          <p:cNvSpPr>
            <a:spLocks noGrp="1"/>
          </p:cNvSpPr>
          <p:nvPr>
            <p:ph type="ftr" sz="quarter" idx="14"/>
          </p:nvPr>
        </p:nvSpPr>
        <p:spPr/>
        <p:txBody>
          <a:bodyPr/>
          <a:lstStyle/>
          <a:p>
            <a:endParaRPr lang="es-CO" dirty="0"/>
          </a:p>
        </p:txBody>
      </p:sp>
      <p:sp>
        <p:nvSpPr>
          <p:cNvPr id="9" name="Marcador de número de diapositiva 8">
            <a:extLst>
              <a:ext uri="{FF2B5EF4-FFF2-40B4-BE49-F238E27FC236}">
                <a16:creationId xmlns:a16="http://schemas.microsoft.com/office/drawing/2014/main" id="{C0213839-EAD6-4134-A39C-458F0931B0F5}"/>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4802146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C4F9C2-AF42-4FA0-9E2D-E14EF6DE1E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7AD55096-5924-4B66-8AA7-937074CD8710}"/>
              </a:ext>
            </a:extLst>
          </p:cNvPr>
          <p:cNvSpPr>
            <a:spLocks noGrp="1"/>
          </p:cNvSpPr>
          <p:nvPr>
            <p:ph type="title"/>
          </p:nvPr>
        </p:nvSpPr>
        <p:spPr>
          <a:xfrm>
            <a:off x="1233616" y="136526"/>
            <a:ext cx="10515600" cy="769636"/>
          </a:xfrm>
        </p:spPr>
        <p:txBody>
          <a:bodyPr/>
          <a:lstStyle>
            <a:lvl1pPr algn="ctr">
              <a:defRPr/>
            </a:lvl1pPr>
          </a:lstStyle>
          <a:p>
            <a:r>
              <a:rPr lang="es-ES"/>
              <a:t>Haga clic para modificar el estilo de título del patrón</a:t>
            </a:r>
            <a:endParaRPr lang="es-CO" dirty="0"/>
          </a:p>
        </p:txBody>
      </p:sp>
      <p:sp>
        <p:nvSpPr>
          <p:cNvPr id="7" name="Marcador de texto 2">
            <a:extLst>
              <a:ext uri="{FF2B5EF4-FFF2-40B4-BE49-F238E27FC236}">
                <a16:creationId xmlns:a16="http://schemas.microsoft.com/office/drawing/2014/main" id="{48DBF08F-5296-4629-AB95-5CF5B043746E}"/>
              </a:ext>
            </a:extLst>
          </p:cNvPr>
          <p:cNvSpPr>
            <a:spLocks noGrp="1"/>
          </p:cNvSpPr>
          <p:nvPr>
            <p:ph type="body" idx="13"/>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8" name="Marcador de pie de página 7">
            <a:extLst>
              <a:ext uri="{FF2B5EF4-FFF2-40B4-BE49-F238E27FC236}">
                <a16:creationId xmlns:a16="http://schemas.microsoft.com/office/drawing/2014/main" id="{51792546-DC1A-4DA5-A04D-30BCE4F148D3}"/>
              </a:ext>
            </a:extLst>
          </p:cNvPr>
          <p:cNvSpPr>
            <a:spLocks noGrp="1"/>
          </p:cNvSpPr>
          <p:nvPr>
            <p:ph type="ftr" sz="quarter" idx="14"/>
          </p:nvPr>
        </p:nvSpPr>
        <p:spPr/>
        <p:txBody>
          <a:bodyPr/>
          <a:lstStyle/>
          <a:p>
            <a:endParaRPr lang="es-CO" dirty="0"/>
          </a:p>
        </p:txBody>
      </p:sp>
      <p:sp>
        <p:nvSpPr>
          <p:cNvPr id="9" name="Marcador de número de diapositiva 8">
            <a:extLst>
              <a:ext uri="{FF2B5EF4-FFF2-40B4-BE49-F238E27FC236}">
                <a16:creationId xmlns:a16="http://schemas.microsoft.com/office/drawing/2014/main" id="{C0213839-EAD6-4134-A39C-458F0931B0F5}"/>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
        <p:nvSpPr>
          <p:cNvPr id="10" name="Marcador de texto 2">
            <a:extLst>
              <a:ext uri="{FF2B5EF4-FFF2-40B4-BE49-F238E27FC236}">
                <a16:creationId xmlns:a16="http://schemas.microsoft.com/office/drawing/2014/main" id="{B5B042FB-55B7-4B4A-85E1-94EC2E5CA486}"/>
              </a:ext>
            </a:extLst>
          </p:cNvPr>
          <p:cNvSpPr>
            <a:spLocks noGrp="1"/>
          </p:cNvSpPr>
          <p:nvPr>
            <p:ph type="body" idx="1"/>
          </p:nvPr>
        </p:nvSpPr>
        <p:spPr>
          <a:xfrm>
            <a:off x="431799" y="4970463"/>
            <a:ext cx="11274425" cy="1277937"/>
          </a:xfrm>
        </p:spPr>
        <p:txBody>
          <a:bodyPr>
            <a:normAutofit/>
          </a:bodyPr>
          <a:lstStyle>
            <a:lvl1pPr marL="0" indent="0">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el estilo de texto del patrón</a:t>
            </a:r>
          </a:p>
        </p:txBody>
      </p:sp>
    </p:spTree>
    <p:extLst>
      <p:ext uri="{BB962C8B-B14F-4D97-AF65-F5344CB8AC3E}">
        <p14:creationId xmlns:p14="http://schemas.microsoft.com/office/powerpoint/2010/main" val="565537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29892AA-D1A6-4E4E-B8A0-37A57ED15ED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6" name="Marcador de pie de página 5">
            <a:extLst>
              <a:ext uri="{FF2B5EF4-FFF2-40B4-BE49-F238E27FC236}">
                <a16:creationId xmlns:a16="http://schemas.microsoft.com/office/drawing/2014/main" id="{DF21FF24-742A-467F-B1DB-934D4A6F78AC}"/>
              </a:ext>
            </a:extLst>
          </p:cNvPr>
          <p:cNvSpPr>
            <a:spLocks noGrp="1"/>
          </p:cNvSpPr>
          <p:nvPr>
            <p:ph type="ftr" sz="quarter" idx="10"/>
          </p:nvPr>
        </p:nvSpPr>
        <p:spPr/>
        <p:txBody>
          <a:bodyPr/>
          <a:lstStyle/>
          <a:p>
            <a:endParaRPr lang="es-CO" dirty="0"/>
          </a:p>
        </p:txBody>
      </p:sp>
      <p:sp>
        <p:nvSpPr>
          <p:cNvPr id="7" name="Marcador de número de diapositiva 6">
            <a:extLst>
              <a:ext uri="{FF2B5EF4-FFF2-40B4-BE49-F238E27FC236}">
                <a16:creationId xmlns:a16="http://schemas.microsoft.com/office/drawing/2014/main" id="{8F2823E9-F8AF-4D71-8746-86C20B4B7AE3}"/>
              </a:ext>
            </a:extLst>
          </p:cNvPr>
          <p:cNvSpPr>
            <a:spLocks noGrp="1"/>
          </p:cNvSpPr>
          <p:nvPr>
            <p:ph type="sldNum" sz="quarter" idx="11"/>
          </p:nvPr>
        </p:nvSpPr>
        <p:spPr/>
        <p:txBody>
          <a:bodyPr/>
          <a:lstStyle/>
          <a:p>
            <a:fld id="{F0435405-E842-48C1-A8E6-0A4AFD04C33F}" type="slidenum">
              <a:rPr lang="es-CO" smtClean="0"/>
              <a:pPr/>
              <a:t>‹Nº›</a:t>
            </a:fld>
            <a:endParaRPr lang="es-CO" dirty="0"/>
          </a:p>
        </p:txBody>
      </p:sp>
      <p:sp>
        <p:nvSpPr>
          <p:cNvPr id="8" name="Marcador de texto 2">
            <a:extLst>
              <a:ext uri="{FF2B5EF4-FFF2-40B4-BE49-F238E27FC236}">
                <a16:creationId xmlns:a16="http://schemas.microsoft.com/office/drawing/2014/main" id="{7BC273A8-7CFE-41A5-A55D-2B78E1C1299E}"/>
              </a:ext>
            </a:extLst>
          </p:cNvPr>
          <p:cNvSpPr>
            <a:spLocks noGrp="1"/>
          </p:cNvSpPr>
          <p:nvPr>
            <p:ph type="body" idx="13"/>
          </p:nvPr>
        </p:nvSpPr>
        <p:spPr>
          <a:xfrm>
            <a:off x="0" y="6485397"/>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2956835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9D3C50F-EC83-4C38-8722-4B8466750A1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D413629A-E4A5-4029-BFA5-8F37F2FD1FD1}"/>
              </a:ext>
            </a:extLst>
          </p:cNvPr>
          <p:cNvSpPr>
            <a:spLocks noGrp="1"/>
          </p:cNvSpPr>
          <p:nvPr>
            <p:ph type="title"/>
          </p:nvPr>
        </p:nvSpPr>
        <p:spPr>
          <a:xfrm>
            <a:off x="895865" y="167665"/>
            <a:ext cx="10515600" cy="714032"/>
          </a:xfrm>
        </p:spPr>
        <p:txBody>
          <a:bodyPr/>
          <a:lstStyle/>
          <a:p>
            <a:r>
              <a:rPr lang="es-ES"/>
              <a:t>Haga clic para modificar el estilo de título del patrón</a:t>
            </a:r>
            <a:endParaRPr lang="es-CO"/>
          </a:p>
        </p:txBody>
      </p:sp>
      <p:sp>
        <p:nvSpPr>
          <p:cNvPr id="3" name="Marcador de pie de página 2">
            <a:extLst>
              <a:ext uri="{FF2B5EF4-FFF2-40B4-BE49-F238E27FC236}">
                <a16:creationId xmlns:a16="http://schemas.microsoft.com/office/drawing/2014/main" id="{1F5AD1CF-EFB8-4882-9EE5-219BD605D7FC}"/>
              </a:ext>
            </a:extLst>
          </p:cNvPr>
          <p:cNvSpPr>
            <a:spLocks noGrp="1"/>
          </p:cNvSpPr>
          <p:nvPr>
            <p:ph type="ftr" sz="quarter" idx="10"/>
          </p:nvPr>
        </p:nvSpPr>
        <p:spPr/>
        <p:txBody>
          <a:bodyPr/>
          <a:lstStyle/>
          <a:p>
            <a:endParaRPr lang="es-CO" dirty="0"/>
          </a:p>
        </p:txBody>
      </p:sp>
      <p:sp>
        <p:nvSpPr>
          <p:cNvPr id="4" name="Marcador de número de diapositiva 3">
            <a:extLst>
              <a:ext uri="{FF2B5EF4-FFF2-40B4-BE49-F238E27FC236}">
                <a16:creationId xmlns:a16="http://schemas.microsoft.com/office/drawing/2014/main" id="{64D55F30-1E4F-4AD4-8271-083222699FE2}"/>
              </a:ext>
            </a:extLst>
          </p:cNvPr>
          <p:cNvSpPr>
            <a:spLocks noGrp="1"/>
          </p:cNvSpPr>
          <p:nvPr>
            <p:ph type="sldNum" sz="quarter" idx="11"/>
          </p:nvPr>
        </p:nvSpPr>
        <p:spPr/>
        <p:txBody>
          <a:bodyPr/>
          <a:lstStyle/>
          <a:p>
            <a:fld id="{F0435405-E842-48C1-A8E6-0A4AFD04C33F}" type="slidenum">
              <a:rPr lang="es-CO" smtClean="0"/>
              <a:pPr/>
              <a:t>‹Nº›</a:t>
            </a:fld>
            <a:endParaRPr lang="es-CO" dirty="0"/>
          </a:p>
        </p:txBody>
      </p:sp>
      <p:sp>
        <p:nvSpPr>
          <p:cNvPr id="7" name="Marcador de texto 6">
            <a:extLst>
              <a:ext uri="{FF2B5EF4-FFF2-40B4-BE49-F238E27FC236}">
                <a16:creationId xmlns:a16="http://schemas.microsoft.com/office/drawing/2014/main" id="{54FF22FF-815C-47DB-A11B-E870245D5A3F}"/>
              </a:ext>
            </a:extLst>
          </p:cNvPr>
          <p:cNvSpPr>
            <a:spLocks noGrp="1"/>
          </p:cNvSpPr>
          <p:nvPr>
            <p:ph type="body" sz="quarter" idx="12"/>
          </p:nvPr>
        </p:nvSpPr>
        <p:spPr>
          <a:xfrm>
            <a:off x="8415337" y="5238075"/>
            <a:ext cx="3567113" cy="1002163"/>
          </a:xfrm>
          <a:ln>
            <a:solidFill>
              <a:schemeClr val="tx1"/>
            </a:solidFill>
            <a:prstDash val="dash"/>
          </a:ln>
        </p:spPr>
        <p:txBody>
          <a:bodyPr>
            <a:noAutofit/>
          </a:bodyPr>
          <a:lstStyle>
            <a:lvl1pPr marL="0" indent="0">
              <a:buNone/>
              <a:defRPr sz="1400"/>
            </a:lvl1pPr>
            <a:lvl2pPr>
              <a:defRPr sz="1400"/>
            </a:lvl2pPr>
            <a:lvl3pPr>
              <a:defRPr sz="1400"/>
            </a:lvl3pPr>
            <a:lvl4pPr>
              <a:defRPr sz="1400"/>
            </a:lvl4pPr>
            <a:lvl5pPr>
              <a:defRPr sz="1400"/>
            </a:lvl5pPr>
          </a:lstStyle>
          <a:p>
            <a:pPr lvl="0"/>
            <a:r>
              <a:rPr lang="es-ES"/>
              <a:t>Haga clic para modificar el estilo de texto del patrón</a:t>
            </a:r>
          </a:p>
        </p:txBody>
      </p:sp>
      <p:sp>
        <p:nvSpPr>
          <p:cNvPr id="9" name="Marcador de contenido 8">
            <a:extLst>
              <a:ext uri="{FF2B5EF4-FFF2-40B4-BE49-F238E27FC236}">
                <a16:creationId xmlns:a16="http://schemas.microsoft.com/office/drawing/2014/main" id="{D5555783-D5C0-4110-A624-5FA51875AC3B}"/>
              </a:ext>
            </a:extLst>
          </p:cNvPr>
          <p:cNvSpPr>
            <a:spLocks noGrp="1"/>
          </p:cNvSpPr>
          <p:nvPr>
            <p:ph sz="quarter" idx="13"/>
          </p:nvPr>
        </p:nvSpPr>
        <p:spPr>
          <a:xfrm>
            <a:off x="177885" y="1101725"/>
            <a:ext cx="7432590" cy="46350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0" name="Marcador de texto 2">
            <a:extLst>
              <a:ext uri="{FF2B5EF4-FFF2-40B4-BE49-F238E27FC236}">
                <a16:creationId xmlns:a16="http://schemas.microsoft.com/office/drawing/2014/main" id="{AC45DBA4-969A-4C95-BCA4-6128118C367D}"/>
              </a:ext>
            </a:extLst>
          </p:cNvPr>
          <p:cNvSpPr>
            <a:spLocks noGrp="1"/>
          </p:cNvSpPr>
          <p:nvPr>
            <p:ph type="body" idx="14"/>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3901733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FCEE319-3DE3-47A7-B075-D6B1535902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F6831CF9-4573-4732-8530-2D531E8F6E8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E21C2D-9A1D-458B-A057-8EB903ED5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DBC7FD1-0967-42B4-947A-B9E77C3543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9" name="Marcador de texto 2">
            <a:extLst>
              <a:ext uri="{FF2B5EF4-FFF2-40B4-BE49-F238E27FC236}">
                <a16:creationId xmlns:a16="http://schemas.microsoft.com/office/drawing/2014/main" id="{56039A9E-CB76-48C9-ACC6-DD20CD1FFBB6}"/>
              </a:ext>
            </a:extLst>
          </p:cNvPr>
          <p:cNvSpPr>
            <a:spLocks noGrp="1"/>
          </p:cNvSpPr>
          <p:nvPr>
            <p:ph type="body" idx="13"/>
          </p:nvPr>
        </p:nvSpPr>
        <p:spPr>
          <a:xfrm>
            <a:off x="-1" y="6489155"/>
            <a:ext cx="2899720"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0" name="Marcador de pie de página 9">
            <a:extLst>
              <a:ext uri="{FF2B5EF4-FFF2-40B4-BE49-F238E27FC236}">
                <a16:creationId xmlns:a16="http://schemas.microsoft.com/office/drawing/2014/main" id="{07B6D339-1EA2-45F0-B0BB-4F8CF566B7F1}"/>
              </a:ext>
            </a:extLst>
          </p:cNvPr>
          <p:cNvSpPr>
            <a:spLocks noGrp="1"/>
          </p:cNvSpPr>
          <p:nvPr>
            <p:ph type="ftr" sz="quarter" idx="14"/>
          </p:nvPr>
        </p:nvSpPr>
        <p:spPr/>
        <p:txBody>
          <a:bodyPr/>
          <a:lstStyle/>
          <a:p>
            <a:endParaRPr lang="es-CO" dirty="0"/>
          </a:p>
        </p:txBody>
      </p:sp>
      <p:sp>
        <p:nvSpPr>
          <p:cNvPr id="11" name="Marcador de número de diapositiva 10">
            <a:extLst>
              <a:ext uri="{FF2B5EF4-FFF2-40B4-BE49-F238E27FC236}">
                <a16:creationId xmlns:a16="http://schemas.microsoft.com/office/drawing/2014/main" id="{3AD8D068-FCE0-4F28-A4A9-C6244C4BE17F}"/>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1378057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C6FAEFBE-6EC0-4A0E-ABED-4D39BD7195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E172C4D2-35B3-4444-8015-EB122E5AB65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2365479A-2F7D-4F0B-8284-5AC185CDA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CO"/>
          </a:p>
        </p:txBody>
      </p:sp>
      <p:sp>
        <p:nvSpPr>
          <p:cNvPr id="4" name="Marcador de texto 3">
            <a:extLst>
              <a:ext uri="{FF2B5EF4-FFF2-40B4-BE49-F238E27FC236}">
                <a16:creationId xmlns:a16="http://schemas.microsoft.com/office/drawing/2014/main" id="{5253C70D-5662-43C6-975A-BCC861ADC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9" name="Marcador de texto 2">
            <a:extLst>
              <a:ext uri="{FF2B5EF4-FFF2-40B4-BE49-F238E27FC236}">
                <a16:creationId xmlns:a16="http://schemas.microsoft.com/office/drawing/2014/main" id="{48F61835-E022-4956-8BEF-E1845D2D4B0B}"/>
              </a:ext>
            </a:extLst>
          </p:cNvPr>
          <p:cNvSpPr>
            <a:spLocks noGrp="1"/>
          </p:cNvSpPr>
          <p:nvPr>
            <p:ph type="body" idx="13"/>
          </p:nvPr>
        </p:nvSpPr>
        <p:spPr>
          <a:xfrm>
            <a:off x="-1" y="6492875"/>
            <a:ext cx="2963563"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0" name="Marcador de pie de página 9">
            <a:extLst>
              <a:ext uri="{FF2B5EF4-FFF2-40B4-BE49-F238E27FC236}">
                <a16:creationId xmlns:a16="http://schemas.microsoft.com/office/drawing/2014/main" id="{8FE02A82-2F6D-40FB-82E6-3E07338142B3}"/>
              </a:ext>
            </a:extLst>
          </p:cNvPr>
          <p:cNvSpPr>
            <a:spLocks noGrp="1"/>
          </p:cNvSpPr>
          <p:nvPr>
            <p:ph type="ftr" sz="quarter" idx="14"/>
          </p:nvPr>
        </p:nvSpPr>
        <p:spPr/>
        <p:txBody>
          <a:bodyPr/>
          <a:lstStyle/>
          <a:p>
            <a:endParaRPr lang="es-CO" dirty="0"/>
          </a:p>
        </p:txBody>
      </p:sp>
      <p:sp>
        <p:nvSpPr>
          <p:cNvPr id="11" name="Marcador de número de diapositiva 10">
            <a:extLst>
              <a:ext uri="{FF2B5EF4-FFF2-40B4-BE49-F238E27FC236}">
                <a16:creationId xmlns:a16="http://schemas.microsoft.com/office/drawing/2014/main" id="{FF086DC3-4CF0-4D60-AE31-F265321328E2}"/>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3850453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B06881A-F971-485B-847A-5CF6E3A0210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BAB4E844-73D8-47C7-8299-D642765E7C8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6B53C70-2AF9-4831-A67F-8178F0232069}"/>
              </a:ext>
            </a:extLst>
          </p:cNvPr>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8" name="Marcador de texto 2">
            <a:extLst>
              <a:ext uri="{FF2B5EF4-FFF2-40B4-BE49-F238E27FC236}">
                <a16:creationId xmlns:a16="http://schemas.microsoft.com/office/drawing/2014/main" id="{C4D36212-F6BF-4C81-A12D-9A170AB61801}"/>
              </a:ext>
            </a:extLst>
          </p:cNvPr>
          <p:cNvSpPr>
            <a:spLocks noGrp="1"/>
          </p:cNvSpPr>
          <p:nvPr>
            <p:ph type="body" idx="13"/>
          </p:nvPr>
        </p:nvSpPr>
        <p:spPr>
          <a:xfrm>
            <a:off x="-2" y="6492875"/>
            <a:ext cx="3039764"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9" name="Marcador de pie de página 8">
            <a:extLst>
              <a:ext uri="{FF2B5EF4-FFF2-40B4-BE49-F238E27FC236}">
                <a16:creationId xmlns:a16="http://schemas.microsoft.com/office/drawing/2014/main" id="{28F193F5-7294-49A7-BC1C-FAEC5967D627}"/>
              </a:ext>
            </a:extLst>
          </p:cNvPr>
          <p:cNvSpPr>
            <a:spLocks noGrp="1"/>
          </p:cNvSpPr>
          <p:nvPr>
            <p:ph type="ftr" sz="quarter" idx="14"/>
          </p:nvPr>
        </p:nvSpPr>
        <p:spPr/>
        <p:txBody>
          <a:bodyPr/>
          <a:lstStyle/>
          <a:p>
            <a:endParaRPr lang="es-CO" dirty="0"/>
          </a:p>
        </p:txBody>
      </p:sp>
      <p:sp>
        <p:nvSpPr>
          <p:cNvPr id="10" name="Marcador de número de diapositiva 9">
            <a:extLst>
              <a:ext uri="{FF2B5EF4-FFF2-40B4-BE49-F238E27FC236}">
                <a16:creationId xmlns:a16="http://schemas.microsoft.com/office/drawing/2014/main" id="{9751FAE9-6A61-450D-B260-B16D5B08FA43}"/>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486815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8B0C1D5-5647-467E-8847-EB402ADB53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vertical 1">
            <a:extLst>
              <a:ext uri="{FF2B5EF4-FFF2-40B4-BE49-F238E27FC236}">
                <a16:creationId xmlns:a16="http://schemas.microsoft.com/office/drawing/2014/main" id="{8ED1F2BE-AA1A-43CC-A299-DA71CB65C0A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364ED9D-05F1-47A2-8741-DDDF55E92CA7}"/>
              </a:ext>
            </a:extLst>
          </p:cNvPr>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8" name="Marcador de pie de página 7">
            <a:extLst>
              <a:ext uri="{FF2B5EF4-FFF2-40B4-BE49-F238E27FC236}">
                <a16:creationId xmlns:a16="http://schemas.microsoft.com/office/drawing/2014/main" id="{1FFB2EBC-461C-4AE1-AD10-CA53C4EFF1EB}"/>
              </a:ext>
            </a:extLst>
          </p:cNvPr>
          <p:cNvSpPr>
            <a:spLocks noGrp="1"/>
          </p:cNvSpPr>
          <p:nvPr>
            <p:ph type="ftr" sz="quarter" idx="10"/>
          </p:nvPr>
        </p:nvSpPr>
        <p:spPr/>
        <p:txBody>
          <a:bodyPr/>
          <a:lstStyle/>
          <a:p>
            <a:endParaRPr lang="es-CO" dirty="0"/>
          </a:p>
        </p:txBody>
      </p:sp>
      <p:sp>
        <p:nvSpPr>
          <p:cNvPr id="9" name="Marcador de número de diapositiva 8">
            <a:extLst>
              <a:ext uri="{FF2B5EF4-FFF2-40B4-BE49-F238E27FC236}">
                <a16:creationId xmlns:a16="http://schemas.microsoft.com/office/drawing/2014/main" id="{DCF1D932-B9A4-458B-A9D1-FAF268D6608B}"/>
              </a:ext>
            </a:extLst>
          </p:cNvPr>
          <p:cNvSpPr>
            <a:spLocks noGrp="1"/>
          </p:cNvSpPr>
          <p:nvPr>
            <p:ph type="sldNum" sz="quarter" idx="11"/>
          </p:nvPr>
        </p:nvSpPr>
        <p:spPr/>
        <p:txBody>
          <a:bodyPr/>
          <a:lstStyle/>
          <a:p>
            <a:fld id="{F0435405-E842-48C1-A8E6-0A4AFD04C33F}" type="slidenum">
              <a:rPr lang="es-CO" smtClean="0"/>
              <a:pPr/>
              <a:t>‹Nº›</a:t>
            </a:fld>
            <a:endParaRPr lang="es-CO" dirty="0"/>
          </a:p>
        </p:txBody>
      </p:sp>
      <p:sp>
        <p:nvSpPr>
          <p:cNvPr id="10" name="Marcador de texto 2">
            <a:extLst>
              <a:ext uri="{FF2B5EF4-FFF2-40B4-BE49-F238E27FC236}">
                <a16:creationId xmlns:a16="http://schemas.microsoft.com/office/drawing/2014/main" id="{46F79349-1A84-42DB-B239-C94355FAA26B}"/>
              </a:ext>
            </a:extLst>
          </p:cNvPr>
          <p:cNvSpPr>
            <a:spLocks noGrp="1"/>
          </p:cNvSpPr>
          <p:nvPr>
            <p:ph type="body" idx="13"/>
          </p:nvPr>
        </p:nvSpPr>
        <p:spPr>
          <a:xfrm>
            <a:off x="-2" y="6492875"/>
            <a:ext cx="3039764"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142786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28/05/2019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F66AC41-75EB-4A94-BBDD-26E87D29795B}"/>
              </a:ext>
            </a:extLst>
          </p:cNvPr>
          <p:cNvSpPr>
            <a:spLocks noGrp="1"/>
          </p:cNvSpPr>
          <p:nvPr>
            <p:ph type="title"/>
          </p:nvPr>
        </p:nvSpPr>
        <p:spPr>
          <a:xfrm>
            <a:off x="838200" y="365126"/>
            <a:ext cx="10515600" cy="714032"/>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27396F0A-39E1-41DF-AB5D-87C2D3C01E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pic>
        <p:nvPicPr>
          <p:cNvPr id="7" name="Picture 2">
            <a:extLst>
              <a:ext uri="{FF2B5EF4-FFF2-40B4-BE49-F238E27FC236}">
                <a16:creationId xmlns:a16="http://schemas.microsoft.com/office/drawing/2014/main" id="{1F0EF8AF-8D48-4079-88AB-128F8EBC9096}"/>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468"/>
          <a:stretch/>
        </p:blipFill>
        <p:spPr bwMode="auto">
          <a:xfrm>
            <a:off x="0" y="0"/>
            <a:ext cx="653229" cy="906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arcador de pie de página 4">
            <a:extLst>
              <a:ext uri="{FF2B5EF4-FFF2-40B4-BE49-F238E27FC236}">
                <a16:creationId xmlns:a16="http://schemas.microsoft.com/office/drawing/2014/main" id="{DD78DFE1-73B6-4EBD-B6DE-1FE0D71932C8}"/>
              </a:ext>
            </a:extLst>
          </p:cNvPr>
          <p:cNvSpPr>
            <a:spLocks noGrp="1"/>
          </p:cNvSpPr>
          <p:nvPr>
            <p:ph type="ftr" sz="quarter" idx="3"/>
          </p:nvPr>
        </p:nvSpPr>
        <p:spPr>
          <a:xfrm>
            <a:off x="4038600" y="6334683"/>
            <a:ext cx="4114800" cy="365125"/>
          </a:xfrm>
          <a:prstGeom prst="rect">
            <a:avLst/>
          </a:prstGeom>
        </p:spPr>
        <p:txBody>
          <a:bodyPr/>
          <a:lstStyle>
            <a:lvl1pPr>
              <a:defRPr sz="1100"/>
            </a:lvl1pPr>
          </a:lstStyle>
          <a:p>
            <a:endParaRPr lang="es-CO" dirty="0"/>
          </a:p>
        </p:txBody>
      </p:sp>
      <p:sp>
        <p:nvSpPr>
          <p:cNvPr id="14" name="Marcador de número de diapositiva 5">
            <a:extLst>
              <a:ext uri="{FF2B5EF4-FFF2-40B4-BE49-F238E27FC236}">
                <a16:creationId xmlns:a16="http://schemas.microsoft.com/office/drawing/2014/main" id="{219CEB88-805A-4BC8-895E-BEC63ABF4052}"/>
              </a:ext>
            </a:extLst>
          </p:cNvPr>
          <p:cNvSpPr txBox="1">
            <a:spLocks/>
          </p:cNvSpPr>
          <p:nvPr/>
        </p:nvSpPr>
        <p:spPr>
          <a:xfrm>
            <a:off x="9292281" y="6288645"/>
            <a:ext cx="2743200" cy="365125"/>
          </a:xfrm>
          <a:prstGeom prst="rect">
            <a:avLst/>
          </a:prstGeom>
        </p:spPr>
        <p:txBody>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44413C3-9E65-4F41-9405-A6ACFE7044BE}" type="slidenum">
              <a:rPr lang="es-CO" sz="1100" b="1" smtClean="0">
                <a:solidFill>
                  <a:schemeClr val="bg1"/>
                </a:solidFill>
              </a:rPr>
              <a:pPr algn="r"/>
              <a:t>‹Nº›</a:t>
            </a:fld>
            <a:endParaRPr lang="es-CO" sz="1100" b="1" dirty="0">
              <a:solidFill>
                <a:schemeClr val="bg1"/>
              </a:solidFill>
            </a:endParaRPr>
          </a:p>
        </p:txBody>
      </p:sp>
      <p:sp>
        <p:nvSpPr>
          <p:cNvPr id="15" name="Marcador de fecha 3">
            <a:extLst>
              <a:ext uri="{FF2B5EF4-FFF2-40B4-BE49-F238E27FC236}">
                <a16:creationId xmlns:a16="http://schemas.microsoft.com/office/drawing/2014/main" id="{C01CB271-6065-409D-95FF-C46BE0BFE1B6}"/>
              </a:ext>
            </a:extLst>
          </p:cNvPr>
          <p:cNvSpPr txBox="1">
            <a:spLocks/>
          </p:cNvSpPr>
          <p:nvPr/>
        </p:nvSpPr>
        <p:spPr>
          <a:xfrm>
            <a:off x="838200" y="6356350"/>
            <a:ext cx="2743200" cy="365125"/>
          </a:xfrm>
          <a:prstGeom prst="rect">
            <a:avLst/>
          </a:prstGeom>
        </p:spPr>
        <p:txBody>
          <a:bodyPr vert="horz" lIns="91440" tIns="45720" rIns="91440" bIns="45720" rtlCol="0" anchor="ctr"/>
          <a:lstStyle>
            <a:defPPr>
              <a:defRPr lang="es-CO"/>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O" dirty="0"/>
          </a:p>
        </p:txBody>
      </p:sp>
      <p:sp>
        <p:nvSpPr>
          <p:cNvPr id="16" name="Marcador de número de diapositiva 5">
            <a:extLst>
              <a:ext uri="{FF2B5EF4-FFF2-40B4-BE49-F238E27FC236}">
                <a16:creationId xmlns:a16="http://schemas.microsoft.com/office/drawing/2014/main" id="{F9C1E225-FCEA-4F05-B1BB-2436BA55A286}"/>
              </a:ext>
            </a:extLst>
          </p:cNvPr>
          <p:cNvSpPr>
            <a:spLocks noGrp="1"/>
          </p:cNvSpPr>
          <p:nvPr>
            <p:ph type="sldNum" sz="quarter" idx="4"/>
          </p:nvPr>
        </p:nvSpPr>
        <p:spPr>
          <a:xfrm>
            <a:off x="9448800" y="6487812"/>
            <a:ext cx="2743200" cy="365125"/>
          </a:xfrm>
          <a:prstGeom prst="rect">
            <a:avLst/>
          </a:prstGeom>
        </p:spPr>
        <p:txBody>
          <a:bodyPr vert="horz" lIns="91440" tIns="45720" rIns="91440" bIns="45720" rtlCol="0" anchor="ctr"/>
          <a:lstStyle>
            <a:lvl1pPr algn="r">
              <a:defRPr sz="1200" b="1">
                <a:solidFill>
                  <a:schemeClr val="bg1"/>
                </a:solidFill>
              </a:defRPr>
            </a:lvl1p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8624865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ctr" defTabSz="914400" rtl="0" eaLnBrk="1" latinLnBrk="0" hangingPunct="1">
        <a:lnSpc>
          <a:spcPct val="90000"/>
        </a:lnSpc>
        <a:spcBef>
          <a:spcPct val="0"/>
        </a:spcBef>
        <a:buNone/>
        <a:defRPr sz="32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3.xml"/><Relationship Id="rId7" Type="http://schemas.openxmlformats.org/officeDocument/2006/relationships/image" Target="../media/image8.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 Target="slide15.xml"/></Relationships>
</file>

<file path=ppt/slides/_rels/slide13.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 Target="slide20.xml"/></Relationships>
</file>

<file path=ppt/slides/_rels/slide14.xml.rels><?xml version="1.0" encoding="UTF-8" standalone="yes"?>
<Relationships xmlns="http://schemas.openxmlformats.org/package/2006/relationships"><Relationship Id="rId3" Type="http://schemas.openxmlformats.org/officeDocument/2006/relationships/slide" Target="slide23.xml"/><Relationship Id="rId7" Type="http://schemas.openxmlformats.org/officeDocument/2006/relationships/image" Target="../media/image9.png"/><Relationship Id="rId2"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26.xml"/><Relationship Id="rId4" Type="http://schemas.openxmlformats.org/officeDocument/2006/relationships/slide" Target="slide2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emf"/><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package" Target="../embeddings/Microsoft_Excel_Worksheet.xlsx"/><Relationship Id="rId7" Type="http://schemas.openxmlformats.org/officeDocument/2006/relationships/chart" Target="../charts/chart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1.emf"/><Relationship Id="rId5" Type="http://schemas.openxmlformats.org/officeDocument/2006/relationships/package" Target="../embeddings/Microsoft_Excel_Worksheet1.xlsx"/><Relationship Id="rId10" Type="http://schemas.openxmlformats.org/officeDocument/2006/relationships/image" Target="../media/image9.png"/><Relationship Id="rId4" Type="http://schemas.openxmlformats.org/officeDocument/2006/relationships/image" Target="../media/image20.emf"/><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2.emf"/></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package" Target="../embeddings/Microsoft_Excel_Worksheet5.xlsx"/><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24.emf"/></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9.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chart" Target="../charts/chart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9.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1.png"/><Relationship Id="rId7"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6.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5.xml"/><Relationship Id="rId7" Type="http://schemas.openxmlformats.org/officeDocument/2006/relationships/image" Target="../media/image8.png"/><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6.xml"/><Relationship Id="rId7" Type="http://schemas.openxmlformats.org/officeDocument/2006/relationships/image" Target="../media/image8.png"/><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8.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9.emf"/></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7.xml"/><Relationship Id="rId7" Type="http://schemas.openxmlformats.org/officeDocument/2006/relationships/image" Target="../media/image8.pn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8.xml"/><Relationship Id="rId7" Type="http://schemas.openxmlformats.org/officeDocument/2006/relationships/image" Target="../media/image8.png"/><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3.xml"/><Relationship Id="rId4" Type="http://schemas.openxmlformats.org/officeDocument/2006/relationships/image" Target="../media/image62.emf"/></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emf"/><Relationship Id="rId2" Type="http://schemas.openxmlformats.org/officeDocument/2006/relationships/image" Target="../media/image63.png"/><Relationship Id="rId1" Type="http://schemas.openxmlformats.org/officeDocument/2006/relationships/slideLayout" Target="../slideLayouts/slideLayout13.xml"/><Relationship Id="rId6" Type="http://schemas.openxmlformats.org/officeDocument/2006/relationships/image" Target="../media/image67.emf"/><Relationship Id="rId5" Type="http://schemas.openxmlformats.org/officeDocument/2006/relationships/image" Target="../media/image66.png"/><Relationship Id="rId4" Type="http://schemas.openxmlformats.org/officeDocument/2006/relationships/image" Target="../media/image6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13.xml"/><Relationship Id="rId4" Type="http://schemas.openxmlformats.org/officeDocument/2006/relationships/image" Target="../media/image71.emf"/></Relationships>
</file>

<file path=ppt/slides/_rels/slide82.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Layout" Target="../slideLayouts/slideLayout13.xml"/><Relationship Id="rId4" Type="http://schemas.openxmlformats.org/officeDocument/2006/relationships/image" Target="../media/image74.emf"/></Relationships>
</file>

<file path=ppt/slides/_rels/slide83.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slideLayout" Target="../slideLayouts/slideLayout13.xml"/><Relationship Id="rId4" Type="http://schemas.openxmlformats.org/officeDocument/2006/relationships/image" Target="../media/image77.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9.xml"/></Relationships>
</file>

<file path=ppt/slides/_rels/slide9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9.xml"/></Relationships>
</file>

<file path=ppt/slides/_rels/slide10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9.xml"/></Relationships>
</file>

<file path=ppt/slides/_rels/slide10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9.xml"/></Relationships>
</file>

<file path=ppt/slides/_rels/slide10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9.xml"/></Relationships>
</file>

<file path=ppt/slides/_rels/slide11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9.xml"/></Relationships>
</file>

<file path=ppt/slides/_rels/slide11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9.xml"/></Relationships>
</file>

<file path=ppt/slides/_rels/slide11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9.xml"/></Relationships>
</file>

<file path=ppt/slides/_rels/slide11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9.xml"/><Relationship Id="rId7" Type="http://schemas.openxmlformats.org/officeDocument/2006/relationships/image" Target="../media/image8.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07.png"/></Relationships>
</file>

<file path=ppt/slides/_rels/slide1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07.png"/></Relationships>
</file>

<file path=ppt/slides/_rels/slide1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9.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0.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6.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9.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8.png"/><Relationship Id="rId2"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1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1.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14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0.xml"/><Relationship Id="rId7" Type="http://schemas.openxmlformats.org/officeDocument/2006/relationships/image" Target="../media/image124.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9.png"/></Relationships>
</file>

<file path=ppt/slides/_rels/slide14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1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705725"/>
            <a:ext cx="9143999" cy="1446550"/>
          </a:xfrm>
          <a:prstGeom prst="rect">
            <a:avLst/>
          </a:prstGeom>
          <a:noFill/>
        </p:spPr>
        <p:txBody>
          <a:bodyPr wrap="square" rtlCol="0">
            <a:spAutoFit/>
          </a:bodyPr>
          <a:lstStyle/>
          <a:p>
            <a:pPr algn="ctr"/>
            <a:r>
              <a:rPr lang="es-ES" sz="4400" b="1" dirty="0">
                <a:solidFill>
                  <a:srgbClr val="000A8B"/>
                </a:solidFill>
              </a:rPr>
              <a:t>JUNTA DIRECTIVA No 173</a:t>
            </a:r>
          </a:p>
          <a:p>
            <a:pPr algn="ctr"/>
            <a:r>
              <a:rPr lang="es-ES" sz="4400" b="1" dirty="0">
                <a:solidFill>
                  <a:srgbClr val="000A8B"/>
                </a:solidFill>
              </a:rPr>
              <a:t>29 de mayo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173</a:t>
            </a:r>
          </a:p>
        </p:txBody>
      </p:sp>
      <p:sp>
        <p:nvSpPr>
          <p:cNvPr id="11" name="Rectángulo 10">
            <a:extLst>
              <a:ext uri="{FF2B5EF4-FFF2-40B4-BE49-F238E27FC236}">
                <a16:creationId xmlns:a16="http://schemas.microsoft.com/office/drawing/2014/main" id="{C63791C2-9D9B-49F5-BA3A-58EA16C6385F}"/>
              </a:ext>
            </a:extLst>
          </p:cNvPr>
          <p:cNvSpPr/>
          <p:nvPr/>
        </p:nvSpPr>
        <p:spPr>
          <a:xfrm>
            <a:off x="972466" y="1703642"/>
            <a:ext cx="11092070" cy="4524315"/>
          </a:xfrm>
          <a:prstGeom prst="rect">
            <a:avLst/>
          </a:prstGeom>
        </p:spPr>
        <p:txBody>
          <a:bodyPr wrap="square">
            <a:spAutoFit/>
          </a:bodyPr>
          <a:lstStyle/>
          <a:p>
            <a:r>
              <a:rPr lang="es-ES" sz="3600" dirty="0"/>
              <a:t>1. Verificación del Quorum</a:t>
            </a:r>
          </a:p>
          <a:p>
            <a:r>
              <a:rPr lang="es-ES" sz="3600" dirty="0"/>
              <a:t>2. Aprobación Actas de Junta</a:t>
            </a:r>
          </a:p>
          <a:p>
            <a:r>
              <a:rPr lang="es-CO" sz="3600" dirty="0"/>
              <a:t>3. </a:t>
            </a:r>
            <a:r>
              <a:rPr lang="es-ES" sz="3600" dirty="0"/>
              <a:t>Comité Financiero</a:t>
            </a:r>
          </a:p>
          <a:p>
            <a:r>
              <a:rPr lang="es-CO" sz="3600" dirty="0"/>
              <a:t>4. Aprobación Incremento salarial vigencia 2019</a:t>
            </a:r>
          </a:p>
          <a:p>
            <a:r>
              <a:rPr lang="es-CO" sz="3600" dirty="0"/>
              <a:t>5. Presentación Galería Inmobiliaria</a:t>
            </a:r>
          </a:p>
          <a:p>
            <a:r>
              <a:rPr lang="es-CO" sz="3600" dirty="0"/>
              <a:t>6. Informe Renovación Tecnológica</a:t>
            </a:r>
          </a:p>
          <a:p>
            <a:r>
              <a:rPr lang="es-CO" sz="3600" dirty="0"/>
              <a:t>7. Proposiciones y Varios</a:t>
            </a:r>
          </a:p>
          <a:p>
            <a:endParaRPr lang="es-ES" sz="3600" dirty="0"/>
          </a:p>
        </p:txBody>
      </p:sp>
      <p:sp>
        <p:nvSpPr>
          <p:cNvPr id="12" name="CuadroTexto 11">
            <a:extLst>
              <a:ext uri="{FF2B5EF4-FFF2-40B4-BE49-F238E27FC236}">
                <a16:creationId xmlns:a16="http://schemas.microsoft.com/office/drawing/2014/main" id="{0EDD9F42-F792-432A-9699-C9F980623FD5}"/>
              </a:ext>
            </a:extLst>
          </p:cNvPr>
          <p:cNvSpPr txBox="1"/>
          <p:nvPr/>
        </p:nvSpPr>
        <p:spPr>
          <a:xfrm>
            <a:off x="3976136" y="856675"/>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3.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1899CFB-AB90-4541-9B71-FFE5A4EFE29B}"/>
              </a:ext>
            </a:extLst>
          </p:cNvPr>
          <p:cNvSpPr txBox="1"/>
          <p:nvPr/>
        </p:nvSpPr>
        <p:spPr>
          <a:xfrm>
            <a:off x="2496886" y="942421"/>
            <a:ext cx="7198228" cy="954107"/>
          </a:xfrm>
          <a:prstGeom prst="rect">
            <a:avLst/>
          </a:prstGeom>
          <a:noFill/>
        </p:spPr>
        <p:txBody>
          <a:bodyPr wrap="square" rtlCol="0">
            <a:spAutoFit/>
          </a:bodyPr>
          <a:lstStyle/>
          <a:p>
            <a:pPr algn="ctr"/>
            <a:r>
              <a:rPr lang="es-CO" sz="2800" b="1" dirty="0">
                <a:solidFill>
                  <a:srgbClr val="000A8B"/>
                </a:solidFill>
              </a:rPr>
              <a:t>COMITÉ FINANCIERO MAYO DE 2019</a:t>
            </a:r>
          </a:p>
          <a:p>
            <a:pPr algn="ctr"/>
            <a:r>
              <a:rPr lang="es-CO" sz="2800" b="1" dirty="0">
                <a:solidFill>
                  <a:srgbClr val="000A8B"/>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1404730" y="2009070"/>
            <a:ext cx="9833113" cy="4467057"/>
          </a:xfrm>
          <a:prstGeom prst="rect">
            <a:avLst/>
          </a:prstGeom>
          <a:noFill/>
        </p:spPr>
        <p:txBody>
          <a:bodyPr wrap="square" rtlCol="0">
            <a:spAutoFit/>
          </a:bodyPr>
          <a:lstStyle/>
          <a:p>
            <a:pPr marL="457200" indent="-457200">
              <a:lnSpc>
                <a:spcPct val="150000"/>
              </a:lnSpc>
              <a:buAutoNum type="arabicPeriod"/>
            </a:pPr>
            <a:r>
              <a:rPr lang="es-CO" sz="2400" dirty="0"/>
              <a:t>Manual de Políticas Contables FRISCO</a:t>
            </a:r>
          </a:p>
          <a:p>
            <a:pPr marL="457200" indent="-457200">
              <a:lnSpc>
                <a:spcPct val="150000"/>
              </a:lnSpc>
              <a:buAutoNum type="arabicPeriod"/>
            </a:pPr>
            <a:r>
              <a:rPr lang="es-CO" sz="2400" dirty="0"/>
              <a:t>Estados Financieros SAE a Abril 30 de 2019</a:t>
            </a:r>
          </a:p>
          <a:p>
            <a:pPr marL="457200" indent="-457200">
              <a:lnSpc>
                <a:spcPct val="150000"/>
              </a:lnSpc>
              <a:buAutoNum type="arabicPeriod"/>
            </a:pPr>
            <a:r>
              <a:rPr lang="es-CO" sz="2400" dirty="0"/>
              <a:t>Ejecución Presupuestal Marzo 31 de 2019</a:t>
            </a:r>
          </a:p>
          <a:p>
            <a:pPr marL="457200" indent="-457200">
              <a:lnSpc>
                <a:spcPct val="150000"/>
              </a:lnSpc>
              <a:buAutoNum type="arabicPeriod"/>
            </a:pPr>
            <a:r>
              <a:rPr lang="es-CO" sz="2400" dirty="0"/>
              <a:t>Informe Portafolio a Abril 30 de 2019</a:t>
            </a:r>
          </a:p>
          <a:p>
            <a:pPr marL="457200" indent="-457200">
              <a:lnSpc>
                <a:spcPct val="150000"/>
              </a:lnSpc>
              <a:buAutoNum type="arabicPeriod"/>
            </a:pPr>
            <a:r>
              <a:rPr lang="es-CO" sz="2400" dirty="0"/>
              <a:t>Presentación Gerencia Comercial</a:t>
            </a:r>
          </a:p>
          <a:p>
            <a:pPr marL="457200" indent="-457200">
              <a:lnSpc>
                <a:spcPct val="150000"/>
              </a:lnSpc>
              <a:buAutoNum type="arabicPeriod"/>
            </a:pPr>
            <a:r>
              <a:rPr lang="es-CO" sz="2400" dirty="0"/>
              <a:t>Comercialización de Bienes Muebles</a:t>
            </a:r>
          </a:p>
          <a:p>
            <a:pPr marL="457200" indent="-457200">
              <a:lnSpc>
                <a:spcPct val="150000"/>
              </a:lnSpc>
              <a:buAutoNum type="arabicPeriod"/>
            </a:pPr>
            <a:r>
              <a:rPr lang="es-CO" sz="2400" dirty="0"/>
              <a:t>Proyectos Especiales</a:t>
            </a:r>
          </a:p>
          <a:p>
            <a:pPr marL="457200" indent="-457200">
              <a:lnSpc>
                <a:spcPct val="150000"/>
              </a:lnSpc>
              <a:buAutoNum type="arabicPeriod"/>
            </a:pPr>
            <a:r>
              <a:rPr lang="es-CO" sz="2400" dirty="0"/>
              <a:t>Varios</a:t>
            </a:r>
          </a:p>
        </p:txBody>
      </p:sp>
      <p:sp>
        <p:nvSpPr>
          <p:cNvPr id="6" name="Rectángulo 5">
            <a:extLst>
              <a:ext uri="{FF2B5EF4-FFF2-40B4-BE49-F238E27FC236}">
                <a16:creationId xmlns:a16="http://schemas.microsoft.com/office/drawing/2014/main" id="{D89C6E3E-8AE7-4B38-B0AC-2A2A72AC3E2D}"/>
              </a:ext>
            </a:extLst>
          </p:cNvPr>
          <p:cNvSpPr/>
          <p:nvPr/>
        </p:nvSpPr>
        <p:spPr>
          <a:xfrm>
            <a:off x="0" y="6597624"/>
            <a:ext cx="12192000" cy="2539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0" name="CuadroTexto 9">
            <a:extLst>
              <a:ext uri="{FF2B5EF4-FFF2-40B4-BE49-F238E27FC236}">
                <a16:creationId xmlns:a16="http://schemas.microsoft.com/office/drawing/2014/main" id="{65C3D3B3-F13D-416E-B366-7B2FF732BBB5}"/>
              </a:ext>
            </a:extLst>
          </p:cNvPr>
          <p:cNvSpPr txBox="1"/>
          <p:nvPr/>
        </p:nvSpPr>
        <p:spPr>
          <a:xfrm>
            <a:off x="7276281" y="6598354"/>
            <a:ext cx="4889215" cy="261610"/>
          </a:xfrm>
          <a:prstGeom prst="rect">
            <a:avLst/>
          </a:prstGeom>
          <a:noFill/>
        </p:spPr>
        <p:txBody>
          <a:bodyPr wrap="square" rtlCol="0">
            <a:spAutoFit/>
          </a:bodyPr>
          <a:lstStyle/>
          <a:p>
            <a:pPr algn="r"/>
            <a:r>
              <a:rPr lang="es-ES" sz="1100" dirty="0">
                <a:solidFill>
                  <a:srgbClr val="A9A8A9"/>
                </a:solidFill>
                <a:latin typeface="Lato Regular"/>
                <a:cs typeface="Lato Regular"/>
              </a:rPr>
              <a:t>Vicepresidencia Administrativa y Financiera – Gerencia Financiera </a:t>
            </a:r>
          </a:p>
        </p:txBody>
      </p:sp>
      <p:pic>
        <p:nvPicPr>
          <p:cNvPr id="12" name="Imagen 11">
            <a:extLst>
              <a:ext uri="{FF2B5EF4-FFF2-40B4-BE49-F238E27FC236}">
                <a16:creationId xmlns:a16="http://schemas.microsoft.com/office/drawing/2014/main" id="{A834353F-991B-461E-8D92-E0D2A2776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F74A48C-7350-4E63-AC0A-7725DD05A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688815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1916702" y="2359792"/>
            <a:ext cx="8138159" cy="2018694"/>
          </a:xfrm>
          <a:prstGeom prst="rect">
            <a:avLst/>
          </a:prstGeom>
          <a:noFill/>
        </p:spPr>
        <p:txBody>
          <a:bodyPr wrap="square" rtlCol="0">
            <a:spAutoFit/>
          </a:bodyPr>
          <a:lstStyle/>
          <a:p>
            <a:pPr indent="-457200" algn="ctr">
              <a:lnSpc>
                <a:spcPct val="150000"/>
              </a:lnSpc>
              <a:buAutoNum type="arabicPeriod"/>
            </a:pPr>
            <a:r>
              <a:rPr lang="es-CO" sz="4400" b="1" dirty="0">
                <a:solidFill>
                  <a:srgbClr val="002060"/>
                </a:solidFill>
              </a:rPr>
              <a:t>MANUAL DE POLÍTICAS CONTABLES FRISCO</a:t>
            </a:r>
          </a:p>
        </p:txBody>
      </p:sp>
      <p:sp>
        <p:nvSpPr>
          <p:cNvPr id="10" name="Rectángulo 9">
            <a:extLst>
              <a:ext uri="{FF2B5EF4-FFF2-40B4-BE49-F238E27FC236}">
                <a16:creationId xmlns:a16="http://schemas.microsoft.com/office/drawing/2014/main" id="{560AEF1E-2A7E-4D36-90DA-73407520177D}"/>
              </a:ext>
            </a:extLst>
          </p:cNvPr>
          <p:cNvSpPr/>
          <p:nvPr/>
        </p:nvSpPr>
        <p:spPr>
          <a:xfrm>
            <a:off x="0" y="6597624"/>
            <a:ext cx="12192000" cy="2539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B48B6069-251D-41A0-A767-73B59ACDFB92}"/>
              </a:ext>
            </a:extLst>
          </p:cNvPr>
          <p:cNvSpPr txBox="1"/>
          <p:nvPr/>
        </p:nvSpPr>
        <p:spPr>
          <a:xfrm>
            <a:off x="7276281" y="6598354"/>
            <a:ext cx="4889215" cy="261610"/>
          </a:xfrm>
          <a:prstGeom prst="rect">
            <a:avLst/>
          </a:prstGeom>
          <a:noFill/>
        </p:spPr>
        <p:txBody>
          <a:bodyPr wrap="square" rtlCol="0">
            <a:spAutoFit/>
          </a:bodyPr>
          <a:lstStyle/>
          <a:p>
            <a:pPr algn="r"/>
            <a:r>
              <a:rPr lang="es-ES" sz="1100" dirty="0">
                <a:solidFill>
                  <a:srgbClr val="A9A8A9"/>
                </a:solidFill>
                <a:latin typeface="Lato Regular"/>
                <a:cs typeface="Lato Regular"/>
              </a:rPr>
              <a:t>Vicepresidencia Administrativa y Financiera – Gerencia Financiera </a:t>
            </a:r>
          </a:p>
        </p:txBody>
      </p:sp>
      <p:pic>
        <p:nvPicPr>
          <p:cNvPr id="12" name="Imagen 11">
            <a:extLst>
              <a:ext uri="{FF2B5EF4-FFF2-40B4-BE49-F238E27FC236}">
                <a16:creationId xmlns:a16="http://schemas.microsoft.com/office/drawing/2014/main" id="{94711784-E1CD-42F1-BB4C-8E664D2F2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DCE0A09-4187-4D00-95B4-68BB8033C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16217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0" y="6597624"/>
            <a:ext cx="12192000" cy="2539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7276281" y="6598354"/>
            <a:ext cx="4889215" cy="261610"/>
          </a:xfrm>
          <a:prstGeom prst="rect">
            <a:avLst/>
          </a:prstGeom>
          <a:noFill/>
        </p:spPr>
        <p:txBody>
          <a:bodyPr wrap="square" rtlCol="0">
            <a:spAutoFit/>
          </a:bodyPr>
          <a:lstStyle/>
          <a:p>
            <a:pPr algn="r"/>
            <a:r>
              <a:rPr lang="es-ES" sz="1100" dirty="0">
                <a:solidFill>
                  <a:srgbClr val="A9A8A9"/>
                </a:solidFill>
                <a:latin typeface="Lato Regular"/>
                <a:cs typeface="Lato Regular"/>
              </a:rPr>
              <a:t>Vicepresidencia Administrativa y Financiera – Gerencia Financiera </a:t>
            </a:r>
          </a:p>
        </p:txBody>
      </p:sp>
      <p:sp>
        <p:nvSpPr>
          <p:cNvPr id="12" name="Título 1">
            <a:extLst>
              <a:ext uri="{FF2B5EF4-FFF2-40B4-BE49-F238E27FC236}">
                <a16:creationId xmlns:a16="http://schemas.microsoft.com/office/drawing/2014/main" id="{AA2DECF6-B4AE-44AA-85E1-66533A452BC2}"/>
              </a:ext>
            </a:extLst>
          </p:cNvPr>
          <p:cNvSpPr txBox="1">
            <a:spLocks/>
          </p:cNvSpPr>
          <p:nvPr/>
        </p:nvSpPr>
        <p:spPr>
          <a:xfrm>
            <a:off x="1647038" y="587184"/>
            <a:ext cx="8747118" cy="813733"/>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3300" b="1" dirty="0">
                <a:solidFill>
                  <a:srgbClr val="002060"/>
                </a:solidFill>
                <a:latin typeface="+mn-lt"/>
                <a:ea typeface="+mn-ea"/>
                <a:cs typeface="+mn-cs"/>
              </a:rPr>
              <a:t>CRONOGRAMA DEL MARCO NORMATIVO </a:t>
            </a:r>
            <a:br>
              <a:rPr lang="es-CO" sz="3200" dirty="0"/>
            </a:br>
            <a:r>
              <a:rPr lang="es-CO" sz="1800" dirty="0"/>
              <a:t>ENTIDADES DEL GOBIERNO RESOLUCION 693 DE 2016</a:t>
            </a:r>
            <a:endParaRPr lang="es-CO" sz="3200" dirty="0"/>
          </a:p>
        </p:txBody>
      </p:sp>
      <p:graphicFrame>
        <p:nvGraphicFramePr>
          <p:cNvPr id="14" name="Marcador de contenido 5">
            <a:extLst>
              <a:ext uri="{FF2B5EF4-FFF2-40B4-BE49-F238E27FC236}">
                <a16:creationId xmlns:a16="http://schemas.microsoft.com/office/drawing/2014/main" id="{03BA5D31-A026-4782-A20C-D1A1F30ED6E6}"/>
              </a:ext>
            </a:extLst>
          </p:cNvPr>
          <p:cNvGraphicFramePr>
            <a:graphicFrameLocks/>
          </p:cNvGraphicFramePr>
          <p:nvPr>
            <p:extLst>
              <p:ext uri="{D42A27DB-BD31-4B8C-83A1-F6EECF244321}">
                <p14:modId xmlns:p14="http://schemas.microsoft.com/office/powerpoint/2010/main" val="3768921399"/>
              </p:ext>
            </p:extLst>
          </p:nvPr>
        </p:nvGraphicFramePr>
        <p:xfrm>
          <a:off x="1272209" y="1606104"/>
          <a:ext cx="9978887" cy="443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3E241CC5-0CC2-4C8E-BDBF-9A42CE485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0244" y="48237"/>
            <a:ext cx="1496850" cy="650612"/>
          </a:xfrm>
          <a:prstGeom prst="rect">
            <a:avLst/>
          </a:prstGeom>
        </p:spPr>
      </p:pic>
      <p:pic>
        <p:nvPicPr>
          <p:cNvPr id="9" name="Imagen 8">
            <a:extLst>
              <a:ext uri="{FF2B5EF4-FFF2-40B4-BE49-F238E27FC236}">
                <a16:creationId xmlns:a16="http://schemas.microsoft.com/office/drawing/2014/main" id="{CD29D1AB-857C-49CF-ADE0-DF35DB77BE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52452" y="76813"/>
            <a:ext cx="3277588" cy="563147"/>
          </a:xfrm>
          <a:prstGeom prst="rect">
            <a:avLst/>
          </a:prstGeom>
        </p:spPr>
      </p:pic>
    </p:spTree>
    <p:extLst>
      <p:ext uri="{BB962C8B-B14F-4D97-AF65-F5344CB8AC3E}">
        <p14:creationId xmlns:p14="http://schemas.microsoft.com/office/powerpoint/2010/main" val="1966391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39A42EDE-CF04-4515-B814-9D7B799C5676}"/>
              </a:ext>
            </a:extLst>
          </p:cNvPr>
          <p:cNvSpPr txBox="1">
            <a:spLocks/>
          </p:cNvSpPr>
          <p:nvPr/>
        </p:nvSpPr>
        <p:spPr>
          <a:xfrm>
            <a:off x="1266835" y="354333"/>
            <a:ext cx="85290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3100" b="1" dirty="0">
                <a:solidFill>
                  <a:srgbClr val="002060"/>
                </a:solidFill>
                <a:latin typeface="+mn-lt"/>
                <a:ea typeface="+mn-ea"/>
                <a:cs typeface="+mn-cs"/>
              </a:rPr>
              <a:t>GESTIONES ADELANTADAS POR SAE</a:t>
            </a:r>
          </a:p>
        </p:txBody>
      </p:sp>
      <p:graphicFrame>
        <p:nvGraphicFramePr>
          <p:cNvPr id="9" name="Marcador de contenido 15">
            <a:extLst>
              <a:ext uri="{FF2B5EF4-FFF2-40B4-BE49-F238E27FC236}">
                <a16:creationId xmlns:a16="http://schemas.microsoft.com/office/drawing/2014/main" id="{4835C1B9-D2D7-4786-96B0-9AC293B336E8}"/>
              </a:ext>
            </a:extLst>
          </p:cNvPr>
          <p:cNvGraphicFramePr>
            <a:graphicFrameLocks/>
          </p:cNvGraphicFramePr>
          <p:nvPr>
            <p:extLst/>
          </p:nvPr>
        </p:nvGraphicFramePr>
        <p:xfrm>
          <a:off x="2133600" y="1166019"/>
          <a:ext cx="844296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a:extLst>
              <a:ext uri="{FF2B5EF4-FFF2-40B4-BE49-F238E27FC236}">
                <a16:creationId xmlns:a16="http://schemas.microsoft.com/office/drawing/2014/main" id="{5E184003-E0CC-44A0-A640-19CAD2A2D643}"/>
              </a:ext>
            </a:extLst>
          </p:cNvPr>
          <p:cNvSpPr txBox="1"/>
          <p:nvPr/>
        </p:nvSpPr>
        <p:spPr>
          <a:xfrm>
            <a:off x="4629524" y="4764438"/>
            <a:ext cx="206369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s-CO" sz="1200" dirty="0"/>
              <a:t>Mesas de Trabajo internas</a:t>
            </a:r>
          </a:p>
          <a:p>
            <a:pPr marL="342900" indent="-342900">
              <a:buFont typeface="+mj-lt"/>
              <a:buAutoNum type="arabicPeriod"/>
            </a:pPr>
            <a:r>
              <a:rPr lang="es-CO" sz="1200" dirty="0"/>
              <a:t>Mesas de Trabajo CGN</a:t>
            </a:r>
          </a:p>
          <a:p>
            <a:pPr marL="342900" indent="-342900">
              <a:buFont typeface="+mj-lt"/>
              <a:buAutoNum type="arabicPeriod"/>
            </a:pPr>
            <a:r>
              <a:rPr lang="es-CO" sz="1200" dirty="0"/>
              <a:t>Consultas CGN</a:t>
            </a:r>
          </a:p>
        </p:txBody>
      </p:sp>
      <p:sp>
        <p:nvSpPr>
          <p:cNvPr id="11" name="Flecha: hacia abajo 10">
            <a:extLst>
              <a:ext uri="{FF2B5EF4-FFF2-40B4-BE49-F238E27FC236}">
                <a16:creationId xmlns:a16="http://schemas.microsoft.com/office/drawing/2014/main" id="{55B22DDF-F611-4014-994C-BED6A1367C01}"/>
              </a:ext>
            </a:extLst>
          </p:cNvPr>
          <p:cNvSpPr/>
          <p:nvPr/>
        </p:nvSpPr>
        <p:spPr>
          <a:xfrm>
            <a:off x="5531337" y="4368542"/>
            <a:ext cx="364921" cy="307777"/>
          </a:xfrm>
          <a:prstGeom prst="downArrow">
            <a:avLst>
              <a:gd name="adj1" fmla="val 3461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13" name="Flecha: hacia abajo 12">
            <a:extLst>
              <a:ext uri="{FF2B5EF4-FFF2-40B4-BE49-F238E27FC236}">
                <a16:creationId xmlns:a16="http://schemas.microsoft.com/office/drawing/2014/main" id="{1D3782ED-2091-43A9-ABA8-1E4857FB2EFD}"/>
              </a:ext>
            </a:extLst>
          </p:cNvPr>
          <p:cNvSpPr/>
          <p:nvPr/>
        </p:nvSpPr>
        <p:spPr>
          <a:xfrm>
            <a:off x="8247413" y="4410941"/>
            <a:ext cx="306197"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15" name="CuadroTexto 14">
            <a:extLst>
              <a:ext uri="{FF2B5EF4-FFF2-40B4-BE49-F238E27FC236}">
                <a16:creationId xmlns:a16="http://schemas.microsoft.com/office/drawing/2014/main" id="{EF7DF797-3138-4969-AEF9-78CF001B9990}"/>
              </a:ext>
            </a:extLst>
          </p:cNvPr>
          <p:cNvSpPr txBox="1"/>
          <p:nvPr/>
        </p:nvSpPr>
        <p:spPr>
          <a:xfrm>
            <a:off x="7324626" y="4799876"/>
            <a:ext cx="206369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s-CO" sz="1200" dirty="0"/>
              <a:t>Políticas contables</a:t>
            </a:r>
          </a:p>
          <a:p>
            <a:pPr marL="342900" indent="-342900">
              <a:buFont typeface="+mj-lt"/>
              <a:buAutoNum type="arabicPeriod"/>
            </a:pPr>
            <a:r>
              <a:rPr lang="es-CO" sz="1200" dirty="0"/>
              <a:t>Estado Financiero de Apertura.</a:t>
            </a:r>
          </a:p>
          <a:p>
            <a:pPr marL="342900" indent="-342900">
              <a:buFont typeface="+mj-lt"/>
              <a:buAutoNum type="arabicPeriod"/>
            </a:pPr>
            <a:r>
              <a:rPr lang="es-CO" sz="1200" dirty="0"/>
              <a:t>Impactos de transición </a:t>
            </a:r>
            <a:endParaRPr lang="es-CO" sz="1400" dirty="0"/>
          </a:p>
        </p:txBody>
      </p:sp>
      <p:pic>
        <p:nvPicPr>
          <p:cNvPr id="12" name="Imagen 11">
            <a:extLst>
              <a:ext uri="{FF2B5EF4-FFF2-40B4-BE49-F238E27FC236}">
                <a16:creationId xmlns:a16="http://schemas.microsoft.com/office/drawing/2014/main" id="{30C63139-A810-417F-922F-1BDD6C2DA1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2599" y="48237"/>
            <a:ext cx="1604495" cy="697400"/>
          </a:xfrm>
          <a:prstGeom prst="rect">
            <a:avLst/>
          </a:prstGeom>
        </p:spPr>
      </p:pic>
      <p:pic>
        <p:nvPicPr>
          <p:cNvPr id="14" name="Imagen 13">
            <a:extLst>
              <a:ext uri="{FF2B5EF4-FFF2-40B4-BE49-F238E27FC236}">
                <a16:creationId xmlns:a16="http://schemas.microsoft.com/office/drawing/2014/main" id="{953C793D-3763-46B9-A353-5D9B1A59CA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47413" y="76813"/>
            <a:ext cx="3882628" cy="667104"/>
          </a:xfrm>
          <a:prstGeom prst="rect">
            <a:avLst/>
          </a:prstGeom>
        </p:spPr>
      </p:pic>
      <p:sp>
        <p:nvSpPr>
          <p:cNvPr id="16" name="Rectángulo 15">
            <a:extLst>
              <a:ext uri="{FF2B5EF4-FFF2-40B4-BE49-F238E27FC236}">
                <a16:creationId xmlns:a16="http://schemas.microsoft.com/office/drawing/2014/main" id="{C98EEA70-3665-46E7-BDE5-A9D7471074BB}"/>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7" name="CuadroTexto 16">
            <a:extLst>
              <a:ext uri="{FF2B5EF4-FFF2-40B4-BE49-F238E27FC236}">
                <a16:creationId xmlns:a16="http://schemas.microsoft.com/office/drawing/2014/main" id="{86559802-E4AE-4CDD-B5F7-E2CDAC398252}"/>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95798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824E4658-252A-4242-B199-74540D79C5AC}"/>
              </a:ext>
            </a:extLst>
          </p:cNvPr>
          <p:cNvSpPr txBox="1">
            <a:spLocks/>
          </p:cNvSpPr>
          <p:nvPr/>
        </p:nvSpPr>
        <p:spPr>
          <a:xfrm>
            <a:off x="2133600" y="274638"/>
            <a:ext cx="733653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3100" b="1" dirty="0">
                <a:solidFill>
                  <a:srgbClr val="002060"/>
                </a:solidFill>
                <a:latin typeface="+mn-lt"/>
                <a:ea typeface="+mn-ea"/>
                <a:cs typeface="+mn-cs"/>
              </a:rPr>
              <a:t>MESAS DE TRABAJO</a:t>
            </a:r>
          </a:p>
        </p:txBody>
      </p:sp>
      <p:graphicFrame>
        <p:nvGraphicFramePr>
          <p:cNvPr id="14" name="Marcador de contenido 3">
            <a:extLst>
              <a:ext uri="{FF2B5EF4-FFF2-40B4-BE49-F238E27FC236}">
                <a16:creationId xmlns:a16="http://schemas.microsoft.com/office/drawing/2014/main" id="{27538CD1-C67B-42EE-B650-649EC6367C93}"/>
              </a:ext>
            </a:extLst>
          </p:cNvPr>
          <p:cNvGraphicFramePr>
            <a:graphicFrameLocks/>
          </p:cNvGraphicFramePr>
          <p:nvPr>
            <p:extLst/>
          </p:nvPr>
        </p:nvGraphicFramePr>
        <p:xfrm>
          <a:off x="1694688" y="1152461"/>
          <a:ext cx="8973312"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2B77F9D6-E3F1-4D76-A748-291911635D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02BCE14A-1EF2-49B8-85E2-1545C7980D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4E74A742-F2F0-4F04-837F-D1B9D122013F}"/>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C1D26C73-7BB6-40E9-8D38-497C55F19A75}"/>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034819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E7C2038B-EE88-4323-9E84-A40D7A13F9C1}"/>
              </a:ext>
            </a:extLst>
          </p:cNvPr>
          <p:cNvSpPr txBox="1">
            <a:spLocks/>
          </p:cNvSpPr>
          <p:nvPr/>
        </p:nvSpPr>
        <p:spPr>
          <a:xfrm>
            <a:off x="1533526" y="580639"/>
            <a:ext cx="859622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3100" b="1" dirty="0">
                <a:solidFill>
                  <a:srgbClr val="002060"/>
                </a:solidFill>
                <a:latin typeface="+mn-lt"/>
                <a:ea typeface="+mn-ea"/>
                <a:cs typeface="+mn-cs"/>
              </a:rPr>
              <a:t>GESTIONES DE SOCIALIZACIÓN </a:t>
            </a:r>
          </a:p>
          <a:p>
            <a:r>
              <a:rPr lang="es-CO" sz="3100" b="1" dirty="0">
                <a:solidFill>
                  <a:srgbClr val="002060"/>
                </a:solidFill>
                <a:latin typeface="+mn-lt"/>
                <a:ea typeface="+mn-ea"/>
                <a:cs typeface="+mn-cs"/>
              </a:rPr>
              <a:t>POLITICAS CONTABLES</a:t>
            </a:r>
          </a:p>
        </p:txBody>
      </p:sp>
      <p:graphicFrame>
        <p:nvGraphicFramePr>
          <p:cNvPr id="9" name="Marcador de contenido 3">
            <a:extLst>
              <a:ext uri="{FF2B5EF4-FFF2-40B4-BE49-F238E27FC236}">
                <a16:creationId xmlns:a16="http://schemas.microsoft.com/office/drawing/2014/main" id="{95B837EF-BAD9-48D7-AC1E-DF83EE34B7C6}"/>
              </a:ext>
            </a:extLst>
          </p:cNvPr>
          <p:cNvGraphicFramePr>
            <a:graphicFrameLocks/>
          </p:cNvGraphicFramePr>
          <p:nvPr>
            <p:extLst>
              <p:ext uri="{D42A27DB-BD31-4B8C-83A1-F6EECF244321}">
                <p14:modId xmlns:p14="http://schemas.microsoft.com/office/powerpoint/2010/main" val="529216589"/>
              </p:ext>
            </p:extLst>
          </p:nvPr>
        </p:nvGraphicFramePr>
        <p:xfrm>
          <a:off x="1797930" y="1463041"/>
          <a:ext cx="859622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n 9">
            <a:extLst>
              <a:ext uri="{FF2B5EF4-FFF2-40B4-BE49-F238E27FC236}">
                <a16:creationId xmlns:a16="http://schemas.microsoft.com/office/drawing/2014/main" id="{3DC3D539-CF33-40B0-964D-25B6AEF0ED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003" y="48237"/>
            <a:ext cx="1557091" cy="676796"/>
          </a:xfrm>
          <a:prstGeom prst="rect">
            <a:avLst/>
          </a:prstGeom>
        </p:spPr>
      </p:pic>
      <p:pic>
        <p:nvPicPr>
          <p:cNvPr id="11" name="Imagen 10">
            <a:extLst>
              <a:ext uri="{FF2B5EF4-FFF2-40B4-BE49-F238E27FC236}">
                <a16:creationId xmlns:a16="http://schemas.microsoft.com/office/drawing/2014/main" id="{189147AC-8464-4309-8260-5138894BD1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2121" y="76812"/>
            <a:ext cx="3767919" cy="647395"/>
          </a:xfrm>
          <a:prstGeom prst="rect">
            <a:avLst/>
          </a:prstGeom>
        </p:spPr>
      </p:pic>
      <p:sp>
        <p:nvSpPr>
          <p:cNvPr id="12" name="Rectángulo 11">
            <a:extLst>
              <a:ext uri="{FF2B5EF4-FFF2-40B4-BE49-F238E27FC236}">
                <a16:creationId xmlns:a16="http://schemas.microsoft.com/office/drawing/2014/main" id="{DD56E094-4ABE-4CE9-95CA-2B0B3A0A897C}"/>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E75720B4-5E6B-4D12-98BF-E86F4BE44DB7}"/>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568996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634661" y="2359793"/>
            <a:ext cx="7217494" cy="1323439"/>
          </a:xfrm>
          <a:prstGeom prst="rect">
            <a:avLst/>
          </a:prstGeom>
          <a:noFill/>
        </p:spPr>
        <p:txBody>
          <a:bodyPr wrap="square" rtlCol="0">
            <a:spAutoFit/>
          </a:bodyPr>
          <a:lstStyle/>
          <a:p>
            <a:pPr algn="ctr">
              <a:spcBef>
                <a:spcPct val="0"/>
              </a:spcBef>
            </a:pPr>
            <a:r>
              <a:rPr lang="es-CO" sz="4000" b="1" dirty="0">
                <a:solidFill>
                  <a:srgbClr val="002060"/>
                </a:solidFill>
              </a:rPr>
              <a:t>2. ESTADOS FINANCIEROS SAE</a:t>
            </a:r>
          </a:p>
          <a:p>
            <a:pPr algn="ctr">
              <a:spcBef>
                <a:spcPct val="0"/>
              </a:spcBef>
            </a:pPr>
            <a:r>
              <a:rPr lang="es-CO" sz="4000" b="1" dirty="0">
                <a:solidFill>
                  <a:srgbClr val="002060"/>
                </a:solidFill>
              </a:rPr>
              <a:t> AL 30 DE ABRIL DE 2019</a:t>
            </a:r>
            <a:endParaRPr lang="es-ES" sz="4000" b="1" dirty="0">
              <a:solidFill>
                <a:srgbClr val="002060"/>
              </a:solidFill>
            </a:endParaRPr>
          </a:p>
        </p:txBody>
      </p:sp>
      <p:pic>
        <p:nvPicPr>
          <p:cNvPr id="10" name="Imagen 9">
            <a:extLst>
              <a:ext uri="{FF2B5EF4-FFF2-40B4-BE49-F238E27FC236}">
                <a16:creationId xmlns:a16="http://schemas.microsoft.com/office/drawing/2014/main" id="{D05DD817-6037-4706-9E07-0F3B2901E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7D5E3965-CA20-492B-AF5A-81B6C8D51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963FE2F3-959A-4A6E-A126-F04906B065DD}"/>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C17B5501-B9AD-4E2C-B677-A8DE98712836}"/>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69049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196EA3E7-2E77-4098-8B74-18300568C933}"/>
              </a:ext>
            </a:extLst>
          </p:cNvPr>
          <p:cNvGraphicFramePr>
            <a:graphicFrameLocks noGrp="1"/>
          </p:cNvGraphicFramePr>
          <p:nvPr>
            <p:extLst/>
          </p:nvPr>
        </p:nvGraphicFramePr>
        <p:xfrm>
          <a:off x="1831380" y="893257"/>
          <a:ext cx="8562774" cy="5260653"/>
        </p:xfrm>
        <a:graphic>
          <a:graphicData uri="http://schemas.openxmlformats.org/drawingml/2006/table">
            <a:tbl>
              <a:tblPr/>
              <a:tblGrid>
                <a:gridCol w="3304931">
                  <a:extLst>
                    <a:ext uri="{9D8B030D-6E8A-4147-A177-3AD203B41FA5}">
                      <a16:colId xmlns:a16="http://schemas.microsoft.com/office/drawing/2014/main" val="627548322"/>
                    </a:ext>
                  </a:extLst>
                </a:gridCol>
                <a:gridCol w="1065224">
                  <a:extLst>
                    <a:ext uri="{9D8B030D-6E8A-4147-A177-3AD203B41FA5}">
                      <a16:colId xmlns:a16="http://schemas.microsoft.com/office/drawing/2014/main" val="2653089151"/>
                    </a:ext>
                  </a:extLst>
                </a:gridCol>
                <a:gridCol w="95598">
                  <a:extLst>
                    <a:ext uri="{9D8B030D-6E8A-4147-A177-3AD203B41FA5}">
                      <a16:colId xmlns:a16="http://schemas.microsoft.com/office/drawing/2014/main" val="294843436"/>
                    </a:ext>
                  </a:extLst>
                </a:gridCol>
                <a:gridCol w="1065224">
                  <a:extLst>
                    <a:ext uri="{9D8B030D-6E8A-4147-A177-3AD203B41FA5}">
                      <a16:colId xmlns:a16="http://schemas.microsoft.com/office/drawing/2014/main" val="3646296862"/>
                    </a:ext>
                  </a:extLst>
                </a:gridCol>
                <a:gridCol w="95598">
                  <a:extLst>
                    <a:ext uri="{9D8B030D-6E8A-4147-A177-3AD203B41FA5}">
                      <a16:colId xmlns:a16="http://schemas.microsoft.com/office/drawing/2014/main" val="3057858763"/>
                    </a:ext>
                  </a:extLst>
                </a:gridCol>
                <a:gridCol w="996943">
                  <a:extLst>
                    <a:ext uri="{9D8B030D-6E8A-4147-A177-3AD203B41FA5}">
                      <a16:colId xmlns:a16="http://schemas.microsoft.com/office/drawing/2014/main" val="1118099274"/>
                    </a:ext>
                  </a:extLst>
                </a:gridCol>
                <a:gridCol w="95598">
                  <a:extLst>
                    <a:ext uri="{9D8B030D-6E8A-4147-A177-3AD203B41FA5}">
                      <a16:colId xmlns:a16="http://schemas.microsoft.com/office/drawing/2014/main" val="2424753647"/>
                    </a:ext>
                  </a:extLst>
                </a:gridCol>
                <a:gridCol w="915001">
                  <a:extLst>
                    <a:ext uri="{9D8B030D-6E8A-4147-A177-3AD203B41FA5}">
                      <a16:colId xmlns:a16="http://schemas.microsoft.com/office/drawing/2014/main" val="2599879271"/>
                    </a:ext>
                  </a:extLst>
                </a:gridCol>
                <a:gridCol w="95598">
                  <a:extLst>
                    <a:ext uri="{9D8B030D-6E8A-4147-A177-3AD203B41FA5}">
                      <a16:colId xmlns:a16="http://schemas.microsoft.com/office/drawing/2014/main" val="4022680583"/>
                    </a:ext>
                  </a:extLst>
                </a:gridCol>
                <a:gridCol w="833059">
                  <a:extLst>
                    <a:ext uri="{9D8B030D-6E8A-4147-A177-3AD203B41FA5}">
                      <a16:colId xmlns:a16="http://schemas.microsoft.com/office/drawing/2014/main" val="3997152384"/>
                    </a:ext>
                  </a:extLst>
                </a:gridCol>
              </a:tblGrid>
              <a:tr h="696639">
                <a:tc>
                  <a:txBody>
                    <a:bodyPr/>
                    <a:lstStyle/>
                    <a:p>
                      <a:pPr algn="ctr" fontAlgn="ctr"/>
                      <a:r>
                        <a:rPr lang="es-CO" sz="1200" b="1" i="0" u="none" strike="noStrike" dirty="0">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dirty="0">
                          <a:effectLst/>
                          <a:latin typeface="Calibri" panose="020F0502020204030204" pitchFamily="34" charset="0"/>
                        </a:rPr>
                        <a:t>30-Abril-2019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dirty="0">
                          <a:effectLst/>
                          <a:latin typeface="Calibri" panose="020F0502020204030204" pitchFamily="34" charset="0"/>
                        </a:rPr>
                        <a:t>30-Abril-2018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Abril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3552741"/>
                  </a:ext>
                </a:extLst>
              </a:tr>
              <a:tr h="232214">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80431923"/>
                  </a:ext>
                </a:extLst>
              </a:tr>
              <a:tr h="293424">
                <a:tc>
                  <a:txBody>
                    <a:bodyPr/>
                    <a:lstStyle/>
                    <a:p>
                      <a:pPr algn="l" fontAlgn="ctr"/>
                      <a:r>
                        <a:rPr lang="es-CO" sz="1200" b="0" i="0" u="none" strike="noStrike">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576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3408801856"/>
                  </a:ext>
                </a:extLst>
              </a:tr>
              <a:tr h="293424">
                <a:tc>
                  <a:txBody>
                    <a:bodyPr/>
                    <a:lstStyle/>
                    <a:p>
                      <a:pPr algn="l" fontAlgn="ctr"/>
                      <a:r>
                        <a:rPr lang="es-CO" sz="1200" b="0" i="0" u="none" strike="noStrike" dirty="0">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12,455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6,488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101</a:t>
                      </a:r>
                    </a:p>
                  </a:txBody>
                  <a:tcPr marL="0" marR="0" marT="0" marB="0" anchor="ctr">
                    <a:lnL>
                      <a:noFill/>
                    </a:lnL>
                    <a:lnR>
                      <a:noFill/>
                    </a:lnR>
                    <a:lnT>
                      <a:noFill/>
                    </a:lnT>
                    <a:lnB>
                      <a:noFill/>
                    </a:lnB>
                  </a:tcPr>
                </a:tc>
                <a:extLst>
                  <a:ext uri="{0D108BD9-81ED-4DB2-BD59-A6C34878D82A}">
                    <a16:rowId xmlns:a16="http://schemas.microsoft.com/office/drawing/2014/main" val="542012666"/>
                  </a:ext>
                </a:extLst>
              </a:tr>
              <a:tr h="293424">
                <a:tc>
                  <a:txBody>
                    <a:bodyPr/>
                    <a:lstStyle/>
                    <a:p>
                      <a:pPr algn="l" fontAlgn="ctr"/>
                      <a:r>
                        <a:rPr lang="es-CO" sz="1200" b="0" i="0" u="none" strike="noStrike" dirty="0">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3,108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5,677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596139723"/>
                  </a:ext>
                </a:extLst>
              </a:tr>
              <a:tr h="293424">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2,142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2862313"/>
                  </a:ext>
                </a:extLst>
              </a:tr>
              <a:tr h="232214">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17,995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15,759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58581919"/>
                  </a:ext>
                </a:extLst>
              </a:tr>
              <a:tr h="23221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3678987"/>
                  </a:ext>
                </a:extLst>
              </a:tr>
              <a:tr h="232214">
                <a:tc>
                  <a:txBody>
                    <a:bodyPr/>
                    <a:lstStyle/>
                    <a:p>
                      <a:pPr algn="l" fontAlgn="ctr"/>
                      <a:r>
                        <a:rPr lang="es-CO" sz="1200" b="1" i="0" u="none" strike="noStrike" dirty="0">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39213014"/>
                  </a:ext>
                </a:extLst>
              </a:tr>
              <a:tr h="293424">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609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178555112"/>
                  </a:ext>
                </a:extLst>
              </a:tr>
              <a:tr h="293424">
                <a:tc>
                  <a:txBody>
                    <a:bodyPr/>
                    <a:lstStyle/>
                    <a:p>
                      <a:pPr algn="l" fontAlgn="ctr"/>
                      <a:r>
                        <a:rPr lang="es-CO" sz="1200" b="0" i="0" u="none" strike="noStrike" dirty="0">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8462662"/>
                  </a:ext>
                </a:extLst>
              </a:tr>
              <a:tr h="293424">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9432023"/>
                  </a:ext>
                </a:extLst>
              </a:tr>
              <a:tr h="232214">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25551610"/>
                  </a:ext>
                </a:extLst>
              </a:tr>
              <a:tr h="293424">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494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773358596"/>
                  </a:ext>
                </a:extLst>
              </a:tr>
              <a:tr h="293424">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19,338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12,762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5812238"/>
                  </a:ext>
                </a:extLst>
              </a:tr>
              <a:tr h="293424">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19,843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13,506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35381851"/>
                  </a:ext>
                </a:extLst>
              </a:tr>
              <a:tr h="23221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926100"/>
                  </a:ext>
                </a:extLst>
              </a:tr>
              <a:tr h="236490">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37,838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29,265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80729117"/>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4348028" y="214260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3" action="ppaction://hlinksldjump" highlightClick="1"/>
            <a:extLst>
              <a:ext uri="{FF2B5EF4-FFF2-40B4-BE49-F238E27FC236}">
                <a16:creationId xmlns:a16="http://schemas.microsoft.com/office/drawing/2014/main" id="{A730660A-1DBC-4EEF-8BE1-38EA3F255CEB}"/>
              </a:ext>
            </a:extLst>
          </p:cNvPr>
          <p:cNvSpPr/>
          <p:nvPr/>
        </p:nvSpPr>
        <p:spPr>
          <a:xfrm>
            <a:off x="4350658" y="2782907"/>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350657" y="3971510"/>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4" action="ppaction://hlinksldjump" highlightClick="1"/>
            <a:extLst>
              <a:ext uri="{FF2B5EF4-FFF2-40B4-BE49-F238E27FC236}">
                <a16:creationId xmlns:a16="http://schemas.microsoft.com/office/drawing/2014/main" id="{611DAA7F-323D-403A-A9C7-573611DE96F2}"/>
              </a:ext>
            </a:extLst>
          </p:cNvPr>
          <p:cNvSpPr/>
          <p:nvPr/>
        </p:nvSpPr>
        <p:spPr>
          <a:xfrm>
            <a:off x="4348028" y="4875418"/>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Título 1">
            <a:extLst>
              <a:ext uri="{FF2B5EF4-FFF2-40B4-BE49-F238E27FC236}">
                <a16:creationId xmlns:a16="http://schemas.microsoft.com/office/drawing/2014/main" id="{55402F40-A35C-4482-AB55-DB6E16C35292}"/>
              </a:ext>
            </a:extLst>
          </p:cNvPr>
          <p:cNvSpPr txBox="1">
            <a:spLocks/>
          </p:cNvSpPr>
          <p:nvPr/>
        </p:nvSpPr>
        <p:spPr>
          <a:xfrm>
            <a:off x="2810352" y="10272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600" b="1" dirty="0">
                <a:solidFill>
                  <a:srgbClr val="000A8B"/>
                </a:solidFill>
                <a:latin typeface="+mn-lt"/>
                <a:ea typeface="+mn-ea"/>
              </a:rPr>
              <a:t>ESTADO DE SITUACION FINANCIERA INDIVIDUAL</a:t>
            </a:r>
          </a:p>
          <a:p>
            <a:pPr algn="ctr">
              <a:defRPr/>
            </a:pPr>
            <a:r>
              <a:rPr lang="es-CO" sz="900" b="1" dirty="0">
                <a:solidFill>
                  <a:srgbClr val="000A8B"/>
                </a:solidFill>
              </a:rPr>
              <a:t>AL 30 DE ABRIL DE 2019 Y 30 DE ABRIL DE 2018</a:t>
            </a:r>
          </a:p>
          <a:p>
            <a:pPr algn="ctr">
              <a:defRPr/>
            </a:pPr>
            <a:r>
              <a:rPr lang="es-CO" sz="900" b="1" dirty="0">
                <a:solidFill>
                  <a:srgbClr val="000A8B"/>
                </a:solidFill>
              </a:rPr>
              <a:t>(cifra en millones de pesos colombianos)</a:t>
            </a:r>
          </a:p>
          <a:p>
            <a:pPr>
              <a:defRPr/>
            </a:pPr>
            <a:endParaRPr lang="es-CO" sz="788" dirty="0">
              <a:solidFill>
                <a:srgbClr val="0070C0"/>
              </a:solidFill>
              <a:latin typeface="+mn-lt"/>
              <a:ea typeface="+mn-ea"/>
              <a:cs typeface="Lato Regular"/>
            </a:endParaRPr>
          </a:p>
        </p:txBody>
      </p:sp>
      <p:pic>
        <p:nvPicPr>
          <p:cNvPr id="12" name="Imagen 11">
            <a:extLst>
              <a:ext uri="{FF2B5EF4-FFF2-40B4-BE49-F238E27FC236}">
                <a16:creationId xmlns:a16="http://schemas.microsoft.com/office/drawing/2014/main" id="{C89323D2-D112-45A1-ACB1-F38698017C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FAD2021D-A893-4FEE-975E-1DF84E974F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9E4D3CD4-7702-4B4E-8AD4-E21D5347D8E2}"/>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192661FA-02A4-4664-A93C-69895C5465A1}"/>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88485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a 13">
            <a:extLst>
              <a:ext uri="{FF2B5EF4-FFF2-40B4-BE49-F238E27FC236}">
                <a16:creationId xmlns:a16="http://schemas.microsoft.com/office/drawing/2014/main" id="{88BD52A5-B3AE-4850-843A-511C9FD9950D}"/>
              </a:ext>
            </a:extLst>
          </p:cNvPr>
          <p:cNvGraphicFramePr>
            <a:graphicFrameLocks noGrp="1"/>
          </p:cNvGraphicFramePr>
          <p:nvPr>
            <p:extLst/>
          </p:nvPr>
        </p:nvGraphicFramePr>
        <p:xfrm>
          <a:off x="1634344" y="979192"/>
          <a:ext cx="8869065" cy="4696724"/>
        </p:xfrm>
        <a:graphic>
          <a:graphicData uri="http://schemas.openxmlformats.org/drawingml/2006/table">
            <a:tbl>
              <a:tblPr/>
              <a:tblGrid>
                <a:gridCol w="3423148">
                  <a:extLst>
                    <a:ext uri="{9D8B030D-6E8A-4147-A177-3AD203B41FA5}">
                      <a16:colId xmlns:a16="http://schemas.microsoft.com/office/drawing/2014/main" val="346130687"/>
                    </a:ext>
                  </a:extLst>
                </a:gridCol>
                <a:gridCol w="1103328">
                  <a:extLst>
                    <a:ext uri="{9D8B030D-6E8A-4147-A177-3AD203B41FA5}">
                      <a16:colId xmlns:a16="http://schemas.microsoft.com/office/drawing/2014/main" val="4056011994"/>
                    </a:ext>
                  </a:extLst>
                </a:gridCol>
                <a:gridCol w="99017">
                  <a:extLst>
                    <a:ext uri="{9D8B030D-6E8A-4147-A177-3AD203B41FA5}">
                      <a16:colId xmlns:a16="http://schemas.microsoft.com/office/drawing/2014/main" val="4257796682"/>
                    </a:ext>
                  </a:extLst>
                </a:gridCol>
                <a:gridCol w="1103328">
                  <a:extLst>
                    <a:ext uri="{9D8B030D-6E8A-4147-A177-3AD203B41FA5}">
                      <a16:colId xmlns:a16="http://schemas.microsoft.com/office/drawing/2014/main" val="1761371166"/>
                    </a:ext>
                  </a:extLst>
                </a:gridCol>
                <a:gridCol w="99017">
                  <a:extLst>
                    <a:ext uri="{9D8B030D-6E8A-4147-A177-3AD203B41FA5}">
                      <a16:colId xmlns:a16="http://schemas.microsoft.com/office/drawing/2014/main" val="3265674027"/>
                    </a:ext>
                  </a:extLst>
                </a:gridCol>
                <a:gridCol w="1032602">
                  <a:extLst>
                    <a:ext uri="{9D8B030D-6E8A-4147-A177-3AD203B41FA5}">
                      <a16:colId xmlns:a16="http://schemas.microsoft.com/office/drawing/2014/main" val="3972075327"/>
                    </a:ext>
                  </a:extLst>
                </a:gridCol>
                <a:gridCol w="99017">
                  <a:extLst>
                    <a:ext uri="{9D8B030D-6E8A-4147-A177-3AD203B41FA5}">
                      <a16:colId xmlns:a16="http://schemas.microsoft.com/office/drawing/2014/main" val="4274078944"/>
                    </a:ext>
                  </a:extLst>
                </a:gridCol>
                <a:gridCol w="947732">
                  <a:extLst>
                    <a:ext uri="{9D8B030D-6E8A-4147-A177-3AD203B41FA5}">
                      <a16:colId xmlns:a16="http://schemas.microsoft.com/office/drawing/2014/main" val="2438013980"/>
                    </a:ext>
                  </a:extLst>
                </a:gridCol>
                <a:gridCol w="99017">
                  <a:extLst>
                    <a:ext uri="{9D8B030D-6E8A-4147-A177-3AD203B41FA5}">
                      <a16:colId xmlns:a16="http://schemas.microsoft.com/office/drawing/2014/main" val="397093329"/>
                    </a:ext>
                  </a:extLst>
                </a:gridCol>
                <a:gridCol w="862859">
                  <a:extLst>
                    <a:ext uri="{9D8B030D-6E8A-4147-A177-3AD203B41FA5}">
                      <a16:colId xmlns:a16="http://schemas.microsoft.com/office/drawing/2014/main" val="3506902818"/>
                    </a:ext>
                  </a:extLst>
                </a:gridCol>
              </a:tblGrid>
              <a:tr h="726080">
                <a:tc>
                  <a:txBody>
                    <a:bodyPr/>
                    <a:lstStyle/>
                    <a:p>
                      <a:pPr algn="ctr" fontAlgn="ctr"/>
                      <a:r>
                        <a:rPr lang="es-CO" sz="1300" b="1" i="0" u="none" strike="noStrike" dirty="0">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30-Abril-2019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30-Abril-2018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Abril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Abr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06041370"/>
                  </a:ext>
                </a:extLst>
              </a:tr>
              <a:tr h="216548">
                <a:tc>
                  <a:txBody>
                    <a:bodyPr/>
                    <a:lstStyle/>
                    <a:p>
                      <a:pPr algn="l" fontAlgn="ctr"/>
                      <a:r>
                        <a:rPr lang="es-CO" sz="13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5770177"/>
                  </a:ext>
                </a:extLst>
              </a:tr>
              <a:tr h="216548">
                <a:tc>
                  <a:txBody>
                    <a:bodyPr/>
                    <a:lstStyle/>
                    <a:p>
                      <a:pPr algn="l" fontAlgn="ctr"/>
                      <a:r>
                        <a:rPr lang="es-CO" sz="13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2,764</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2,500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a:t>
                      </a:r>
                    </a:p>
                  </a:txBody>
                  <a:tcPr marL="0" marR="0" marT="0" marB="0" anchor="ctr">
                    <a:lnL>
                      <a:noFill/>
                    </a:lnL>
                    <a:lnR>
                      <a:noFill/>
                    </a:lnR>
                    <a:lnT>
                      <a:noFill/>
                    </a:lnT>
                    <a:lnB>
                      <a:noFill/>
                    </a:lnB>
                  </a:tcPr>
                </a:tc>
                <a:extLst>
                  <a:ext uri="{0D108BD9-81ED-4DB2-BD59-A6C34878D82A}">
                    <a16:rowId xmlns:a16="http://schemas.microsoft.com/office/drawing/2014/main" val="2762774857"/>
                  </a:ext>
                </a:extLst>
              </a:tr>
              <a:tr h="216548">
                <a:tc>
                  <a:txBody>
                    <a:bodyPr/>
                    <a:lstStyle/>
                    <a:p>
                      <a:pPr algn="l" fontAlgn="ctr"/>
                      <a:r>
                        <a:rPr lang="es-CO" sz="13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1,969</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1,764</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4197969893"/>
                  </a:ext>
                </a:extLst>
              </a:tr>
              <a:tr h="216548">
                <a:tc>
                  <a:txBody>
                    <a:bodyPr/>
                    <a:lstStyle/>
                    <a:p>
                      <a:pPr algn="l" fontAlgn="ctr"/>
                      <a:r>
                        <a:rPr lang="es-CO" sz="13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697661642"/>
                  </a:ext>
                </a:extLst>
              </a:tr>
              <a:tr h="216548">
                <a:tc>
                  <a:txBody>
                    <a:bodyPr/>
                    <a:lstStyle/>
                    <a:p>
                      <a:pPr algn="l" fontAlgn="ctr"/>
                      <a:r>
                        <a:rPr lang="es-CO" sz="13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13,253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6,886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790555"/>
                  </a:ext>
                </a:extLst>
              </a:tr>
              <a:tr h="216548">
                <a:tc>
                  <a:txBody>
                    <a:bodyPr/>
                    <a:lstStyle/>
                    <a:p>
                      <a:pPr algn="l" fontAlgn="ctr"/>
                      <a:r>
                        <a:rPr lang="es-CO" sz="1300" b="1" i="0" u="none" strike="noStrike" dirty="0">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18,076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11,241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3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61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323525"/>
                  </a:ext>
                </a:extLst>
              </a:tr>
              <a:tr h="185720">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013577"/>
                  </a:ext>
                </a:extLst>
              </a:tr>
              <a:tr h="185720">
                <a:tc>
                  <a:txBody>
                    <a:bodyPr/>
                    <a:lstStyle/>
                    <a:p>
                      <a:pPr algn="l" fontAlgn="ctr"/>
                      <a:r>
                        <a:rPr lang="es-CO" sz="1300" b="1" i="0" u="none" strike="noStrike">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18,076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11,241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61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53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4315493"/>
                  </a:ext>
                </a:extLst>
              </a:tr>
              <a:tr h="185720">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69840245"/>
                  </a:ext>
                </a:extLst>
              </a:tr>
              <a:tr h="216548">
                <a:tc>
                  <a:txBody>
                    <a:bodyPr/>
                    <a:lstStyle/>
                    <a:p>
                      <a:pPr algn="ctr" fontAlgn="ctr"/>
                      <a:r>
                        <a:rPr lang="es-CO" sz="13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546486424"/>
                  </a:ext>
                </a:extLst>
              </a:tr>
              <a:tr h="216548">
                <a:tc>
                  <a:txBody>
                    <a:bodyPr/>
                    <a:lstStyle/>
                    <a:p>
                      <a:pPr algn="l" fontAlgn="ctr"/>
                      <a:r>
                        <a:rPr lang="es-CO" sz="13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586824147"/>
                  </a:ext>
                </a:extLst>
              </a:tr>
              <a:tr h="216548">
                <a:tc>
                  <a:txBody>
                    <a:bodyPr/>
                    <a:lstStyle/>
                    <a:p>
                      <a:pPr algn="l" fontAlgn="ctr"/>
                      <a:r>
                        <a:rPr lang="es-CO" sz="1300" b="0" i="0" u="none" strike="noStrike" dirty="0">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3774413122"/>
                  </a:ext>
                </a:extLst>
              </a:tr>
              <a:tr h="363040">
                <a:tc>
                  <a:txBody>
                    <a:bodyPr/>
                    <a:lstStyle/>
                    <a:p>
                      <a:pPr algn="l" fontAlgn="ctr"/>
                      <a:r>
                        <a:rPr lang="es-CO" sz="1300" b="0" i="0" u="none" strike="noStrike">
                          <a:effectLst/>
                          <a:latin typeface="Calibri" panose="020F0502020204030204" pitchFamily="34" charset="0"/>
                        </a:rPr>
                        <a:t>Resultados Ejercicio Anterior                                (1)</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-126</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1550833964"/>
                  </a:ext>
                </a:extLst>
              </a:tr>
              <a:tr h="216548">
                <a:tc>
                  <a:txBody>
                    <a:bodyPr/>
                    <a:lstStyle/>
                    <a:p>
                      <a:pPr algn="l" fontAlgn="ctr"/>
                      <a:r>
                        <a:rPr lang="es-CO" sz="13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1,863</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166</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1,024</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393</a:t>
                      </a:r>
                    </a:p>
                  </a:txBody>
                  <a:tcPr marL="0" marR="0" marT="0" marB="0" anchor="ctr">
                    <a:lnL>
                      <a:noFill/>
                    </a:lnL>
                    <a:lnR>
                      <a:noFill/>
                    </a:lnR>
                    <a:lnT>
                      <a:noFill/>
                    </a:lnT>
                    <a:lnB>
                      <a:noFill/>
                    </a:lnB>
                  </a:tcPr>
                </a:tc>
                <a:extLst>
                  <a:ext uri="{0D108BD9-81ED-4DB2-BD59-A6C34878D82A}">
                    <a16:rowId xmlns:a16="http://schemas.microsoft.com/office/drawing/2014/main" val="2144504997"/>
                  </a:ext>
                </a:extLst>
              </a:tr>
              <a:tr h="216548">
                <a:tc>
                  <a:txBody>
                    <a:bodyPr/>
                    <a:lstStyle/>
                    <a:p>
                      <a:pPr algn="l" fontAlgn="ctr"/>
                      <a:r>
                        <a:rPr lang="es-CO" sz="13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8765235"/>
                  </a:ext>
                </a:extLst>
              </a:tr>
              <a:tr h="216548">
                <a:tc>
                  <a:txBody>
                    <a:bodyPr/>
                    <a:lstStyle/>
                    <a:p>
                      <a:pPr algn="l" fontAlgn="ctr"/>
                      <a:r>
                        <a:rPr lang="es-CO" sz="13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19,762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18,023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876620062"/>
                  </a:ext>
                </a:extLst>
              </a:tr>
              <a:tr h="185720">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43379"/>
                  </a:ext>
                </a:extLst>
              </a:tr>
              <a:tr h="216548">
                <a:tc>
                  <a:txBody>
                    <a:bodyPr/>
                    <a:lstStyle/>
                    <a:p>
                      <a:pPr algn="l" fontAlgn="ctr"/>
                      <a:r>
                        <a:rPr lang="es-CO" sz="13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37,838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-74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526628256"/>
                  </a:ext>
                </a:extLst>
              </a:tr>
            </a:tbl>
          </a:graphicData>
        </a:graphic>
      </p:graphicFrame>
      <p:sp>
        <p:nvSpPr>
          <p:cNvPr id="24" name="Botón de acción: ir hacia delante o siguiente 23">
            <a:hlinkClick r:id="rId2" action="ppaction://hlinksldjump" highlightClick="1"/>
            <a:extLst>
              <a:ext uri="{FF2B5EF4-FFF2-40B4-BE49-F238E27FC236}">
                <a16:creationId xmlns:a16="http://schemas.microsoft.com/office/drawing/2014/main" id="{E87471E0-B782-4D46-88CC-937E6E0C21EE}"/>
              </a:ext>
            </a:extLst>
          </p:cNvPr>
          <p:cNvSpPr/>
          <p:nvPr/>
        </p:nvSpPr>
        <p:spPr>
          <a:xfrm>
            <a:off x="4449494" y="194143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5" name="Título 1">
            <a:extLst>
              <a:ext uri="{FF2B5EF4-FFF2-40B4-BE49-F238E27FC236}">
                <a16:creationId xmlns:a16="http://schemas.microsoft.com/office/drawing/2014/main" id="{83D084A1-C58C-46F9-9DBA-DBFAB59289AF}"/>
              </a:ext>
            </a:extLst>
          </p:cNvPr>
          <p:cNvSpPr txBox="1">
            <a:spLocks/>
          </p:cNvSpPr>
          <p:nvPr/>
        </p:nvSpPr>
        <p:spPr>
          <a:xfrm>
            <a:off x="2810352" y="10272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600" b="1" dirty="0">
                <a:solidFill>
                  <a:srgbClr val="000A8B"/>
                </a:solidFill>
                <a:latin typeface="+mn-lt"/>
                <a:ea typeface="+mn-ea"/>
              </a:rPr>
              <a:t>ESTADO DE SITUACION FINANCIERA INDIVIDUAL</a:t>
            </a:r>
          </a:p>
          <a:p>
            <a:pPr algn="ctr">
              <a:defRPr/>
            </a:pPr>
            <a:r>
              <a:rPr lang="es-CO" sz="900" b="1" dirty="0">
                <a:solidFill>
                  <a:srgbClr val="000A8B"/>
                </a:solidFill>
              </a:rPr>
              <a:t>AL 30 DE ABRIL DE 2019 Y 30 DE ABRIL DE 2018</a:t>
            </a:r>
          </a:p>
          <a:p>
            <a:pPr algn="ctr">
              <a:defRPr/>
            </a:pPr>
            <a:r>
              <a:rPr lang="es-CO" sz="900" b="1" dirty="0">
                <a:solidFill>
                  <a:srgbClr val="000A8B"/>
                </a:solidFill>
              </a:rPr>
              <a:t>(cifra en millones de pesos colombianos)</a:t>
            </a:r>
          </a:p>
          <a:p>
            <a:pPr>
              <a:defRPr/>
            </a:pPr>
            <a:endParaRPr lang="es-CO" sz="788" dirty="0">
              <a:solidFill>
                <a:srgbClr val="0070C0"/>
              </a:solidFill>
              <a:latin typeface="+mn-lt"/>
              <a:ea typeface="+mn-ea"/>
              <a:cs typeface="Lato Regular"/>
            </a:endParaRPr>
          </a:p>
        </p:txBody>
      </p:sp>
      <p:sp>
        <p:nvSpPr>
          <p:cNvPr id="10" name="Botón de acción: ir hacia delante o siguiente 9">
            <a:hlinkClick r:id="rId3" action="ppaction://hlinksldjump" highlightClick="1"/>
            <a:extLst>
              <a:ext uri="{FF2B5EF4-FFF2-40B4-BE49-F238E27FC236}">
                <a16:creationId xmlns:a16="http://schemas.microsoft.com/office/drawing/2014/main" id="{8101D9F2-F6E9-4655-ADB7-5852E3722097}"/>
              </a:ext>
            </a:extLst>
          </p:cNvPr>
          <p:cNvSpPr/>
          <p:nvPr/>
        </p:nvSpPr>
        <p:spPr>
          <a:xfrm>
            <a:off x="4449494" y="219162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4" action="ppaction://hlinksldjump" highlightClick="1"/>
            <a:extLst>
              <a:ext uri="{FF2B5EF4-FFF2-40B4-BE49-F238E27FC236}">
                <a16:creationId xmlns:a16="http://schemas.microsoft.com/office/drawing/2014/main" id="{C3C87580-3E62-4C81-8F83-A9A4D930AB74}"/>
              </a:ext>
            </a:extLst>
          </p:cNvPr>
          <p:cNvSpPr/>
          <p:nvPr/>
        </p:nvSpPr>
        <p:spPr>
          <a:xfrm>
            <a:off x="4449494" y="2638688"/>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2" name="Imagen 11">
            <a:extLst>
              <a:ext uri="{FF2B5EF4-FFF2-40B4-BE49-F238E27FC236}">
                <a16:creationId xmlns:a16="http://schemas.microsoft.com/office/drawing/2014/main" id="{0875E0E3-7CE3-4BA2-8ED0-0FD083B20A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B677E90A-1CD0-4406-9D88-ED9C3282FE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07439708-62DE-460D-A42F-857E1A6C6E87}"/>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D788AF92-56B2-4574-BEBE-439D39039CED}"/>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366971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845518C2-4883-4DA2-BE2D-2424997336BA}"/>
              </a:ext>
            </a:extLst>
          </p:cNvPr>
          <p:cNvSpPr txBox="1">
            <a:spLocks/>
          </p:cNvSpPr>
          <p:nvPr/>
        </p:nvSpPr>
        <p:spPr>
          <a:xfrm>
            <a:off x="2007315" y="215707"/>
            <a:ext cx="6350952"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b="1" dirty="0">
                <a:solidFill>
                  <a:srgbClr val="000A8B"/>
                </a:solidFill>
                <a:latin typeface="+mn-lt"/>
              </a:rPr>
              <a:t> </a:t>
            </a:r>
            <a:r>
              <a:rPr lang="es-CO" sz="1600" b="1" dirty="0">
                <a:solidFill>
                  <a:srgbClr val="000A8B"/>
                </a:solidFill>
                <a:latin typeface="+mn-lt"/>
                <a:ea typeface="+mn-ea"/>
                <a:cs typeface="Lato Regular"/>
              </a:rPr>
              <a:t>ESTADO DE RESULTADO INTEGRAL INDIVIDUAL</a:t>
            </a:r>
          </a:p>
          <a:p>
            <a:pPr algn="ctr">
              <a:defRPr/>
            </a:pPr>
            <a:r>
              <a:rPr lang="es-CO" sz="900" b="1" dirty="0">
                <a:solidFill>
                  <a:srgbClr val="000A8B"/>
                </a:solidFill>
                <a:cs typeface="Lato Regular"/>
              </a:rPr>
              <a:t>DEL 1° AL 30 DE ABRIL DE 2019 Y DEL 1° AL 30 DE ABRIL DE 2018</a:t>
            </a:r>
          </a:p>
          <a:p>
            <a:pPr algn="ctr">
              <a:defRPr/>
            </a:pPr>
            <a:r>
              <a:rPr lang="es-CO" sz="900" b="1" dirty="0">
                <a:solidFill>
                  <a:srgbClr val="000A8B"/>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graphicFrame>
        <p:nvGraphicFramePr>
          <p:cNvPr id="8" name="Tabla 7">
            <a:extLst>
              <a:ext uri="{FF2B5EF4-FFF2-40B4-BE49-F238E27FC236}">
                <a16:creationId xmlns:a16="http://schemas.microsoft.com/office/drawing/2014/main" id="{7CD02871-365E-4174-953A-4551A66DEBAC}"/>
              </a:ext>
            </a:extLst>
          </p:cNvPr>
          <p:cNvGraphicFramePr>
            <a:graphicFrameLocks noGrp="1"/>
          </p:cNvGraphicFramePr>
          <p:nvPr>
            <p:extLst/>
          </p:nvPr>
        </p:nvGraphicFramePr>
        <p:xfrm>
          <a:off x="1858812" y="1027599"/>
          <a:ext cx="8681172" cy="4802802"/>
        </p:xfrm>
        <a:graphic>
          <a:graphicData uri="http://schemas.openxmlformats.org/drawingml/2006/table">
            <a:tbl>
              <a:tblPr/>
              <a:tblGrid>
                <a:gridCol w="3349943">
                  <a:extLst>
                    <a:ext uri="{9D8B030D-6E8A-4147-A177-3AD203B41FA5}">
                      <a16:colId xmlns:a16="http://schemas.microsoft.com/office/drawing/2014/main" val="2860216166"/>
                    </a:ext>
                  </a:extLst>
                </a:gridCol>
                <a:gridCol w="104279">
                  <a:extLst>
                    <a:ext uri="{9D8B030D-6E8A-4147-A177-3AD203B41FA5}">
                      <a16:colId xmlns:a16="http://schemas.microsoft.com/office/drawing/2014/main" val="2857178709"/>
                    </a:ext>
                  </a:extLst>
                </a:gridCol>
                <a:gridCol w="65173">
                  <a:extLst>
                    <a:ext uri="{9D8B030D-6E8A-4147-A177-3AD203B41FA5}">
                      <a16:colId xmlns:a16="http://schemas.microsoft.com/office/drawing/2014/main" val="2234572535"/>
                    </a:ext>
                  </a:extLst>
                </a:gridCol>
                <a:gridCol w="1016714">
                  <a:extLst>
                    <a:ext uri="{9D8B030D-6E8A-4147-A177-3AD203B41FA5}">
                      <a16:colId xmlns:a16="http://schemas.microsoft.com/office/drawing/2014/main" val="1082444974"/>
                    </a:ext>
                  </a:extLst>
                </a:gridCol>
                <a:gridCol w="91243">
                  <a:extLst>
                    <a:ext uri="{9D8B030D-6E8A-4147-A177-3AD203B41FA5}">
                      <a16:colId xmlns:a16="http://schemas.microsoft.com/office/drawing/2014/main" val="2598606804"/>
                    </a:ext>
                  </a:extLst>
                </a:gridCol>
                <a:gridCol w="1029749">
                  <a:extLst>
                    <a:ext uri="{9D8B030D-6E8A-4147-A177-3AD203B41FA5}">
                      <a16:colId xmlns:a16="http://schemas.microsoft.com/office/drawing/2014/main" val="1316169275"/>
                    </a:ext>
                  </a:extLst>
                </a:gridCol>
                <a:gridCol w="91243">
                  <a:extLst>
                    <a:ext uri="{9D8B030D-6E8A-4147-A177-3AD203B41FA5}">
                      <a16:colId xmlns:a16="http://schemas.microsoft.com/office/drawing/2014/main" val="2184554848"/>
                    </a:ext>
                  </a:extLst>
                </a:gridCol>
                <a:gridCol w="1016714">
                  <a:extLst>
                    <a:ext uri="{9D8B030D-6E8A-4147-A177-3AD203B41FA5}">
                      <a16:colId xmlns:a16="http://schemas.microsoft.com/office/drawing/2014/main" val="178545128"/>
                    </a:ext>
                  </a:extLst>
                </a:gridCol>
                <a:gridCol w="91243">
                  <a:extLst>
                    <a:ext uri="{9D8B030D-6E8A-4147-A177-3AD203B41FA5}">
                      <a16:colId xmlns:a16="http://schemas.microsoft.com/office/drawing/2014/main" val="3683352475"/>
                    </a:ext>
                  </a:extLst>
                </a:gridCol>
                <a:gridCol w="860296">
                  <a:extLst>
                    <a:ext uri="{9D8B030D-6E8A-4147-A177-3AD203B41FA5}">
                      <a16:colId xmlns:a16="http://schemas.microsoft.com/office/drawing/2014/main" val="776557407"/>
                    </a:ext>
                  </a:extLst>
                </a:gridCol>
                <a:gridCol w="91243">
                  <a:extLst>
                    <a:ext uri="{9D8B030D-6E8A-4147-A177-3AD203B41FA5}">
                      <a16:colId xmlns:a16="http://schemas.microsoft.com/office/drawing/2014/main" val="3662851236"/>
                    </a:ext>
                  </a:extLst>
                </a:gridCol>
                <a:gridCol w="873332">
                  <a:extLst>
                    <a:ext uri="{9D8B030D-6E8A-4147-A177-3AD203B41FA5}">
                      <a16:colId xmlns:a16="http://schemas.microsoft.com/office/drawing/2014/main" val="2791742801"/>
                    </a:ext>
                  </a:extLst>
                </a:gridCol>
              </a:tblGrid>
              <a:tr h="577168">
                <a:tc>
                  <a:txBody>
                    <a:bodyPr/>
                    <a:lstStyle/>
                    <a:p>
                      <a:pPr algn="l" fontAlgn="b"/>
                      <a:r>
                        <a:rPr lang="es-CO" sz="1200" b="0" i="0" u="none" strike="noStrike" dirty="0">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30-Abril-2019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30-Abril-2018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Abril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83648234"/>
                  </a:ext>
                </a:extLst>
              </a:tr>
              <a:tr h="192389">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28014573"/>
                  </a:ext>
                </a:extLst>
              </a:tr>
              <a:tr h="250202">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15,910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a:noFill/>
                    </a:lnB>
                  </a:tcPr>
                </a:tc>
                <a:extLst>
                  <a:ext uri="{0D108BD9-81ED-4DB2-BD59-A6C34878D82A}">
                    <a16:rowId xmlns:a16="http://schemas.microsoft.com/office/drawing/2014/main" val="509493814"/>
                  </a:ext>
                </a:extLst>
              </a:tr>
              <a:tr h="250202">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a:t>
                      </a:r>
                    </a:p>
                  </a:txBody>
                  <a:tcPr marL="0" marR="0" marT="0" marB="0" anchor="b">
                    <a:lnL>
                      <a:noFill/>
                    </a:lnL>
                    <a:lnR>
                      <a:noFill/>
                    </a:lnR>
                    <a:lnT>
                      <a:noFill/>
                    </a:lnT>
                    <a:lnB>
                      <a:noFill/>
                    </a:lnB>
                  </a:tcPr>
                </a:tc>
                <a:extLst>
                  <a:ext uri="{0D108BD9-81ED-4DB2-BD59-A6C34878D82A}">
                    <a16:rowId xmlns:a16="http://schemas.microsoft.com/office/drawing/2014/main" val="902611591"/>
                  </a:ext>
                </a:extLst>
              </a:tr>
              <a:tr h="250202">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591582"/>
                  </a:ext>
                </a:extLst>
              </a:tr>
              <a:tr h="250202">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15,955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12,324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27983857"/>
                  </a:ext>
                </a:extLst>
              </a:tr>
              <a:tr h="201655">
                <a:tc>
                  <a:txBody>
                    <a:bodyPr/>
                    <a:lstStyle/>
                    <a:p>
                      <a:pPr algn="l" fontAlgn="b"/>
                      <a:endParaRPr lang="es-CO" sz="12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74239001"/>
                  </a:ext>
                </a:extLst>
              </a:tr>
              <a:tr h="192389">
                <a:tc>
                  <a:txBody>
                    <a:bodyPr/>
                    <a:lstStyle/>
                    <a:p>
                      <a:pPr algn="l" fontAlgn="b"/>
                      <a:r>
                        <a:rPr lang="es-CO" sz="1200" b="0" i="0" u="none" strike="noStrike" dirty="0">
                          <a:solidFill>
                            <a:srgbClr val="000000"/>
                          </a:solidFill>
                          <a:effectLst/>
                          <a:latin typeface="Calibri" panose="020F0502020204030204" pitchFamily="34" charset="0"/>
                        </a:rPr>
                        <a:t>GASTOS DE ADMINISTRACIÓN Y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515072426"/>
                  </a:ext>
                </a:extLst>
              </a:tr>
              <a:tr h="250202">
                <a:tc>
                  <a:txBody>
                    <a:bodyPr/>
                    <a:lstStyle/>
                    <a:p>
                      <a:pPr algn="l" fontAlgn="b"/>
                      <a:r>
                        <a:rPr lang="es-CO" sz="1200" b="0" i="0" u="none" strike="noStrike" dirty="0">
                          <a:solidFill>
                            <a:srgbClr val="000000"/>
                          </a:solidFill>
                          <a:effectLst/>
                          <a:latin typeface="Calibri" panose="020F0502020204030204" pitchFamily="34" charset="0"/>
                        </a:rPr>
                        <a:t>GASTOS DE PERSONAL  </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8,222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8,064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-66</a:t>
                      </a:r>
                    </a:p>
                  </a:txBody>
                  <a:tcPr marL="0" marR="0" marT="0" marB="0" anchor="b">
                    <a:lnL>
                      <a:noFill/>
                    </a:lnL>
                    <a:lnR>
                      <a:noFill/>
                    </a:lnR>
                    <a:lnT>
                      <a:noFill/>
                    </a:lnT>
                    <a:lnB>
                      <a:noFill/>
                    </a:lnB>
                  </a:tcPr>
                </a:tc>
                <a:extLst>
                  <a:ext uri="{0D108BD9-81ED-4DB2-BD59-A6C34878D82A}">
                    <a16:rowId xmlns:a16="http://schemas.microsoft.com/office/drawing/2014/main" val="2763720394"/>
                  </a:ext>
                </a:extLst>
              </a:tr>
              <a:tr h="250202">
                <a:tc>
                  <a:txBody>
                    <a:bodyPr/>
                    <a:lstStyle/>
                    <a:p>
                      <a:pPr algn="l" fontAlgn="b"/>
                      <a:r>
                        <a:rPr lang="es-CO" sz="1200" b="0" i="0" u="none" strike="noStrike" dirty="0">
                          <a:solidFill>
                            <a:srgbClr val="000000"/>
                          </a:solidFill>
                          <a:effectLst/>
                          <a:latin typeface="Calibri" panose="020F0502020204030204" pitchFamily="34" charset="0"/>
                        </a:rPr>
                        <a:t>GASTOS GENERALES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3,936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3,078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extLst>
                  <a:ext uri="{0D108BD9-81ED-4DB2-BD59-A6C34878D82A}">
                    <a16:rowId xmlns:a16="http://schemas.microsoft.com/office/drawing/2014/main" val="2470698688"/>
                  </a:ext>
                </a:extLst>
              </a:tr>
              <a:tr h="250202">
                <a:tc>
                  <a:txBody>
                    <a:bodyPr/>
                    <a:lstStyle/>
                    <a:p>
                      <a:pPr algn="l" fontAlgn="b"/>
                      <a:r>
                        <a:rPr lang="es-CO" sz="1200" b="0" i="0" u="none" strike="noStrike" dirty="0">
                          <a:solidFill>
                            <a:srgbClr val="000000"/>
                          </a:solidFill>
                          <a:effectLst/>
                          <a:latin typeface="Calibri" panose="020F0502020204030204" pitchFamily="34" charset="0"/>
                        </a:rPr>
                        <a:t>IMPUESTOS, TASAS Y CONTRIBUCIONES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81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-67</a:t>
                      </a:r>
                    </a:p>
                  </a:txBody>
                  <a:tcPr marL="0" marR="0" marT="0" marB="0" anchor="b">
                    <a:lnL>
                      <a:noFill/>
                    </a:lnL>
                    <a:lnR>
                      <a:noFill/>
                    </a:lnR>
                    <a:lnT>
                      <a:noFill/>
                    </a:lnT>
                    <a:lnB>
                      <a:noFill/>
                    </a:lnB>
                  </a:tcPr>
                </a:tc>
                <a:extLst>
                  <a:ext uri="{0D108BD9-81ED-4DB2-BD59-A6C34878D82A}">
                    <a16:rowId xmlns:a16="http://schemas.microsoft.com/office/drawing/2014/main" val="3536298819"/>
                  </a:ext>
                </a:extLst>
              </a:tr>
              <a:tr h="250202">
                <a:tc>
                  <a:txBody>
                    <a:bodyPr/>
                    <a:lstStyle/>
                    <a:p>
                      <a:pPr algn="l" fontAlgn="b"/>
                      <a:r>
                        <a:rPr lang="es-CO" sz="1200" b="0" i="0" u="none" strike="noStrike" dirty="0">
                          <a:solidFill>
                            <a:srgbClr val="000000"/>
                          </a:solidFill>
                          <a:effectLst/>
                          <a:latin typeface="Calibri" panose="020F0502020204030204" pitchFamily="34" charset="0"/>
                        </a:rPr>
                        <a:t>GASTOS DE OPERACIÓN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946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-61</a:t>
                      </a:r>
                    </a:p>
                  </a:txBody>
                  <a:tcPr marL="0" marR="0" marT="0" marB="0" anchor="b">
                    <a:lnL>
                      <a:noFill/>
                    </a:lnL>
                    <a:lnR>
                      <a:noFill/>
                    </a:lnR>
                    <a:lnT>
                      <a:noFill/>
                    </a:lnT>
                    <a:lnB>
                      <a:noFill/>
                    </a:lnB>
                  </a:tcPr>
                </a:tc>
                <a:extLst>
                  <a:ext uri="{0D108BD9-81ED-4DB2-BD59-A6C34878D82A}">
                    <a16:rowId xmlns:a16="http://schemas.microsoft.com/office/drawing/2014/main" val="2978639742"/>
                  </a:ext>
                </a:extLst>
              </a:tr>
              <a:tr h="250202">
                <a:tc>
                  <a:txBody>
                    <a:bodyPr/>
                    <a:lstStyle/>
                    <a:p>
                      <a:pPr algn="l" fontAlgn="b"/>
                      <a:r>
                        <a:rPr lang="es-CO" sz="1200" b="0" i="0" u="none" strike="noStrike" dirty="0">
                          <a:solidFill>
                            <a:srgbClr val="000000"/>
                          </a:solidFill>
                          <a:effectLst/>
                          <a:latin typeface="Calibri" panose="020F0502020204030204" pitchFamily="34" charset="0"/>
                        </a:rPr>
                        <a:t>DETERIORO, DEPRECIACION, AMORTIZACION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112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a:t>
                      </a:r>
                    </a:p>
                  </a:txBody>
                  <a:tcPr marL="0" marR="0" marT="0" marB="0" anchor="b">
                    <a:lnL>
                      <a:noFill/>
                    </a:lnL>
                    <a:lnR>
                      <a:noFill/>
                    </a:lnR>
                    <a:lnT>
                      <a:noFill/>
                    </a:lnT>
                    <a:lnB>
                      <a:noFill/>
                    </a:lnB>
                  </a:tcPr>
                </a:tc>
                <a:extLst>
                  <a:ext uri="{0D108BD9-81ED-4DB2-BD59-A6C34878D82A}">
                    <a16:rowId xmlns:a16="http://schemas.microsoft.com/office/drawing/2014/main" val="604541696"/>
                  </a:ext>
                </a:extLst>
              </a:tr>
              <a:tr h="250202">
                <a:tc>
                  <a:txBody>
                    <a:bodyPr/>
                    <a:lstStyle/>
                    <a:p>
                      <a:pPr algn="l" fontAlgn="b"/>
                      <a:r>
                        <a:rPr lang="es-CO" sz="1200" b="0" i="0" u="none" strike="noStrike" dirty="0">
                          <a:solidFill>
                            <a:srgbClr val="000000"/>
                          </a:solidFill>
                          <a:effectLst/>
                          <a:latin typeface="Calibri" panose="020F0502020204030204" pitchFamily="34" charset="0"/>
                        </a:rPr>
                        <a:t>OTROS GASTOS OPERACIONALES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1203001"/>
                  </a:ext>
                </a:extLst>
              </a:tr>
              <a:tr h="250202">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13,738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12,086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97125722"/>
                  </a:ext>
                </a:extLst>
              </a:tr>
              <a:tr h="192389">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78541061"/>
                  </a:ext>
                </a:extLst>
              </a:tr>
              <a:tr h="250202">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2,217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239</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829</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271</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2858950515"/>
                  </a:ext>
                </a:extLst>
              </a:tr>
              <a:tr h="194186">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8152368"/>
                  </a:ext>
                </a:extLst>
              </a:tr>
              <a:tr h="250202">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1,863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166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1,024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392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90633089"/>
                  </a:ext>
                </a:extLst>
              </a:tr>
            </a:tbl>
          </a:graphicData>
        </a:graphic>
      </p:graphicFrame>
      <p:sp>
        <p:nvSpPr>
          <p:cNvPr id="9" name="Botón de acción: ir hacia delante o siguiente 8">
            <a:hlinkClick r:id="rId2" action="ppaction://hlinksldjump" highlightClick="1"/>
            <a:extLst>
              <a:ext uri="{FF2B5EF4-FFF2-40B4-BE49-F238E27FC236}">
                <a16:creationId xmlns:a16="http://schemas.microsoft.com/office/drawing/2014/main" id="{A77FC3AA-E988-407B-BA17-A391EB49A7CC}"/>
              </a:ext>
            </a:extLst>
          </p:cNvPr>
          <p:cNvSpPr/>
          <p:nvPr/>
        </p:nvSpPr>
        <p:spPr>
          <a:xfrm>
            <a:off x="4786940" y="3325416"/>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15" dirty="0"/>
              <a:t>  </a:t>
            </a:r>
          </a:p>
        </p:txBody>
      </p:sp>
      <p:sp>
        <p:nvSpPr>
          <p:cNvPr id="10" name="Botón de acción: ir hacia delante o siguiente 9">
            <a:hlinkClick r:id="rId3" action="ppaction://hlinksldjump" highlightClick="1"/>
            <a:extLst>
              <a:ext uri="{FF2B5EF4-FFF2-40B4-BE49-F238E27FC236}">
                <a16:creationId xmlns:a16="http://schemas.microsoft.com/office/drawing/2014/main" id="{C4E883D4-4185-4A5F-A862-6D184ED92242}"/>
              </a:ext>
            </a:extLst>
          </p:cNvPr>
          <p:cNvSpPr/>
          <p:nvPr/>
        </p:nvSpPr>
        <p:spPr>
          <a:xfrm>
            <a:off x="4786940" y="357535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4" action="ppaction://hlinksldjump" highlightClick="1"/>
            <a:extLst>
              <a:ext uri="{FF2B5EF4-FFF2-40B4-BE49-F238E27FC236}">
                <a16:creationId xmlns:a16="http://schemas.microsoft.com/office/drawing/2014/main" id="{66DEF795-0E03-451E-9A33-2FFD105AC3C1}"/>
              </a:ext>
            </a:extLst>
          </p:cNvPr>
          <p:cNvSpPr/>
          <p:nvPr/>
        </p:nvSpPr>
        <p:spPr>
          <a:xfrm>
            <a:off x="4786940" y="379497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162EAF28-5025-4052-B5F6-30E9A8B21306}"/>
              </a:ext>
            </a:extLst>
          </p:cNvPr>
          <p:cNvSpPr/>
          <p:nvPr/>
        </p:nvSpPr>
        <p:spPr>
          <a:xfrm>
            <a:off x="4786354" y="4027795"/>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5" action="ppaction://hlinksldjump" highlightClick="1"/>
            <a:extLst>
              <a:ext uri="{FF2B5EF4-FFF2-40B4-BE49-F238E27FC236}">
                <a16:creationId xmlns:a16="http://schemas.microsoft.com/office/drawing/2014/main" id="{7295BDD6-92F7-478A-956C-9AA0C5C38D53}"/>
              </a:ext>
            </a:extLst>
          </p:cNvPr>
          <p:cNvSpPr/>
          <p:nvPr/>
        </p:nvSpPr>
        <p:spPr>
          <a:xfrm>
            <a:off x="4786940" y="4296429"/>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Botón de acción: ir hacia delante o siguiente 13">
            <a:hlinkClick r:id="rId5" action="ppaction://hlinksldjump" highlightClick="1"/>
            <a:extLst>
              <a:ext uri="{FF2B5EF4-FFF2-40B4-BE49-F238E27FC236}">
                <a16:creationId xmlns:a16="http://schemas.microsoft.com/office/drawing/2014/main" id="{A3D2E985-FF8E-476F-80C6-0FD0D626F363}"/>
              </a:ext>
            </a:extLst>
          </p:cNvPr>
          <p:cNvSpPr/>
          <p:nvPr/>
        </p:nvSpPr>
        <p:spPr>
          <a:xfrm>
            <a:off x="4796084" y="4557661"/>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5" name="Imagen 14">
            <a:extLst>
              <a:ext uri="{FF2B5EF4-FFF2-40B4-BE49-F238E27FC236}">
                <a16:creationId xmlns:a16="http://schemas.microsoft.com/office/drawing/2014/main" id="{6B531DB5-B459-4FDC-B297-7B265C8AC3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FEDF6245-3449-4EAD-AF6A-746037262B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Rectángulo 16">
            <a:extLst>
              <a:ext uri="{FF2B5EF4-FFF2-40B4-BE49-F238E27FC236}">
                <a16:creationId xmlns:a16="http://schemas.microsoft.com/office/drawing/2014/main" id="{6E060E52-15AD-4F7B-B14F-FE97F597DA7D}"/>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9" name="CuadroTexto 18">
            <a:extLst>
              <a:ext uri="{FF2B5EF4-FFF2-40B4-BE49-F238E27FC236}">
                <a16:creationId xmlns:a16="http://schemas.microsoft.com/office/drawing/2014/main" id="{95137D5E-A51E-4E39-B2CF-4A70CAB59A65}"/>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694669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634661" y="2359793"/>
            <a:ext cx="7217494" cy="1323439"/>
          </a:xfrm>
          <a:prstGeom prst="rect">
            <a:avLst/>
          </a:prstGeom>
          <a:noFill/>
        </p:spPr>
        <p:txBody>
          <a:bodyPr wrap="square" rtlCol="0">
            <a:spAutoFit/>
          </a:bodyPr>
          <a:lstStyle/>
          <a:p>
            <a:pPr algn="ctr"/>
            <a:r>
              <a:rPr lang="es-CO" sz="4000" b="1" dirty="0">
                <a:solidFill>
                  <a:srgbClr val="002060"/>
                </a:solidFill>
              </a:rPr>
              <a:t>3. EJECUCIÓN PRESUPUESTAL</a:t>
            </a:r>
          </a:p>
          <a:p>
            <a:pPr algn="ctr"/>
            <a:r>
              <a:rPr lang="es-CO" sz="4000" b="1" dirty="0">
                <a:solidFill>
                  <a:srgbClr val="002060"/>
                </a:solidFill>
              </a:rPr>
              <a:t> AL 31 DE MARZO DE 2019</a:t>
            </a:r>
            <a:endParaRPr lang="es-ES" sz="4000" b="1" dirty="0">
              <a:solidFill>
                <a:srgbClr val="002060"/>
              </a:solidFill>
            </a:endParaRPr>
          </a:p>
        </p:txBody>
      </p:sp>
      <p:pic>
        <p:nvPicPr>
          <p:cNvPr id="10" name="Imagen 9">
            <a:extLst>
              <a:ext uri="{FF2B5EF4-FFF2-40B4-BE49-F238E27FC236}">
                <a16:creationId xmlns:a16="http://schemas.microsoft.com/office/drawing/2014/main" id="{14EA1992-1C9F-4918-9E23-5EBBE27C0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F6DB71E3-1731-4CA6-A70F-4ECEDAE9A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43374148-C26A-4FC4-A01A-A7B069B5B54B}"/>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8F0BD171-B9CC-4BB4-858D-3CAFCFFED202}"/>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4143406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837367" y="2260722"/>
            <a:ext cx="7217494" cy="1938992"/>
          </a:xfrm>
          <a:prstGeom prst="rect">
            <a:avLst/>
          </a:prstGeom>
          <a:noFill/>
        </p:spPr>
        <p:txBody>
          <a:bodyPr wrap="square" rtlCol="0">
            <a:spAutoFit/>
          </a:bodyPr>
          <a:lstStyle/>
          <a:p>
            <a:pPr algn="ctr"/>
            <a:r>
              <a:rPr lang="es-CO" sz="4000" b="1" dirty="0">
                <a:solidFill>
                  <a:srgbClr val="002060"/>
                </a:solidFill>
              </a:rPr>
              <a:t>3. EJECUCIÓN PRESUPUESTAL</a:t>
            </a:r>
          </a:p>
          <a:p>
            <a:pPr algn="ctr"/>
            <a:r>
              <a:rPr lang="es-CO" sz="4000" b="1" dirty="0">
                <a:solidFill>
                  <a:srgbClr val="002060"/>
                </a:solidFill>
              </a:rPr>
              <a:t> INGRESOS FRISCO </a:t>
            </a:r>
          </a:p>
          <a:p>
            <a:pPr algn="ctr"/>
            <a:r>
              <a:rPr lang="es-CO" sz="4000" b="1" dirty="0">
                <a:solidFill>
                  <a:srgbClr val="002060"/>
                </a:solidFill>
              </a:rPr>
              <a:t>AL 31 DE MARZO DE 2019</a:t>
            </a:r>
            <a:endParaRPr lang="es-ES" sz="4000" b="1" dirty="0">
              <a:solidFill>
                <a:srgbClr val="002060"/>
              </a:solidFill>
            </a:endParaRPr>
          </a:p>
        </p:txBody>
      </p:sp>
      <p:pic>
        <p:nvPicPr>
          <p:cNvPr id="10" name="Imagen 9">
            <a:extLst>
              <a:ext uri="{FF2B5EF4-FFF2-40B4-BE49-F238E27FC236}">
                <a16:creationId xmlns:a16="http://schemas.microsoft.com/office/drawing/2014/main" id="{D98E0120-35AF-4178-B5FC-5AEAB6909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8BF3ECFC-D751-4636-A9D0-EF08E2980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4C0BBC61-3C12-4448-B37B-D670DB8001EA}"/>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BE028650-F0E9-408B-9A8F-7ACAA579E378}"/>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725696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2C6E36-13E6-4C04-8724-3589D19D2D12}"/>
              </a:ext>
            </a:extLst>
          </p:cNvPr>
          <p:cNvPicPr>
            <a:picLocks noChangeAspect="1"/>
          </p:cNvPicPr>
          <p:nvPr/>
        </p:nvPicPr>
        <p:blipFill>
          <a:blip r:embed="rId2"/>
          <a:stretch>
            <a:fillRect/>
          </a:stretch>
        </p:blipFill>
        <p:spPr>
          <a:xfrm>
            <a:off x="1744865" y="1075067"/>
            <a:ext cx="8702270" cy="4707867"/>
          </a:xfrm>
          <a:prstGeom prst="rect">
            <a:avLst/>
          </a:prstGeom>
        </p:spPr>
      </p:pic>
      <p:sp>
        <p:nvSpPr>
          <p:cNvPr id="13" name="Título 1">
            <a:extLst>
              <a:ext uri="{FF2B5EF4-FFF2-40B4-BE49-F238E27FC236}">
                <a16:creationId xmlns:a16="http://schemas.microsoft.com/office/drawing/2014/main" id="{140ED444-A790-4D85-A6DF-3B80801089C1}"/>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b="1" dirty="0">
                <a:solidFill>
                  <a:srgbClr val="000A8B"/>
                </a:solidFill>
                <a:latin typeface="+mn-lt"/>
                <a:ea typeface="+mn-ea"/>
              </a:rPr>
              <a:t>EJECUCIÓN DE INGRESOS FRISCO CORTE MARZO DE 2019</a:t>
            </a:r>
          </a:p>
          <a:p>
            <a:pPr algn="ctr">
              <a:defRPr/>
            </a:pPr>
            <a:endParaRPr lang="es-CO" sz="2400" dirty="0">
              <a:solidFill>
                <a:srgbClr val="0070C0"/>
              </a:solidFill>
              <a:latin typeface="+mn-lt"/>
              <a:ea typeface="+mn-ea"/>
              <a:cs typeface="Lato Regular"/>
            </a:endParaRPr>
          </a:p>
        </p:txBody>
      </p:sp>
      <p:pic>
        <p:nvPicPr>
          <p:cNvPr id="8" name="Imagen 7">
            <a:extLst>
              <a:ext uri="{FF2B5EF4-FFF2-40B4-BE49-F238E27FC236}">
                <a16:creationId xmlns:a16="http://schemas.microsoft.com/office/drawing/2014/main" id="{AF963971-7BD3-4E84-8D50-5FCD7E78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9BA2D3BE-AC41-4E1F-B550-BE0376B340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4AC02CD8-D725-4EF4-AC8D-93B15E089E12}"/>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A0041284-C0F0-41EA-8FDF-2D89D90D8EA0}"/>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948789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170835" y="2187514"/>
            <a:ext cx="7217494" cy="1938992"/>
          </a:xfrm>
          <a:prstGeom prst="rect">
            <a:avLst/>
          </a:prstGeom>
          <a:noFill/>
        </p:spPr>
        <p:txBody>
          <a:bodyPr wrap="square" rtlCol="0">
            <a:spAutoFit/>
          </a:bodyPr>
          <a:lstStyle/>
          <a:p>
            <a:pPr algn="ctr"/>
            <a:r>
              <a:rPr lang="es-CO" sz="4000" b="1" dirty="0">
                <a:solidFill>
                  <a:srgbClr val="002060"/>
                </a:solidFill>
              </a:rPr>
              <a:t>3. EJECUCIÓN PRESUPUESTAL</a:t>
            </a:r>
          </a:p>
          <a:p>
            <a:pPr algn="ctr"/>
            <a:r>
              <a:rPr lang="es-CO" sz="4000" b="1" dirty="0">
                <a:solidFill>
                  <a:srgbClr val="002060"/>
                </a:solidFill>
              </a:rPr>
              <a:t> GASTOS FRISCO </a:t>
            </a:r>
          </a:p>
          <a:p>
            <a:pPr algn="ctr"/>
            <a:r>
              <a:rPr lang="es-CO" sz="4000" b="1" dirty="0">
                <a:solidFill>
                  <a:srgbClr val="002060"/>
                </a:solidFill>
              </a:rPr>
              <a:t>AL 31 DE MARZO DE 2019</a:t>
            </a:r>
            <a:endParaRPr lang="es-ES" sz="4000" b="1" dirty="0">
              <a:solidFill>
                <a:srgbClr val="002060"/>
              </a:solidFill>
            </a:endParaRPr>
          </a:p>
        </p:txBody>
      </p:sp>
      <p:pic>
        <p:nvPicPr>
          <p:cNvPr id="6" name="Imagen 5">
            <a:extLst>
              <a:ext uri="{FF2B5EF4-FFF2-40B4-BE49-F238E27FC236}">
                <a16:creationId xmlns:a16="http://schemas.microsoft.com/office/drawing/2014/main" id="{CB605107-BB4B-4C9B-9E7E-E4B4C5CDFB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481B22BF-3062-4098-A2D0-B76980673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8B96A319-5FA6-4272-8264-AC51CDD1262D}"/>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8F87D8D5-4824-4151-BA0E-ADD53CB3AEE0}"/>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828150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1AAA1AB2-34B0-493D-9D1B-056AFAED7AF1}"/>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b="1" dirty="0">
                <a:solidFill>
                  <a:srgbClr val="000A8B"/>
                </a:solidFill>
                <a:latin typeface="+mn-lt"/>
                <a:ea typeface="+mn-ea"/>
              </a:rPr>
              <a:t>EJECUCIÓN DE GASTO FRISCO CORTE MARZO DE 2019</a:t>
            </a:r>
          </a:p>
          <a:p>
            <a:pPr algn="ctr">
              <a:defRPr/>
            </a:pPr>
            <a:endParaRPr lang="es-CO" sz="2400" dirty="0">
              <a:solidFill>
                <a:srgbClr val="0070C0"/>
              </a:solidFill>
              <a:latin typeface="+mn-lt"/>
              <a:ea typeface="+mn-ea"/>
              <a:cs typeface="Lato Regular"/>
            </a:endParaRPr>
          </a:p>
        </p:txBody>
      </p:sp>
      <p:pic>
        <p:nvPicPr>
          <p:cNvPr id="10" name="Imagen 9">
            <a:extLst>
              <a:ext uri="{FF2B5EF4-FFF2-40B4-BE49-F238E27FC236}">
                <a16:creationId xmlns:a16="http://schemas.microsoft.com/office/drawing/2014/main" id="{926F1BD6-F9C3-4295-8085-BEE6639FC19F}"/>
              </a:ext>
            </a:extLst>
          </p:cNvPr>
          <p:cNvPicPr>
            <a:picLocks noChangeAspect="1"/>
          </p:cNvPicPr>
          <p:nvPr/>
        </p:nvPicPr>
        <p:blipFill>
          <a:blip r:embed="rId2"/>
          <a:stretch>
            <a:fillRect/>
          </a:stretch>
        </p:blipFill>
        <p:spPr>
          <a:xfrm>
            <a:off x="1754165" y="1112891"/>
            <a:ext cx="8683671" cy="1773778"/>
          </a:xfrm>
          <a:prstGeom prst="rect">
            <a:avLst/>
          </a:prstGeom>
        </p:spPr>
      </p:pic>
      <p:sp>
        <p:nvSpPr>
          <p:cNvPr id="11" name="Rectángulo 10">
            <a:extLst>
              <a:ext uri="{FF2B5EF4-FFF2-40B4-BE49-F238E27FC236}">
                <a16:creationId xmlns:a16="http://schemas.microsoft.com/office/drawing/2014/main" id="{6418759D-CABD-4735-9CD5-21C964FCDC7D}"/>
              </a:ext>
            </a:extLst>
          </p:cNvPr>
          <p:cNvSpPr/>
          <p:nvPr/>
        </p:nvSpPr>
        <p:spPr>
          <a:xfrm>
            <a:off x="4813542" y="3220165"/>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2" name="Imagen 11">
            <a:extLst>
              <a:ext uri="{FF2B5EF4-FFF2-40B4-BE49-F238E27FC236}">
                <a16:creationId xmlns:a16="http://schemas.microsoft.com/office/drawing/2014/main" id="{1298160D-E158-47AE-92E6-BD54A8736EF0}"/>
              </a:ext>
            </a:extLst>
          </p:cNvPr>
          <p:cNvPicPr>
            <a:picLocks noChangeAspect="1"/>
          </p:cNvPicPr>
          <p:nvPr/>
        </p:nvPicPr>
        <p:blipFill>
          <a:blip r:embed="rId3"/>
          <a:stretch>
            <a:fillRect/>
          </a:stretch>
        </p:blipFill>
        <p:spPr>
          <a:xfrm>
            <a:off x="3864382" y="3675029"/>
            <a:ext cx="4314407" cy="2750938"/>
          </a:xfrm>
          <a:prstGeom prst="rect">
            <a:avLst/>
          </a:prstGeom>
        </p:spPr>
      </p:pic>
      <p:pic>
        <p:nvPicPr>
          <p:cNvPr id="13" name="Imagen 12">
            <a:extLst>
              <a:ext uri="{FF2B5EF4-FFF2-40B4-BE49-F238E27FC236}">
                <a16:creationId xmlns:a16="http://schemas.microsoft.com/office/drawing/2014/main" id="{81CE469B-0253-461A-85DB-D09241B1EA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5AD5EE84-9982-4F25-941D-C1A60EA200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77CBE7D2-358D-4EC4-B5EB-E393B599DAAC}"/>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4FB34D76-7B81-4E54-A7D7-F02C1501046C}"/>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141804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1AAA1AB2-34B0-493D-9D1B-056AFAED7AF1}"/>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b="1" dirty="0">
                <a:solidFill>
                  <a:srgbClr val="000A8B"/>
                </a:solidFill>
                <a:latin typeface="+mn-lt"/>
                <a:ea typeface="+mn-ea"/>
              </a:rPr>
              <a:t>EJECUCIÓN DE GASTO FRISCO CORTE MARZO DE 2019</a:t>
            </a:r>
          </a:p>
          <a:p>
            <a:pPr algn="ctr">
              <a:defRPr/>
            </a:pPr>
            <a:endParaRPr lang="es-CO" sz="2400" dirty="0">
              <a:solidFill>
                <a:srgbClr val="0070C0"/>
              </a:solidFill>
              <a:latin typeface="+mn-lt"/>
              <a:ea typeface="+mn-ea"/>
              <a:cs typeface="Lato Regular"/>
            </a:endParaRPr>
          </a:p>
        </p:txBody>
      </p:sp>
      <p:pic>
        <p:nvPicPr>
          <p:cNvPr id="13" name="Imagen 12">
            <a:extLst>
              <a:ext uri="{FF2B5EF4-FFF2-40B4-BE49-F238E27FC236}">
                <a16:creationId xmlns:a16="http://schemas.microsoft.com/office/drawing/2014/main" id="{6DE40762-B25B-4F27-93E6-118190F3FE94}"/>
              </a:ext>
            </a:extLst>
          </p:cNvPr>
          <p:cNvPicPr>
            <a:picLocks noChangeAspect="1"/>
          </p:cNvPicPr>
          <p:nvPr/>
        </p:nvPicPr>
        <p:blipFill>
          <a:blip r:embed="rId2"/>
          <a:stretch>
            <a:fillRect/>
          </a:stretch>
        </p:blipFill>
        <p:spPr>
          <a:xfrm>
            <a:off x="1582312" y="1536970"/>
            <a:ext cx="9027377" cy="1621757"/>
          </a:xfrm>
          <a:prstGeom prst="rect">
            <a:avLst/>
          </a:prstGeom>
        </p:spPr>
      </p:pic>
      <p:sp>
        <p:nvSpPr>
          <p:cNvPr id="2" name="Rectángulo 1">
            <a:extLst>
              <a:ext uri="{FF2B5EF4-FFF2-40B4-BE49-F238E27FC236}">
                <a16:creationId xmlns:a16="http://schemas.microsoft.com/office/drawing/2014/main" id="{C5F19B56-4105-4B0E-AEFE-CC145436FC44}"/>
              </a:ext>
            </a:extLst>
          </p:cNvPr>
          <p:cNvSpPr/>
          <p:nvPr/>
        </p:nvSpPr>
        <p:spPr>
          <a:xfrm>
            <a:off x="2291662" y="1081371"/>
            <a:ext cx="2199641" cy="369332"/>
          </a:xfrm>
          <a:prstGeom prst="rect">
            <a:avLst/>
          </a:prstGeom>
        </p:spPr>
        <p:txBody>
          <a:bodyPr wrap="none">
            <a:spAutoFit/>
          </a:bodyPr>
          <a:lstStyle/>
          <a:p>
            <a:r>
              <a:rPr lang="es-ES" dirty="0">
                <a:solidFill>
                  <a:srgbClr val="0070C0"/>
                </a:solidFill>
              </a:rPr>
              <a:t>SIN TRANSFERENCIAS</a:t>
            </a:r>
            <a:endParaRPr lang="es-CO" dirty="0"/>
          </a:p>
        </p:txBody>
      </p:sp>
      <p:sp>
        <p:nvSpPr>
          <p:cNvPr id="14" name="Rectángulo 13">
            <a:extLst>
              <a:ext uri="{FF2B5EF4-FFF2-40B4-BE49-F238E27FC236}">
                <a16:creationId xmlns:a16="http://schemas.microsoft.com/office/drawing/2014/main" id="{8B650886-6E9B-47CC-AC0E-AA109A6F7976}"/>
              </a:ext>
            </a:extLst>
          </p:cNvPr>
          <p:cNvSpPr/>
          <p:nvPr/>
        </p:nvSpPr>
        <p:spPr>
          <a:xfrm>
            <a:off x="4703815" y="3323492"/>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5" name="Imagen 14">
            <a:extLst>
              <a:ext uri="{FF2B5EF4-FFF2-40B4-BE49-F238E27FC236}">
                <a16:creationId xmlns:a16="http://schemas.microsoft.com/office/drawing/2014/main" id="{FF88A747-9421-4BDB-8181-2B51F902F119}"/>
              </a:ext>
            </a:extLst>
          </p:cNvPr>
          <p:cNvPicPr>
            <a:picLocks noChangeAspect="1"/>
          </p:cNvPicPr>
          <p:nvPr/>
        </p:nvPicPr>
        <p:blipFill>
          <a:blip r:embed="rId3"/>
          <a:stretch>
            <a:fillRect/>
          </a:stretch>
        </p:blipFill>
        <p:spPr>
          <a:xfrm>
            <a:off x="3891813" y="3686699"/>
            <a:ext cx="4277813" cy="2721764"/>
          </a:xfrm>
          <a:prstGeom prst="rect">
            <a:avLst/>
          </a:prstGeom>
        </p:spPr>
      </p:pic>
      <p:pic>
        <p:nvPicPr>
          <p:cNvPr id="11" name="Imagen 10">
            <a:extLst>
              <a:ext uri="{FF2B5EF4-FFF2-40B4-BE49-F238E27FC236}">
                <a16:creationId xmlns:a16="http://schemas.microsoft.com/office/drawing/2014/main" id="{72F89D79-A2EF-4EA7-A7D3-FE11A2F394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73163650-BB43-4BE1-872B-E0730FD58C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ECD68DC3-917D-49A3-BEC8-780592391D63}"/>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7" name="CuadroTexto 16">
            <a:extLst>
              <a:ext uri="{FF2B5EF4-FFF2-40B4-BE49-F238E27FC236}">
                <a16:creationId xmlns:a16="http://schemas.microsoft.com/office/drawing/2014/main" id="{5B479D27-E0AB-4EC3-9846-751F84BD0318}"/>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03335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1AAA1AB2-34B0-493D-9D1B-056AFAED7AF1}"/>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b="1" dirty="0">
                <a:solidFill>
                  <a:srgbClr val="000A8B"/>
                </a:solidFill>
                <a:latin typeface="+mn-lt"/>
                <a:ea typeface="+mn-ea"/>
              </a:rPr>
              <a:t>EJECUCIÓN TRANSFERENCIAS- CORTE MARZO DE 2019- FRISCO</a:t>
            </a:r>
          </a:p>
          <a:p>
            <a:pPr algn="ctr">
              <a:defRPr/>
            </a:pPr>
            <a:endParaRPr lang="es-CO" sz="24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00EA0E3E-BFCD-4AE8-8A18-980BBEB755A6}"/>
              </a:ext>
            </a:extLst>
          </p:cNvPr>
          <p:cNvPicPr>
            <a:picLocks noChangeAspect="1"/>
          </p:cNvPicPr>
          <p:nvPr/>
        </p:nvPicPr>
        <p:blipFill>
          <a:blip r:embed="rId2"/>
          <a:stretch>
            <a:fillRect/>
          </a:stretch>
        </p:blipFill>
        <p:spPr>
          <a:xfrm>
            <a:off x="1747564" y="2083655"/>
            <a:ext cx="8737556" cy="2690690"/>
          </a:xfrm>
          <a:prstGeom prst="rect">
            <a:avLst/>
          </a:prstGeom>
        </p:spPr>
      </p:pic>
      <p:pic>
        <p:nvPicPr>
          <p:cNvPr id="9" name="Imagen 8">
            <a:extLst>
              <a:ext uri="{FF2B5EF4-FFF2-40B4-BE49-F238E27FC236}">
                <a16:creationId xmlns:a16="http://schemas.microsoft.com/office/drawing/2014/main" id="{65C5BEED-74B3-4FC8-BF42-71B6C1985F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9927D973-C2E3-4573-A461-EDC2FFCA1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6EC86682-030D-4C29-BC53-0BCAA129C2F7}"/>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0D3C1E46-5509-412D-902B-A56F212814C7}"/>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161981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55FBD03-3C9D-4F8C-826F-6A9BDAFA3C4A}"/>
              </a:ext>
            </a:extLst>
          </p:cNvPr>
          <p:cNvSpPr txBox="1"/>
          <p:nvPr/>
        </p:nvSpPr>
        <p:spPr>
          <a:xfrm>
            <a:off x="1710368" y="2030889"/>
            <a:ext cx="9143999" cy="1938992"/>
          </a:xfrm>
          <a:prstGeom prst="rect">
            <a:avLst/>
          </a:prstGeom>
          <a:noFill/>
        </p:spPr>
        <p:txBody>
          <a:bodyPr wrap="square" rtlCol="0">
            <a:spAutoFit/>
          </a:bodyPr>
          <a:lstStyle/>
          <a:p>
            <a:pPr algn="ctr"/>
            <a:r>
              <a:rPr lang="es-CO" sz="4000" b="1" dirty="0">
                <a:solidFill>
                  <a:srgbClr val="002060"/>
                </a:solidFill>
              </a:rPr>
              <a:t>Ejecución Presupuestal de </a:t>
            </a:r>
          </a:p>
          <a:p>
            <a:pPr algn="ctr"/>
            <a:r>
              <a:rPr lang="es-CO" sz="4000" b="1" dirty="0">
                <a:solidFill>
                  <a:srgbClr val="002060"/>
                </a:solidFill>
              </a:rPr>
              <a:t>Gastos SAE</a:t>
            </a:r>
          </a:p>
          <a:p>
            <a:pPr algn="ctr"/>
            <a:r>
              <a:rPr lang="es-CO" sz="4000" b="1" dirty="0">
                <a:solidFill>
                  <a:srgbClr val="002060"/>
                </a:solidFill>
              </a:rPr>
              <a:t> Corte Marzo 2019</a:t>
            </a:r>
            <a:endParaRPr lang="es-ES" sz="4000" b="1" dirty="0">
              <a:solidFill>
                <a:srgbClr val="002060"/>
              </a:solidFill>
            </a:endParaRPr>
          </a:p>
        </p:txBody>
      </p:sp>
      <p:pic>
        <p:nvPicPr>
          <p:cNvPr id="8" name="Imagen 7">
            <a:extLst>
              <a:ext uri="{FF2B5EF4-FFF2-40B4-BE49-F238E27FC236}">
                <a16:creationId xmlns:a16="http://schemas.microsoft.com/office/drawing/2014/main" id="{B22102AA-8F3C-436A-A11A-F2536D26C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04A9F1E8-EC71-47AC-A6A6-24DCBAFFAA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73A279F5-D80F-4BC4-83CD-20A8D995AE32}"/>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A2631308-BFF3-4ED6-936C-C1F1A991514F}"/>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912390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1AAA1AB2-34B0-493D-9D1B-056AFAED7AF1}"/>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b="1" dirty="0">
                <a:solidFill>
                  <a:srgbClr val="000A8B"/>
                </a:solidFill>
                <a:latin typeface="+mn-lt"/>
                <a:ea typeface="+mn-ea"/>
              </a:rPr>
              <a:t>EJECUCIÓN DE GASTO SAE CORTE MARZO DE 2019</a:t>
            </a:r>
          </a:p>
          <a:p>
            <a:pPr algn="ctr">
              <a:defRPr/>
            </a:pPr>
            <a:endParaRPr lang="es-CO" sz="24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E9FB4925-E6F0-4BD1-9FD4-919605C2273B}"/>
              </a:ext>
            </a:extLst>
          </p:cNvPr>
          <p:cNvPicPr>
            <a:picLocks noChangeAspect="1"/>
          </p:cNvPicPr>
          <p:nvPr/>
        </p:nvPicPr>
        <p:blipFill>
          <a:blip r:embed="rId2"/>
          <a:stretch>
            <a:fillRect/>
          </a:stretch>
        </p:blipFill>
        <p:spPr>
          <a:xfrm>
            <a:off x="1869794" y="1233152"/>
            <a:ext cx="8452412" cy="1706836"/>
          </a:xfrm>
          <a:prstGeom prst="rect">
            <a:avLst/>
          </a:prstGeom>
        </p:spPr>
      </p:pic>
      <p:sp>
        <p:nvSpPr>
          <p:cNvPr id="9" name="Rectángulo 8">
            <a:extLst>
              <a:ext uri="{FF2B5EF4-FFF2-40B4-BE49-F238E27FC236}">
                <a16:creationId xmlns:a16="http://schemas.microsoft.com/office/drawing/2014/main" id="{14FFEDE3-3821-4B56-9A3B-FB665D4AE5B5}"/>
              </a:ext>
            </a:extLst>
          </p:cNvPr>
          <p:cNvSpPr/>
          <p:nvPr/>
        </p:nvSpPr>
        <p:spPr>
          <a:xfrm>
            <a:off x="5106149" y="3315898"/>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0" name="Imagen 9">
            <a:extLst>
              <a:ext uri="{FF2B5EF4-FFF2-40B4-BE49-F238E27FC236}">
                <a16:creationId xmlns:a16="http://schemas.microsoft.com/office/drawing/2014/main" id="{5ACD889E-728B-45D5-AA17-70FED9B7CC6E}"/>
              </a:ext>
            </a:extLst>
          </p:cNvPr>
          <p:cNvPicPr>
            <a:picLocks noChangeAspect="1"/>
          </p:cNvPicPr>
          <p:nvPr/>
        </p:nvPicPr>
        <p:blipFill>
          <a:blip r:embed="rId3"/>
          <a:stretch>
            <a:fillRect/>
          </a:stretch>
        </p:blipFill>
        <p:spPr>
          <a:xfrm>
            <a:off x="4272120" y="3680467"/>
            <a:ext cx="3842759" cy="2684368"/>
          </a:xfrm>
          <a:prstGeom prst="rect">
            <a:avLst/>
          </a:prstGeom>
        </p:spPr>
      </p:pic>
      <p:pic>
        <p:nvPicPr>
          <p:cNvPr id="11" name="Imagen 10">
            <a:extLst>
              <a:ext uri="{FF2B5EF4-FFF2-40B4-BE49-F238E27FC236}">
                <a16:creationId xmlns:a16="http://schemas.microsoft.com/office/drawing/2014/main" id="{57256BCB-21D8-4F9F-AC85-1719D4402E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4D38D428-EDE2-4E86-B208-04CA7CAB02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E3647BC1-E080-4138-9AAC-4CB50199C0EB}"/>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7526B2E6-3C95-4ABD-9B98-05B06E70A168}"/>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3831449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634661" y="2359793"/>
            <a:ext cx="7217494" cy="1323439"/>
          </a:xfrm>
          <a:prstGeom prst="rect">
            <a:avLst/>
          </a:prstGeom>
          <a:noFill/>
        </p:spPr>
        <p:txBody>
          <a:bodyPr wrap="square" rtlCol="0">
            <a:spAutoFit/>
          </a:bodyPr>
          <a:lstStyle/>
          <a:p>
            <a:pPr algn="ctr"/>
            <a:r>
              <a:rPr lang="es-CO" sz="4000" b="1" dirty="0">
                <a:solidFill>
                  <a:srgbClr val="002060"/>
                </a:solidFill>
              </a:rPr>
              <a:t>4. INFORME PORTAFOLIO</a:t>
            </a:r>
          </a:p>
          <a:p>
            <a:pPr algn="ctr"/>
            <a:r>
              <a:rPr lang="es-CO" sz="4000" b="1" dirty="0">
                <a:solidFill>
                  <a:srgbClr val="002060"/>
                </a:solidFill>
              </a:rPr>
              <a:t> AL 30 DE ABRIL DE 2019</a:t>
            </a:r>
            <a:endParaRPr lang="es-ES" sz="4000" b="1" dirty="0">
              <a:solidFill>
                <a:srgbClr val="002060"/>
              </a:solidFill>
            </a:endParaRPr>
          </a:p>
        </p:txBody>
      </p:sp>
      <p:pic>
        <p:nvPicPr>
          <p:cNvPr id="10" name="Imagen 9">
            <a:extLst>
              <a:ext uri="{FF2B5EF4-FFF2-40B4-BE49-F238E27FC236}">
                <a16:creationId xmlns:a16="http://schemas.microsoft.com/office/drawing/2014/main" id="{F4CE55B1-81A4-47AB-A7A9-4019E4107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E649680E-9577-4BE2-9043-F1D392AFD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600C9EAD-D8FA-40D3-8C8F-6B9BEC90AE2C}"/>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ABAB9160-B96A-43CF-9065-97530BBB776B}"/>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66714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1AAA1AB2-34B0-493D-9D1B-056AFAED7AF1}"/>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b="1" dirty="0">
                <a:solidFill>
                  <a:srgbClr val="000A8B"/>
                </a:solidFill>
                <a:latin typeface="+mn-lt"/>
                <a:ea typeface="+mn-ea"/>
              </a:rPr>
              <a:t>COMPOSICIÓN PORTAFOLIO</a:t>
            </a:r>
          </a:p>
          <a:p>
            <a:pPr algn="ctr"/>
            <a:r>
              <a:rPr lang="es-ES" sz="2400" b="1" dirty="0">
                <a:solidFill>
                  <a:srgbClr val="000A8B"/>
                </a:solidFill>
                <a:latin typeface="+mn-lt"/>
                <a:ea typeface="+mn-ea"/>
              </a:rPr>
              <a:t>ABRIL 2019</a:t>
            </a:r>
          </a:p>
          <a:p>
            <a:pPr algn="ctr">
              <a:defRPr/>
            </a:pPr>
            <a:endParaRPr lang="es-CO" sz="2400" dirty="0">
              <a:solidFill>
                <a:srgbClr val="0070C0"/>
              </a:solidFill>
              <a:latin typeface="+mn-lt"/>
              <a:ea typeface="+mn-ea"/>
              <a:cs typeface="Lato Regular"/>
            </a:endParaRPr>
          </a:p>
        </p:txBody>
      </p:sp>
      <p:pic>
        <p:nvPicPr>
          <p:cNvPr id="11" name="Imagen 10">
            <a:extLst>
              <a:ext uri="{FF2B5EF4-FFF2-40B4-BE49-F238E27FC236}">
                <a16:creationId xmlns:a16="http://schemas.microsoft.com/office/drawing/2014/main" id="{F361C9FE-2877-49A6-9529-1DFD938DC7A6}"/>
              </a:ext>
            </a:extLst>
          </p:cNvPr>
          <p:cNvPicPr>
            <a:picLocks noChangeAspect="1"/>
          </p:cNvPicPr>
          <p:nvPr/>
        </p:nvPicPr>
        <p:blipFill>
          <a:blip r:embed="rId2"/>
          <a:stretch>
            <a:fillRect/>
          </a:stretch>
        </p:blipFill>
        <p:spPr>
          <a:xfrm>
            <a:off x="2091966" y="965266"/>
            <a:ext cx="7835370" cy="2266953"/>
          </a:xfrm>
          <a:prstGeom prst="rect">
            <a:avLst/>
          </a:prstGeom>
        </p:spPr>
      </p:pic>
      <p:graphicFrame>
        <p:nvGraphicFramePr>
          <p:cNvPr id="12" name="Gráfico 11">
            <a:extLst>
              <a:ext uri="{FF2B5EF4-FFF2-40B4-BE49-F238E27FC236}">
                <a16:creationId xmlns:a16="http://schemas.microsoft.com/office/drawing/2014/main" id="{CE8137A5-2BC2-4AB8-8E61-B0049F80F703}"/>
              </a:ext>
            </a:extLst>
          </p:cNvPr>
          <p:cNvGraphicFramePr>
            <a:graphicFrameLocks/>
          </p:cNvGraphicFramePr>
          <p:nvPr>
            <p:extLst/>
          </p:nvPr>
        </p:nvGraphicFramePr>
        <p:xfrm>
          <a:off x="2390531" y="3525045"/>
          <a:ext cx="7410938" cy="2673622"/>
        </p:xfrm>
        <a:graphic>
          <a:graphicData uri="http://schemas.openxmlformats.org/drawingml/2006/chart">
            <c:chart xmlns:c="http://schemas.openxmlformats.org/drawingml/2006/chart" xmlns:r="http://schemas.openxmlformats.org/officeDocument/2006/relationships" r:id="rId3"/>
          </a:graphicData>
        </a:graphic>
      </p:graphicFrame>
      <p:pic>
        <p:nvPicPr>
          <p:cNvPr id="9" name="Imagen 8">
            <a:extLst>
              <a:ext uri="{FF2B5EF4-FFF2-40B4-BE49-F238E27FC236}">
                <a16:creationId xmlns:a16="http://schemas.microsoft.com/office/drawing/2014/main" id="{140D8A74-2AB8-480E-B9CB-DA324C2B8B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DA663A3-CFEC-430D-90B7-FFEC979392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B1F48959-5747-489B-B426-AC5D1ED07EF8}"/>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A42C5A98-F04D-45D5-834E-B9A551B384F3}"/>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349097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to 6">
            <a:extLst>
              <a:ext uri="{FF2B5EF4-FFF2-40B4-BE49-F238E27FC236}">
                <a16:creationId xmlns:a16="http://schemas.microsoft.com/office/drawing/2014/main" id="{CD1753A3-3301-47A8-ACB6-01A40F23C8DD}"/>
              </a:ext>
            </a:extLst>
          </p:cNvPr>
          <p:cNvGraphicFramePr>
            <a:graphicFrameLocks noChangeAspect="1"/>
          </p:cNvGraphicFramePr>
          <p:nvPr>
            <p:extLst/>
          </p:nvPr>
        </p:nvGraphicFramePr>
        <p:xfrm>
          <a:off x="1741230" y="955737"/>
          <a:ext cx="3679373" cy="1609725"/>
        </p:xfrm>
        <a:graphic>
          <a:graphicData uri="http://schemas.openxmlformats.org/presentationml/2006/ole">
            <mc:AlternateContent xmlns:mc="http://schemas.openxmlformats.org/markup-compatibility/2006">
              <mc:Choice xmlns:v="urn:schemas-microsoft-com:vml" Requires="v">
                <p:oleObj spid="_x0000_s1044" name="Worksheet" r:id="rId3" imgW="2847908" imgH="1609718" progId="Excel.Sheet.12">
                  <p:embed/>
                </p:oleObj>
              </mc:Choice>
              <mc:Fallback>
                <p:oleObj name="Worksheet" r:id="rId3" imgW="2847908" imgH="1609718" progId="Excel.Sheet.12">
                  <p:embed/>
                  <p:pic>
                    <p:nvPicPr>
                      <p:cNvPr id="7" name="Objeto 6">
                        <a:extLst>
                          <a:ext uri="{FF2B5EF4-FFF2-40B4-BE49-F238E27FC236}">
                            <a16:creationId xmlns:a16="http://schemas.microsoft.com/office/drawing/2014/main" id="{CD1753A3-3301-47A8-ACB6-01A40F23C8DD}"/>
                          </a:ext>
                        </a:extLst>
                      </p:cNvPr>
                      <p:cNvPicPr/>
                      <p:nvPr/>
                    </p:nvPicPr>
                    <p:blipFill>
                      <a:blip r:embed="rId4"/>
                      <a:stretch>
                        <a:fillRect/>
                      </a:stretch>
                    </p:blipFill>
                    <p:spPr>
                      <a:xfrm>
                        <a:off x="1741230" y="955737"/>
                        <a:ext cx="3679373" cy="1609725"/>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5EADD318-9788-4CF5-918B-DC8C788FF4EC}"/>
              </a:ext>
            </a:extLst>
          </p:cNvPr>
          <p:cNvGraphicFramePr>
            <a:graphicFrameLocks noChangeAspect="1"/>
          </p:cNvGraphicFramePr>
          <p:nvPr>
            <p:extLst/>
          </p:nvPr>
        </p:nvGraphicFramePr>
        <p:xfrm>
          <a:off x="6297336" y="955736"/>
          <a:ext cx="3909270" cy="1609725"/>
        </p:xfrm>
        <a:graphic>
          <a:graphicData uri="http://schemas.openxmlformats.org/presentationml/2006/ole">
            <mc:AlternateContent xmlns:mc="http://schemas.openxmlformats.org/markup-compatibility/2006">
              <mc:Choice xmlns:v="urn:schemas-microsoft-com:vml" Requires="v">
                <p:oleObj spid="_x0000_s1045" name="Worksheet" r:id="rId5" imgW="2847908" imgH="2067078" progId="Excel.Sheet.12">
                  <p:embed/>
                </p:oleObj>
              </mc:Choice>
              <mc:Fallback>
                <p:oleObj name="Worksheet" r:id="rId5" imgW="2847908" imgH="2067078" progId="Excel.Sheet.12">
                  <p:embed/>
                  <p:pic>
                    <p:nvPicPr>
                      <p:cNvPr id="8" name="Objeto 7">
                        <a:extLst>
                          <a:ext uri="{FF2B5EF4-FFF2-40B4-BE49-F238E27FC236}">
                            <a16:creationId xmlns:a16="http://schemas.microsoft.com/office/drawing/2014/main" id="{5EADD318-9788-4CF5-918B-DC8C788FF4EC}"/>
                          </a:ext>
                        </a:extLst>
                      </p:cNvPr>
                      <p:cNvPicPr/>
                      <p:nvPr/>
                    </p:nvPicPr>
                    <p:blipFill>
                      <a:blip r:embed="rId6"/>
                      <a:stretch>
                        <a:fillRect/>
                      </a:stretch>
                    </p:blipFill>
                    <p:spPr>
                      <a:xfrm>
                        <a:off x="6297336" y="955736"/>
                        <a:ext cx="3909270" cy="1609725"/>
                      </a:xfrm>
                      <a:prstGeom prst="rect">
                        <a:avLst/>
                      </a:prstGeom>
                    </p:spPr>
                  </p:pic>
                </p:oleObj>
              </mc:Fallback>
            </mc:AlternateContent>
          </a:graphicData>
        </a:graphic>
      </p:graphicFrame>
      <p:graphicFrame>
        <p:nvGraphicFramePr>
          <p:cNvPr id="9" name="Gráfico 8">
            <a:extLst>
              <a:ext uri="{FF2B5EF4-FFF2-40B4-BE49-F238E27FC236}">
                <a16:creationId xmlns:a16="http://schemas.microsoft.com/office/drawing/2014/main" id="{78930FBC-BC14-431C-BB66-BF982A489992}"/>
              </a:ext>
            </a:extLst>
          </p:cNvPr>
          <p:cNvGraphicFramePr>
            <a:graphicFrameLocks/>
          </p:cNvGraphicFramePr>
          <p:nvPr>
            <p:extLst/>
          </p:nvPr>
        </p:nvGraphicFramePr>
        <p:xfrm>
          <a:off x="1879774" y="2986483"/>
          <a:ext cx="3900548" cy="350413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Gráfico 9">
            <a:extLst>
              <a:ext uri="{FF2B5EF4-FFF2-40B4-BE49-F238E27FC236}">
                <a16:creationId xmlns:a16="http://schemas.microsoft.com/office/drawing/2014/main" id="{CDEE4D63-16AE-4333-A633-03DD54D1EB45}"/>
              </a:ext>
            </a:extLst>
          </p:cNvPr>
          <p:cNvGraphicFramePr>
            <a:graphicFrameLocks/>
          </p:cNvGraphicFramePr>
          <p:nvPr>
            <p:extLst/>
          </p:nvPr>
        </p:nvGraphicFramePr>
        <p:xfrm>
          <a:off x="5917035" y="2925064"/>
          <a:ext cx="4568672" cy="3533936"/>
        </p:xfrm>
        <a:graphic>
          <a:graphicData uri="http://schemas.openxmlformats.org/drawingml/2006/chart">
            <c:chart xmlns:c="http://schemas.openxmlformats.org/drawingml/2006/chart" xmlns:r="http://schemas.openxmlformats.org/officeDocument/2006/relationships" r:id="rId8"/>
          </a:graphicData>
        </a:graphic>
      </p:graphicFrame>
      <p:pic>
        <p:nvPicPr>
          <p:cNvPr id="11" name="Imagen 10">
            <a:extLst>
              <a:ext uri="{FF2B5EF4-FFF2-40B4-BE49-F238E27FC236}">
                <a16:creationId xmlns:a16="http://schemas.microsoft.com/office/drawing/2014/main" id="{00A1A6EF-AECC-44F4-AEC1-8D1EF5640C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F3629FA0-ED6D-4E3E-AD71-A635D6D7DA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D99F6629-0DDD-426F-87AD-DCAAD1F273DE}"/>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730BD020-2059-477E-BE07-852EEA65E492}"/>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984992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ES" sz="2400" b="1" dirty="0">
                <a:solidFill>
                  <a:srgbClr val="000A8B"/>
                </a:solidFill>
                <a:latin typeface="+mn-lt"/>
                <a:ea typeface="+mn-ea"/>
              </a:rPr>
              <a:t>CONCENTRACIÓN PORTAFOLIO DE INVERSIONES ABRIL 2019 </a:t>
            </a: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graphicFrame>
        <p:nvGraphicFramePr>
          <p:cNvPr id="10" name="Objeto 9">
            <a:extLst>
              <a:ext uri="{FF2B5EF4-FFF2-40B4-BE49-F238E27FC236}">
                <a16:creationId xmlns:a16="http://schemas.microsoft.com/office/drawing/2014/main" id="{FA145AF4-225B-46F7-8CC0-5FA8FF4EDF5C}"/>
              </a:ext>
            </a:extLst>
          </p:cNvPr>
          <p:cNvGraphicFramePr>
            <a:graphicFrameLocks noChangeAspect="1"/>
          </p:cNvGraphicFramePr>
          <p:nvPr>
            <p:extLst/>
          </p:nvPr>
        </p:nvGraphicFramePr>
        <p:xfrm>
          <a:off x="2097845" y="1100880"/>
          <a:ext cx="8039213" cy="5144413"/>
        </p:xfrm>
        <a:graphic>
          <a:graphicData uri="http://schemas.openxmlformats.org/presentationml/2006/ole">
            <mc:AlternateContent xmlns:mc="http://schemas.openxmlformats.org/markup-compatibility/2006">
              <mc:Choice xmlns:v="urn:schemas-microsoft-com:vml" Requires="v">
                <p:oleObj spid="_x0000_s2059" name="Worksheet" r:id="rId3" imgW="6972390" imgH="5353183" progId="Excel.Sheet.12">
                  <p:embed/>
                </p:oleObj>
              </mc:Choice>
              <mc:Fallback>
                <p:oleObj name="Worksheet" r:id="rId3" imgW="6972390" imgH="5353183" progId="Excel.Sheet.12">
                  <p:embed/>
                  <p:pic>
                    <p:nvPicPr>
                      <p:cNvPr id="10" name="Objeto 9">
                        <a:extLst>
                          <a:ext uri="{FF2B5EF4-FFF2-40B4-BE49-F238E27FC236}">
                            <a16:creationId xmlns:a16="http://schemas.microsoft.com/office/drawing/2014/main" id="{FA145AF4-225B-46F7-8CC0-5FA8FF4EDF5C}"/>
                          </a:ext>
                        </a:extLst>
                      </p:cNvPr>
                      <p:cNvPicPr/>
                      <p:nvPr/>
                    </p:nvPicPr>
                    <p:blipFill>
                      <a:blip r:embed="rId4"/>
                      <a:stretch>
                        <a:fillRect/>
                      </a:stretch>
                    </p:blipFill>
                    <p:spPr>
                      <a:xfrm>
                        <a:off x="2097845" y="1100880"/>
                        <a:ext cx="8039213" cy="5144413"/>
                      </a:xfrm>
                      <a:prstGeom prst="rect">
                        <a:avLst/>
                      </a:prstGeom>
                    </p:spPr>
                  </p:pic>
                </p:oleObj>
              </mc:Fallback>
            </mc:AlternateContent>
          </a:graphicData>
        </a:graphic>
      </p:graphicFrame>
      <p:pic>
        <p:nvPicPr>
          <p:cNvPr id="8" name="Imagen 7">
            <a:extLst>
              <a:ext uri="{FF2B5EF4-FFF2-40B4-BE49-F238E27FC236}">
                <a16:creationId xmlns:a16="http://schemas.microsoft.com/office/drawing/2014/main" id="{7D0E7B0B-5A20-4108-AA51-D4184703FB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21E1512-E3BA-4168-A613-B8F0D3F56A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105F0A78-5405-4255-A7BD-806AF1AFCAB2}"/>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520E922E-3AE9-4FE0-A097-05F796E1E7CD}"/>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585997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ES" sz="2400" b="1" dirty="0">
                <a:solidFill>
                  <a:srgbClr val="000A8B"/>
                </a:solidFill>
                <a:latin typeface="+mn-lt"/>
                <a:ea typeface="+mn-ea"/>
              </a:rPr>
              <a:t>HECHOS RELEVANTES PORTAFOLIO DE INVERSIONES ABRIL 2019</a:t>
            </a: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8" name="CuadroTexto 7">
            <a:extLst>
              <a:ext uri="{FF2B5EF4-FFF2-40B4-BE49-F238E27FC236}">
                <a16:creationId xmlns:a16="http://schemas.microsoft.com/office/drawing/2014/main" id="{60EEB25F-0DC1-4DE2-818F-AE357537BA19}"/>
              </a:ext>
            </a:extLst>
          </p:cNvPr>
          <p:cNvSpPr txBox="1"/>
          <p:nvPr/>
        </p:nvSpPr>
        <p:spPr>
          <a:xfrm>
            <a:off x="2097844" y="1308347"/>
            <a:ext cx="3184424" cy="3416320"/>
          </a:xfrm>
          <a:prstGeom prst="rect">
            <a:avLst/>
          </a:prstGeom>
          <a:noFill/>
        </p:spPr>
        <p:txBody>
          <a:bodyPr wrap="square" rtlCol="0">
            <a:spAutoFit/>
          </a:bodyPr>
          <a:lstStyle/>
          <a:p>
            <a:r>
              <a:rPr lang="es-CO" b="1" dirty="0">
                <a:solidFill>
                  <a:srgbClr val="000A8B"/>
                </a:solidFill>
              </a:rPr>
              <a:t>Valoración Portafolio Incautado</a:t>
            </a:r>
          </a:p>
          <a:p>
            <a:endParaRPr lang="es-CO" dirty="0"/>
          </a:p>
          <a:p>
            <a:pPr marL="285750" indent="-285750">
              <a:buFont typeface="Arial" panose="020B0604020202020204" pitchFamily="34" charset="0"/>
              <a:buChar char="•"/>
            </a:pPr>
            <a:r>
              <a:rPr lang="es-CO" dirty="0"/>
              <a:t>Los TES se valoraron en $1,419,651,860 (0,71%)</a:t>
            </a:r>
          </a:p>
          <a:p>
            <a:pPr marL="285750" indent="-285750">
              <a:buFont typeface="Arial" panose="020B0604020202020204" pitchFamily="34" charset="0"/>
              <a:buChar char="•"/>
            </a:pPr>
            <a:r>
              <a:rPr lang="es-CO" dirty="0"/>
              <a:t>Los CDT se valoraron en $860,145,064 (0,41%)</a:t>
            </a:r>
          </a:p>
          <a:p>
            <a:pPr marL="285750" indent="-285750">
              <a:buFont typeface="Arial" panose="020B0604020202020204" pitchFamily="34" charset="0"/>
              <a:buChar char="•"/>
            </a:pPr>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pic>
        <p:nvPicPr>
          <p:cNvPr id="11" name="Picture 6" descr="analisis financieros">
            <a:extLst>
              <a:ext uri="{FF2B5EF4-FFF2-40B4-BE49-F238E27FC236}">
                <a16:creationId xmlns:a16="http://schemas.microsoft.com/office/drawing/2014/main" id="{1255A913-057F-4521-9D85-918FFF2215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7845" y="3605050"/>
            <a:ext cx="2870731" cy="2164571"/>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B0D3217-4F21-4652-A3A2-3EE632D6E4DC}"/>
              </a:ext>
            </a:extLst>
          </p:cNvPr>
          <p:cNvSpPr txBox="1"/>
          <p:nvPr/>
        </p:nvSpPr>
        <p:spPr>
          <a:xfrm>
            <a:off x="6495073" y="1308347"/>
            <a:ext cx="3184424" cy="1754326"/>
          </a:xfrm>
          <a:prstGeom prst="rect">
            <a:avLst/>
          </a:prstGeom>
          <a:noFill/>
        </p:spPr>
        <p:txBody>
          <a:bodyPr wrap="square" rtlCol="0">
            <a:spAutoFit/>
          </a:bodyPr>
          <a:lstStyle/>
          <a:p>
            <a:r>
              <a:rPr lang="es-CO" b="1" dirty="0">
                <a:solidFill>
                  <a:srgbClr val="000A8B"/>
                </a:solidFill>
              </a:rPr>
              <a:t>Valoración Portafolio Extinto</a:t>
            </a:r>
          </a:p>
          <a:p>
            <a:endParaRPr lang="es-CO" dirty="0"/>
          </a:p>
          <a:p>
            <a:pPr marL="285750" indent="-285750">
              <a:buFont typeface="Arial" panose="020B0604020202020204" pitchFamily="34" charset="0"/>
              <a:buChar char="•"/>
            </a:pPr>
            <a:r>
              <a:rPr lang="es-CO" dirty="0"/>
              <a:t>Los TES se valoraron en $334,658,883.15 (0,53%)</a:t>
            </a:r>
          </a:p>
          <a:p>
            <a:endParaRPr lang="es-CO" dirty="0"/>
          </a:p>
          <a:p>
            <a:pPr marL="285750" indent="-285750">
              <a:buFont typeface="Arial" panose="020B0604020202020204" pitchFamily="34" charset="0"/>
              <a:buChar char="•"/>
            </a:pPr>
            <a:endParaRPr lang="es-CO" dirty="0"/>
          </a:p>
        </p:txBody>
      </p:sp>
      <p:sp>
        <p:nvSpPr>
          <p:cNvPr id="13" name="CuadroTexto 12">
            <a:extLst>
              <a:ext uri="{FF2B5EF4-FFF2-40B4-BE49-F238E27FC236}">
                <a16:creationId xmlns:a16="http://schemas.microsoft.com/office/drawing/2014/main" id="{8B49183C-A0D4-4647-ABD2-585E7F2B43E6}"/>
              </a:ext>
            </a:extLst>
          </p:cNvPr>
          <p:cNvSpPr txBox="1"/>
          <p:nvPr/>
        </p:nvSpPr>
        <p:spPr>
          <a:xfrm>
            <a:off x="6495073" y="3297494"/>
            <a:ext cx="3184424" cy="2585323"/>
          </a:xfrm>
          <a:prstGeom prst="rect">
            <a:avLst/>
          </a:prstGeom>
          <a:noFill/>
        </p:spPr>
        <p:txBody>
          <a:bodyPr wrap="square" rtlCol="0">
            <a:spAutoFit/>
          </a:bodyPr>
          <a:lstStyle/>
          <a:p>
            <a:pPr algn="ctr"/>
            <a:r>
              <a:rPr lang="es-CO" b="1" dirty="0">
                <a:solidFill>
                  <a:srgbClr val="000A8B"/>
                </a:solidFill>
              </a:rPr>
              <a:t>Vencimiento TES Portafolio Extinto</a:t>
            </a:r>
          </a:p>
          <a:p>
            <a:endParaRPr lang="es-CO" dirty="0"/>
          </a:p>
          <a:p>
            <a:pPr marL="285750" indent="-285750">
              <a:buFont typeface="Arial" panose="020B0604020202020204" pitchFamily="34" charset="0"/>
              <a:buChar char="•"/>
            </a:pPr>
            <a:r>
              <a:rPr lang="es-CO" dirty="0"/>
              <a:t>Recibimos del vencimiento  TES capital por valor de $17,212,678,815.8 y rendimientos financieros $5,706,155,519.35</a:t>
            </a:r>
          </a:p>
          <a:p>
            <a:pPr marL="285750" indent="-285750">
              <a:buFont typeface="Arial" panose="020B0604020202020204" pitchFamily="34" charset="0"/>
              <a:buChar char="•"/>
            </a:pPr>
            <a:endParaRPr lang="es-CO" dirty="0"/>
          </a:p>
        </p:txBody>
      </p:sp>
      <p:pic>
        <p:nvPicPr>
          <p:cNvPr id="14" name="Imagen 13">
            <a:extLst>
              <a:ext uri="{FF2B5EF4-FFF2-40B4-BE49-F238E27FC236}">
                <a16:creationId xmlns:a16="http://schemas.microsoft.com/office/drawing/2014/main" id="{92B32556-579A-46B3-8553-1E5CBE6F9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52FA45A2-3F8B-468D-8937-A8610380E9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D15F6C02-007B-4B49-8D49-39C97C07A011}"/>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7" name="CuadroTexto 16">
            <a:extLst>
              <a:ext uri="{FF2B5EF4-FFF2-40B4-BE49-F238E27FC236}">
                <a16:creationId xmlns:a16="http://schemas.microsoft.com/office/drawing/2014/main" id="{20226F3B-6ED0-43B7-A68E-B6DE149EBF0A}"/>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707089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0" y="6571980"/>
            <a:ext cx="12192000" cy="2795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6282368" y="6543764"/>
            <a:ext cx="5909632"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2996184" y="286020"/>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ES" sz="2400" b="1" dirty="0">
                <a:solidFill>
                  <a:srgbClr val="000A8B"/>
                </a:solidFill>
                <a:latin typeface="+mn-lt"/>
                <a:ea typeface="+mn-ea"/>
              </a:rPr>
              <a:t>PORTAFOLIO RECURSOS PROPIOS SAE ABRIL 2019 </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graphicFrame>
        <p:nvGraphicFramePr>
          <p:cNvPr id="8" name="Objeto 7">
            <a:extLst>
              <a:ext uri="{FF2B5EF4-FFF2-40B4-BE49-F238E27FC236}">
                <a16:creationId xmlns:a16="http://schemas.microsoft.com/office/drawing/2014/main" id="{2CEF8EC3-9807-4A5F-84F2-E1854DB1333C}"/>
              </a:ext>
            </a:extLst>
          </p:cNvPr>
          <p:cNvGraphicFramePr>
            <a:graphicFrameLocks noChangeAspect="1"/>
          </p:cNvGraphicFramePr>
          <p:nvPr>
            <p:extLst/>
          </p:nvPr>
        </p:nvGraphicFramePr>
        <p:xfrm>
          <a:off x="2222880" y="1499886"/>
          <a:ext cx="7859905" cy="996426"/>
        </p:xfrm>
        <a:graphic>
          <a:graphicData uri="http://schemas.openxmlformats.org/presentationml/2006/ole">
            <mc:AlternateContent xmlns:mc="http://schemas.openxmlformats.org/markup-compatibility/2006">
              <mc:Choice xmlns:v="urn:schemas-microsoft-com:vml" Requires="v">
                <p:oleObj spid="_x0000_s3083" name="Worksheet" r:id="rId3" imgW="6667590" imgH="771704" progId="Excel.Sheet.12">
                  <p:embed/>
                </p:oleObj>
              </mc:Choice>
              <mc:Fallback>
                <p:oleObj name="Worksheet" r:id="rId3" imgW="6667590" imgH="771704" progId="Excel.Sheet.12">
                  <p:embed/>
                  <p:pic>
                    <p:nvPicPr>
                      <p:cNvPr id="8" name="Objeto 7">
                        <a:extLst>
                          <a:ext uri="{FF2B5EF4-FFF2-40B4-BE49-F238E27FC236}">
                            <a16:creationId xmlns:a16="http://schemas.microsoft.com/office/drawing/2014/main" id="{2CEF8EC3-9807-4A5F-84F2-E1854DB1333C}"/>
                          </a:ext>
                        </a:extLst>
                      </p:cNvPr>
                      <p:cNvPicPr/>
                      <p:nvPr/>
                    </p:nvPicPr>
                    <p:blipFill>
                      <a:blip r:embed="rId4"/>
                      <a:stretch>
                        <a:fillRect/>
                      </a:stretch>
                    </p:blipFill>
                    <p:spPr>
                      <a:xfrm>
                        <a:off x="2222880" y="1499886"/>
                        <a:ext cx="7859905" cy="996426"/>
                      </a:xfrm>
                      <a:prstGeom prst="rect">
                        <a:avLst/>
                      </a:prstGeom>
                    </p:spPr>
                  </p:pic>
                </p:oleObj>
              </mc:Fallback>
            </mc:AlternateContent>
          </a:graphicData>
        </a:graphic>
      </p:graphicFrame>
      <p:sp>
        <p:nvSpPr>
          <p:cNvPr id="11" name="CuadroTexto 10">
            <a:extLst>
              <a:ext uri="{FF2B5EF4-FFF2-40B4-BE49-F238E27FC236}">
                <a16:creationId xmlns:a16="http://schemas.microsoft.com/office/drawing/2014/main" id="{CAFCBEEE-1550-4644-B737-21732E0591D4}"/>
              </a:ext>
            </a:extLst>
          </p:cNvPr>
          <p:cNvSpPr txBox="1"/>
          <p:nvPr/>
        </p:nvSpPr>
        <p:spPr>
          <a:xfrm>
            <a:off x="8053418" y="1205183"/>
            <a:ext cx="2116394" cy="276999"/>
          </a:xfrm>
          <a:prstGeom prst="rect">
            <a:avLst/>
          </a:prstGeom>
          <a:noFill/>
        </p:spPr>
        <p:txBody>
          <a:bodyPr wrap="square" rtlCol="0">
            <a:spAutoFit/>
          </a:bodyPr>
          <a:lstStyle/>
          <a:p>
            <a:r>
              <a:rPr lang="es-CO" sz="1200" dirty="0"/>
              <a:t>Cifras en Millones de Pesos</a:t>
            </a:r>
          </a:p>
        </p:txBody>
      </p:sp>
      <p:graphicFrame>
        <p:nvGraphicFramePr>
          <p:cNvPr id="12" name="Gráfico 11">
            <a:extLst>
              <a:ext uri="{FF2B5EF4-FFF2-40B4-BE49-F238E27FC236}">
                <a16:creationId xmlns:a16="http://schemas.microsoft.com/office/drawing/2014/main" id="{6C74E794-81DB-4D2D-804E-BF63396B4B11}"/>
              </a:ext>
            </a:extLst>
          </p:cNvPr>
          <p:cNvGraphicFramePr>
            <a:graphicFrameLocks/>
          </p:cNvGraphicFramePr>
          <p:nvPr>
            <p:extLst/>
          </p:nvPr>
        </p:nvGraphicFramePr>
        <p:xfrm>
          <a:off x="1777424" y="2902083"/>
          <a:ext cx="4416847" cy="300513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Gráfico 12">
            <a:extLst>
              <a:ext uri="{FF2B5EF4-FFF2-40B4-BE49-F238E27FC236}">
                <a16:creationId xmlns:a16="http://schemas.microsoft.com/office/drawing/2014/main" id="{A7AB1027-C0A3-4962-8E30-B49F2474AFDB}"/>
              </a:ext>
            </a:extLst>
          </p:cNvPr>
          <p:cNvGraphicFramePr>
            <a:graphicFrameLocks/>
          </p:cNvGraphicFramePr>
          <p:nvPr>
            <p:extLst/>
          </p:nvPr>
        </p:nvGraphicFramePr>
        <p:xfrm>
          <a:off x="6194270" y="2902084"/>
          <a:ext cx="4262978" cy="3125685"/>
        </p:xfrm>
        <a:graphic>
          <a:graphicData uri="http://schemas.openxmlformats.org/drawingml/2006/chart">
            <c:chart xmlns:c="http://schemas.openxmlformats.org/drawingml/2006/chart" xmlns:r="http://schemas.openxmlformats.org/officeDocument/2006/relationships" r:id="rId6"/>
          </a:graphicData>
        </a:graphic>
      </p:graphicFrame>
      <p:pic>
        <p:nvPicPr>
          <p:cNvPr id="14" name="Imagen 13">
            <a:extLst>
              <a:ext uri="{FF2B5EF4-FFF2-40B4-BE49-F238E27FC236}">
                <a16:creationId xmlns:a16="http://schemas.microsoft.com/office/drawing/2014/main" id="{4D6C1358-AD59-4FF7-A2E9-4B64493A5E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1CBEC4C8-875C-40FD-857F-156453A4B0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013015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4754"/>
            <a:ext cx="12192000" cy="33324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641035" y="652475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7" name="CuadroTexto 6">
            <a:extLst>
              <a:ext uri="{FF2B5EF4-FFF2-40B4-BE49-F238E27FC236}">
                <a16:creationId xmlns:a16="http://schemas.microsoft.com/office/drawing/2014/main" id="{0BC6F387-F733-4A36-82CB-51E3C31E63D3}"/>
              </a:ext>
            </a:extLst>
          </p:cNvPr>
          <p:cNvSpPr txBox="1"/>
          <p:nvPr/>
        </p:nvSpPr>
        <p:spPr>
          <a:xfrm>
            <a:off x="2182368" y="1646561"/>
            <a:ext cx="8010144" cy="3170099"/>
          </a:xfrm>
          <a:prstGeom prst="rect">
            <a:avLst/>
          </a:prstGeom>
          <a:noFill/>
        </p:spPr>
        <p:txBody>
          <a:bodyPr wrap="square" rtlCol="0">
            <a:spAutoFit/>
          </a:bodyPr>
          <a:lstStyle/>
          <a:p>
            <a:pPr algn="ctr"/>
            <a:r>
              <a:rPr lang="es-CO" sz="4000" b="1" dirty="0">
                <a:solidFill>
                  <a:srgbClr val="002060"/>
                </a:solidFill>
              </a:rPr>
              <a:t>5. PRESENTACIÓN GERENCIA COMERCIAL</a:t>
            </a:r>
          </a:p>
          <a:p>
            <a:pPr algn="ctr"/>
            <a:endParaRPr lang="es-CO" sz="4000" b="1" dirty="0">
              <a:solidFill>
                <a:srgbClr val="002060"/>
              </a:solidFill>
            </a:endParaRPr>
          </a:p>
          <a:p>
            <a:pPr algn="ctr"/>
            <a:r>
              <a:rPr lang="es-CO" sz="4000" b="1" dirty="0">
                <a:solidFill>
                  <a:srgbClr val="002060"/>
                </a:solidFill>
              </a:rPr>
              <a:t>Informe Gestión Comercialización de inmuebles al cierre de abril de 2019</a:t>
            </a:r>
          </a:p>
        </p:txBody>
      </p:sp>
      <p:pic>
        <p:nvPicPr>
          <p:cNvPr id="10" name="Imagen 9">
            <a:extLst>
              <a:ext uri="{FF2B5EF4-FFF2-40B4-BE49-F238E27FC236}">
                <a16:creationId xmlns:a16="http://schemas.microsoft.com/office/drawing/2014/main" id="{D86FE289-940F-4C6D-BCD9-159EC65D9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5C4E67B-231E-46D2-8AD7-C7E102CF5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940410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2996184" y="1453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RESULTADO COMERCIALIZACIÓN INMUEBLES – CISA</a:t>
            </a:r>
            <a:endParaRPr lang="es-ES" sz="2400" b="1" dirty="0">
              <a:solidFill>
                <a:srgbClr val="000A8B"/>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8" name="CuadroTexto 7">
            <a:extLst>
              <a:ext uri="{FF2B5EF4-FFF2-40B4-BE49-F238E27FC236}">
                <a16:creationId xmlns:a16="http://schemas.microsoft.com/office/drawing/2014/main" id="{8878BE06-D472-445F-8996-18E169CDBCE0}"/>
              </a:ext>
            </a:extLst>
          </p:cNvPr>
          <p:cNvSpPr txBox="1"/>
          <p:nvPr/>
        </p:nvSpPr>
        <p:spPr>
          <a:xfrm>
            <a:off x="1939063" y="1038658"/>
            <a:ext cx="3659976" cy="307777"/>
          </a:xfrm>
          <a:prstGeom prst="rect">
            <a:avLst/>
          </a:prstGeom>
          <a:noFill/>
        </p:spPr>
        <p:txBody>
          <a:bodyPr wrap="none" rtlCol="0">
            <a:spAutoFit/>
          </a:bodyPr>
          <a:lstStyle/>
          <a:p>
            <a:r>
              <a:rPr lang="es-CO" sz="1400" dirty="0">
                <a:solidFill>
                  <a:schemeClr val="accent1">
                    <a:lumMod val="75000"/>
                  </a:schemeClr>
                </a:solidFill>
                <a:latin typeface="Arial Narrow" panose="020B0606020202030204" pitchFamily="34" charset="0"/>
              </a:rPr>
              <a:t>Fecha inicio Contrato Interadministrativo: 31-07-2015</a:t>
            </a:r>
            <a:endParaRPr lang="es-CO" sz="2000" dirty="0">
              <a:solidFill>
                <a:schemeClr val="accent1">
                  <a:lumMod val="75000"/>
                </a:schemeClr>
              </a:solidFill>
              <a:latin typeface="Arial Narrow" panose="020B0606020202030204" pitchFamily="34" charset="0"/>
            </a:endParaRPr>
          </a:p>
        </p:txBody>
      </p:sp>
      <p:pic>
        <p:nvPicPr>
          <p:cNvPr id="11" name="Imagen 10">
            <a:extLst>
              <a:ext uri="{FF2B5EF4-FFF2-40B4-BE49-F238E27FC236}">
                <a16:creationId xmlns:a16="http://schemas.microsoft.com/office/drawing/2014/main" id="{7A93D80D-E843-4592-B84D-D66CF1490D4C}"/>
              </a:ext>
            </a:extLst>
          </p:cNvPr>
          <p:cNvPicPr>
            <a:picLocks noChangeAspect="1"/>
          </p:cNvPicPr>
          <p:nvPr/>
        </p:nvPicPr>
        <p:blipFill>
          <a:blip r:embed="rId2"/>
          <a:stretch>
            <a:fillRect/>
          </a:stretch>
        </p:blipFill>
        <p:spPr>
          <a:xfrm>
            <a:off x="2023112" y="1456118"/>
            <a:ext cx="5043905" cy="1742950"/>
          </a:xfrm>
          <a:prstGeom prst="rect">
            <a:avLst/>
          </a:prstGeom>
        </p:spPr>
      </p:pic>
      <p:sp>
        <p:nvSpPr>
          <p:cNvPr id="12" name="CuadroTexto 11">
            <a:extLst>
              <a:ext uri="{FF2B5EF4-FFF2-40B4-BE49-F238E27FC236}">
                <a16:creationId xmlns:a16="http://schemas.microsoft.com/office/drawing/2014/main" id="{2F8C7A4A-E8B2-47C5-B4C5-F6677A1B781E}"/>
              </a:ext>
            </a:extLst>
          </p:cNvPr>
          <p:cNvSpPr txBox="1"/>
          <p:nvPr/>
        </p:nvSpPr>
        <p:spPr>
          <a:xfrm>
            <a:off x="7067017" y="1640229"/>
            <a:ext cx="3670853"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2">
                    <a:lumMod val="60000"/>
                    <a:lumOff val="40000"/>
                  </a:schemeClr>
                </a:solidFill>
              </a:rPr>
              <a:t>Participación anual - valor ventas.</a:t>
            </a:r>
          </a:p>
        </p:txBody>
      </p:sp>
      <p:graphicFrame>
        <p:nvGraphicFramePr>
          <p:cNvPr id="13" name="Gráfico 12">
            <a:extLst>
              <a:ext uri="{FF2B5EF4-FFF2-40B4-BE49-F238E27FC236}">
                <a16:creationId xmlns:a16="http://schemas.microsoft.com/office/drawing/2014/main" id="{AE0126D2-258A-4CA1-8D43-2717A58E4E96}"/>
              </a:ext>
            </a:extLst>
          </p:cNvPr>
          <p:cNvGraphicFramePr>
            <a:graphicFrameLocks/>
          </p:cNvGraphicFramePr>
          <p:nvPr>
            <p:extLst/>
          </p:nvPr>
        </p:nvGraphicFramePr>
        <p:xfrm>
          <a:off x="6630654" y="19782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3">
            <a:extLst>
              <a:ext uri="{FF2B5EF4-FFF2-40B4-BE49-F238E27FC236}">
                <a16:creationId xmlns:a16="http://schemas.microsoft.com/office/drawing/2014/main" id="{3982D17B-F0D4-435D-A46A-237156DF177B}"/>
              </a:ext>
            </a:extLst>
          </p:cNvPr>
          <p:cNvSpPr txBox="1"/>
          <p:nvPr/>
        </p:nvSpPr>
        <p:spPr>
          <a:xfrm>
            <a:off x="1859016" y="4440534"/>
            <a:ext cx="6144004" cy="523220"/>
          </a:xfrm>
          <a:prstGeom prst="rect">
            <a:avLst/>
          </a:prstGeom>
          <a:noFill/>
        </p:spPr>
        <p:txBody>
          <a:bodyPr wrap="square" rtlCol="0">
            <a:spAutoFit/>
          </a:bodyPr>
          <a:lstStyle/>
          <a:p>
            <a:endParaRPr lang="es-CO" sz="1400" dirty="0">
              <a:solidFill>
                <a:schemeClr val="accent1">
                  <a:lumMod val="75000"/>
                </a:schemeClr>
              </a:solidFill>
              <a:latin typeface="Arial Narrow" panose="020B0606020202030204" pitchFamily="34" charset="0"/>
            </a:endParaRPr>
          </a:p>
          <a:p>
            <a:r>
              <a:rPr lang="es-CO" sz="1400" dirty="0">
                <a:solidFill>
                  <a:schemeClr val="accent1">
                    <a:lumMod val="75000"/>
                  </a:schemeClr>
                </a:solidFill>
                <a:latin typeface="Arial Narrow" panose="020B0606020202030204" pitchFamily="34" charset="0"/>
              </a:rPr>
              <a:t>El valor de venta corresponde a los inmuebles que presentan los siguientes estados:</a:t>
            </a:r>
          </a:p>
        </p:txBody>
      </p:sp>
      <p:pic>
        <p:nvPicPr>
          <p:cNvPr id="15" name="Imagen 14">
            <a:extLst>
              <a:ext uri="{FF2B5EF4-FFF2-40B4-BE49-F238E27FC236}">
                <a16:creationId xmlns:a16="http://schemas.microsoft.com/office/drawing/2014/main" id="{763E4B93-94FD-472D-8249-F9AE089DF20C}"/>
              </a:ext>
            </a:extLst>
          </p:cNvPr>
          <p:cNvPicPr>
            <a:picLocks noChangeAspect="1"/>
          </p:cNvPicPr>
          <p:nvPr/>
        </p:nvPicPr>
        <p:blipFill>
          <a:blip r:embed="rId4"/>
          <a:stretch>
            <a:fillRect/>
          </a:stretch>
        </p:blipFill>
        <p:spPr>
          <a:xfrm>
            <a:off x="1859016" y="5003189"/>
            <a:ext cx="5863550" cy="1089511"/>
          </a:xfrm>
          <a:prstGeom prst="rect">
            <a:avLst/>
          </a:prstGeom>
        </p:spPr>
      </p:pic>
      <p:sp>
        <p:nvSpPr>
          <p:cNvPr id="16" name="Flecha: a la derecha 15">
            <a:extLst>
              <a:ext uri="{FF2B5EF4-FFF2-40B4-BE49-F238E27FC236}">
                <a16:creationId xmlns:a16="http://schemas.microsoft.com/office/drawing/2014/main" id="{173C177F-FE8E-4732-B466-2E92FFA3BC9D}"/>
              </a:ext>
            </a:extLst>
          </p:cNvPr>
          <p:cNvSpPr/>
          <p:nvPr/>
        </p:nvSpPr>
        <p:spPr>
          <a:xfrm>
            <a:off x="1613702" y="2769097"/>
            <a:ext cx="376417" cy="21382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8C374C31-AE04-4FBF-A51D-7AF7A7AF312F}"/>
              </a:ext>
            </a:extLst>
          </p:cNvPr>
          <p:cNvSpPr txBox="1"/>
          <p:nvPr/>
        </p:nvSpPr>
        <p:spPr>
          <a:xfrm>
            <a:off x="5709104" y="120856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23" name="Imagen 22">
            <a:extLst>
              <a:ext uri="{FF2B5EF4-FFF2-40B4-BE49-F238E27FC236}">
                <a16:creationId xmlns:a16="http://schemas.microsoft.com/office/drawing/2014/main" id="{829FED15-A74E-4FAC-B80C-E4A6A53FAF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4" name="Imagen 23">
            <a:extLst>
              <a:ext uri="{FF2B5EF4-FFF2-40B4-BE49-F238E27FC236}">
                <a16:creationId xmlns:a16="http://schemas.microsoft.com/office/drawing/2014/main" id="{26D45E0B-AE92-462D-B6E5-3BD2BD903B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5" name="Rectángulo 24">
            <a:extLst>
              <a:ext uri="{FF2B5EF4-FFF2-40B4-BE49-F238E27FC236}">
                <a16:creationId xmlns:a16="http://schemas.microsoft.com/office/drawing/2014/main" id="{99FAFBE8-B7BE-4088-B035-E53477BFE176}"/>
              </a:ext>
            </a:extLst>
          </p:cNvPr>
          <p:cNvSpPr/>
          <p:nvPr/>
        </p:nvSpPr>
        <p:spPr>
          <a:xfrm>
            <a:off x="0" y="6589367"/>
            <a:ext cx="12192000" cy="2621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6" name="CuadroTexto 25">
            <a:extLst>
              <a:ext uri="{FF2B5EF4-FFF2-40B4-BE49-F238E27FC236}">
                <a16:creationId xmlns:a16="http://schemas.microsoft.com/office/drawing/2014/main" id="{D495D5DE-6186-4B84-9358-A2D33BA2858E}"/>
              </a:ext>
            </a:extLst>
          </p:cNvPr>
          <p:cNvSpPr txBox="1"/>
          <p:nvPr/>
        </p:nvSpPr>
        <p:spPr>
          <a:xfrm>
            <a:off x="7979681" y="6545306"/>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27" name="CuadroTexto 26">
            <a:extLst>
              <a:ext uri="{FF2B5EF4-FFF2-40B4-BE49-F238E27FC236}">
                <a16:creationId xmlns:a16="http://schemas.microsoft.com/office/drawing/2014/main" id="{2EA3172F-1B99-4105-9061-0DB8BFA541A5}"/>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Tree>
    <p:extLst>
      <p:ext uri="{BB962C8B-B14F-4D97-AF65-F5344CB8AC3E}">
        <p14:creationId xmlns:p14="http://schemas.microsoft.com/office/powerpoint/2010/main" val="707078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2815686" y="121058"/>
            <a:ext cx="506935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Estado portafolio Inmuebles gestionado por CISA. S.A. (Abril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pic>
        <p:nvPicPr>
          <p:cNvPr id="23" name="Imagen 22">
            <a:extLst>
              <a:ext uri="{FF2B5EF4-FFF2-40B4-BE49-F238E27FC236}">
                <a16:creationId xmlns:a16="http://schemas.microsoft.com/office/drawing/2014/main" id="{F3FB99B3-C276-42E7-AC0F-04C205F0F914}"/>
              </a:ext>
            </a:extLst>
          </p:cNvPr>
          <p:cNvPicPr>
            <a:picLocks noChangeAspect="1"/>
          </p:cNvPicPr>
          <p:nvPr/>
        </p:nvPicPr>
        <p:blipFill>
          <a:blip r:embed="rId2"/>
          <a:stretch>
            <a:fillRect/>
          </a:stretch>
        </p:blipFill>
        <p:spPr>
          <a:xfrm>
            <a:off x="3449206" y="1016961"/>
            <a:ext cx="4666667" cy="2047619"/>
          </a:xfrm>
          <a:prstGeom prst="rect">
            <a:avLst/>
          </a:prstGeom>
        </p:spPr>
      </p:pic>
      <p:pic>
        <p:nvPicPr>
          <p:cNvPr id="24" name="Imagen 23">
            <a:extLst>
              <a:ext uri="{FF2B5EF4-FFF2-40B4-BE49-F238E27FC236}">
                <a16:creationId xmlns:a16="http://schemas.microsoft.com/office/drawing/2014/main" id="{D83AFEE4-994F-423C-A18C-365F7A687C63}"/>
              </a:ext>
            </a:extLst>
          </p:cNvPr>
          <p:cNvPicPr>
            <a:picLocks noChangeAspect="1"/>
          </p:cNvPicPr>
          <p:nvPr/>
        </p:nvPicPr>
        <p:blipFill>
          <a:blip r:embed="rId3"/>
          <a:stretch>
            <a:fillRect/>
          </a:stretch>
        </p:blipFill>
        <p:spPr>
          <a:xfrm>
            <a:off x="1730710" y="3793422"/>
            <a:ext cx="4365290" cy="1609524"/>
          </a:xfrm>
          <a:prstGeom prst="rect">
            <a:avLst/>
          </a:prstGeom>
        </p:spPr>
      </p:pic>
      <p:pic>
        <p:nvPicPr>
          <p:cNvPr id="25" name="Imagen 24">
            <a:extLst>
              <a:ext uri="{FF2B5EF4-FFF2-40B4-BE49-F238E27FC236}">
                <a16:creationId xmlns:a16="http://schemas.microsoft.com/office/drawing/2014/main" id="{CF276DF9-E059-471A-BEB3-6A3819AA4FE3}"/>
              </a:ext>
            </a:extLst>
          </p:cNvPr>
          <p:cNvPicPr>
            <a:picLocks noChangeAspect="1"/>
          </p:cNvPicPr>
          <p:nvPr/>
        </p:nvPicPr>
        <p:blipFill>
          <a:blip r:embed="rId4"/>
          <a:stretch>
            <a:fillRect/>
          </a:stretch>
        </p:blipFill>
        <p:spPr>
          <a:xfrm>
            <a:off x="6282367" y="3793423"/>
            <a:ext cx="4351426" cy="1266667"/>
          </a:xfrm>
          <a:prstGeom prst="rect">
            <a:avLst/>
          </a:prstGeom>
        </p:spPr>
      </p:pic>
      <p:sp>
        <p:nvSpPr>
          <p:cNvPr id="26" name="Abrir llave 25">
            <a:extLst>
              <a:ext uri="{FF2B5EF4-FFF2-40B4-BE49-F238E27FC236}">
                <a16:creationId xmlns:a16="http://schemas.microsoft.com/office/drawing/2014/main" id="{DFD3F3E2-9D30-4790-9680-566B86784183}"/>
              </a:ext>
            </a:extLst>
          </p:cNvPr>
          <p:cNvSpPr/>
          <p:nvPr/>
        </p:nvSpPr>
        <p:spPr>
          <a:xfrm rot="5400000">
            <a:off x="5551704" y="747165"/>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
        <p:nvSpPr>
          <p:cNvPr id="27" name="CuadroTexto 26">
            <a:extLst>
              <a:ext uri="{FF2B5EF4-FFF2-40B4-BE49-F238E27FC236}">
                <a16:creationId xmlns:a16="http://schemas.microsoft.com/office/drawing/2014/main" id="{0153F04B-C0D6-4E84-B7BE-385F6E20A671}"/>
              </a:ext>
            </a:extLst>
          </p:cNvPr>
          <p:cNvSpPr txBox="1"/>
          <p:nvPr/>
        </p:nvSpPr>
        <p:spPr>
          <a:xfrm>
            <a:off x="9111615" y="75535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3" name="Imagen 12">
            <a:extLst>
              <a:ext uri="{FF2B5EF4-FFF2-40B4-BE49-F238E27FC236}">
                <a16:creationId xmlns:a16="http://schemas.microsoft.com/office/drawing/2014/main" id="{E34650F4-BAFD-4731-BC16-67D9B8424A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6FBEF698-2CAF-431C-9366-EAFD930A01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7E8400BD-0DA4-42DE-9DF2-99F690BFA993}"/>
              </a:ext>
            </a:extLst>
          </p:cNvPr>
          <p:cNvSpPr/>
          <p:nvPr/>
        </p:nvSpPr>
        <p:spPr>
          <a:xfrm>
            <a:off x="0" y="6589367"/>
            <a:ext cx="12192000" cy="2621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FBD64BF8-54D3-474B-853E-07A3D21458BC}"/>
              </a:ext>
            </a:extLst>
          </p:cNvPr>
          <p:cNvSpPr txBox="1"/>
          <p:nvPr/>
        </p:nvSpPr>
        <p:spPr>
          <a:xfrm>
            <a:off x="7979681" y="6545306"/>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17" name="CuadroTexto 16">
            <a:extLst>
              <a:ext uri="{FF2B5EF4-FFF2-40B4-BE49-F238E27FC236}">
                <a16:creationId xmlns:a16="http://schemas.microsoft.com/office/drawing/2014/main" id="{26DE3D46-2631-4AA4-9481-EE95B5CC80EB}"/>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Tree>
    <p:extLst>
      <p:ext uri="{BB962C8B-B14F-4D97-AF65-F5344CB8AC3E}">
        <p14:creationId xmlns:p14="http://schemas.microsoft.com/office/powerpoint/2010/main" val="2018812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2815686" y="121058"/>
            <a:ext cx="4800601"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Estado portafolio Inmuebles no sociales gestionado por CISA. S.A. (Abril 2019)</a:t>
            </a:r>
            <a:endParaRPr lang="es-ES" sz="2400" b="1" dirty="0">
              <a:solidFill>
                <a:srgbClr val="000A8B"/>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pic>
        <p:nvPicPr>
          <p:cNvPr id="13" name="Imagen 12">
            <a:extLst>
              <a:ext uri="{FF2B5EF4-FFF2-40B4-BE49-F238E27FC236}">
                <a16:creationId xmlns:a16="http://schemas.microsoft.com/office/drawing/2014/main" id="{AF07F448-397C-44D7-BBF6-3081BD2BE8DD}"/>
              </a:ext>
            </a:extLst>
          </p:cNvPr>
          <p:cNvPicPr>
            <a:picLocks noChangeAspect="1"/>
          </p:cNvPicPr>
          <p:nvPr/>
        </p:nvPicPr>
        <p:blipFill>
          <a:blip r:embed="rId2"/>
          <a:stretch>
            <a:fillRect/>
          </a:stretch>
        </p:blipFill>
        <p:spPr>
          <a:xfrm>
            <a:off x="3671595" y="1230907"/>
            <a:ext cx="4666667" cy="1609524"/>
          </a:xfrm>
          <a:prstGeom prst="rect">
            <a:avLst/>
          </a:prstGeom>
        </p:spPr>
      </p:pic>
      <p:pic>
        <p:nvPicPr>
          <p:cNvPr id="14" name="Imagen 13">
            <a:extLst>
              <a:ext uri="{FF2B5EF4-FFF2-40B4-BE49-F238E27FC236}">
                <a16:creationId xmlns:a16="http://schemas.microsoft.com/office/drawing/2014/main" id="{BA53625A-DEE4-494B-95A8-B75F44312697}"/>
              </a:ext>
            </a:extLst>
          </p:cNvPr>
          <p:cNvPicPr>
            <a:picLocks noChangeAspect="1"/>
          </p:cNvPicPr>
          <p:nvPr/>
        </p:nvPicPr>
        <p:blipFill>
          <a:blip r:embed="rId3"/>
          <a:stretch>
            <a:fillRect/>
          </a:stretch>
        </p:blipFill>
        <p:spPr>
          <a:xfrm>
            <a:off x="1739854" y="3687496"/>
            <a:ext cx="4292139" cy="1542857"/>
          </a:xfrm>
          <a:prstGeom prst="rect">
            <a:avLst/>
          </a:prstGeom>
        </p:spPr>
      </p:pic>
      <p:pic>
        <p:nvPicPr>
          <p:cNvPr id="15" name="Imagen 14">
            <a:extLst>
              <a:ext uri="{FF2B5EF4-FFF2-40B4-BE49-F238E27FC236}">
                <a16:creationId xmlns:a16="http://schemas.microsoft.com/office/drawing/2014/main" id="{2AF471D3-1DBD-4B28-8F47-8A73192862BB}"/>
              </a:ext>
            </a:extLst>
          </p:cNvPr>
          <p:cNvPicPr>
            <a:picLocks noChangeAspect="1"/>
          </p:cNvPicPr>
          <p:nvPr/>
        </p:nvPicPr>
        <p:blipFill>
          <a:blip r:embed="rId4"/>
          <a:stretch>
            <a:fillRect/>
          </a:stretch>
        </p:blipFill>
        <p:spPr>
          <a:xfrm>
            <a:off x="6282368" y="3687496"/>
            <a:ext cx="4292139" cy="1352381"/>
          </a:xfrm>
          <a:prstGeom prst="rect">
            <a:avLst/>
          </a:prstGeom>
        </p:spPr>
      </p:pic>
      <p:sp>
        <p:nvSpPr>
          <p:cNvPr id="16" name="Elipse 15">
            <a:extLst>
              <a:ext uri="{FF2B5EF4-FFF2-40B4-BE49-F238E27FC236}">
                <a16:creationId xmlns:a16="http://schemas.microsoft.com/office/drawing/2014/main" id="{CA4F91ED-D67F-4129-85F6-FC04D27911B3}"/>
              </a:ext>
            </a:extLst>
          </p:cNvPr>
          <p:cNvSpPr/>
          <p:nvPr/>
        </p:nvSpPr>
        <p:spPr>
          <a:xfrm>
            <a:off x="5613857" y="4204935"/>
            <a:ext cx="591555" cy="3175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CO" sz="1000" b="1" dirty="0">
                <a:solidFill>
                  <a:schemeClr val="tx1"/>
                </a:solidFill>
              </a:rPr>
              <a:t>37%</a:t>
            </a:r>
          </a:p>
        </p:txBody>
      </p:sp>
      <p:sp>
        <p:nvSpPr>
          <p:cNvPr id="17" name="Elipse 16">
            <a:extLst>
              <a:ext uri="{FF2B5EF4-FFF2-40B4-BE49-F238E27FC236}">
                <a16:creationId xmlns:a16="http://schemas.microsoft.com/office/drawing/2014/main" id="{759594F1-3189-4374-8322-7B55EFF2191E}"/>
              </a:ext>
            </a:extLst>
          </p:cNvPr>
          <p:cNvSpPr/>
          <p:nvPr/>
        </p:nvSpPr>
        <p:spPr>
          <a:xfrm>
            <a:off x="10041672" y="4188604"/>
            <a:ext cx="626328" cy="35016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CO" sz="1050" b="1" dirty="0">
                <a:solidFill>
                  <a:schemeClr val="tx1"/>
                </a:solidFill>
              </a:rPr>
              <a:t>63%</a:t>
            </a:r>
          </a:p>
        </p:txBody>
      </p:sp>
      <p:sp>
        <p:nvSpPr>
          <p:cNvPr id="28" name="Abrir llave 27">
            <a:extLst>
              <a:ext uri="{FF2B5EF4-FFF2-40B4-BE49-F238E27FC236}">
                <a16:creationId xmlns:a16="http://schemas.microsoft.com/office/drawing/2014/main" id="{1B6B2B90-F75E-46F1-BBCD-A9EE805BFE5B}"/>
              </a:ext>
            </a:extLst>
          </p:cNvPr>
          <p:cNvSpPr/>
          <p:nvPr/>
        </p:nvSpPr>
        <p:spPr>
          <a:xfrm rot="5400000">
            <a:off x="5865166" y="532447"/>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
        <p:nvSpPr>
          <p:cNvPr id="29" name="CuadroTexto 28">
            <a:extLst>
              <a:ext uri="{FF2B5EF4-FFF2-40B4-BE49-F238E27FC236}">
                <a16:creationId xmlns:a16="http://schemas.microsoft.com/office/drawing/2014/main" id="{193CE9B1-0F35-4D26-972E-F006278B5010}"/>
              </a:ext>
            </a:extLst>
          </p:cNvPr>
          <p:cNvSpPr txBox="1"/>
          <p:nvPr/>
        </p:nvSpPr>
        <p:spPr>
          <a:xfrm>
            <a:off x="9111615" y="95607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23" name="Imagen 22">
            <a:extLst>
              <a:ext uri="{FF2B5EF4-FFF2-40B4-BE49-F238E27FC236}">
                <a16:creationId xmlns:a16="http://schemas.microsoft.com/office/drawing/2014/main" id="{586B0AC5-0A41-479A-BF3C-4E05DFD4A1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4" name="Imagen 23">
            <a:extLst>
              <a:ext uri="{FF2B5EF4-FFF2-40B4-BE49-F238E27FC236}">
                <a16:creationId xmlns:a16="http://schemas.microsoft.com/office/drawing/2014/main" id="{8F8980D6-B177-4C71-9998-3CFBF31860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5" name="Rectángulo 24">
            <a:extLst>
              <a:ext uri="{FF2B5EF4-FFF2-40B4-BE49-F238E27FC236}">
                <a16:creationId xmlns:a16="http://schemas.microsoft.com/office/drawing/2014/main" id="{5B117BF2-70D6-485B-A67B-CA61B977FB4A}"/>
              </a:ext>
            </a:extLst>
          </p:cNvPr>
          <p:cNvSpPr/>
          <p:nvPr/>
        </p:nvSpPr>
        <p:spPr>
          <a:xfrm>
            <a:off x="0" y="6589367"/>
            <a:ext cx="12192000" cy="2621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6" name="CuadroTexto 25">
            <a:extLst>
              <a:ext uri="{FF2B5EF4-FFF2-40B4-BE49-F238E27FC236}">
                <a16:creationId xmlns:a16="http://schemas.microsoft.com/office/drawing/2014/main" id="{D76C10C8-8BBF-4C1F-87FA-82DDEBEB2A2C}"/>
              </a:ext>
            </a:extLst>
          </p:cNvPr>
          <p:cNvSpPr txBox="1"/>
          <p:nvPr/>
        </p:nvSpPr>
        <p:spPr>
          <a:xfrm>
            <a:off x="7979681" y="6545306"/>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27" name="CuadroTexto 26">
            <a:extLst>
              <a:ext uri="{FF2B5EF4-FFF2-40B4-BE49-F238E27FC236}">
                <a16:creationId xmlns:a16="http://schemas.microsoft.com/office/drawing/2014/main" id="{DAD575E1-DF83-4C66-B051-1308541AC8C8}"/>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Tree>
    <p:extLst>
      <p:ext uri="{BB962C8B-B14F-4D97-AF65-F5344CB8AC3E}">
        <p14:creationId xmlns:p14="http://schemas.microsoft.com/office/powerpoint/2010/main" val="267174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2815686" y="121058"/>
            <a:ext cx="4800601"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Análisis del portafolio de inmuebles por rangos P.B.V. (Abril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a:t>
            </a:r>
            <a:r>
              <a:rPr lang="es-CO" sz="1000" i="1" dirty="0" err="1">
                <a:solidFill>
                  <a:schemeClr val="bg1"/>
                </a:solidFill>
              </a:rPr>
              <a:t>orte</a:t>
            </a:r>
            <a:r>
              <a:rPr lang="es-CO" sz="1000" i="1" dirty="0">
                <a:solidFill>
                  <a:schemeClr val="bg1"/>
                </a:solidFill>
              </a:rPr>
              <a:t>  06 de mayo de  2019</a:t>
            </a:r>
          </a:p>
        </p:txBody>
      </p:sp>
      <p:pic>
        <p:nvPicPr>
          <p:cNvPr id="8" name="Imagen 7">
            <a:extLst>
              <a:ext uri="{FF2B5EF4-FFF2-40B4-BE49-F238E27FC236}">
                <a16:creationId xmlns:a16="http://schemas.microsoft.com/office/drawing/2014/main" id="{E8C686DF-F60C-4180-994A-72396B380F9B}"/>
              </a:ext>
            </a:extLst>
          </p:cNvPr>
          <p:cNvPicPr>
            <a:picLocks noChangeAspect="1"/>
          </p:cNvPicPr>
          <p:nvPr/>
        </p:nvPicPr>
        <p:blipFill>
          <a:blip r:embed="rId2"/>
          <a:stretch>
            <a:fillRect/>
          </a:stretch>
        </p:blipFill>
        <p:spPr>
          <a:xfrm>
            <a:off x="2125159" y="1280016"/>
            <a:ext cx="4919216" cy="1487205"/>
          </a:xfrm>
          <a:prstGeom prst="rect">
            <a:avLst/>
          </a:prstGeom>
        </p:spPr>
      </p:pic>
      <p:pic>
        <p:nvPicPr>
          <p:cNvPr id="10" name="Imagen 9">
            <a:extLst>
              <a:ext uri="{FF2B5EF4-FFF2-40B4-BE49-F238E27FC236}">
                <a16:creationId xmlns:a16="http://schemas.microsoft.com/office/drawing/2014/main" id="{309EBCFE-04F4-4DA9-945B-F8D65ED9303F}"/>
              </a:ext>
            </a:extLst>
          </p:cNvPr>
          <p:cNvPicPr>
            <a:picLocks noChangeAspect="1"/>
          </p:cNvPicPr>
          <p:nvPr/>
        </p:nvPicPr>
        <p:blipFill>
          <a:blip r:embed="rId3"/>
          <a:stretch>
            <a:fillRect/>
          </a:stretch>
        </p:blipFill>
        <p:spPr>
          <a:xfrm>
            <a:off x="2123127" y="3049733"/>
            <a:ext cx="4919217" cy="1135204"/>
          </a:xfrm>
          <a:prstGeom prst="rect">
            <a:avLst/>
          </a:prstGeom>
        </p:spPr>
      </p:pic>
      <p:pic>
        <p:nvPicPr>
          <p:cNvPr id="11" name="Imagen 10">
            <a:extLst>
              <a:ext uri="{FF2B5EF4-FFF2-40B4-BE49-F238E27FC236}">
                <a16:creationId xmlns:a16="http://schemas.microsoft.com/office/drawing/2014/main" id="{F32348AC-A4FF-4DF2-B4C6-9D9AE8B3C6D6}"/>
              </a:ext>
            </a:extLst>
          </p:cNvPr>
          <p:cNvPicPr>
            <a:picLocks noChangeAspect="1"/>
          </p:cNvPicPr>
          <p:nvPr/>
        </p:nvPicPr>
        <p:blipFill>
          <a:blip r:embed="rId4"/>
          <a:stretch>
            <a:fillRect/>
          </a:stretch>
        </p:blipFill>
        <p:spPr>
          <a:xfrm>
            <a:off x="2044289" y="4720399"/>
            <a:ext cx="5030069" cy="1520719"/>
          </a:xfrm>
          <a:prstGeom prst="rect">
            <a:avLst/>
          </a:prstGeom>
        </p:spPr>
      </p:pic>
      <p:sp>
        <p:nvSpPr>
          <p:cNvPr id="12" name="Rectángulo 11">
            <a:extLst>
              <a:ext uri="{FF2B5EF4-FFF2-40B4-BE49-F238E27FC236}">
                <a16:creationId xmlns:a16="http://schemas.microsoft.com/office/drawing/2014/main" id="{B1315E74-3AFD-4D69-9497-7323A1C760FE}"/>
              </a:ext>
            </a:extLst>
          </p:cNvPr>
          <p:cNvSpPr/>
          <p:nvPr/>
        </p:nvSpPr>
        <p:spPr>
          <a:xfrm>
            <a:off x="7620000" y="1451487"/>
            <a:ext cx="2901696" cy="12142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60% del valor del portafolio ($292,100) está concentrado en 66 unidades comerciales.</a:t>
            </a:r>
          </a:p>
          <a:p>
            <a:endParaRPr lang="es-CO" sz="1400" b="1" dirty="0">
              <a:solidFill>
                <a:schemeClr val="accent1">
                  <a:lumMod val="75000"/>
                </a:schemeClr>
              </a:solidFill>
            </a:endParaRPr>
          </a:p>
          <a:p>
            <a:r>
              <a:rPr lang="es-CO" sz="1400" b="1" dirty="0">
                <a:solidFill>
                  <a:schemeClr val="accent1">
                    <a:lumMod val="75000"/>
                  </a:schemeClr>
                </a:solidFill>
              </a:rPr>
              <a:t>El 86% de las unidades disponibles (971) tienen un valor inferior a $500.</a:t>
            </a:r>
          </a:p>
        </p:txBody>
      </p:sp>
      <p:sp>
        <p:nvSpPr>
          <p:cNvPr id="13" name="CuadroTexto 12">
            <a:extLst>
              <a:ext uri="{FF2B5EF4-FFF2-40B4-BE49-F238E27FC236}">
                <a16:creationId xmlns:a16="http://schemas.microsoft.com/office/drawing/2014/main" id="{4E8AEA79-C554-4D33-B457-8E023BE82BE1}"/>
              </a:ext>
            </a:extLst>
          </p:cNvPr>
          <p:cNvSpPr txBox="1"/>
          <p:nvPr/>
        </p:nvSpPr>
        <p:spPr>
          <a:xfrm>
            <a:off x="7485754" y="4883872"/>
            <a:ext cx="3182247" cy="13120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s-CO" dirty="0"/>
          </a:p>
          <a:p>
            <a:r>
              <a:rPr lang="es-CO" dirty="0"/>
              <a:t>El 63% del valor de las ventas ($122.757) está concentrado 27 unidades, con valor superior a $1.000 millones de pesos.</a:t>
            </a:r>
          </a:p>
          <a:p>
            <a:endParaRPr lang="es-CO" sz="800" dirty="0"/>
          </a:p>
          <a:p>
            <a:r>
              <a:rPr lang="es-CO" dirty="0"/>
              <a:t>El 14% de las unidades comerciales vendidas (367) presentan un valor inferior a $500</a:t>
            </a:r>
          </a:p>
        </p:txBody>
      </p:sp>
      <p:sp>
        <p:nvSpPr>
          <p:cNvPr id="14" name="Rectángulo 13">
            <a:extLst>
              <a:ext uri="{FF2B5EF4-FFF2-40B4-BE49-F238E27FC236}">
                <a16:creationId xmlns:a16="http://schemas.microsoft.com/office/drawing/2014/main" id="{A13695B3-50BB-4046-883B-486D1FD580E7}"/>
              </a:ext>
            </a:extLst>
          </p:cNvPr>
          <p:cNvSpPr/>
          <p:nvPr/>
        </p:nvSpPr>
        <p:spPr>
          <a:xfrm>
            <a:off x="2126764" y="1662315"/>
            <a:ext cx="16444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5" name="Conector recto de flecha 14">
            <a:extLst>
              <a:ext uri="{FF2B5EF4-FFF2-40B4-BE49-F238E27FC236}">
                <a16:creationId xmlns:a16="http://schemas.microsoft.com/office/drawing/2014/main" id="{364F3DB3-16B6-4906-8C9E-00D154F78B39}"/>
              </a:ext>
            </a:extLst>
          </p:cNvPr>
          <p:cNvCxnSpPr>
            <a:cxnSpLocks/>
          </p:cNvCxnSpPr>
          <p:nvPr/>
        </p:nvCxnSpPr>
        <p:spPr>
          <a:xfrm>
            <a:off x="6940659" y="1825864"/>
            <a:ext cx="410705"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16" name="Rectángulo 15">
            <a:extLst>
              <a:ext uri="{FF2B5EF4-FFF2-40B4-BE49-F238E27FC236}">
                <a16:creationId xmlns:a16="http://schemas.microsoft.com/office/drawing/2014/main" id="{E235770A-CDEF-4177-A248-9A2525462A0D}"/>
              </a:ext>
            </a:extLst>
          </p:cNvPr>
          <p:cNvSpPr/>
          <p:nvPr/>
        </p:nvSpPr>
        <p:spPr>
          <a:xfrm>
            <a:off x="6390468" y="1632913"/>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7" name="Conector recto de flecha 16">
            <a:extLst>
              <a:ext uri="{FF2B5EF4-FFF2-40B4-BE49-F238E27FC236}">
                <a16:creationId xmlns:a16="http://schemas.microsoft.com/office/drawing/2014/main" id="{157B1C22-F425-44C4-9769-47C0A559B615}"/>
              </a:ext>
            </a:extLst>
          </p:cNvPr>
          <p:cNvCxnSpPr>
            <a:cxnSpLocks/>
          </p:cNvCxnSpPr>
          <p:nvPr/>
        </p:nvCxnSpPr>
        <p:spPr>
          <a:xfrm>
            <a:off x="3771255" y="1841362"/>
            <a:ext cx="2619212"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3" name="Rectángulo 22">
            <a:extLst>
              <a:ext uri="{FF2B5EF4-FFF2-40B4-BE49-F238E27FC236}">
                <a16:creationId xmlns:a16="http://schemas.microsoft.com/office/drawing/2014/main" id="{CCDE46BD-CF99-4D59-AC88-B0E722D68D23}"/>
              </a:ext>
            </a:extLst>
          </p:cNvPr>
          <p:cNvSpPr/>
          <p:nvPr/>
        </p:nvSpPr>
        <p:spPr>
          <a:xfrm>
            <a:off x="2128437" y="2216203"/>
            <a:ext cx="2452548"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4" name="Conector recto de flecha 23">
            <a:extLst>
              <a:ext uri="{FF2B5EF4-FFF2-40B4-BE49-F238E27FC236}">
                <a16:creationId xmlns:a16="http://schemas.microsoft.com/office/drawing/2014/main" id="{7942A4A6-8D0A-4DE6-A2AA-36FF3A808509}"/>
              </a:ext>
            </a:extLst>
          </p:cNvPr>
          <p:cNvCxnSpPr>
            <a:cxnSpLocks/>
          </p:cNvCxnSpPr>
          <p:nvPr/>
        </p:nvCxnSpPr>
        <p:spPr>
          <a:xfrm>
            <a:off x="4593433" y="2388969"/>
            <a:ext cx="2827673"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5" name="Rectángulo 24">
            <a:extLst>
              <a:ext uri="{FF2B5EF4-FFF2-40B4-BE49-F238E27FC236}">
                <a16:creationId xmlns:a16="http://schemas.microsoft.com/office/drawing/2014/main" id="{D03F1B6A-E543-4264-BD98-1D8C35236705}"/>
              </a:ext>
            </a:extLst>
          </p:cNvPr>
          <p:cNvSpPr/>
          <p:nvPr/>
        </p:nvSpPr>
        <p:spPr>
          <a:xfrm>
            <a:off x="3325944" y="5087269"/>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6" name="Rectángulo 25">
            <a:extLst>
              <a:ext uri="{FF2B5EF4-FFF2-40B4-BE49-F238E27FC236}">
                <a16:creationId xmlns:a16="http://schemas.microsoft.com/office/drawing/2014/main" id="{E6D6A4D8-09A0-4938-8CA4-200A7B053358}"/>
              </a:ext>
            </a:extLst>
          </p:cNvPr>
          <p:cNvSpPr/>
          <p:nvPr/>
        </p:nvSpPr>
        <p:spPr>
          <a:xfrm>
            <a:off x="5554246" y="5110233"/>
            <a:ext cx="622516" cy="37116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Rectángulo 26">
            <a:extLst>
              <a:ext uri="{FF2B5EF4-FFF2-40B4-BE49-F238E27FC236}">
                <a16:creationId xmlns:a16="http://schemas.microsoft.com/office/drawing/2014/main" id="{39B6A6A0-78E0-4425-8099-3E6A6DAB92CF}"/>
              </a:ext>
            </a:extLst>
          </p:cNvPr>
          <p:cNvSpPr/>
          <p:nvPr/>
        </p:nvSpPr>
        <p:spPr>
          <a:xfrm>
            <a:off x="6353684" y="5098751"/>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8" name="Conector recto de flecha 27">
            <a:extLst>
              <a:ext uri="{FF2B5EF4-FFF2-40B4-BE49-F238E27FC236}">
                <a16:creationId xmlns:a16="http://schemas.microsoft.com/office/drawing/2014/main" id="{1D34F85E-DE07-4659-B520-3BAD5EC1472C}"/>
              </a:ext>
            </a:extLst>
          </p:cNvPr>
          <p:cNvCxnSpPr>
            <a:cxnSpLocks/>
          </p:cNvCxnSpPr>
          <p:nvPr/>
        </p:nvCxnSpPr>
        <p:spPr>
          <a:xfrm>
            <a:off x="3876135" y="5298045"/>
            <a:ext cx="1672241" cy="2274"/>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29" name="Conector recto 28">
            <a:extLst>
              <a:ext uri="{FF2B5EF4-FFF2-40B4-BE49-F238E27FC236}">
                <a16:creationId xmlns:a16="http://schemas.microsoft.com/office/drawing/2014/main" id="{2F42BB7E-32A5-4F6B-B05A-3C2F5770E4AF}"/>
              </a:ext>
            </a:extLst>
          </p:cNvPr>
          <p:cNvCxnSpPr>
            <a:cxnSpLocks/>
          </p:cNvCxnSpPr>
          <p:nvPr/>
        </p:nvCxnSpPr>
        <p:spPr>
          <a:xfrm flipV="1">
            <a:off x="6907624" y="5298045"/>
            <a:ext cx="541344" cy="2274"/>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0" name="Rectángulo 29">
            <a:extLst>
              <a:ext uri="{FF2B5EF4-FFF2-40B4-BE49-F238E27FC236}">
                <a16:creationId xmlns:a16="http://schemas.microsoft.com/office/drawing/2014/main" id="{1BA70FEC-1471-4E1E-A545-84EDD2EF504C}"/>
              </a:ext>
            </a:extLst>
          </p:cNvPr>
          <p:cNvSpPr/>
          <p:nvPr/>
        </p:nvSpPr>
        <p:spPr>
          <a:xfrm>
            <a:off x="6353683" y="5696805"/>
            <a:ext cx="5501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1" name="Conector recto de flecha 30">
            <a:extLst>
              <a:ext uri="{FF2B5EF4-FFF2-40B4-BE49-F238E27FC236}">
                <a16:creationId xmlns:a16="http://schemas.microsoft.com/office/drawing/2014/main" id="{739EDD63-A0DD-4554-9C4E-E2BB916CD642}"/>
              </a:ext>
            </a:extLst>
          </p:cNvPr>
          <p:cNvCxnSpPr>
            <a:cxnSpLocks/>
          </p:cNvCxnSpPr>
          <p:nvPr/>
        </p:nvCxnSpPr>
        <p:spPr>
          <a:xfrm>
            <a:off x="6940658" y="5884142"/>
            <a:ext cx="508310"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2" name="CuadroTexto 31">
            <a:extLst>
              <a:ext uri="{FF2B5EF4-FFF2-40B4-BE49-F238E27FC236}">
                <a16:creationId xmlns:a16="http://schemas.microsoft.com/office/drawing/2014/main" id="{A13C045E-37D5-445C-A160-5F9A79DAE97C}"/>
              </a:ext>
            </a:extLst>
          </p:cNvPr>
          <p:cNvSpPr txBox="1"/>
          <p:nvPr/>
        </p:nvSpPr>
        <p:spPr>
          <a:xfrm>
            <a:off x="9182870" y="909415"/>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33" name="Imagen 32">
            <a:extLst>
              <a:ext uri="{FF2B5EF4-FFF2-40B4-BE49-F238E27FC236}">
                <a16:creationId xmlns:a16="http://schemas.microsoft.com/office/drawing/2014/main" id="{CA721935-F204-4BBE-8682-25674A6C55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4" name="Imagen 33">
            <a:extLst>
              <a:ext uri="{FF2B5EF4-FFF2-40B4-BE49-F238E27FC236}">
                <a16:creationId xmlns:a16="http://schemas.microsoft.com/office/drawing/2014/main" id="{10AF6FFB-97CF-4BBB-9ACD-BFC640489C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5" name="Rectángulo 34">
            <a:extLst>
              <a:ext uri="{FF2B5EF4-FFF2-40B4-BE49-F238E27FC236}">
                <a16:creationId xmlns:a16="http://schemas.microsoft.com/office/drawing/2014/main" id="{F2BAA6DF-E846-41B9-8AF7-7253D07AEC31}"/>
              </a:ext>
            </a:extLst>
          </p:cNvPr>
          <p:cNvSpPr/>
          <p:nvPr/>
        </p:nvSpPr>
        <p:spPr>
          <a:xfrm>
            <a:off x="152400" y="6741767"/>
            <a:ext cx="12192000" cy="2621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36" name="CuadroTexto 35">
            <a:extLst>
              <a:ext uri="{FF2B5EF4-FFF2-40B4-BE49-F238E27FC236}">
                <a16:creationId xmlns:a16="http://schemas.microsoft.com/office/drawing/2014/main" id="{AD6E23F6-FEF4-4BA6-BFB2-E3AB0234074D}"/>
              </a:ext>
            </a:extLst>
          </p:cNvPr>
          <p:cNvSpPr txBox="1"/>
          <p:nvPr/>
        </p:nvSpPr>
        <p:spPr>
          <a:xfrm>
            <a:off x="8132081" y="6697706"/>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37" name="CuadroTexto 36">
            <a:extLst>
              <a:ext uri="{FF2B5EF4-FFF2-40B4-BE49-F238E27FC236}">
                <a16:creationId xmlns:a16="http://schemas.microsoft.com/office/drawing/2014/main" id="{24AF393D-A677-479E-A9B8-402AF9CF62DD}"/>
              </a:ext>
            </a:extLst>
          </p:cNvPr>
          <p:cNvSpPr txBox="1"/>
          <p:nvPr/>
        </p:nvSpPr>
        <p:spPr>
          <a:xfrm>
            <a:off x="1772873" y="67592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Tree>
    <p:extLst>
      <p:ext uri="{BB962C8B-B14F-4D97-AF65-F5344CB8AC3E}">
        <p14:creationId xmlns:p14="http://schemas.microsoft.com/office/powerpoint/2010/main" val="3464107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0" y="6589367"/>
            <a:ext cx="12192000" cy="2621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7979681" y="6545306"/>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19" name="CuadroTexto 18">
            <a:extLst>
              <a:ext uri="{FF2B5EF4-FFF2-40B4-BE49-F238E27FC236}">
                <a16:creationId xmlns:a16="http://schemas.microsoft.com/office/drawing/2014/main" id="{050D2466-3ABC-461B-9611-7F7235B6689E}"/>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3" name="Título 1">
            <a:extLst>
              <a:ext uri="{FF2B5EF4-FFF2-40B4-BE49-F238E27FC236}">
                <a16:creationId xmlns:a16="http://schemas.microsoft.com/office/drawing/2014/main" id="{F42D6786-A509-4736-8A76-77244937A454}"/>
              </a:ext>
            </a:extLst>
          </p:cNvPr>
          <p:cNvSpPr txBox="1">
            <a:spLocks/>
          </p:cNvSpPr>
          <p:nvPr/>
        </p:nvSpPr>
        <p:spPr>
          <a:xfrm>
            <a:off x="3031585" y="121058"/>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Análisis portafolio disponible (Abril de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34" name="CuadroTexto 33">
            <a:extLst>
              <a:ext uri="{FF2B5EF4-FFF2-40B4-BE49-F238E27FC236}">
                <a16:creationId xmlns:a16="http://schemas.microsoft.com/office/drawing/2014/main" id="{A5DED877-254C-4C75-BA2A-3A5ECEC50EAA}"/>
              </a:ext>
            </a:extLst>
          </p:cNvPr>
          <p:cNvSpPr txBox="1"/>
          <p:nvPr/>
        </p:nvSpPr>
        <p:spPr>
          <a:xfrm>
            <a:off x="1524001" y="849247"/>
            <a:ext cx="495151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tipo de inmueble.</a:t>
            </a:r>
          </a:p>
        </p:txBody>
      </p:sp>
      <p:pic>
        <p:nvPicPr>
          <p:cNvPr id="35" name="Imagen 34">
            <a:extLst>
              <a:ext uri="{FF2B5EF4-FFF2-40B4-BE49-F238E27FC236}">
                <a16:creationId xmlns:a16="http://schemas.microsoft.com/office/drawing/2014/main" id="{13FF634B-986D-4F19-BEA3-DAB7E2710110}"/>
              </a:ext>
            </a:extLst>
          </p:cNvPr>
          <p:cNvPicPr>
            <a:picLocks noChangeAspect="1"/>
          </p:cNvPicPr>
          <p:nvPr/>
        </p:nvPicPr>
        <p:blipFill>
          <a:blip r:embed="rId2"/>
          <a:stretch>
            <a:fillRect/>
          </a:stretch>
        </p:blipFill>
        <p:spPr>
          <a:xfrm>
            <a:off x="1821784" y="1126246"/>
            <a:ext cx="4274217" cy="2302755"/>
          </a:xfrm>
          <a:prstGeom prst="rect">
            <a:avLst/>
          </a:prstGeom>
        </p:spPr>
      </p:pic>
      <p:sp>
        <p:nvSpPr>
          <p:cNvPr id="36" name="CuadroTexto 35">
            <a:extLst>
              <a:ext uri="{FF2B5EF4-FFF2-40B4-BE49-F238E27FC236}">
                <a16:creationId xmlns:a16="http://schemas.microsoft.com/office/drawing/2014/main" id="{A1C85C65-093D-4E3B-AD96-D407B3D8C928}"/>
              </a:ext>
            </a:extLst>
          </p:cNvPr>
          <p:cNvSpPr txBox="1"/>
          <p:nvPr/>
        </p:nvSpPr>
        <p:spPr>
          <a:xfrm>
            <a:off x="6475519" y="847463"/>
            <a:ext cx="505972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estado legal</a:t>
            </a:r>
          </a:p>
        </p:txBody>
      </p:sp>
      <p:pic>
        <p:nvPicPr>
          <p:cNvPr id="37" name="Imagen 36">
            <a:extLst>
              <a:ext uri="{FF2B5EF4-FFF2-40B4-BE49-F238E27FC236}">
                <a16:creationId xmlns:a16="http://schemas.microsoft.com/office/drawing/2014/main" id="{A157D4BA-EBED-4F66-AF8A-F88D3640046D}"/>
              </a:ext>
            </a:extLst>
          </p:cNvPr>
          <p:cNvPicPr>
            <a:picLocks noChangeAspect="1"/>
          </p:cNvPicPr>
          <p:nvPr/>
        </p:nvPicPr>
        <p:blipFill>
          <a:blip r:embed="rId3"/>
          <a:stretch>
            <a:fillRect/>
          </a:stretch>
        </p:blipFill>
        <p:spPr>
          <a:xfrm>
            <a:off x="6671424" y="1139522"/>
            <a:ext cx="3932569" cy="1948994"/>
          </a:xfrm>
          <a:prstGeom prst="rect">
            <a:avLst/>
          </a:prstGeom>
        </p:spPr>
      </p:pic>
      <p:pic>
        <p:nvPicPr>
          <p:cNvPr id="38" name="Imagen 37">
            <a:extLst>
              <a:ext uri="{FF2B5EF4-FFF2-40B4-BE49-F238E27FC236}">
                <a16:creationId xmlns:a16="http://schemas.microsoft.com/office/drawing/2014/main" id="{8CEE7072-5F96-465D-8903-CEEDF6DC3834}"/>
              </a:ext>
            </a:extLst>
          </p:cNvPr>
          <p:cNvPicPr>
            <a:picLocks noChangeAspect="1"/>
          </p:cNvPicPr>
          <p:nvPr/>
        </p:nvPicPr>
        <p:blipFill>
          <a:blip r:embed="rId4"/>
          <a:stretch>
            <a:fillRect/>
          </a:stretch>
        </p:blipFill>
        <p:spPr>
          <a:xfrm>
            <a:off x="6671424" y="3909499"/>
            <a:ext cx="3841129" cy="2438909"/>
          </a:xfrm>
          <a:prstGeom prst="rect">
            <a:avLst/>
          </a:prstGeom>
        </p:spPr>
      </p:pic>
      <p:pic>
        <p:nvPicPr>
          <p:cNvPr id="39" name="Imagen 38">
            <a:extLst>
              <a:ext uri="{FF2B5EF4-FFF2-40B4-BE49-F238E27FC236}">
                <a16:creationId xmlns:a16="http://schemas.microsoft.com/office/drawing/2014/main" id="{5A0E84A5-6E08-4BCC-879B-62523AC1076D}"/>
              </a:ext>
            </a:extLst>
          </p:cNvPr>
          <p:cNvPicPr>
            <a:picLocks noChangeAspect="1"/>
          </p:cNvPicPr>
          <p:nvPr/>
        </p:nvPicPr>
        <p:blipFill>
          <a:blip r:embed="rId5"/>
          <a:stretch>
            <a:fillRect/>
          </a:stretch>
        </p:blipFill>
        <p:spPr>
          <a:xfrm>
            <a:off x="1821784" y="3915243"/>
            <a:ext cx="4274217" cy="2278853"/>
          </a:xfrm>
          <a:prstGeom prst="rect">
            <a:avLst/>
          </a:prstGeom>
        </p:spPr>
      </p:pic>
      <p:sp>
        <p:nvSpPr>
          <p:cNvPr id="40" name="CuadroTexto 39">
            <a:extLst>
              <a:ext uri="{FF2B5EF4-FFF2-40B4-BE49-F238E27FC236}">
                <a16:creationId xmlns:a16="http://schemas.microsoft.com/office/drawing/2014/main" id="{F1F84CF6-092F-4C69-A066-CEE3E5AC0EE3}"/>
              </a:ext>
            </a:extLst>
          </p:cNvPr>
          <p:cNvSpPr txBox="1"/>
          <p:nvPr/>
        </p:nvSpPr>
        <p:spPr>
          <a:xfrm>
            <a:off x="1353487" y="3632500"/>
            <a:ext cx="49288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rango de valor</a:t>
            </a:r>
          </a:p>
        </p:txBody>
      </p:sp>
      <p:sp>
        <p:nvSpPr>
          <p:cNvPr id="41" name="CuadroTexto 40">
            <a:extLst>
              <a:ext uri="{FF2B5EF4-FFF2-40B4-BE49-F238E27FC236}">
                <a16:creationId xmlns:a16="http://schemas.microsoft.com/office/drawing/2014/main" id="{38597A66-6E1E-40BA-B580-C8130F897177}"/>
              </a:ext>
            </a:extLst>
          </p:cNvPr>
          <p:cNvSpPr txBox="1"/>
          <p:nvPr/>
        </p:nvSpPr>
        <p:spPr>
          <a:xfrm>
            <a:off x="7610227" y="3632500"/>
            <a:ext cx="22073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1200" dirty="0">
                <a:solidFill>
                  <a:schemeClr val="tx2">
                    <a:lumMod val="75000"/>
                  </a:schemeClr>
                </a:solidFill>
              </a:rPr>
              <a:t>Portafolio disponible por ciudad.</a:t>
            </a:r>
          </a:p>
        </p:txBody>
      </p:sp>
      <p:cxnSp>
        <p:nvCxnSpPr>
          <p:cNvPr id="42" name="Conector recto 41">
            <a:extLst>
              <a:ext uri="{FF2B5EF4-FFF2-40B4-BE49-F238E27FC236}">
                <a16:creationId xmlns:a16="http://schemas.microsoft.com/office/drawing/2014/main" id="{52FC75D9-36D9-42D8-BFE5-D3B4426F4CCB}"/>
              </a:ext>
            </a:extLst>
          </p:cNvPr>
          <p:cNvCxnSpPr>
            <a:cxnSpLocks/>
          </p:cNvCxnSpPr>
          <p:nvPr/>
        </p:nvCxnSpPr>
        <p:spPr>
          <a:xfrm>
            <a:off x="6445039" y="374287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43" name="Conector recto 42">
            <a:extLst>
              <a:ext uri="{FF2B5EF4-FFF2-40B4-BE49-F238E27FC236}">
                <a16:creationId xmlns:a16="http://schemas.microsoft.com/office/drawing/2014/main" id="{BBB5EA29-D780-4A38-A802-391B1A71CBA8}"/>
              </a:ext>
            </a:extLst>
          </p:cNvPr>
          <p:cNvCxnSpPr>
            <a:cxnSpLocks/>
          </p:cNvCxnSpPr>
          <p:nvPr/>
        </p:nvCxnSpPr>
        <p:spPr>
          <a:xfrm>
            <a:off x="6445039" y="847463"/>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44" name="Conector recto 43">
            <a:extLst>
              <a:ext uri="{FF2B5EF4-FFF2-40B4-BE49-F238E27FC236}">
                <a16:creationId xmlns:a16="http://schemas.microsoft.com/office/drawing/2014/main" id="{32D65464-E942-45F2-B72F-1E66710873E4}"/>
              </a:ext>
            </a:extLst>
          </p:cNvPr>
          <p:cNvCxnSpPr>
            <a:cxnSpLocks/>
          </p:cNvCxnSpPr>
          <p:nvPr/>
        </p:nvCxnSpPr>
        <p:spPr>
          <a:xfrm>
            <a:off x="1821784" y="3510780"/>
            <a:ext cx="4274217"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45" name="Conector recto 44">
            <a:extLst>
              <a:ext uri="{FF2B5EF4-FFF2-40B4-BE49-F238E27FC236}">
                <a16:creationId xmlns:a16="http://schemas.microsoft.com/office/drawing/2014/main" id="{25B5B494-F24C-4DB5-AD76-E0FA96D79F20}"/>
              </a:ext>
            </a:extLst>
          </p:cNvPr>
          <p:cNvCxnSpPr>
            <a:cxnSpLocks/>
          </p:cNvCxnSpPr>
          <p:nvPr/>
        </p:nvCxnSpPr>
        <p:spPr>
          <a:xfrm>
            <a:off x="6781316" y="3510780"/>
            <a:ext cx="3822676" cy="0"/>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23" name="Imagen 22">
            <a:extLst>
              <a:ext uri="{FF2B5EF4-FFF2-40B4-BE49-F238E27FC236}">
                <a16:creationId xmlns:a16="http://schemas.microsoft.com/office/drawing/2014/main" id="{ECC92DE7-64D5-4E66-8A53-02FCA8CA34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4" name="Imagen 23">
            <a:extLst>
              <a:ext uri="{FF2B5EF4-FFF2-40B4-BE49-F238E27FC236}">
                <a16:creationId xmlns:a16="http://schemas.microsoft.com/office/drawing/2014/main" id="{A62D4E2D-785A-4E5E-B6FD-FCAF2F98E3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974441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1" y="6597626"/>
            <a:ext cx="12191999" cy="2539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7957629" y="6545306"/>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3031585" y="121058"/>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Top 10 Inmuebles disponibles</a:t>
            </a:r>
            <a:endParaRPr lang="es-ES" sz="2400" b="1" dirty="0">
              <a:solidFill>
                <a:srgbClr val="000A8B"/>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2" name="CuadroTexto 31">
            <a:extLst>
              <a:ext uri="{FF2B5EF4-FFF2-40B4-BE49-F238E27FC236}">
                <a16:creationId xmlns:a16="http://schemas.microsoft.com/office/drawing/2014/main" id="{A13C045E-37D5-445C-A160-5F9A79DAE97C}"/>
              </a:ext>
            </a:extLst>
          </p:cNvPr>
          <p:cNvSpPr txBox="1"/>
          <p:nvPr/>
        </p:nvSpPr>
        <p:spPr>
          <a:xfrm>
            <a:off x="9182870" y="909415"/>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0" name="Imagen 9">
            <a:extLst>
              <a:ext uri="{FF2B5EF4-FFF2-40B4-BE49-F238E27FC236}">
                <a16:creationId xmlns:a16="http://schemas.microsoft.com/office/drawing/2014/main" id="{430E326A-D3BF-49A6-B4C9-0DF439515C27}"/>
              </a:ext>
            </a:extLst>
          </p:cNvPr>
          <p:cNvPicPr>
            <a:picLocks noChangeAspect="1"/>
          </p:cNvPicPr>
          <p:nvPr/>
        </p:nvPicPr>
        <p:blipFill>
          <a:blip r:embed="rId2"/>
          <a:stretch>
            <a:fillRect/>
          </a:stretch>
        </p:blipFill>
        <p:spPr>
          <a:xfrm>
            <a:off x="1670304" y="879080"/>
            <a:ext cx="8876280" cy="5397266"/>
          </a:xfrm>
          <a:prstGeom prst="rect">
            <a:avLst/>
          </a:prstGeom>
        </p:spPr>
      </p:pic>
      <p:pic>
        <p:nvPicPr>
          <p:cNvPr id="11" name="Imagen 10">
            <a:extLst>
              <a:ext uri="{FF2B5EF4-FFF2-40B4-BE49-F238E27FC236}">
                <a16:creationId xmlns:a16="http://schemas.microsoft.com/office/drawing/2014/main" id="{739DEFAE-AAEC-42A9-AA92-DA85B2C87B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1D7E1B1F-4F1F-4326-A2E3-91AA18EBDE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77404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1" y="6598354"/>
            <a:ext cx="12191998" cy="2531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7979681" y="6571059"/>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3031585" y="121058"/>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Análisis inmuebles vendidos (Abril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2" name="CuadroTexto 31">
            <a:extLst>
              <a:ext uri="{FF2B5EF4-FFF2-40B4-BE49-F238E27FC236}">
                <a16:creationId xmlns:a16="http://schemas.microsoft.com/office/drawing/2014/main" id="{A13C045E-37D5-445C-A160-5F9A79DAE97C}"/>
              </a:ext>
            </a:extLst>
          </p:cNvPr>
          <p:cNvSpPr txBox="1"/>
          <p:nvPr/>
        </p:nvSpPr>
        <p:spPr>
          <a:xfrm>
            <a:off x="9246878" y="580638"/>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a:extLst>
              <a:ext uri="{FF2B5EF4-FFF2-40B4-BE49-F238E27FC236}">
                <a16:creationId xmlns:a16="http://schemas.microsoft.com/office/drawing/2014/main" id="{893DB71E-E554-4848-87CD-9279B13CCB2A}"/>
              </a:ext>
            </a:extLst>
          </p:cNvPr>
          <p:cNvSpPr txBox="1"/>
          <p:nvPr/>
        </p:nvSpPr>
        <p:spPr>
          <a:xfrm>
            <a:off x="1524000" y="916782"/>
            <a:ext cx="418516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tipo de inmueble.</a:t>
            </a:r>
          </a:p>
        </p:txBody>
      </p:sp>
      <p:sp>
        <p:nvSpPr>
          <p:cNvPr id="11" name="CuadroTexto 10">
            <a:extLst>
              <a:ext uri="{FF2B5EF4-FFF2-40B4-BE49-F238E27FC236}">
                <a16:creationId xmlns:a16="http://schemas.microsoft.com/office/drawing/2014/main" id="{9CE63436-5014-46DF-B0FE-03C7B6BD8051}"/>
              </a:ext>
            </a:extLst>
          </p:cNvPr>
          <p:cNvSpPr txBox="1"/>
          <p:nvPr/>
        </p:nvSpPr>
        <p:spPr>
          <a:xfrm>
            <a:off x="6947273" y="916782"/>
            <a:ext cx="27819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Participación ventas por tipo de inmueble.</a:t>
            </a:r>
          </a:p>
        </p:txBody>
      </p:sp>
      <p:graphicFrame>
        <p:nvGraphicFramePr>
          <p:cNvPr id="12" name="Gráfico 11">
            <a:extLst>
              <a:ext uri="{FF2B5EF4-FFF2-40B4-BE49-F238E27FC236}">
                <a16:creationId xmlns:a16="http://schemas.microsoft.com/office/drawing/2014/main" id="{36AA925C-E77C-4603-8793-71749E475029}"/>
              </a:ext>
            </a:extLst>
          </p:cNvPr>
          <p:cNvGraphicFramePr>
            <a:graphicFrameLocks/>
          </p:cNvGraphicFramePr>
          <p:nvPr>
            <p:extLst/>
          </p:nvPr>
        </p:nvGraphicFramePr>
        <p:xfrm>
          <a:off x="6645520" y="1193031"/>
          <a:ext cx="3663158" cy="2491756"/>
        </p:xfrm>
        <a:graphic>
          <a:graphicData uri="http://schemas.openxmlformats.org/drawingml/2006/chart">
            <c:chart xmlns:c="http://schemas.openxmlformats.org/drawingml/2006/chart" xmlns:r="http://schemas.openxmlformats.org/officeDocument/2006/relationships" r:id="rId2"/>
          </a:graphicData>
        </a:graphic>
      </p:graphicFrame>
      <p:pic>
        <p:nvPicPr>
          <p:cNvPr id="13" name="Imagen 12">
            <a:extLst>
              <a:ext uri="{FF2B5EF4-FFF2-40B4-BE49-F238E27FC236}">
                <a16:creationId xmlns:a16="http://schemas.microsoft.com/office/drawing/2014/main" id="{51C8F932-0D1C-4FF1-8D0D-FE1FD281E929}"/>
              </a:ext>
            </a:extLst>
          </p:cNvPr>
          <p:cNvPicPr>
            <a:picLocks noChangeAspect="1"/>
          </p:cNvPicPr>
          <p:nvPr/>
        </p:nvPicPr>
        <p:blipFill>
          <a:blip r:embed="rId3"/>
          <a:stretch>
            <a:fillRect/>
          </a:stretch>
        </p:blipFill>
        <p:spPr>
          <a:xfrm>
            <a:off x="1813928" y="1320002"/>
            <a:ext cx="3895238" cy="4523809"/>
          </a:xfrm>
          <a:prstGeom prst="rect">
            <a:avLst/>
          </a:prstGeom>
        </p:spPr>
      </p:pic>
      <p:cxnSp>
        <p:nvCxnSpPr>
          <p:cNvPr id="14" name="Conector recto 13">
            <a:extLst>
              <a:ext uri="{FF2B5EF4-FFF2-40B4-BE49-F238E27FC236}">
                <a16:creationId xmlns:a16="http://schemas.microsoft.com/office/drawing/2014/main" id="{E324E756-85A4-4FB3-A948-B9EDDD714EFF}"/>
              </a:ext>
            </a:extLst>
          </p:cNvPr>
          <p:cNvCxnSpPr/>
          <p:nvPr/>
        </p:nvCxnSpPr>
        <p:spPr>
          <a:xfrm>
            <a:off x="5913176" y="3700559"/>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615AEC12-2DDF-4ED3-80CC-B61907F1DBA1}"/>
              </a:ext>
            </a:extLst>
          </p:cNvPr>
          <p:cNvCxnSpPr/>
          <p:nvPr/>
        </p:nvCxnSpPr>
        <p:spPr>
          <a:xfrm>
            <a:off x="5913176" y="91678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16" name="Conector recto 15">
            <a:extLst>
              <a:ext uri="{FF2B5EF4-FFF2-40B4-BE49-F238E27FC236}">
                <a16:creationId xmlns:a16="http://schemas.microsoft.com/office/drawing/2014/main" id="{2FCA1711-1390-4E67-9627-F9DBEF49C198}"/>
              </a:ext>
            </a:extLst>
          </p:cNvPr>
          <p:cNvCxnSpPr>
            <a:cxnSpLocks/>
          </p:cNvCxnSpPr>
          <p:nvPr/>
        </p:nvCxnSpPr>
        <p:spPr>
          <a:xfrm flipV="1">
            <a:off x="6092190" y="3581905"/>
            <a:ext cx="4493514" cy="2344"/>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a16="http://schemas.microsoft.com/office/drawing/2014/main" id="{2D19E7CA-293B-4BE8-83F0-21EEBD67C373}"/>
              </a:ext>
            </a:extLst>
          </p:cNvPr>
          <p:cNvSpPr txBox="1"/>
          <p:nvPr/>
        </p:nvSpPr>
        <p:spPr>
          <a:xfrm>
            <a:off x="5429099" y="3615290"/>
            <a:ext cx="6096000"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de ventas por rangos de valor.</a:t>
            </a:r>
          </a:p>
        </p:txBody>
      </p:sp>
      <p:pic>
        <p:nvPicPr>
          <p:cNvPr id="23" name="Imagen 22">
            <a:extLst>
              <a:ext uri="{FF2B5EF4-FFF2-40B4-BE49-F238E27FC236}">
                <a16:creationId xmlns:a16="http://schemas.microsoft.com/office/drawing/2014/main" id="{04601945-69C3-4C16-B0E6-9D13FC02207F}"/>
              </a:ext>
            </a:extLst>
          </p:cNvPr>
          <p:cNvPicPr>
            <a:picLocks noChangeAspect="1"/>
          </p:cNvPicPr>
          <p:nvPr/>
        </p:nvPicPr>
        <p:blipFill>
          <a:blip r:embed="rId4"/>
          <a:stretch>
            <a:fillRect/>
          </a:stretch>
        </p:blipFill>
        <p:spPr>
          <a:xfrm>
            <a:off x="5986194" y="3858667"/>
            <a:ext cx="4619284" cy="2532186"/>
          </a:xfrm>
          <a:prstGeom prst="rect">
            <a:avLst/>
          </a:prstGeom>
        </p:spPr>
      </p:pic>
      <p:pic>
        <p:nvPicPr>
          <p:cNvPr id="24" name="Imagen 23">
            <a:extLst>
              <a:ext uri="{FF2B5EF4-FFF2-40B4-BE49-F238E27FC236}">
                <a16:creationId xmlns:a16="http://schemas.microsoft.com/office/drawing/2014/main" id="{D140E3F7-EBCD-4BEB-8F78-14331660D1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5" name="Imagen 24">
            <a:extLst>
              <a:ext uri="{FF2B5EF4-FFF2-40B4-BE49-F238E27FC236}">
                <a16:creationId xmlns:a16="http://schemas.microsoft.com/office/drawing/2014/main" id="{9EEAD85E-6D23-42BE-B987-FF5D199863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400720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0" y="6614995"/>
            <a:ext cx="12192000" cy="23654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8018252" y="6598354"/>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3031585" y="121058"/>
            <a:ext cx="4601663"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Evolución proceso Comercialización durante el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1620473" y="6606862"/>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2" name="CuadroTexto 31">
            <a:extLst>
              <a:ext uri="{FF2B5EF4-FFF2-40B4-BE49-F238E27FC236}">
                <a16:creationId xmlns:a16="http://schemas.microsoft.com/office/drawing/2014/main" id="{A13C045E-37D5-445C-A160-5F9A79DAE97C}"/>
              </a:ext>
            </a:extLst>
          </p:cNvPr>
          <p:cNvSpPr txBox="1"/>
          <p:nvPr/>
        </p:nvSpPr>
        <p:spPr>
          <a:xfrm>
            <a:off x="9160416" y="63258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a:extLst>
              <a:ext uri="{FF2B5EF4-FFF2-40B4-BE49-F238E27FC236}">
                <a16:creationId xmlns:a16="http://schemas.microsoft.com/office/drawing/2014/main" id="{24BDDE14-C547-4DB1-A4A7-3F1DE9A3B8E8}"/>
              </a:ext>
            </a:extLst>
          </p:cNvPr>
          <p:cNvSpPr txBox="1"/>
          <p:nvPr/>
        </p:nvSpPr>
        <p:spPr>
          <a:xfrm>
            <a:off x="1353433" y="906627"/>
            <a:ext cx="3917882"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Tablero de gestión de ventas 2019</a:t>
            </a:r>
          </a:p>
        </p:txBody>
      </p:sp>
      <p:sp>
        <p:nvSpPr>
          <p:cNvPr id="11" name="CuadroTexto 10">
            <a:extLst>
              <a:ext uri="{FF2B5EF4-FFF2-40B4-BE49-F238E27FC236}">
                <a16:creationId xmlns:a16="http://schemas.microsoft.com/office/drawing/2014/main" id="{D7E2B837-1FE2-4147-9CE7-A15FCCEF0091}"/>
              </a:ext>
            </a:extLst>
          </p:cNvPr>
          <p:cNvSpPr txBox="1"/>
          <p:nvPr/>
        </p:nvSpPr>
        <p:spPr>
          <a:xfrm>
            <a:off x="6478093" y="901721"/>
            <a:ext cx="372033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estado legal</a:t>
            </a:r>
          </a:p>
        </p:txBody>
      </p:sp>
      <p:pic>
        <p:nvPicPr>
          <p:cNvPr id="12" name="Imagen 11">
            <a:extLst>
              <a:ext uri="{FF2B5EF4-FFF2-40B4-BE49-F238E27FC236}">
                <a16:creationId xmlns:a16="http://schemas.microsoft.com/office/drawing/2014/main" id="{3E4E0BE9-48D3-44CD-A64F-202907AEE591}"/>
              </a:ext>
            </a:extLst>
          </p:cNvPr>
          <p:cNvPicPr>
            <a:picLocks noChangeAspect="1"/>
          </p:cNvPicPr>
          <p:nvPr/>
        </p:nvPicPr>
        <p:blipFill>
          <a:blip r:embed="rId2"/>
          <a:stretch>
            <a:fillRect/>
          </a:stretch>
        </p:blipFill>
        <p:spPr>
          <a:xfrm>
            <a:off x="6406896" y="1167791"/>
            <a:ext cx="4175964" cy="2187493"/>
          </a:xfrm>
          <a:prstGeom prst="rect">
            <a:avLst/>
          </a:prstGeom>
        </p:spPr>
      </p:pic>
      <p:pic>
        <p:nvPicPr>
          <p:cNvPr id="13" name="Imagen 12">
            <a:extLst>
              <a:ext uri="{FF2B5EF4-FFF2-40B4-BE49-F238E27FC236}">
                <a16:creationId xmlns:a16="http://schemas.microsoft.com/office/drawing/2014/main" id="{02FEEAF3-27C7-4D16-9DDD-6B55491FDE8B}"/>
              </a:ext>
            </a:extLst>
          </p:cNvPr>
          <p:cNvPicPr>
            <a:picLocks noChangeAspect="1"/>
          </p:cNvPicPr>
          <p:nvPr/>
        </p:nvPicPr>
        <p:blipFill>
          <a:blip r:embed="rId3"/>
          <a:stretch>
            <a:fillRect/>
          </a:stretch>
        </p:blipFill>
        <p:spPr>
          <a:xfrm>
            <a:off x="1673564" y="1381269"/>
            <a:ext cx="4175965" cy="1571429"/>
          </a:xfrm>
          <a:prstGeom prst="rect">
            <a:avLst/>
          </a:prstGeom>
        </p:spPr>
      </p:pic>
      <p:sp>
        <p:nvSpPr>
          <p:cNvPr id="14" name="CuadroTexto 13">
            <a:extLst>
              <a:ext uri="{FF2B5EF4-FFF2-40B4-BE49-F238E27FC236}">
                <a16:creationId xmlns:a16="http://schemas.microsoft.com/office/drawing/2014/main" id="{46DB746E-D317-466D-A18C-D70C09C7284F}"/>
              </a:ext>
            </a:extLst>
          </p:cNvPr>
          <p:cNvSpPr txBox="1"/>
          <p:nvPr/>
        </p:nvSpPr>
        <p:spPr>
          <a:xfrm>
            <a:off x="1266152" y="3597534"/>
            <a:ext cx="45833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Valor ventas por mes año 2019</a:t>
            </a:r>
          </a:p>
        </p:txBody>
      </p:sp>
      <p:sp>
        <p:nvSpPr>
          <p:cNvPr id="15" name="CuadroTexto 14">
            <a:extLst>
              <a:ext uri="{FF2B5EF4-FFF2-40B4-BE49-F238E27FC236}">
                <a16:creationId xmlns:a16="http://schemas.microsoft.com/office/drawing/2014/main" id="{B05E508C-0FFE-40B7-BA3A-EBBFD69A9141}"/>
              </a:ext>
            </a:extLst>
          </p:cNvPr>
          <p:cNvSpPr txBox="1"/>
          <p:nvPr/>
        </p:nvSpPr>
        <p:spPr>
          <a:xfrm>
            <a:off x="6478093" y="3598325"/>
            <a:ext cx="431365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Cantidad unidades comerciales vendidas por mes año 2019.</a:t>
            </a:r>
          </a:p>
        </p:txBody>
      </p:sp>
      <p:pic>
        <p:nvPicPr>
          <p:cNvPr id="16" name="Imagen 15">
            <a:extLst>
              <a:ext uri="{FF2B5EF4-FFF2-40B4-BE49-F238E27FC236}">
                <a16:creationId xmlns:a16="http://schemas.microsoft.com/office/drawing/2014/main" id="{9C4249DB-58A9-4174-B2E9-D6A58629B47B}"/>
              </a:ext>
            </a:extLst>
          </p:cNvPr>
          <p:cNvPicPr>
            <a:picLocks noChangeAspect="1"/>
          </p:cNvPicPr>
          <p:nvPr/>
        </p:nvPicPr>
        <p:blipFill>
          <a:blip r:embed="rId4"/>
          <a:stretch>
            <a:fillRect/>
          </a:stretch>
        </p:blipFill>
        <p:spPr>
          <a:xfrm>
            <a:off x="1746481" y="3793572"/>
            <a:ext cx="4417330" cy="2589469"/>
          </a:xfrm>
          <a:prstGeom prst="rect">
            <a:avLst/>
          </a:prstGeom>
        </p:spPr>
      </p:pic>
      <p:sp>
        <p:nvSpPr>
          <p:cNvPr id="17" name="CuadroTexto 16">
            <a:extLst>
              <a:ext uri="{FF2B5EF4-FFF2-40B4-BE49-F238E27FC236}">
                <a16:creationId xmlns:a16="http://schemas.microsoft.com/office/drawing/2014/main" id="{437A70EE-2CE5-4A60-A9F8-B81422543B28}"/>
              </a:ext>
            </a:extLst>
          </p:cNvPr>
          <p:cNvSpPr txBox="1"/>
          <p:nvPr/>
        </p:nvSpPr>
        <p:spPr>
          <a:xfrm>
            <a:off x="1536701" y="6340351"/>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$3,070 millones vendidos por mes.</a:t>
            </a:r>
            <a:endParaRPr lang="es-CO" sz="900" b="0" dirty="0">
              <a:solidFill>
                <a:srgbClr val="00B050"/>
              </a:solidFill>
            </a:endParaRPr>
          </a:p>
        </p:txBody>
      </p:sp>
      <p:pic>
        <p:nvPicPr>
          <p:cNvPr id="23" name="Imagen 22">
            <a:extLst>
              <a:ext uri="{FF2B5EF4-FFF2-40B4-BE49-F238E27FC236}">
                <a16:creationId xmlns:a16="http://schemas.microsoft.com/office/drawing/2014/main" id="{DCC8A8ED-B77E-4CFB-A297-73D1A9377968}"/>
              </a:ext>
            </a:extLst>
          </p:cNvPr>
          <p:cNvPicPr>
            <a:picLocks noChangeAspect="1"/>
          </p:cNvPicPr>
          <p:nvPr/>
        </p:nvPicPr>
        <p:blipFill>
          <a:blip r:embed="rId5"/>
          <a:stretch>
            <a:fillRect/>
          </a:stretch>
        </p:blipFill>
        <p:spPr>
          <a:xfrm>
            <a:off x="6282368" y="3869561"/>
            <a:ext cx="4216875" cy="2263192"/>
          </a:xfrm>
          <a:prstGeom prst="rect">
            <a:avLst/>
          </a:prstGeom>
        </p:spPr>
      </p:pic>
      <p:sp>
        <p:nvSpPr>
          <p:cNvPr id="24" name="CuadroTexto 23">
            <a:extLst>
              <a:ext uri="{FF2B5EF4-FFF2-40B4-BE49-F238E27FC236}">
                <a16:creationId xmlns:a16="http://schemas.microsoft.com/office/drawing/2014/main" id="{F31816F6-A396-49E6-AE65-7E0733F3CE12}"/>
              </a:ext>
            </a:extLst>
          </p:cNvPr>
          <p:cNvSpPr txBox="1"/>
          <p:nvPr/>
        </p:nvSpPr>
        <p:spPr>
          <a:xfrm>
            <a:off x="6591735" y="6339724"/>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23 unidades vendidas por mes.</a:t>
            </a:r>
            <a:endParaRPr lang="es-CO" sz="900" b="0" dirty="0">
              <a:solidFill>
                <a:srgbClr val="00B050"/>
              </a:solidFill>
            </a:endParaRPr>
          </a:p>
        </p:txBody>
      </p:sp>
      <p:cxnSp>
        <p:nvCxnSpPr>
          <p:cNvPr id="25" name="Conector recto 24">
            <a:extLst>
              <a:ext uri="{FF2B5EF4-FFF2-40B4-BE49-F238E27FC236}">
                <a16:creationId xmlns:a16="http://schemas.microsoft.com/office/drawing/2014/main" id="{1E30BC58-F10A-44BC-A5D4-2A0F2D997C9D}"/>
              </a:ext>
            </a:extLst>
          </p:cNvPr>
          <p:cNvCxnSpPr/>
          <p:nvPr/>
        </p:nvCxnSpPr>
        <p:spPr>
          <a:xfrm>
            <a:off x="6191243" y="3709887"/>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id="{32C40525-B7BC-4CC4-B99E-1DA9934CC6C7}"/>
              </a:ext>
            </a:extLst>
          </p:cNvPr>
          <p:cNvCxnSpPr/>
          <p:nvPr/>
        </p:nvCxnSpPr>
        <p:spPr>
          <a:xfrm>
            <a:off x="6191243" y="814478"/>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3D59603F-0512-48B5-9BA2-3C6B99327ADA}"/>
              </a:ext>
            </a:extLst>
          </p:cNvPr>
          <p:cNvCxnSpPr>
            <a:cxnSpLocks/>
          </p:cNvCxnSpPr>
          <p:nvPr/>
        </p:nvCxnSpPr>
        <p:spPr>
          <a:xfrm>
            <a:off x="1620473" y="3502986"/>
            <a:ext cx="4414381"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8" name="Conector recto 27">
            <a:extLst>
              <a:ext uri="{FF2B5EF4-FFF2-40B4-BE49-F238E27FC236}">
                <a16:creationId xmlns:a16="http://schemas.microsoft.com/office/drawing/2014/main" id="{491471B4-2909-4C5B-8382-F0C3D3F54772}"/>
              </a:ext>
            </a:extLst>
          </p:cNvPr>
          <p:cNvCxnSpPr>
            <a:cxnSpLocks/>
          </p:cNvCxnSpPr>
          <p:nvPr/>
        </p:nvCxnSpPr>
        <p:spPr>
          <a:xfrm>
            <a:off x="6406896" y="3494574"/>
            <a:ext cx="4175964" cy="8413"/>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29" name="Imagen 28">
            <a:extLst>
              <a:ext uri="{FF2B5EF4-FFF2-40B4-BE49-F238E27FC236}">
                <a16:creationId xmlns:a16="http://schemas.microsoft.com/office/drawing/2014/main" id="{7FACAA37-C081-49F3-946A-6CFDCF73A7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578" y="48237"/>
            <a:ext cx="1458515" cy="633949"/>
          </a:xfrm>
          <a:prstGeom prst="rect">
            <a:avLst/>
          </a:prstGeom>
        </p:spPr>
      </p:pic>
      <p:pic>
        <p:nvPicPr>
          <p:cNvPr id="30" name="Imagen 29">
            <a:extLst>
              <a:ext uri="{FF2B5EF4-FFF2-40B4-BE49-F238E27FC236}">
                <a16:creationId xmlns:a16="http://schemas.microsoft.com/office/drawing/2014/main" id="{7F44D2DA-C9E6-44AC-8BA5-BB838473A3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00661" y="76812"/>
            <a:ext cx="3529380" cy="606409"/>
          </a:xfrm>
          <a:prstGeom prst="rect">
            <a:avLst/>
          </a:prstGeom>
        </p:spPr>
      </p:pic>
    </p:spTree>
    <p:extLst>
      <p:ext uri="{BB962C8B-B14F-4D97-AF65-F5344CB8AC3E}">
        <p14:creationId xmlns:p14="http://schemas.microsoft.com/office/powerpoint/2010/main" val="467855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182368" y="2308280"/>
            <a:ext cx="8010144" cy="1323439"/>
          </a:xfrm>
          <a:prstGeom prst="rect">
            <a:avLst/>
          </a:prstGeom>
          <a:noFill/>
        </p:spPr>
        <p:txBody>
          <a:bodyPr wrap="square" rtlCol="0">
            <a:spAutoFit/>
          </a:bodyPr>
          <a:lstStyle/>
          <a:p>
            <a:pPr algn="ctr"/>
            <a:r>
              <a:rPr lang="es-CO" sz="4000" b="1" dirty="0">
                <a:solidFill>
                  <a:srgbClr val="002060"/>
                </a:solidFill>
              </a:rPr>
              <a:t>6. COMERCIALIZACIÓN DE BIENES MUEBLES</a:t>
            </a:r>
          </a:p>
        </p:txBody>
      </p:sp>
      <p:pic>
        <p:nvPicPr>
          <p:cNvPr id="10" name="Imagen 9">
            <a:extLst>
              <a:ext uri="{FF2B5EF4-FFF2-40B4-BE49-F238E27FC236}">
                <a16:creationId xmlns:a16="http://schemas.microsoft.com/office/drawing/2014/main" id="{7BE9E610-088E-4E70-8856-E17645FDB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EA5646A-165E-4146-A66F-E11BEFA2B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BD073B93-2794-4B65-98D2-8AE501851C9B}"/>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6E251217-507A-4C2B-A6E9-B408A27223FF}"/>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61271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3122772" y="105997"/>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0A8B"/>
                </a:solidFill>
                <a:latin typeface="+mn-lt"/>
                <a:ea typeface="+mn-ea"/>
              </a:rPr>
              <a:t>PROCESO DE VENTA MUEBLES - RESULTADOS</a:t>
            </a:r>
            <a:endParaRPr lang="es-ES" sz="2400" b="1" dirty="0">
              <a:solidFill>
                <a:srgbClr val="000A8B"/>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pic>
        <p:nvPicPr>
          <p:cNvPr id="30" name="Imagen 29">
            <a:extLst>
              <a:ext uri="{FF2B5EF4-FFF2-40B4-BE49-F238E27FC236}">
                <a16:creationId xmlns:a16="http://schemas.microsoft.com/office/drawing/2014/main" id="{C302FA16-C4FA-448B-8593-D36EB012C94C}"/>
              </a:ext>
            </a:extLst>
          </p:cNvPr>
          <p:cNvPicPr>
            <a:picLocks noChangeAspect="1"/>
          </p:cNvPicPr>
          <p:nvPr/>
        </p:nvPicPr>
        <p:blipFill>
          <a:blip r:embed="rId2"/>
          <a:stretch>
            <a:fillRect/>
          </a:stretch>
        </p:blipFill>
        <p:spPr>
          <a:xfrm>
            <a:off x="2810351" y="1288381"/>
            <a:ext cx="6632353" cy="2361764"/>
          </a:xfrm>
          <a:prstGeom prst="rect">
            <a:avLst/>
          </a:prstGeom>
          <a:ln>
            <a:solidFill>
              <a:schemeClr val="tx1"/>
            </a:solidFill>
          </a:ln>
        </p:spPr>
      </p:pic>
      <p:pic>
        <p:nvPicPr>
          <p:cNvPr id="31" name="Imagen 30">
            <a:extLst>
              <a:ext uri="{FF2B5EF4-FFF2-40B4-BE49-F238E27FC236}">
                <a16:creationId xmlns:a16="http://schemas.microsoft.com/office/drawing/2014/main" id="{304BFC3B-7C0C-4390-ABD8-20C3F9600711}"/>
              </a:ext>
            </a:extLst>
          </p:cNvPr>
          <p:cNvPicPr>
            <a:picLocks noChangeAspect="1"/>
          </p:cNvPicPr>
          <p:nvPr/>
        </p:nvPicPr>
        <p:blipFill>
          <a:blip r:embed="rId3"/>
          <a:stretch>
            <a:fillRect/>
          </a:stretch>
        </p:blipFill>
        <p:spPr>
          <a:xfrm>
            <a:off x="2797614" y="4013878"/>
            <a:ext cx="6632353" cy="1968980"/>
          </a:xfrm>
          <a:prstGeom prst="rect">
            <a:avLst/>
          </a:prstGeom>
          <a:ln>
            <a:solidFill>
              <a:schemeClr val="tx1"/>
            </a:solidFill>
          </a:ln>
        </p:spPr>
      </p:pic>
      <p:pic>
        <p:nvPicPr>
          <p:cNvPr id="10" name="Imagen 9">
            <a:extLst>
              <a:ext uri="{FF2B5EF4-FFF2-40B4-BE49-F238E27FC236}">
                <a16:creationId xmlns:a16="http://schemas.microsoft.com/office/drawing/2014/main" id="{5CBF8564-7A6E-41DB-A25B-FB5CE889B7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71A95B8A-ECE3-49CD-A972-BEC06520DE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F81A2141-4951-4C16-B506-6A9E7F2A8C03}"/>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7D42AA3A-77B0-45F8-A661-3E3E981D272A}"/>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3201314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3031585" y="121058"/>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0A8B"/>
                </a:solidFill>
                <a:latin typeface="+mn-lt"/>
                <a:ea typeface="+mn-ea"/>
              </a:rPr>
              <a:t>VALOR ALMACENAMIENTO MUEBLES ENVIADOS</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99BFC358-2644-4667-B0F9-B88E7B073D38}"/>
              </a:ext>
            </a:extLst>
          </p:cNvPr>
          <p:cNvPicPr>
            <a:picLocks noChangeAspect="1"/>
          </p:cNvPicPr>
          <p:nvPr/>
        </p:nvPicPr>
        <p:blipFill>
          <a:blip r:embed="rId2"/>
          <a:stretch>
            <a:fillRect/>
          </a:stretch>
        </p:blipFill>
        <p:spPr>
          <a:xfrm>
            <a:off x="2084942" y="1096431"/>
            <a:ext cx="8188510" cy="1477541"/>
          </a:xfrm>
          <a:prstGeom prst="rect">
            <a:avLst/>
          </a:prstGeom>
          <a:ln>
            <a:solidFill>
              <a:schemeClr val="tx1"/>
            </a:solidFill>
          </a:ln>
        </p:spPr>
      </p:pic>
      <p:sp>
        <p:nvSpPr>
          <p:cNvPr id="8" name="CuadroTexto 7">
            <a:extLst>
              <a:ext uri="{FF2B5EF4-FFF2-40B4-BE49-F238E27FC236}">
                <a16:creationId xmlns:a16="http://schemas.microsoft.com/office/drawing/2014/main" id="{173E08AA-2675-4E59-B148-F829ECEC3907}"/>
              </a:ext>
            </a:extLst>
          </p:cNvPr>
          <p:cNvSpPr txBox="1"/>
          <p:nvPr/>
        </p:nvSpPr>
        <p:spPr>
          <a:xfrm>
            <a:off x="1923818" y="3121420"/>
            <a:ext cx="803095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b="0" dirty="0">
                <a:solidFill>
                  <a:srgbClr val="000A8B"/>
                </a:solidFill>
                <a:latin typeface="+mn-lt"/>
                <a:cs typeface="+mj-cs"/>
              </a:rPr>
              <a:t>SITUACIÓN ACTUAL SAE</a:t>
            </a:r>
            <a:endParaRPr lang="es-CO" sz="2400" b="0" dirty="0">
              <a:solidFill>
                <a:srgbClr val="000A8B"/>
              </a:solidFill>
            </a:endParaRPr>
          </a:p>
        </p:txBody>
      </p:sp>
      <p:pic>
        <p:nvPicPr>
          <p:cNvPr id="10" name="Imagen 9">
            <a:extLst>
              <a:ext uri="{FF2B5EF4-FFF2-40B4-BE49-F238E27FC236}">
                <a16:creationId xmlns:a16="http://schemas.microsoft.com/office/drawing/2014/main" id="{CEC096FB-7CE5-42D1-AFB5-979A1A9C4D76}"/>
              </a:ext>
            </a:extLst>
          </p:cNvPr>
          <p:cNvPicPr>
            <a:picLocks noChangeAspect="1"/>
          </p:cNvPicPr>
          <p:nvPr/>
        </p:nvPicPr>
        <p:blipFill>
          <a:blip r:embed="rId3"/>
          <a:stretch>
            <a:fillRect/>
          </a:stretch>
        </p:blipFill>
        <p:spPr>
          <a:xfrm>
            <a:off x="2084942" y="3658380"/>
            <a:ext cx="8193936" cy="2103191"/>
          </a:xfrm>
          <a:prstGeom prst="rect">
            <a:avLst/>
          </a:prstGeom>
          <a:ln>
            <a:solidFill>
              <a:schemeClr val="tx1"/>
            </a:solidFill>
          </a:ln>
        </p:spPr>
      </p:pic>
      <p:pic>
        <p:nvPicPr>
          <p:cNvPr id="11" name="Imagen 10">
            <a:extLst>
              <a:ext uri="{FF2B5EF4-FFF2-40B4-BE49-F238E27FC236}">
                <a16:creationId xmlns:a16="http://schemas.microsoft.com/office/drawing/2014/main" id="{86B9F02E-7268-4300-8776-6F14CE2CC9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3D4F805C-FA82-46AF-BA85-0C6B18911E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C542C041-4B59-4D9E-9C21-415C6F9D28F3}"/>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E3A399FC-5F03-4CDE-B747-4E2AB71CD862}"/>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20663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A021EDC-2C91-421B-8EA5-272EAE81F979}"/>
              </a:ext>
            </a:extLst>
          </p:cNvPr>
          <p:cNvSpPr txBox="1">
            <a:spLocks/>
          </p:cNvSpPr>
          <p:nvPr/>
        </p:nvSpPr>
        <p:spPr>
          <a:xfrm>
            <a:off x="3059016" y="2212849"/>
            <a:ext cx="6209952" cy="160714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200" dirty="0">
                <a:latin typeface="+mn-lt"/>
              </a:rPr>
              <a:t> </a:t>
            </a:r>
            <a:endParaRPr lang="es-CO" sz="3200" dirty="0">
              <a:solidFill>
                <a:srgbClr val="0070C0"/>
              </a:solidFill>
              <a:latin typeface="+mn-lt"/>
              <a:ea typeface="+mn-ea"/>
              <a:cs typeface="Lato Regular"/>
            </a:endParaRPr>
          </a:p>
          <a:p>
            <a:pPr algn="ctr"/>
            <a:r>
              <a:rPr lang="es-ES" sz="3200" dirty="0">
                <a:solidFill>
                  <a:srgbClr val="0070C0"/>
                </a:solidFill>
                <a:latin typeface="+mn-lt"/>
                <a:ea typeface="+mn-ea"/>
              </a:rPr>
              <a:t> </a:t>
            </a:r>
          </a:p>
          <a:p>
            <a:pPr algn="ctr"/>
            <a:endParaRPr lang="es-CO" sz="3200" b="1" dirty="0">
              <a:solidFill>
                <a:srgbClr val="0070C0"/>
              </a:solidFill>
              <a:latin typeface="+mn-lt"/>
              <a:ea typeface="+mn-ea"/>
            </a:endParaRPr>
          </a:p>
          <a:p>
            <a:pPr algn="ctr"/>
            <a:endParaRPr lang="es-CO" sz="3200" b="1" dirty="0">
              <a:solidFill>
                <a:srgbClr val="0070C0"/>
              </a:solidFill>
              <a:latin typeface="+mn-lt"/>
              <a:ea typeface="+mn-ea"/>
            </a:endParaRPr>
          </a:p>
          <a:p>
            <a:pPr algn="ctr"/>
            <a:r>
              <a:rPr lang="es-CO" sz="4000" b="1" dirty="0">
                <a:solidFill>
                  <a:srgbClr val="002060"/>
                </a:solidFill>
                <a:latin typeface="+mn-lt"/>
                <a:ea typeface="+mn-ea"/>
                <a:cs typeface="+mn-cs"/>
              </a:rPr>
              <a:t>PROPUESTA</a:t>
            </a:r>
          </a:p>
          <a:p>
            <a:pPr algn="ctr"/>
            <a:r>
              <a:rPr lang="es-CO" sz="4000" b="1" dirty="0">
                <a:solidFill>
                  <a:srgbClr val="002060"/>
                </a:solidFill>
                <a:latin typeface="+mn-lt"/>
                <a:ea typeface="+mn-ea"/>
                <a:cs typeface="+mn-cs"/>
              </a:rPr>
              <a:t>COMERCIALIZACIÓN DE BIENES MUEBLES – MODALIDAD MARTILLO </a:t>
            </a:r>
          </a:p>
          <a:p>
            <a:pPr algn="ctr"/>
            <a:endParaRPr lang="es-CO" sz="3200" b="1" dirty="0">
              <a:solidFill>
                <a:srgbClr val="0070C0"/>
              </a:solidFill>
              <a:latin typeface="+mn-lt"/>
              <a:ea typeface="+mn-ea"/>
            </a:endParaRPr>
          </a:p>
          <a:p>
            <a:pPr algn="ctr"/>
            <a:endParaRPr lang="es-ES" sz="3200" dirty="0">
              <a:solidFill>
                <a:srgbClr val="0070C0"/>
              </a:solidFill>
              <a:latin typeface="+mn-lt"/>
              <a:ea typeface="+mn-ea"/>
            </a:endParaRPr>
          </a:p>
          <a:p>
            <a:pPr algn="ctr"/>
            <a:endParaRPr lang="es-ES" sz="3200" dirty="0">
              <a:solidFill>
                <a:srgbClr val="0070C0"/>
              </a:solidFill>
              <a:latin typeface="+mn-lt"/>
              <a:ea typeface="+mn-ea"/>
            </a:endParaRPr>
          </a:p>
          <a:p>
            <a:pPr algn="ctr">
              <a:defRPr/>
            </a:pPr>
            <a:endParaRPr lang="es-CO" sz="32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F8267BC7-D94C-4F1E-8E29-56CF8A7AE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9F0ACDE7-051D-4858-A71B-7DD82021C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CC69F6B0-C6BC-4682-B2F0-FB55675F33A7}"/>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53875160-F0DB-4E64-A937-A2CD7B016F4B}"/>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819193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2027034" y="828726"/>
            <a:ext cx="8510666" cy="95410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0A8B"/>
                </a:solidFill>
                <a:latin typeface="+mn-lt"/>
                <a:cs typeface="+mj-cs"/>
              </a:rPr>
              <a:t>Proceso de venta Muebles modalidad Martillo – Banco Popular </a:t>
            </a:r>
          </a:p>
        </p:txBody>
      </p:sp>
      <p:sp>
        <p:nvSpPr>
          <p:cNvPr id="8" name="Rectángulo 7">
            <a:extLst>
              <a:ext uri="{FF2B5EF4-FFF2-40B4-BE49-F238E27FC236}">
                <a16:creationId xmlns:a16="http://schemas.microsoft.com/office/drawing/2014/main" id="{490E0808-E93E-4354-A434-3644620F4C99}"/>
              </a:ext>
            </a:extLst>
          </p:cNvPr>
          <p:cNvSpPr/>
          <p:nvPr/>
        </p:nvSpPr>
        <p:spPr>
          <a:xfrm>
            <a:off x="742123" y="1821642"/>
            <a:ext cx="10508972" cy="4401205"/>
          </a:xfrm>
          <a:prstGeom prst="rect">
            <a:avLst/>
          </a:prstGeom>
        </p:spPr>
        <p:txBody>
          <a:bodyPr wrap="square">
            <a:spAutoFit/>
          </a:bodyPr>
          <a:lstStyle/>
          <a:p>
            <a:pPr algn="just"/>
            <a:r>
              <a:rPr lang="es-CO" sz="2000" dirty="0">
                <a:solidFill>
                  <a:srgbClr val="000000"/>
                </a:solidFill>
                <a:latin typeface="Arial Narrow" panose="020B0606020202030204" pitchFamily="34" charset="0"/>
              </a:rPr>
              <a:t>El servicio bancario de Martillo (Ley 101 de 1.960) permite tanto la enajenación de activos como la comercialización de bienes y servicios, legalmente están facultados para adelantar los siguientes procesos:</a:t>
            </a:r>
          </a:p>
          <a:p>
            <a:pPr algn="just"/>
            <a:endParaRPr lang="es-CO" sz="2000" dirty="0">
              <a:solidFill>
                <a:srgbClr val="000000"/>
              </a:solidFill>
              <a:latin typeface="Arial Narrow" panose="020B0606020202030204" pitchFamily="34" charset="0"/>
            </a:endParaRPr>
          </a:p>
          <a:p>
            <a:pPr marL="285750" indent="-285750" algn="just">
              <a:buFont typeface="Wingdings" panose="05000000000000000000" pitchFamily="2" charset="2"/>
              <a:buChar char="ü"/>
            </a:pPr>
            <a:r>
              <a:rPr lang="es-CO" sz="2000" dirty="0">
                <a:solidFill>
                  <a:srgbClr val="000000"/>
                </a:solidFill>
                <a:latin typeface="Arial Narrow" panose="020B0606020202030204" pitchFamily="34" charset="0"/>
              </a:rPr>
              <a:t>Subastas públicas</a:t>
            </a:r>
          </a:p>
          <a:p>
            <a:pPr marL="285750" indent="-285750" algn="just">
              <a:buFont typeface="Wingdings" panose="05000000000000000000" pitchFamily="2" charset="2"/>
              <a:buChar char="ü"/>
            </a:pPr>
            <a:r>
              <a:rPr lang="es-CO" sz="2000" dirty="0">
                <a:solidFill>
                  <a:srgbClr val="000000"/>
                </a:solidFill>
                <a:latin typeface="Arial Narrow" panose="020B0606020202030204" pitchFamily="34" charset="0"/>
              </a:rPr>
              <a:t>Licitaciones(subastas inversas)</a:t>
            </a:r>
          </a:p>
          <a:p>
            <a:pPr marL="285750" indent="-285750" algn="just">
              <a:buFont typeface="Wingdings" panose="05000000000000000000" pitchFamily="2" charset="2"/>
              <a:buChar char="ü"/>
            </a:pPr>
            <a:r>
              <a:rPr lang="es-CO" sz="2000" dirty="0">
                <a:solidFill>
                  <a:srgbClr val="000000"/>
                </a:solidFill>
                <a:latin typeface="Arial Narrow" panose="020B0606020202030204" pitchFamily="34" charset="0"/>
              </a:rPr>
              <a:t>Remates, cobros coactivos y remates prendarios.</a:t>
            </a:r>
          </a:p>
          <a:p>
            <a:pPr marL="285750" indent="-285750" algn="just">
              <a:buFont typeface="Wingdings" panose="05000000000000000000" pitchFamily="2" charset="2"/>
              <a:buChar char="ü"/>
            </a:pPr>
            <a:r>
              <a:rPr lang="es-CO" sz="2000" dirty="0">
                <a:solidFill>
                  <a:srgbClr val="000000"/>
                </a:solidFill>
                <a:latin typeface="Arial Narrow" panose="020B0606020202030204" pitchFamily="34" charset="0"/>
              </a:rPr>
              <a:t>Subastas privadas</a:t>
            </a:r>
          </a:p>
          <a:p>
            <a:pPr marL="285750" indent="-285750" algn="just">
              <a:buFont typeface="Wingdings" panose="05000000000000000000" pitchFamily="2" charset="2"/>
              <a:buChar char="ü"/>
            </a:pPr>
            <a:r>
              <a:rPr lang="es-CO" sz="2000" dirty="0">
                <a:solidFill>
                  <a:srgbClr val="000000"/>
                </a:solidFill>
                <a:latin typeface="Arial Narrow" panose="020B0606020202030204" pitchFamily="34" charset="0"/>
              </a:rPr>
              <a:t>Ventas directas</a:t>
            </a:r>
          </a:p>
          <a:p>
            <a:pPr algn="just"/>
            <a:endParaRPr lang="es-CO" sz="2000" dirty="0">
              <a:solidFill>
                <a:srgbClr val="000000"/>
              </a:solidFill>
              <a:latin typeface="Arial Narrow" panose="020B0606020202030204" pitchFamily="34" charset="0"/>
            </a:endParaRPr>
          </a:p>
          <a:p>
            <a:pPr algn="just"/>
            <a:r>
              <a:rPr lang="es-CO" sz="2000" dirty="0">
                <a:solidFill>
                  <a:srgbClr val="000000"/>
                </a:solidFill>
                <a:latin typeface="Arial Narrow" panose="020B0606020202030204" pitchFamily="34" charset="0"/>
              </a:rPr>
              <a:t>Desde  1960 hasta 1996 el Banco Popular fue el canal oficial del sector público. Desde 2014 se enfocaron en la venta de bienes muebles e inmuebles, ofreciendo este producto tanto al sector público como al privado.</a:t>
            </a:r>
          </a:p>
          <a:p>
            <a:pPr algn="just"/>
            <a:endParaRPr lang="es-CO" sz="2000" dirty="0">
              <a:solidFill>
                <a:srgbClr val="000000"/>
              </a:solidFill>
              <a:latin typeface="Arial Narrow" panose="020B0606020202030204" pitchFamily="34" charset="0"/>
            </a:endParaRPr>
          </a:p>
          <a:p>
            <a:pPr algn="just"/>
            <a:r>
              <a:rPr lang="es-CO" sz="2000" dirty="0">
                <a:solidFill>
                  <a:srgbClr val="000000"/>
                </a:solidFill>
                <a:latin typeface="Arial Narrow" panose="020B0606020202030204" pitchFamily="34" charset="0"/>
              </a:rPr>
              <a:t>El Banco Popular cuenta con certificación expedida por la Superfinanciera para realizar operación de martillo de bines muebles. </a:t>
            </a:r>
            <a:endParaRPr lang="es-CO" sz="2000" dirty="0">
              <a:latin typeface="Arial Narrow" panose="020B0606020202030204" pitchFamily="34" charset="0"/>
            </a:endParaRPr>
          </a:p>
        </p:txBody>
      </p:sp>
      <p:pic>
        <p:nvPicPr>
          <p:cNvPr id="9" name="Imagen 8">
            <a:extLst>
              <a:ext uri="{FF2B5EF4-FFF2-40B4-BE49-F238E27FC236}">
                <a16:creationId xmlns:a16="http://schemas.microsoft.com/office/drawing/2014/main" id="{229FA1AA-A6DD-48D6-A620-59244A336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0097D1C9-5284-4D4D-9147-FDE7DAAEC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D7E3B720-149F-407B-90FF-637BE32D4C3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CFEDEFB3-6C4A-4C80-AA87-A51EAAA34B70}"/>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2402455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2027034" y="828726"/>
            <a:ext cx="8510666" cy="95410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0A8B"/>
                </a:solidFill>
                <a:latin typeface="+mn-lt"/>
                <a:cs typeface="+mj-cs"/>
              </a:rPr>
              <a:t>Riesgos que se mitigan con el Martillo – Banco Popular </a:t>
            </a:r>
          </a:p>
          <a:p>
            <a:endParaRPr lang="es-CO" sz="2800" dirty="0">
              <a:solidFill>
                <a:srgbClr val="0070C0"/>
              </a:solidFill>
              <a:latin typeface="+mn-lt"/>
              <a:cs typeface="+mj-cs"/>
            </a:endParaRPr>
          </a:p>
        </p:txBody>
      </p:sp>
      <p:sp>
        <p:nvSpPr>
          <p:cNvPr id="9" name="Rectángulo 8">
            <a:extLst>
              <a:ext uri="{FF2B5EF4-FFF2-40B4-BE49-F238E27FC236}">
                <a16:creationId xmlns:a16="http://schemas.microsoft.com/office/drawing/2014/main" id="{778AF159-F8F4-4F94-8F36-05A01B8A3204}"/>
              </a:ext>
            </a:extLst>
          </p:cNvPr>
          <p:cNvSpPr/>
          <p:nvPr/>
        </p:nvSpPr>
        <p:spPr>
          <a:xfrm>
            <a:off x="675861" y="1757293"/>
            <a:ext cx="10800521" cy="4173450"/>
          </a:xfrm>
          <a:prstGeom prst="rect">
            <a:avLst/>
          </a:prstGeom>
        </p:spPr>
        <p:txBody>
          <a:bodyPr wrap="square">
            <a:spAutoFit/>
          </a:bodyPr>
          <a:lstStyle/>
          <a:p>
            <a:endParaRPr lang="es-CO" dirty="0"/>
          </a:p>
          <a:p>
            <a:pPr algn="just"/>
            <a:r>
              <a:rPr lang="es-CO" sz="2000" b="1" dirty="0">
                <a:latin typeface="Arial Narrow" panose="020B0606020202030204" pitchFamily="34" charset="0"/>
              </a:rPr>
              <a:t>CONTROL SARLAFT</a:t>
            </a:r>
            <a:r>
              <a:rPr lang="es-CO" sz="2000" dirty="0">
                <a:latin typeface="Arial Narrow" panose="020B0606020202030204" pitchFamily="34" charset="0"/>
              </a:rPr>
              <a:t>: los proponentes son consultados en las listas que previenen el lavado de activos y la lucha contra el terrorismo. Es un control que mitiga el riesgo de operaciones ilícitas.</a:t>
            </a:r>
          </a:p>
          <a:p>
            <a:pPr algn="just"/>
            <a:endParaRPr lang="es-CO" sz="2000" dirty="0">
              <a:latin typeface="Arial Narrow" panose="020B0606020202030204" pitchFamily="34" charset="0"/>
            </a:endParaRPr>
          </a:p>
          <a:p>
            <a:pPr marR="6985" indent="-396240" algn="just">
              <a:lnSpc>
                <a:spcPct val="101200"/>
              </a:lnSpc>
              <a:spcBef>
                <a:spcPts val="1205"/>
              </a:spcBef>
            </a:pPr>
            <a:r>
              <a:rPr lang="es-CO" sz="2000" b="1" dirty="0">
                <a:latin typeface="Arial Narrow" panose="020B0606020202030204" pitchFamily="34" charset="0"/>
              </a:rPr>
              <a:t>GARANTÍA DE RECAUDO DEL DINERO:  </a:t>
            </a:r>
            <a:r>
              <a:rPr lang="es-CO" sz="2000" dirty="0">
                <a:latin typeface="Arial Narrow" panose="020B0606020202030204" pitchFamily="34" charset="0"/>
              </a:rPr>
              <a:t>El Banco Popular se encarga de recaudar los depósitos de seriedad,  anticipos y saldos; también de entregarlos al vendedor, una vez cumplidas  las condiciones del negocio.</a:t>
            </a:r>
          </a:p>
          <a:p>
            <a:pPr marR="6985" algn="just">
              <a:lnSpc>
                <a:spcPct val="101499"/>
              </a:lnSpc>
              <a:spcBef>
                <a:spcPts val="1195"/>
              </a:spcBef>
            </a:pPr>
            <a:r>
              <a:rPr lang="es-CO" sz="2000" dirty="0">
                <a:latin typeface="Arial Narrow" panose="020B0606020202030204" pitchFamily="34" charset="0"/>
              </a:rPr>
              <a:t>La devolución de los recursos a los oferentes vencidos, así como el  reembolso a la entidad vendedora, es garantizada por la solidez del  intermediario: un Banco vigilado por la Superintendencia Financiera.</a:t>
            </a:r>
          </a:p>
          <a:p>
            <a:pPr marR="6985" algn="just">
              <a:lnSpc>
                <a:spcPct val="101499"/>
              </a:lnSpc>
              <a:spcBef>
                <a:spcPts val="1195"/>
              </a:spcBef>
            </a:pPr>
            <a:r>
              <a:rPr lang="es-CO" sz="2000" b="1" dirty="0">
                <a:latin typeface="Arial Narrow" panose="020B0606020202030204" pitchFamily="34" charset="0"/>
              </a:rPr>
              <a:t>GESTOR DE TRANSITO: </a:t>
            </a:r>
            <a:r>
              <a:rPr lang="es-CO" sz="2000" dirty="0">
                <a:latin typeface="Arial Narrow" panose="020B0606020202030204" pitchFamily="34" charset="0"/>
              </a:rPr>
              <a:t>El Banco Popular suministra un gestor de transito el cual acompañara al comprador hasta que se logre la trasferencia de dominio del bien mueble (traspaso)</a:t>
            </a:r>
          </a:p>
          <a:p>
            <a:endParaRPr lang="es-CO" dirty="0">
              <a:latin typeface="Arial Narrow" panose="020B0606020202030204" pitchFamily="34" charset="0"/>
            </a:endParaRPr>
          </a:p>
          <a:p>
            <a:endParaRPr lang="es-CO" dirty="0">
              <a:latin typeface="Arial Narrow" panose="020B0606020202030204" pitchFamily="34" charset="0"/>
            </a:endParaRPr>
          </a:p>
        </p:txBody>
      </p:sp>
      <p:pic>
        <p:nvPicPr>
          <p:cNvPr id="8" name="Imagen 7">
            <a:extLst>
              <a:ext uri="{FF2B5EF4-FFF2-40B4-BE49-F238E27FC236}">
                <a16:creationId xmlns:a16="http://schemas.microsoft.com/office/drawing/2014/main" id="{CD98BB95-6D5A-480C-BEE8-AFC25DF12E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A10E2165-0398-49A0-9B91-8F27F4F9F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CBB68094-8ED9-44C7-8A52-A359E2FCE76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5C9EAF52-8298-4584-B689-70E0B1AF3548}"/>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3187081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2027034" y="828725"/>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0A8B"/>
                </a:solidFill>
                <a:latin typeface="+mn-lt"/>
                <a:cs typeface="+mj-cs"/>
              </a:rPr>
              <a:t>Alcance del servicio Martillo – Banco Popular </a:t>
            </a:r>
          </a:p>
        </p:txBody>
      </p:sp>
      <p:sp>
        <p:nvSpPr>
          <p:cNvPr id="31" name="object 14">
            <a:extLst>
              <a:ext uri="{FF2B5EF4-FFF2-40B4-BE49-F238E27FC236}">
                <a16:creationId xmlns:a16="http://schemas.microsoft.com/office/drawing/2014/main" id="{E8B9F381-06B2-41A5-888D-0C985AC3F52B}"/>
              </a:ext>
            </a:extLst>
          </p:cNvPr>
          <p:cNvSpPr txBox="1"/>
          <p:nvPr/>
        </p:nvSpPr>
        <p:spPr>
          <a:xfrm>
            <a:off x="2208620" y="2095540"/>
            <a:ext cx="1693830" cy="438582"/>
          </a:xfrm>
          <a:prstGeom prst="rect">
            <a:avLst/>
          </a:prstGeom>
        </p:spPr>
        <p:txBody>
          <a:bodyPr vert="horz" wrap="square" lIns="0" tIns="15240" rIns="0" bIns="0" rtlCol="0">
            <a:spAutoFit/>
          </a:bodyPr>
          <a:lstStyle/>
          <a:p>
            <a:pPr marL="12700">
              <a:spcBef>
                <a:spcPts val="120"/>
              </a:spcBef>
            </a:pPr>
            <a:r>
              <a:rPr sz="2750" b="1" spc="5" dirty="0">
                <a:latin typeface="Calibri"/>
                <a:cs typeface="Calibri"/>
              </a:rPr>
              <a:t>V</a:t>
            </a:r>
            <a:r>
              <a:rPr sz="2750" b="1" spc="10" dirty="0">
                <a:latin typeface="Calibri"/>
                <a:cs typeface="Calibri"/>
              </a:rPr>
              <a:t>EHICU</a:t>
            </a:r>
            <a:r>
              <a:rPr sz="2750" b="1" spc="-35" dirty="0">
                <a:latin typeface="Calibri"/>
                <a:cs typeface="Calibri"/>
              </a:rPr>
              <a:t>L</a:t>
            </a:r>
            <a:r>
              <a:rPr sz="2750" b="1" spc="5" dirty="0">
                <a:latin typeface="Calibri"/>
                <a:cs typeface="Calibri"/>
              </a:rPr>
              <a:t>OS</a:t>
            </a:r>
            <a:endParaRPr sz="2750" dirty="0">
              <a:latin typeface="Calibri"/>
              <a:cs typeface="Calibri"/>
            </a:endParaRPr>
          </a:p>
        </p:txBody>
      </p:sp>
      <p:sp>
        <p:nvSpPr>
          <p:cNvPr id="32" name="object 15">
            <a:extLst>
              <a:ext uri="{FF2B5EF4-FFF2-40B4-BE49-F238E27FC236}">
                <a16:creationId xmlns:a16="http://schemas.microsoft.com/office/drawing/2014/main" id="{BE7270BE-01EC-4568-B66C-A0A17604F6C6}"/>
              </a:ext>
            </a:extLst>
          </p:cNvPr>
          <p:cNvSpPr/>
          <p:nvPr/>
        </p:nvSpPr>
        <p:spPr>
          <a:xfrm>
            <a:off x="1751454" y="2915405"/>
            <a:ext cx="2558282" cy="1303663"/>
          </a:xfrm>
          <a:prstGeom prst="rect">
            <a:avLst/>
          </a:prstGeom>
          <a:blipFill>
            <a:blip r:embed="rId2" cstate="print"/>
            <a:stretch>
              <a:fillRect/>
            </a:stretch>
          </a:blipFill>
        </p:spPr>
        <p:txBody>
          <a:bodyPr wrap="square" lIns="0" tIns="0" rIns="0" bIns="0" rtlCol="0"/>
          <a:lstStyle/>
          <a:p>
            <a:endParaRPr/>
          </a:p>
        </p:txBody>
      </p:sp>
      <p:sp>
        <p:nvSpPr>
          <p:cNvPr id="33" name="object 16">
            <a:extLst>
              <a:ext uri="{FF2B5EF4-FFF2-40B4-BE49-F238E27FC236}">
                <a16:creationId xmlns:a16="http://schemas.microsoft.com/office/drawing/2014/main" id="{CE950B76-50F7-4D62-90E9-F43E7D69F34C}"/>
              </a:ext>
            </a:extLst>
          </p:cNvPr>
          <p:cNvSpPr/>
          <p:nvPr/>
        </p:nvSpPr>
        <p:spPr>
          <a:xfrm>
            <a:off x="1607734" y="4876685"/>
            <a:ext cx="2814914" cy="1517080"/>
          </a:xfrm>
          <a:prstGeom prst="rect">
            <a:avLst/>
          </a:prstGeom>
          <a:blipFill>
            <a:blip r:embed="rId3" cstate="print"/>
            <a:stretch>
              <a:fillRect/>
            </a:stretch>
          </a:blipFill>
        </p:spPr>
        <p:txBody>
          <a:bodyPr wrap="square" lIns="0" tIns="0" rIns="0" bIns="0" rtlCol="0"/>
          <a:lstStyle/>
          <a:p>
            <a:endParaRPr/>
          </a:p>
        </p:txBody>
      </p:sp>
      <p:sp>
        <p:nvSpPr>
          <p:cNvPr id="34" name="object 5">
            <a:extLst>
              <a:ext uri="{FF2B5EF4-FFF2-40B4-BE49-F238E27FC236}">
                <a16:creationId xmlns:a16="http://schemas.microsoft.com/office/drawing/2014/main" id="{BFD727D9-B706-4162-AD21-2FB104359A45}"/>
              </a:ext>
            </a:extLst>
          </p:cNvPr>
          <p:cNvSpPr txBox="1"/>
          <p:nvPr/>
        </p:nvSpPr>
        <p:spPr>
          <a:xfrm>
            <a:off x="5113798" y="1999916"/>
            <a:ext cx="1964404" cy="861774"/>
          </a:xfrm>
          <a:prstGeom prst="rect">
            <a:avLst/>
          </a:prstGeom>
        </p:spPr>
        <p:txBody>
          <a:bodyPr vert="horz" wrap="square" lIns="0" tIns="15240" rIns="0" bIns="0" rtlCol="0">
            <a:spAutoFit/>
          </a:bodyPr>
          <a:lstStyle/>
          <a:p>
            <a:pPr marL="12700" algn="ctr">
              <a:spcBef>
                <a:spcPts val="120"/>
              </a:spcBef>
            </a:pPr>
            <a:r>
              <a:rPr lang="es-CO" sz="2750" b="1" spc="5" dirty="0">
                <a:latin typeface="Calibri"/>
                <a:cs typeface="Calibri"/>
              </a:rPr>
              <a:t>VENTA POR </a:t>
            </a:r>
            <a:r>
              <a:rPr sz="2750" b="1" spc="5" dirty="0">
                <a:latin typeface="Calibri"/>
                <a:cs typeface="Calibri"/>
              </a:rPr>
              <a:t>CH</a:t>
            </a:r>
            <a:r>
              <a:rPr sz="2750" b="1" spc="-210" dirty="0">
                <a:latin typeface="Calibri"/>
                <a:cs typeface="Calibri"/>
              </a:rPr>
              <a:t>AT</a:t>
            </a:r>
            <a:r>
              <a:rPr sz="2750" b="1" spc="10" dirty="0">
                <a:latin typeface="Calibri"/>
                <a:cs typeface="Calibri"/>
              </a:rPr>
              <a:t>ARRA</a:t>
            </a:r>
            <a:endParaRPr sz="2750" dirty="0">
              <a:latin typeface="Calibri"/>
              <a:cs typeface="Calibri"/>
            </a:endParaRPr>
          </a:p>
        </p:txBody>
      </p:sp>
      <p:sp>
        <p:nvSpPr>
          <p:cNvPr id="35" name="object 20">
            <a:extLst>
              <a:ext uri="{FF2B5EF4-FFF2-40B4-BE49-F238E27FC236}">
                <a16:creationId xmlns:a16="http://schemas.microsoft.com/office/drawing/2014/main" id="{982F6A09-C136-4782-8249-67305390EF2E}"/>
              </a:ext>
            </a:extLst>
          </p:cNvPr>
          <p:cNvSpPr txBox="1"/>
          <p:nvPr/>
        </p:nvSpPr>
        <p:spPr>
          <a:xfrm>
            <a:off x="5533625" y="3154236"/>
            <a:ext cx="1312183" cy="381515"/>
          </a:xfrm>
          <a:prstGeom prst="rect">
            <a:avLst/>
          </a:prstGeom>
        </p:spPr>
        <p:txBody>
          <a:bodyPr vert="horz" wrap="square" lIns="0" tIns="12065" rIns="0" bIns="0" rtlCol="0">
            <a:spAutoFit/>
          </a:bodyPr>
          <a:lstStyle/>
          <a:p>
            <a:pPr marL="12700">
              <a:spcBef>
                <a:spcPts val="95"/>
              </a:spcBef>
            </a:pPr>
            <a:r>
              <a:rPr sz="2400" spc="-10" dirty="0">
                <a:solidFill>
                  <a:srgbClr val="E36C09"/>
                </a:solidFill>
                <a:latin typeface="Calibri"/>
                <a:cs typeface="Calibri"/>
              </a:rPr>
              <a:t>Aviones</a:t>
            </a:r>
            <a:endParaRPr sz="2400" dirty="0">
              <a:latin typeface="Calibri"/>
              <a:cs typeface="Calibri"/>
            </a:endParaRPr>
          </a:p>
        </p:txBody>
      </p:sp>
      <p:sp>
        <p:nvSpPr>
          <p:cNvPr id="36" name="object 22">
            <a:extLst>
              <a:ext uri="{FF2B5EF4-FFF2-40B4-BE49-F238E27FC236}">
                <a16:creationId xmlns:a16="http://schemas.microsoft.com/office/drawing/2014/main" id="{8D39977D-78A0-410B-9BC5-F68D40AFFAFA}"/>
              </a:ext>
            </a:extLst>
          </p:cNvPr>
          <p:cNvSpPr/>
          <p:nvPr/>
        </p:nvSpPr>
        <p:spPr>
          <a:xfrm>
            <a:off x="4479287" y="4116220"/>
            <a:ext cx="3085347" cy="1510385"/>
          </a:xfrm>
          <a:prstGeom prst="rect">
            <a:avLst/>
          </a:prstGeom>
          <a:blipFill>
            <a:blip r:embed="rId4" cstate="print"/>
            <a:stretch>
              <a:fillRect/>
            </a:stretch>
          </a:blipFill>
        </p:spPr>
        <p:txBody>
          <a:bodyPr wrap="square" lIns="0" tIns="0" rIns="0" bIns="0" rtlCol="0"/>
          <a:lstStyle/>
          <a:p>
            <a:endParaRPr/>
          </a:p>
        </p:txBody>
      </p:sp>
      <p:sp>
        <p:nvSpPr>
          <p:cNvPr id="37" name="object 11">
            <a:extLst>
              <a:ext uri="{FF2B5EF4-FFF2-40B4-BE49-F238E27FC236}">
                <a16:creationId xmlns:a16="http://schemas.microsoft.com/office/drawing/2014/main" id="{2D9DFC80-9E46-4EED-A7A2-029B095FC450}"/>
              </a:ext>
            </a:extLst>
          </p:cNvPr>
          <p:cNvSpPr txBox="1"/>
          <p:nvPr/>
        </p:nvSpPr>
        <p:spPr>
          <a:xfrm>
            <a:off x="8752103" y="2001481"/>
            <a:ext cx="1013588" cy="439223"/>
          </a:xfrm>
          <a:prstGeom prst="rect">
            <a:avLst/>
          </a:prstGeom>
        </p:spPr>
        <p:txBody>
          <a:bodyPr vert="horz" wrap="square" lIns="0" tIns="15875" rIns="0" bIns="0" rtlCol="0">
            <a:spAutoFit/>
          </a:bodyPr>
          <a:lstStyle/>
          <a:p>
            <a:pPr marL="12700">
              <a:spcBef>
                <a:spcPts val="125"/>
              </a:spcBef>
            </a:pPr>
            <a:r>
              <a:rPr sz="2750" b="1" dirty="0">
                <a:latin typeface="Calibri"/>
                <a:cs typeface="Calibri"/>
              </a:rPr>
              <a:t>J</a:t>
            </a:r>
            <a:r>
              <a:rPr sz="2750" b="1" spc="-80" dirty="0">
                <a:latin typeface="Calibri"/>
                <a:cs typeface="Calibri"/>
              </a:rPr>
              <a:t>O</a:t>
            </a:r>
            <a:r>
              <a:rPr sz="2750" b="1" spc="-235" dirty="0">
                <a:latin typeface="Calibri"/>
                <a:cs typeface="Calibri"/>
              </a:rPr>
              <a:t>Y</a:t>
            </a:r>
            <a:r>
              <a:rPr sz="2750" b="1" spc="10" dirty="0">
                <a:latin typeface="Calibri"/>
                <a:cs typeface="Calibri"/>
              </a:rPr>
              <a:t>AS</a:t>
            </a:r>
            <a:endParaRPr sz="2750" dirty="0">
              <a:latin typeface="Calibri"/>
              <a:cs typeface="Calibri"/>
            </a:endParaRPr>
          </a:p>
        </p:txBody>
      </p:sp>
      <p:sp>
        <p:nvSpPr>
          <p:cNvPr id="38" name="object 13">
            <a:extLst>
              <a:ext uri="{FF2B5EF4-FFF2-40B4-BE49-F238E27FC236}">
                <a16:creationId xmlns:a16="http://schemas.microsoft.com/office/drawing/2014/main" id="{7974BFCB-2C5A-401F-8C3B-F3E12B681B92}"/>
              </a:ext>
            </a:extLst>
          </p:cNvPr>
          <p:cNvSpPr/>
          <p:nvPr/>
        </p:nvSpPr>
        <p:spPr>
          <a:xfrm>
            <a:off x="8230509" y="4734096"/>
            <a:ext cx="1813742" cy="1089047"/>
          </a:xfrm>
          <a:prstGeom prst="rect">
            <a:avLst/>
          </a:prstGeom>
          <a:blipFill>
            <a:blip r:embed="rId5" cstate="print"/>
            <a:stretch>
              <a:fillRect/>
            </a:stretch>
          </a:blipFill>
        </p:spPr>
        <p:txBody>
          <a:bodyPr wrap="square" lIns="0" tIns="0" rIns="0" bIns="0" rtlCol="0"/>
          <a:lstStyle/>
          <a:p>
            <a:endParaRPr/>
          </a:p>
        </p:txBody>
      </p:sp>
      <p:sp>
        <p:nvSpPr>
          <p:cNvPr id="39" name="object 24">
            <a:extLst>
              <a:ext uri="{FF2B5EF4-FFF2-40B4-BE49-F238E27FC236}">
                <a16:creationId xmlns:a16="http://schemas.microsoft.com/office/drawing/2014/main" id="{34E20BC9-661D-4351-87FA-CC348DCD9757}"/>
              </a:ext>
            </a:extLst>
          </p:cNvPr>
          <p:cNvSpPr/>
          <p:nvPr/>
        </p:nvSpPr>
        <p:spPr>
          <a:xfrm>
            <a:off x="8232408" y="2881930"/>
            <a:ext cx="2161748" cy="926411"/>
          </a:xfrm>
          <a:prstGeom prst="rect">
            <a:avLst/>
          </a:prstGeom>
          <a:blipFill>
            <a:blip r:embed="rId6" cstate="print"/>
            <a:stretch>
              <a:fillRect/>
            </a:stretch>
          </a:blipFill>
        </p:spPr>
        <p:txBody>
          <a:bodyPr wrap="square" lIns="0" tIns="0" rIns="0" bIns="0" rtlCol="0"/>
          <a:lstStyle/>
          <a:p>
            <a:endParaRPr/>
          </a:p>
        </p:txBody>
      </p:sp>
      <p:pic>
        <p:nvPicPr>
          <p:cNvPr id="16" name="Imagen 15">
            <a:extLst>
              <a:ext uri="{FF2B5EF4-FFF2-40B4-BE49-F238E27FC236}">
                <a16:creationId xmlns:a16="http://schemas.microsoft.com/office/drawing/2014/main" id="{42861C93-8A6C-4505-ADC0-DCCC3A34B0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6532292F-959C-473D-9E9A-6AA5612F5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9" name="Rectángulo 18">
            <a:extLst>
              <a:ext uri="{FF2B5EF4-FFF2-40B4-BE49-F238E27FC236}">
                <a16:creationId xmlns:a16="http://schemas.microsoft.com/office/drawing/2014/main" id="{EB338317-6BD0-4EBF-A84E-596658B4D65D}"/>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3" name="CuadroTexto 22">
            <a:extLst>
              <a:ext uri="{FF2B5EF4-FFF2-40B4-BE49-F238E27FC236}">
                <a16:creationId xmlns:a16="http://schemas.microsoft.com/office/drawing/2014/main" id="{E989B36F-EBB2-4139-A48F-5F5E187C49D1}"/>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527989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1883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0A8B"/>
                </a:solidFill>
                <a:latin typeface="+mn-lt"/>
                <a:cs typeface="+mj-cs"/>
              </a:rPr>
              <a:t>Alcance del servicio Martillo – Banco Popular</a:t>
            </a:r>
          </a:p>
        </p:txBody>
      </p:sp>
      <p:sp>
        <p:nvSpPr>
          <p:cNvPr id="8" name="Rectángulo 7">
            <a:extLst>
              <a:ext uri="{FF2B5EF4-FFF2-40B4-BE49-F238E27FC236}">
                <a16:creationId xmlns:a16="http://schemas.microsoft.com/office/drawing/2014/main" id="{52540806-D5AD-43B9-A9A5-09FDBA8CE0D9}"/>
              </a:ext>
            </a:extLst>
          </p:cNvPr>
          <p:cNvSpPr/>
          <p:nvPr/>
        </p:nvSpPr>
        <p:spPr>
          <a:xfrm>
            <a:off x="728870" y="1082866"/>
            <a:ext cx="10787269" cy="4759957"/>
          </a:xfrm>
          <a:prstGeom prst="rect">
            <a:avLst/>
          </a:prstGeom>
        </p:spPr>
        <p:txBody>
          <a:bodyPr wrap="square">
            <a:spAutoFit/>
          </a:bodyPr>
          <a:lstStyle/>
          <a:p>
            <a:pPr marR="8255" indent="-396240" algn="just">
              <a:lnSpc>
                <a:spcPct val="101499"/>
              </a:lnSpc>
              <a:spcBef>
                <a:spcPts val="90"/>
              </a:spcBef>
            </a:pPr>
            <a:r>
              <a:rPr lang="es-CO" b="1" dirty="0">
                <a:latin typeface="Arial Narrow" panose="020B0606020202030204" pitchFamily="34" charset="0"/>
              </a:rPr>
              <a:t>COBERTURA: </a:t>
            </a:r>
            <a:r>
              <a:rPr lang="es-CO" dirty="0">
                <a:latin typeface="Arial Narrow" panose="020B0606020202030204" pitchFamily="34" charset="0"/>
              </a:rPr>
              <a:t>El Banco Popular tiene con una red de más de </a:t>
            </a:r>
            <a:r>
              <a:rPr lang="es-CO" b="1" dirty="0">
                <a:latin typeface="Arial Narrow" panose="020B0606020202030204" pitchFamily="34" charset="0"/>
              </a:rPr>
              <a:t>200 oficinas </a:t>
            </a:r>
            <a:r>
              <a:rPr lang="es-CO" dirty="0">
                <a:latin typeface="Arial Narrow" panose="020B0606020202030204" pitchFamily="34" charset="0"/>
              </a:rPr>
              <a:t>en 100 municipios, incluidas 30 capitales de departamento garantiza un </a:t>
            </a:r>
            <a:r>
              <a:rPr lang="es-CO" b="1" dirty="0">
                <a:latin typeface="Arial Narrow" panose="020B0606020202030204" pitchFamily="34" charset="0"/>
              </a:rPr>
              <a:t>cubrimiento nacional</a:t>
            </a:r>
            <a:r>
              <a:rPr lang="es-CO" dirty="0">
                <a:latin typeface="Arial Narrow" panose="020B0606020202030204" pitchFamily="34" charset="0"/>
              </a:rPr>
              <a:t>.  Cuenta con un grupo de especialistas en Bogotá, Medellín, Cali y Barranquilla que apoyan el servicio de manera local, reduciendo los gastos logísticos y de publicidad.</a:t>
            </a:r>
          </a:p>
          <a:p>
            <a:pPr marR="5715" algn="just">
              <a:lnSpc>
                <a:spcPct val="101499"/>
              </a:lnSpc>
              <a:spcBef>
                <a:spcPts val="1195"/>
              </a:spcBef>
            </a:pPr>
            <a:r>
              <a:rPr lang="es-CO" b="1" dirty="0">
                <a:latin typeface="Arial Narrow" panose="020B0606020202030204" pitchFamily="34" charset="0"/>
              </a:rPr>
              <a:t>FINANCIACIÓN: </a:t>
            </a:r>
            <a:r>
              <a:rPr lang="es-CO" dirty="0">
                <a:latin typeface="Arial Narrow" panose="020B0606020202030204" pitchFamily="34" charset="0"/>
              </a:rPr>
              <a:t>El Banco Ofrece a los interesados líneas de financiamiento para la compra de los bienes publicados en la subasta. </a:t>
            </a:r>
          </a:p>
          <a:p>
            <a:pPr marR="5715" algn="just">
              <a:lnSpc>
                <a:spcPct val="101499"/>
              </a:lnSpc>
              <a:spcBef>
                <a:spcPts val="1195"/>
              </a:spcBef>
            </a:pPr>
            <a:r>
              <a:rPr lang="es-CO" b="1" dirty="0">
                <a:latin typeface="Arial Narrow" panose="020B0606020202030204" pitchFamily="34" charset="0"/>
              </a:rPr>
              <a:t>MERCADEO: </a:t>
            </a:r>
            <a:r>
              <a:rPr lang="es-CO" dirty="0">
                <a:latin typeface="Arial Narrow" panose="020B0606020202030204" pitchFamily="34" charset="0"/>
              </a:rPr>
              <a:t>El Banco cuenta con una base de datos de todos los segmentos: corporativo, oficial, empresarial, mediana empresa, PYME y  banca personal a quienes se les da a conocer los bienes que son subastados, lo que da una publicidad importante al proceso de venta. </a:t>
            </a:r>
          </a:p>
          <a:p>
            <a:pPr marR="6985" algn="just">
              <a:lnSpc>
                <a:spcPct val="101499"/>
              </a:lnSpc>
              <a:spcBef>
                <a:spcPts val="1200"/>
              </a:spcBef>
            </a:pPr>
            <a:r>
              <a:rPr lang="es-CO" dirty="0">
                <a:latin typeface="Arial Narrow" panose="020B0606020202030204" pitchFamily="34" charset="0"/>
              </a:rPr>
              <a:t>Adicionalmente nos ofrece los convenios corporativos con medios (radio y prensa), portal web,  que aparte de ser interactivo, funciona también como vitrina comercial.</a:t>
            </a:r>
          </a:p>
          <a:p>
            <a:pPr marR="6985" algn="just">
              <a:lnSpc>
                <a:spcPct val="101499"/>
              </a:lnSpc>
              <a:spcBef>
                <a:spcPts val="1200"/>
              </a:spcBef>
            </a:pPr>
            <a:r>
              <a:rPr lang="es-CO" b="1" dirty="0">
                <a:latin typeface="Arial Narrow" panose="020B0606020202030204" pitchFamily="34" charset="0"/>
              </a:rPr>
              <a:t>PROMOCIÓN FISÍCA: </a:t>
            </a:r>
            <a:r>
              <a:rPr lang="es-CO" dirty="0">
                <a:latin typeface="Arial Narrow" panose="020B0606020202030204" pitchFamily="34" charset="0"/>
              </a:rPr>
              <a:t>El cliente tiene la opción de inspeccionar físicamente el bien antes de la subasta. (Actividad coordinada y ejecutada por el contratista. </a:t>
            </a:r>
          </a:p>
          <a:p>
            <a:pPr marR="6985" algn="just">
              <a:lnSpc>
                <a:spcPct val="101499"/>
              </a:lnSpc>
              <a:spcBef>
                <a:spcPts val="1200"/>
              </a:spcBef>
            </a:pPr>
            <a:r>
              <a:rPr lang="es-CO" b="1" dirty="0">
                <a:latin typeface="Arial Narrow" panose="020B0606020202030204" pitchFamily="34" charset="0"/>
              </a:rPr>
              <a:t>FORMALIZACION DE LA VENTA: </a:t>
            </a:r>
            <a:r>
              <a:rPr lang="es-CO" dirty="0">
                <a:latin typeface="Arial Narrow" panose="020B0606020202030204" pitchFamily="34" charset="0"/>
              </a:rPr>
              <a:t>El contratista gestionará la recolección de documentos para el traspaso, constitución de garantías, firma contrato de obligación de hacer, verificación de realización efectiva con el cumplimiento de requisitos legales.</a:t>
            </a:r>
          </a:p>
        </p:txBody>
      </p:sp>
      <p:pic>
        <p:nvPicPr>
          <p:cNvPr id="9" name="Imagen 8">
            <a:extLst>
              <a:ext uri="{FF2B5EF4-FFF2-40B4-BE49-F238E27FC236}">
                <a16:creationId xmlns:a16="http://schemas.microsoft.com/office/drawing/2014/main" id="{BA6888EA-93B8-4E49-9EE8-7864E2D50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532" y="48237"/>
            <a:ext cx="1447562" cy="629188"/>
          </a:xfrm>
          <a:prstGeom prst="rect">
            <a:avLst/>
          </a:prstGeom>
        </p:spPr>
      </p:pic>
      <p:pic>
        <p:nvPicPr>
          <p:cNvPr id="10" name="Imagen 9">
            <a:extLst>
              <a:ext uri="{FF2B5EF4-FFF2-40B4-BE49-F238E27FC236}">
                <a16:creationId xmlns:a16="http://schemas.microsoft.com/office/drawing/2014/main" id="{8693FEB1-59AE-4DF2-8981-011139E4AE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7165" y="76813"/>
            <a:ext cx="3502876" cy="601856"/>
          </a:xfrm>
          <a:prstGeom prst="rect">
            <a:avLst/>
          </a:prstGeom>
        </p:spPr>
      </p:pic>
      <p:sp>
        <p:nvSpPr>
          <p:cNvPr id="11" name="Rectángulo 10">
            <a:extLst>
              <a:ext uri="{FF2B5EF4-FFF2-40B4-BE49-F238E27FC236}">
                <a16:creationId xmlns:a16="http://schemas.microsoft.com/office/drawing/2014/main" id="{89A8A2A4-7B1F-4763-B874-F0FB5432F316}"/>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96BFB485-EC04-4267-973D-9C88086203C0}"/>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441244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1883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sp>
        <p:nvSpPr>
          <p:cNvPr id="9" name="Rectángulo 8">
            <a:extLst>
              <a:ext uri="{FF2B5EF4-FFF2-40B4-BE49-F238E27FC236}">
                <a16:creationId xmlns:a16="http://schemas.microsoft.com/office/drawing/2014/main" id="{89388815-CDD2-418E-9D0E-A4FB6F966250}"/>
              </a:ext>
            </a:extLst>
          </p:cNvPr>
          <p:cNvSpPr/>
          <p:nvPr/>
        </p:nvSpPr>
        <p:spPr>
          <a:xfrm>
            <a:off x="556590" y="1261027"/>
            <a:ext cx="10601739" cy="646331"/>
          </a:xfrm>
          <a:prstGeom prst="rect">
            <a:avLst/>
          </a:prstGeom>
        </p:spPr>
        <p:txBody>
          <a:bodyPr wrap="square">
            <a:spAutoFit/>
          </a:bodyPr>
          <a:lstStyle/>
          <a:p>
            <a:pPr algn="just"/>
            <a:r>
              <a:rPr lang="es-CO" b="1" dirty="0">
                <a:latin typeface="Arial Narrow" panose="020B0606020202030204" pitchFamily="34" charset="0"/>
              </a:rPr>
              <a:t>PERIODICIDAD DE SUBASTAS: </a:t>
            </a:r>
            <a:r>
              <a:rPr lang="es-CO" dirty="0">
                <a:latin typeface="Arial Narrow" panose="020B0606020202030204" pitchFamily="34" charset="0"/>
              </a:rPr>
              <a:t>El Martillo ofrece servicios de </a:t>
            </a:r>
            <a:r>
              <a:rPr lang="es-CO" b="1" dirty="0">
                <a:latin typeface="Arial Narrow" panose="020B0606020202030204" pitchFamily="34" charset="0"/>
              </a:rPr>
              <a:t>subastas semanales </a:t>
            </a:r>
            <a:r>
              <a:rPr lang="es-CO" dirty="0">
                <a:latin typeface="Arial Narrow" panose="020B0606020202030204" pitchFamily="34" charset="0"/>
              </a:rPr>
              <a:t>dentro de los cuales esta Sociedad puede incluir los bienes a enajenar, entre ellos la subasta mediante la página www.elmartillo.com.co</a:t>
            </a:r>
          </a:p>
        </p:txBody>
      </p:sp>
      <p:sp>
        <p:nvSpPr>
          <p:cNvPr id="10" name="object 2">
            <a:extLst>
              <a:ext uri="{FF2B5EF4-FFF2-40B4-BE49-F238E27FC236}">
                <a16:creationId xmlns:a16="http://schemas.microsoft.com/office/drawing/2014/main" id="{E7B5DDB2-7EB0-4245-BF04-8CA1AE9E2CF3}"/>
              </a:ext>
            </a:extLst>
          </p:cNvPr>
          <p:cNvSpPr/>
          <p:nvPr/>
        </p:nvSpPr>
        <p:spPr>
          <a:xfrm>
            <a:off x="3157546" y="2205700"/>
            <a:ext cx="5962555" cy="4386373"/>
          </a:xfrm>
          <a:prstGeom prst="rect">
            <a:avLst/>
          </a:prstGeom>
          <a:blipFill>
            <a:blip r:embed="rId2" cstate="print"/>
            <a:stretch>
              <a:fillRect/>
            </a:stretch>
          </a:blipFill>
        </p:spPr>
        <p:txBody>
          <a:bodyPr wrap="square" lIns="0" tIns="0" rIns="0" bIns="0" rtlCol="0"/>
          <a:lstStyle/>
          <a:p>
            <a:endParaRPr/>
          </a:p>
        </p:txBody>
      </p:sp>
      <p:pic>
        <p:nvPicPr>
          <p:cNvPr id="11" name="Imagen 10">
            <a:extLst>
              <a:ext uri="{FF2B5EF4-FFF2-40B4-BE49-F238E27FC236}">
                <a16:creationId xmlns:a16="http://schemas.microsoft.com/office/drawing/2014/main" id="{83290371-7324-483E-8385-1CC143C94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532" y="48237"/>
            <a:ext cx="1447562" cy="629188"/>
          </a:xfrm>
          <a:prstGeom prst="rect">
            <a:avLst/>
          </a:prstGeom>
        </p:spPr>
      </p:pic>
      <p:pic>
        <p:nvPicPr>
          <p:cNvPr id="12" name="Imagen 11">
            <a:extLst>
              <a:ext uri="{FF2B5EF4-FFF2-40B4-BE49-F238E27FC236}">
                <a16:creationId xmlns:a16="http://schemas.microsoft.com/office/drawing/2014/main" id="{EF4F54AA-CCD8-427F-B419-C3007583D4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7165" y="76813"/>
            <a:ext cx="3502876" cy="601856"/>
          </a:xfrm>
          <a:prstGeom prst="rect">
            <a:avLst/>
          </a:prstGeom>
        </p:spPr>
      </p:pic>
      <p:sp>
        <p:nvSpPr>
          <p:cNvPr id="13" name="Rectángulo 12">
            <a:extLst>
              <a:ext uri="{FF2B5EF4-FFF2-40B4-BE49-F238E27FC236}">
                <a16:creationId xmlns:a16="http://schemas.microsoft.com/office/drawing/2014/main" id="{B78434A6-30E2-4192-9A61-1EB4278D4113}"/>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226CFD3D-1953-4BCC-B3B3-A8A403CEA108}"/>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3492341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1883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sp>
        <p:nvSpPr>
          <p:cNvPr id="9" name="Rectángulo 8">
            <a:extLst>
              <a:ext uri="{FF2B5EF4-FFF2-40B4-BE49-F238E27FC236}">
                <a16:creationId xmlns:a16="http://schemas.microsoft.com/office/drawing/2014/main" id="{0247DDE7-930C-491F-BF90-38BAFA540627}"/>
              </a:ext>
            </a:extLst>
          </p:cNvPr>
          <p:cNvSpPr/>
          <p:nvPr/>
        </p:nvSpPr>
        <p:spPr>
          <a:xfrm>
            <a:off x="1083433" y="1377351"/>
            <a:ext cx="4804312" cy="5078313"/>
          </a:xfrm>
          <a:prstGeom prst="rect">
            <a:avLst/>
          </a:prstGeom>
        </p:spPr>
        <p:txBody>
          <a:bodyPr wrap="square">
            <a:spAutoFit/>
          </a:bodyPr>
          <a:lstStyle/>
          <a:p>
            <a:pPr algn="just"/>
            <a:r>
              <a:rPr lang="es-CO" sz="2400" b="1" dirty="0">
                <a:latin typeface="Arial Narrow" panose="020B0606020202030204" pitchFamily="34" charset="0"/>
              </a:rPr>
              <a:t>BROCHURE COMERCIAL: </a:t>
            </a:r>
            <a:r>
              <a:rPr lang="es-CO" sz="2400" dirty="0">
                <a:latin typeface="Arial Narrow" panose="020B0606020202030204" pitchFamily="34" charset="0"/>
              </a:rPr>
              <a:t>El Martillo elabora un catálogo en el cual se detalla: Descripción, lugar de la exhibición, días de exhibición, como constituir el deposito para  participar en la subasta y números telefónicos de contacto (también se encuentra publicada en la página web)</a:t>
            </a:r>
          </a:p>
          <a:p>
            <a:pPr algn="just"/>
            <a:endParaRPr lang="es-CO" sz="2400" dirty="0">
              <a:latin typeface="Arial Narrow" panose="020B0606020202030204" pitchFamily="34" charset="0"/>
            </a:endParaRPr>
          </a:p>
          <a:p>
            <a:pPr algn="just"/>
            <a:r>
              <a:rPr lang="es-CO" sz="2400" dirty="0">
                <a:latin typeface="Arial Narrow" panose="020B0606020202030204" pitchFamily="34" charset="0"/>
              </a:rPr>
              <a:t>Las fichas son enviadas por correos electrónicos masivos de acuerdo a la segmentación de los clientes interesados.</a:t>
            </a:r>
          </a:p>
          <a:p>
            <a:pPr algn="just"/>
            <a:endParaRPr lang="es-CO" dirty="0">
              <a:latin typeface="Arial Narrow" panose="020B0606020202030204" pitchFamily="34" charset="0"/>
            </a:endParaRPr>
          </a:p>
          <a:p>
            <a:pPr algn="just"/>
            <a:endParaRPr lang="es-CO" dirty="0">
              <a:latin typeface="Arial Narrow" panose="020B0606020202030204" pitchFamily="34" charset="0"/>
            </a:endParaRPr>
          </a:p>
        </p:txBody>
      </p:sp>
      <p:sp>
        <p:nvSpPr>
          <p:cNvPr id="10" name="object 8">
            <a:extLst>
              <a:ext uri="{FF2B5EF4-FFF2-40B4-BE49-F238E27FC236}">
                <a16:creationId xmlns:a16="http://schemas.microsoft.com/office/drawing/2014/main" id="{85FA146E-CE30-4E6E-8F31-E7838A02C8D2}"/>
              </a:ext>
            </a:extLst>
          </p:cNvPr>
          <p:cNvSpPr/>
          <p:nvPr/>
        </p:nvSpPr>
        <p:spPr>
          <a:xfrm>
            <a:off x="6578444" y="1192042"/>
            <a:ext cx="3815712" cy="5263622"/>
          </a:xfrm>
          <a:prstGeom prst="rect">
            <a:avLst/>
          </a:prstGeom>
          <a:blipFill>
            <a:blip r:embed="rId2" cstate="print"/>
            <a:stretch>
              <a:fillRect/>
            </a:stretch>
          </a:blipFill>
        </p:spPr>
        <p:txBody>
          <a:bodyPr wrap="square" lIns="0" tIns="0" rIns="0" bIns="0" rtlCol="0"/>
          <a:lstStyle/>
          <a:p>
            <a:endParaRPr/>
          </a:p>
        </p:txBody>
      </p:sp>
      <p:pic>
        <p:nvPicPr>
          <p:cNvPr id="11" name="Imagen 10">
            <a:extLst>
              <a:ext uri="{FF2B5EF4-FFF2-40B4-BE49-F238E27FC236}">
                <a16:creationId xmlns:a16="http://schemas.microsoft.com/office/drawing/2014/main" id="{7583F7D5-FDBC-4CEF-84B6-5E2A65A70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773" y="48237"/>
            <a:ext cx="1387321" cy="603004"/>
          </a:xfrm>
          <a:prstGeom prst="rect">
            <a:avLst/>
          </a:prstGeom>
        </p:spPr>
      </p:pic>
      <p:pic>
        <p:nvPicPr>
          <p:cNvPr id="12" name="Imagen 11">
            <a:extLst>
              <a:ext uri="{FF2B5EF4-FFF2-40B4-BE49-F238E27FC236}">
                <a16:creationId xmlns:a16="http://schemas.microsoft.com/office/drawing/2014/main" id="{B37724AE-C0B5-480D-B274-ACE377B45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2939" y="76812"/>
            <a:ext cx="3357102" cy="576809"/>
          </a:xfrm>
          <a:prstGeom prst="rect">
            <a:avLst/>
          </a:prstGeom>
        </p:spPr>
      </p:pic>
      <p:sp>
        <p:nvSpPr>
          <p:cNvPr id="13" name="Rectángulo 12">
            <a:extLst>
              <a:ext uri="{FF2B5EF4-FFF2-40B4-BE49-F238E27FC236}">
                <a16:creationId xmlns:a16="http://schemas.microsoft.com/office/drawing/2014/main" id="{064E98BD-FDDA-43AD-A18A-34A38C253F1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5DBC453B-8B31-414C-BC99-31C9AFBB8439}"/>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2733106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4F79D5D-3F6D-4347-BC05-86D1AEA44ED4}"/>
              </a:ext>
            </a:extLst>
          </p:cNvPr>
          <p:cNvSpPr txBox="1"/>
          <p:nvPr/>
        </p:nvSpPr>
        <p:spPr>
          <a:xfrm>
            <a:off x="1883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graphicFrame>
        <p:nvGraphicFramePr>
          <p:cNvPr id="11" name="Diagrama 10">
            <a:extLst>
              <a:ext uri="{FF2B5EF4-FFF2-40B4-BE49-F238E27FC236}">
                <a16:creationId xmlns:a16="http://schemas.microsoft.com/office/drawing/2014/main" id="{27C76A9F-0F6E-471A-9829-1EADABCDBB2B}"/>
              </a:ext>
            </a:extLst>
          </p:cNvPr>
          <p:cNvGraphicFramePr/>
          <p:nvPr>
            <p:extLst/>
          </p:nvPr>
        </p:nvGraphicFramePr>
        <p:xfrm>
          <a:off x="2606131" y="1358942"/>
          <a:ext cx="7352473" cy="4960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3DCBD9D5-ABF2-42B0-8867-CDC3D1E45D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343" y="48237"/>
            <a:ext cx="1403751" cy="610146"/>
          </a:xfrm>
          <a:prstGeom prst="rect">
            <a:avLst/>
          </a:prstGeom>
        </p:spPr>
      </p:pic>
      <p:pic>
        <p:nvPicPr>
          <p:cNvPr id="9" name="Imagen 8">
            <a:extLst>
              <a:ext uri="{FF2B5EF4-FFF2-40B4-BE49-F238E27FC236}">
                <a16:creationId xmlns:a16="http://schemas.microsoft.com/office/drawing/2014/main" id="{E3713F3C-0367-4AE2-8F4D-E0CEF46DE1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33183" y="76813"/>
            <a:ext cx="3396858" cy="583640"/>
          </a:xfrm>
          <a:prstGeom prst="rect">
            <a:avLst/>
          </a:prstGeom>
        </p:spPr>
      </p:pic>
      <p:sp>
        <p:nvSpPr>
          <p:cNvPr id="10" name="Rectángulo 9">
            <a:extLst>
              <a:ext uri="{FF2B5EF4-FFF2-40B4-BE49-F238E27FC236}">
                <a16:creationId xmlns:a16="http://schemas.microsoft.com/office/drawing/2014/main" id="{079C6F69-E66D-4220-BA4F-1F66E6873E56}"/>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1F2BC2A1-C0C0-4B77-9A56-CAF434D52557}"/>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284260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35C0CF60-A7B8-4D77-97C5-8174BA55E057}"/>
              </a:ext>
            </a:extLst>
          </p:cNvPr>
          <p:cNvSpPr txBox="1"/>
          <p:nvPr/>
        </p:nvSpPr>
        <p:spPr>
          <a:xfrm>
            <a:off x="2157334" y="1338216"/>
            <a:ext cx="851066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3600" dirty="0">
                <a:solidFill>
                  <a:schemeClr val="tx1"/>
                </a:solidFill>
              </a:rPr>
              <a:t>Solicitud:</a:t>
            </a:r>
          </a:p>
        </p:txBody>
      </p:sp>
      <p:sp>
        <p:nvSpPr>
          <p:cNvPr id="9" name="CuadroTexto 8">
            <a:extLst>
              <a:ext uri="{FF2B5EF4-FFF2-40B4-BE49-F238E27FC236}">
                <a16:creationId xmlns:a16="http://schemas.microsoft.com/office/drawing/2014/main" id="{1ECD0C3F-110A-4F5A-BC8E-DEF9D0658ADF}"/>
              </a:ext>
            </a:extLst>
          </p:cNvPr>
          <p:cNvSpPr txBox="1"/>
          <p:nvPr/>
        </p:nvSpPr>
        <p:spPr>
          <a:xfrm>
            <a:off x="675861" y="2125363"/>
            <a:ext cx="10972800" cy="1754326"/>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just"/>
            <a:r>
              <a:rPr lang="es-CO" sz="3600" b="0" dirty="0">
                <a:solidFill>
                  <a:schemeClr val="tx1"/>
                </a:solidFill>
              </a:rPr>
              <a:t>Se solicita a la Junta Directiva, autorizar iniciar el proceso de negociación y contratación con el Banco Popular para la venta a través de la modalidad Martillo de los bienes muebles.</a:t>
            </a:r>
          </a:p>
        </p:txBody>
      </p:sp>
      <p:pic>
        <p:nvPicPr>
          <p:cNvPr id="10" name="Imagen 9">
            <a:extLst>
              <a:ext uri="{FF2B5EF4-FFF2-40B4-BE49-F238E27FC236}">
                <a16:creationId xmlns:a16="http://schemas.microsoft.com/office/drawing/2014/main" id="{EBE28B35-726E-47E4-8DB3-7E087D4D3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5DEF6F37-529C-43A8-A60E-3137661DF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6900DE02-4EC7-41A2-AF22-24DE91335666}"/>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4EE8BEBF-F803-4684-9F92-3822AB6BA6BC}"/>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053715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BC6F387-F733-4A36-82CB-51E3C31E63D3}"/>
              </a:ext>
            </a:extLst>
          </p:cNvPr>
          <p:cNvSpPr txBox="1"/>
          <p:nvPr/>
        </p:nvSpPr>
        <p:spPr>
          <a:xfrm>
            <a:off x="2182368" y="1375592"/>
            <a:ext cx="8010144" cy="4401205"/>
          </a:xfrm>
          <a:prstGeom prst="rect">
            <a:avLst/>
          </a:prstGeom>
          <a:noFill/>
        </p:spPr>
        <p:txBody>
          <a:bodyPr wrap="square" rtlCol="0">
            <a:spAutoFit/>
          </a:bodyPr>
          <a:lstStyle/>
          <a:p>
            <a:pPr algn="ctr"/>
            <a:r>
              <a:rPr lang="es-CO" sz="4000" b="1" dirty="0">
                <a:solidFill>
                  <a:srgbClr val="000A8B"/>
                </a:solidFill>
              </a:rPr>
              <a:t>7. </a:t>
            </a:r>
            <a:r>
              <a:rPr lang="es-ES" sz="4000" b="1" dirty="0">
                <a:solidFill>
                  <a:srgbClr val="000A8B"/>
                </a:solidFill>
              </a:rPr>
              <a:t>PROYECTO DISPOSICIÓN FINAL MOTONAVES </a:t>
            </a:r>
          </a:p>
          <a:p>
            <a:pPr algn="ctr"/>
            <a:r>
              <a:rPr lang="es-ES" sz="4000" b="1" dirty="0">
                <a:solidFill>
                  <a:srgbClr val="000A8B"/>
                </a:solidFill>
              </a:rPr>
              <a:t>SAN ANDRÉS ISLAS</a:t>
            </a:r>
          </a:p>
          <a:p>
            <a:pPr algn="ctr"/>
            <a:endParaRPr lang="es-ES" sz="4000" dirty="0">
              <a:solidFill>
                <a:srgbClr val="000A8B"/>
              </a:solidFill>
            </a:endParaRPr>
          </a:p>
          <a:p>
            <a:pPr algn="ctr"/>
            <a:endParaRPr lang="es-ES" sz="4000" dirty="0">
              <a:solidFill>
                <a:srgbClr val="000A8B"/>
              </a:solidFill>
            </a:endParaRPr>
          </a:p>
          <a:p>
            <a:pPr algn="r"/>
            <a:r>
              <a:rPr lang="es-MX" sz="4000" b="1" dirty="0">
                <a:solidFill>
                  <a:schemeClr val="bg1">
                    <a:lumMod val="50000"/>
                  </a:schemeClr>
                </a:solidFill>
              </a:rPr>
              <a:t>Bienes incluidos en la Acción </a:t>
            </a:r>
          </a:p>
          <a:p>
            <a:pPr algn="r"/>
            <a:r>
              <a:rPr lang="es-MX" sz="4000" b="1" dirty="0">
                <a:solidFill>
                  <a:schemeClr val="bg1">
                    <a:lumMod val="50000"/>
                  </a:schemeClr>
                </a:solidFill>
              </a:rPr>
              <a:t>Popular 2010-0028</a:t>
            </a:r>
            <a:endParaRPr lang="es-ES" sz="4000" b="1" dirty="0">
              <a:solidFill>
                <a:schemeClr val="bg1">
                  <a:lumMod val="50000"/>
                </a:schemeClr>
              </a:solidFill>
            </a:endParaRPr>
          </a:p>
        </p:txBody>
      </p:sp>
      <p:pic>
        <p:nvPicPr>
          <p:cNvPr id="10" name="Imagen 9">
            <a:extLst>
              <a:ext uri="{FF2B5EF4-FFF2-40B4-BE49-F238E27FC236}">
                <a16:creationId xmlns:a16="http://schemas.microsoft.com/office/drawing/2014/main" id="{C7D056C7-06A3-49BC-B8E7-10327CD8D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E8BBF9A-058F-4A68-890B-DF8EE7194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2665736F-314A-4FC0-BDA1-2C918F898AD4}"/>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4" name="CuadroTexto 13">
            <a:extLst>
              <a:ext uri="{FF2B5EF4-FFF2-40B4-BE49-F238E27FC236}">
                <a16:creationId xmlns:a16="http://schemas.microsoft.com/office/drawing/2014/main" id="{3B0FDE90-D1DF-458F-AA3A-F91570F1731A}"/>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650387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73DD03C9-37E2-4B3D-A128-58EF8AFA83CC}"/>
              </a:ext>
            </a:extLst>
          </p:cNvPr>
          <p:cNvSpPr txBox="1"/>
          <p:nvPr/>
        </p:nvSpPr>
        <p:spPr>
          <a:xfrm>
            <a:off x="2332074" y="1176461"/>
            <a:ext cx="3365500" cy="584775"/>
          </a:xfrm>
          <a:prstGeom prst="rect">
            <a:avLst/>
          </a:prstGeom>
          <a:noFill/>
        </p:spPr>
        <p:txBody>
          <a:bodyPr wrap="square" rtlCol="0">
            <a:spAutoFit/>
          </a:bodyPr>
          <a:lstStyle/>
          <a:p>
            <a:r>
              <a:rPr lang="es-ES" sz="3200" b="1" dirty="0">
                <a:solidFill>
                  <a:schemeClr val="accent1">
                    <a:lumMod val="75000"/>
                  </a:schemeClr>
                </a:solidFill>
                <a:latin typeface="+mj-lt"/>
                <a:cs typeface="Lato Bold"/>
              </a:rPr>
              <a:t>Objetivo</a:t>
            </a:r>
          </a:p>
        </p:txBody>
      </p:sp>
      <p:sp>
        <p:nvSpPr>
          <p:cNvPr id="8" name="CuadroTexto 7">
            <a:extLst>
              <a:ext uri="{FF2B5EF4-FFF2-40B4-BE49-F238E27FC236}">
                <a16:creationId xmlns:a16="http://schemas.microsoft.com/office/drawing/2014/main" id="{DA90CF42-FCEE-4B26-B9C7-33DDA236F0F2}"/>
              </a:ext>
            </a:extLst>
          </p:cNvPr>
          <p:cNvSpPr txBox="1"/>
          <p:nvPr/>
        </p:nvSpPr>
        <p:spPr>
          <a:xfrm>
            <a:off x="781878" y="2055147"/>
            <a:ext cx="10853531" cy="2523768"/>
          </a:xfrm>
          <a:prstGeom prst="rect">
            <a:avLst/>
          </a:prstGeom>
          <a:noFill/>
        </p:spPr>
        <p:txBody>
          <a:bodyPr wrap="square" rtlCol="0">
            <a:spAutoFit/>
          </a:bodyPr>
          <a:lstStyle/>
          <a:p>
            <a:pPr marL="457200" indent="-457200" algn="just">
              <a:buFontTx/>
              <a:buChar char="-"/>
            </a:pPr>
            <a:r>
              <a:rPr lang="es-ES" sz="2800" dirty="0"/>
              <a:t>Intermediación y coordinación de las actividades necesarias para la remoción, transporte, desmantelamiento, chatarrización y/o mantenimiento a las embarcaciones siniestradas o en estado de abandono en el departamento de San Andrés y Providencia.</a:t>
            </a:r>
          </a:p>
          <a:p>
            <a:pPr marL="457200" indent="-457200" algn="just">
              <a:buFontTx/>
              <a:buChar char="-"/>
            </a:pPr>
            <a:endParaRPr lang="es-CO" sz="2800" dirty="0"/>
          </a:p>
          <a:p>
            <a:endParaRPr lang="es-CO" dirty="0"/>
          </a:p>
        </p:txBody>
      </p:sp>
      <p:pic>
        <p:nvPicPr>
          <p:cNvPr id="9" name="Imagen 8">
            <a:extLst>
              <a:ext uri="{FF2B5EF4-FFF2-40B4-BE49-F238E27FC236}">
                <a16:creationId xmlns:a16="http://schemas.microsoft.com/office/drawing/2014/main" id="{A859B4D4-8953-4568-A93F-5CA120068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B8B61B39-9841-4691-9790-484607017B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8AC59BFA-0868-494B-92FB-DDCB73E62737}"/>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C509DA54-F8FE-4597-BB38-6F48976187DD}"/>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42397537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C9DFD4D5-74EA-4766-BC33-0158213A2F22}"/>
              </a:ext>
            </a:extLst>
          </p:cNvPr>
          <p:cNvSpPr txBox="1"/>
          <p:nvPr/>
        </p:nvSpPr>
        <p:spPr>
          <a:xfrm>
            <a:off x="2121904" y="565579"/>
            <a:ext cx="3365500" cy="584775"/>
          </a:xfrm>
          <a:prstGeom prst="rect">
            <a:avLst/>
          </a:prstGeom>
          <a:noFill/>
        </p:spPr>
        <p:txBody>
          <a:bodyPr wrap="square" rtlCol="0">
            <a:spAutoFit/>
          </a:bodyPr>
          <a:lstStyle/>
          <a:p>
            <a:r>
              <a:rPr lang="es-ES" sz="3200" b="1" dirty="0">
                <a:solidFill>
                  <a:schemeClr val="accent1">
                    <a:lumMod val="75000"/>
                  </a:schemeClr>
                </a:solidFill>
                <a:latin typeface="+mj-lt"/>
                <a:cs typeface="Lato Bold"/>
              </a:rPr>
              <a:t>Antecedentes</a:t>
            </a:r>
          </a:p>
        </p:txBody>
      </p:sp>
      <p:sp>
        <p:nvSpPr>
          <p:cNvPr id="8" name="CuadroTexto 7">
            <a:extLst>
              <a:ext uri="{FF2B5EF4-FFF2-40B4-BE49-F238E27FC236}">
                <a16:creationId xmlns:a16="http://schemas.microsoft.com/office/drawing/2014/main" id="{B9DAB14B-54AB-4F35-B27B-8EA91344BE3F}"/>
              </a:ext>
            </a:extLst>
          </p:cNvPr>
          <p:cNvSpPr txBox="1"/>
          <p:nvPr/>
        </p:nvSpPr>
        <p:spPr>
          <a:xfrm>
            <a:off x="755374" y="1270933"/>
            <a:ext cx="10760765" cy="4616648"/>
          </a:xfrm>
          <a:prstGeom prst="rect">
            <a:avLst/>
          </a:prstGeom>
          <a:noFill/>
        </p:spPr>
        <p:txBody>
          <a:bodyPr wrap="square" rtlCol="0">
            <a:spAutoFit/>
          </a:bodyPr>
          <a:lstStyle/>
          <a:p>
            <a:pPr marL="285750" indent="-285750" algn="just">
              <a:spcAft>
                <a:spcPts val="1200"/>
              </a:spcAft>
              <a:buFontTx/>
              <a:buChar char="-"/>
            </a:pPr>
            <a:r>
              <a:rPr lang="es-ES" sz="2400" dirty="0"/>
              <a:t>En 2010 se interpuso una demanda de acción popular por la presencia de motonaves abandonadas en diferentes zonas costeras de la isla.</a:t>
            </a:r>
          </a:p>
          <a:p>
            <a:pPr marL="285750" indent="-285750" algn="just">
              <a:spcAft>
                <a:spcPts val="1200"/>
              </a:spcAft>
              <a:buFontTx/>
              <a:buChar char="-"/>
            </a:pPr>
            <a:r>
              <a:rPr lang="es-ES" sz="2400" dirty="0"/>
              <a:t>En 2011 El Tribunal Contencioso Administrativo de San Andrés, Providencia y Santa Catalina ordena </a:t>
            </a:r>
            <a:r>
              <a:rPr lang="es-ES" sz="2400" i="1" dirty="0"/>
              <a:t>“ejecutar la remoción o mantenimiento de las embarcaciones administradas, entre otros, por la Dirección Nacional de Estupefacientes DNE…”</a:t>
            </a:r>
            <a:endParaRPr lang="es-CO" sz="2400" i="1" dirty="0"/>
          </a:p>
          <a:p>
            <a:pPr marL="285750" indent="-285750" algn="just">
              <a:spcAft>
                <a:spcPts val="1200"/>
              </a:spcAft>
              <a:buFontTx/>
              <a:buChar char="-"/>
            </a:pPr>
            <a:r>
              <a:rPr lang="es-CO" sz="2400" dirty="0"/>
              <a:t>En</a:t>
            </a:r>
            <a:r>
              <a:rPr lang="es-CO" sz="2400" i="1" dirty="0"/>
              <a:t> </a:t>
            </a:r>
            <a:r>
              <a:rPr lang="es-ES" sz="2400" dirty="0"/>
              <a:t>2012, El Consejo de estado resolvió el recurso de apelación interpuesto por DIMAR, en el que confirma la decisión de primera instancia.</a:t>
            </a:r>
          </a:p>
          <a:p>
            <a:pPr marL="285750" indent="-285750" algn="just">
              <a:spcAft>
                <a:spcPts val="1200"/>
              </a:spcAft>
              <a:buFontTx/>
              <a:buChar char="-"/>
            </a:pPr>
            <a:r>
              <a:rPr lang="es-ES" sz="2400" dirty="0"/>
              <a:t>En 2013 la Procuraduría Judicial Ambiental y Agraria, promovió incidente de desacato en contra de la Dirección Nacional de Estupefacientes – DNE en liquidación, el cual fue resuelto por medio de auto de fecha 16 de diciembre de 2013, en el cual se dispuso que la entidad no había incurrido en desacato.  </a:t>
            </a:r>
            <a:endParaRPr lang="es-CO" sz="2400" dirty="0"/>
          </a:p>
        </p:txBody>
      </p:sp>
      <p:pic>
        <p:nvPicPr>
          <p:cNvPr id="9" name="Imagen 8">
            <a:extLst>
              <a:ext uri="{FF2B5EF4-FFF2-40B4-BE49-F238E27FC236}">
                <a16:creationId xmlns:a16="http://schemas.microsoft.com/office/drawing/2014/main" id="{426446ED-D37B-466F-8188-CA80CDFD2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D4F46F1A-D1DE-4D34-A207-4A63BBBC6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1901E31B-FBAC-4382-AF3A-10CB7272DA6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790899F9-68B8-4087-9564-36BAC6FC286F}"/>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0903046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71CC8F9-5613-45C1-919C-A76022C93DEC}"/>
              </a:ext>
            </a:extLst>
          </p:cNvPr>
          <p:cNvSpPr txBox="1"/>
          <p:nvPr/>
        </p:nvSpPr>
        <p:spPr>
          <a:xfrm>
            <a:off x="2443526" y="1022537"/>
            <a:ext cx="3365500" cy="584775"/>
          </a:xfrm>
          <a:prstGeom prst="rect">
            <a:avLst/>
          </a:prstGeom>
          <a:noFill/>
        </p:spPr>
        <p:txBody>
          <a:bodyPr wrap="square" rtlCol="0">
            <a:spAutoFit/>
          </a:bodyPr>
          <a:lstStyle/>
          <a:p>
            <a:r>
              <a:rPr lang="es-ES" sz="3200" b="1" dirty="0">
                <a:solidFill>
                  <a:schemeClr val="accent1">
                    <a:lumMod val="75000"/>
                  </a:schemeClr>
                </a:solidFill>
                <a:latin typeface="+mj-lt"/>
              </a:rPr>
              <a:t>Fases de Ejecución</a:t>
            </a:r>
          </a:p>
        </p:txBody>
      </p:sp>
      <p:graphicFrame>
        <p:nvGraphicFramePr>
          <p:cNvPr id="7" name="Diagrama 6">
            <a:extLst>
              <a:ext uri="{FF2B5EF4-FFF2-40B4-BE49-F238E27FC236}">
                <a16:creationId xmlns:a16="http://schemas.microsoft.com/office/drawing/2014/main" id="{0AE61B4D-ABC2-4D83-BB24-FA95F8E4EF7E}"/>
              </a:ext>
            </a:extLst>
          </p:cNvPr>
          <p:cNvGraphicFramePr/>
          <p:nvPr>
            <p:extLst/>
          </p:nvPr>
        </p:nvGraphicFramePr>
        <p:xfrm>
          <a:off x="2616162" y="2041376"/>
          <a:ext cx="6958661" cy="37171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a:extLst>
              <a:ext uri="{FF2B5EF4-FFF2-40B4-BE49-F238E27FC236}">
                <a16:creationId xmlns:a16="http://schemas.microsoft.com/office/drawing/2014/main" id="{05794CD2-AEB7-4268-84AC-A3943C5DA9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AEB17CF8-FAE4-4DBD-843D-029CE54721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2F6548C0-1AB9-4A13-8615-4FA549EA6E2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A2C7E401-4DB8-415E-B96A-B2B78C97E2BB}"/>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5045679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6F1CF28-07DF-4031-B97C-797820E72A0A}"/>
              </a:ext>
            </a:extLst>
          </p:cNvPr>
          <p:cNvSpPr txBox="1"/>
          <p:nvPr/>
        </p:nvSpPr>
        <p:spPr>
          <a:xfrm>
            <a:off x="2613416" y="2282539"/>
            <a:ext cx="7670537" cy="1015663"/>
          </a:xfrm>
          <a:prstGeom prst="rect">
            <a:avLst/>
          </a:prstGeom>
          <a:noFill/>
        </p:spPr>
        <p:txBody>
          <a:bodyPr wrap="square" rtlCol="0">
            <a:spAutoFit/>
          </a:bodyPr>
          <a:lstStyle/>
          <a:p>
            <a:pPr algn="ctr"/>
            <a:r>
              <a:rPr lang="es-CO" sz="6000" b="1" dirty="0">
                <a:solidFill>
                  <a:schemeClr val="accent1">
                    <a:lumMod val="75000"/>
                  </a:schemeClr>
                </a:solidFill>
              </a:rPr>
              <a:t>FASE I - Contractual</a:t>
            </a:r>
            <a:endParaRPr lang="es-ES" sz="4000" b="1" dirty="0">
              <a:solidFill>
                <a:schemeClr val="bg1">
                  <a:lumMod val="50000"/>
                </a:schemeClr>
              </a:solidFill>
            </a:endParaRPr>
          </a:p>
        </p:txBody>
      </p:sp>
      <p:pic>
        <p:nvPicPr>
          <p:cNvPr id="7" name="Imagen 6">
            <a:extLst>
              <a:ext uri="{FF2B5EF4-FFF2-40B4-BE49-F238E27FC236}">
                <a16:creationId xmlns:a16="http://schemas.microsoft.com/office/drawing/2014/main" id="{2AF86B27-B8C6-4F8C-A5CC-ED04005D3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CA9AC346-7990-44D1-8699-6EA2E31F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244B9B7A-CAFE-4FAB-829D-0C0FAD4C0365}"/>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0" name="CuadroTexto 9">
            <a:extLst>
              <a:ext uri="{FF2B5EF4-FFF2-40B4-BE49-F238E27FC236}">
                <a16:creationId xmlns:a16="http://schemas.microsoft.com/office/drawing/2014/main" id="{21567ACB-4101-4D9A-88AB-333D845BE8D0}"/>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23086909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276B3A5-8E9A-419A-8697-810AF2317224}"/>
              </a:ext>
            </a:extLst>
          </p:cNvPr>
          <p:cNvSpPr txBox="1"/>
          <p:nvPr/>
        </p:nvSpPr>
        <p:spPr>
          <a:xfrm>
            <a:off x="2443526" y="1022536"/>
            <a:ext cx="6729503" cy="523220"/>
          </a:xfrm>
          <a:prstGeom prst="rect">
            <a:avLst/>
          </a:prstGeom>
          <a:noFill/>
        </p:spPr>
        <p:txBody>
          <a:bodyPr wrap="square" rtlCol="0">
            <a:spAutoFit/>
          </a:bodyPr>
          <a:lstStyle/>
          <a:p>
            <a:r>
              <a:rPr lang="es-ES" sz="2800" b="1" dirty="0">
                <a:solidFill>
                  <a:schemeClr val="accent1">
                    <a:lumMod val="75000"/>
                  </a:schemeClr>
                </a:solidFill>
                <a:latin typeface="+mj-lt"/>
              </a:rPr>
              <a:t>Convenio Interadministrativo </a:t>
            </a:r>
          </a:p>
        </p:txBody>
      </p:sp>
      <p:sp>
        <p:nvSpPr>
          <p:cNvPr id="7" name="Marcador de contenido 2">
            <a:extLst>
              <a:ext uri="{FF2B5EF4-FFF2-40B4-BE49-F238E27FC236}">
                <a16:creationId xmlns:a16="http://schemas.microsoft.com/office/drawing/2014/main" id="{04BCE482-146A-43BA-9A4F-DE7DBFEF4A42}"/>
              </a:ext>
            </a:extLst>
          </p:cNvPr>
          <p:cNvSpPr txBox="1">
            <a:spLocks/>
          </p:cNvSpPr>
          <p:nvPr/>
        </p:nvSpPr>
        <p:spPr>
          <a:xfrm>
            <a:off x="689113" y="1622118"/>
            <a:ext cx="11145077" cy="4879901"/>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400" dirty="0">
                <a:solidFill>
                  <a:schemeClr val="accent1"/>
                </a:solidFill>
              </a:rPr>
              <a:t>Partes Contractuales:</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DIMAR</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CORALINA</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Departamento Archipiélago de San Andrés, Providencia y Santa Catalina</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Armada Nacional </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SAE</a:t>
            </a:r>
          </a:p>
          <a:p>
            <a:pPr algn="l">
              <a:lnSpc>
                <a:spcPct val="110000"/>
              </a:lnSpc>
              <a:spcBef>
                <a:spcPts val="0"/>
              </a:spcBef>
            </a:pPr>
            <a:endParaRPr lang="es-CO" sz="2400" dirty="0">
              <a:solidFill>
                <a:schemeClr val="tx1"/>
              </a:solidFill>
            </a:endParaRPr>
          </a:p>
          <a:p>
            <a:pPr algn="l"/>
            <a:r>
              <a:rPr lang="es-CO" sz="2400" dirty="0">
                <a:solidFill>
                  <a:schemeClr val="accent1"/>
                </a:solidFill>
              </a:rPr>
              <a:t>Objeto: </a:t>
            </a:r>
          </a:p>
          <a:p>
            <a:pPr algn="just"/>
            <a:r>
              <a:rPr lang="es-MX" sz="2400" dirty="0">
                <a:solidFill>
                  <a:schemeClr val="tx1"/>
                </a:solidFill>
              </a:rPr>
              <a:t>Aunar esfuerzos técnicos, logísticos, humanos y administrativos en el proceso de remoción y/o mantenimiento de las embarcaciones ubicadas en la bahía de San Andrés que se encuentran fondeadas, en estado de abandono y/o siniestradas, secuestradas, decomisadas y/o retenidas, en cumplimiento de lo ordenado por el </a:t>
            </a:r>
            <a:r>
              <a:rPr lang="es-ES" sz="2400" dirty="0">
                <a:solidFill>
                  <a:schemeClr val="tx1"/>
                </a:solidFill>
              </a:rPr>
              <a:t>Tribunal Contencioso Administrativo de San Andrés, Providencia y Santa Catalina en sentencia del 27 de mayo de 2011, con número de radicado 88-001-23-31-002-2010-0028-00</a:t>
            </a:r>
            <a:r>
              <a:rPr lang="es-CO" sz="2400" dirty="0">
                <a:solidFill>
                  <a:schemeClr val="tx1"/>
                </a:solidFill>
              </a:rPr>
              <a:t>.</a:t>
            </a:r>
          </a:p>
          <a:p>
            <a:pPr algn="l"/>
            <a:endParaRPr lang="es-CO" sz="2400" dirty="0">
              <a:solidFill>
                <a:schemeClr val="tx1"/>
              </a:solidFill>
            </a:endParaRPr>
          </a:p>
          <a:p>
            <a:pPr algn="l"/>
            <a:endParaRPr lang="es-CO" sz="2400" dirty="0">
              <a:solidFill>
                <a:schemeClr val="tx1"/>
              </a:solidFill>
            </a:endParaRPr>
          </a:p>
        </p:txBody>
      </p:sp>
      <p:pic>
        <p:nvPicPr>
          <p:cNvPr id="8" name="Imagen 7">
            <a:extLst>
              <a:ext uri="{FF2B5EF4-FFF2-40B4-BE49-F238E27FC236}">
                <a16:creationId xmlns:a16="http://schemas.microsoft.com/office/drawing/2014/main" id="{00F27B6B-1D1D-461A-9BD6-1DFE4D8ED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7DCE8E09-2410-4E94-842C-A4A5537946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051EAAC8-6070-4FA0-AF6A-2C1082B87AA8}"/>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2A3DC104-B7BD-481D-A308-37007D633A34}"/>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123654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AA88CD6B-9A16-4ADB-B937-ECB1BAC53F42}"/>
              </a:ext>
            </a:extLst>
          </p:cNvPr>
          <p:cNvSpPr txBox="1"/>
          <p:nvPr/>
        </p:nvSpPr>
        <p:spPr>
          <a:xfrm>
            <a:off x="3251908" y="678225"/>
            <a:ext cx="6322523" cy="523220"/>
          </a:xfrm>
          <a:prstGeom prst="rect">
            <a:avLst/>
          </a:prstGeom>
          <a:noFill/>
        </p:spPr>
        <p:txBody>
          <a:bodyPr wrap="square" rtlCol="0">
            <a:spAutoFit/>
          </a:bodyPr>
          <a:lstStyle/>
          <a:p>
            <a:r>
              <a:rPr lang="es-ES" sz="2800" b="1" dirty="0">
                <a:solidFill>
                  <a:schemeClr val="accent1">
                    <a:lumMod val="75000"/>
                  </a:schemeClr>
                </a:solidFill>
                <a:latin typeface="+mj-lt"/>
              </a:rPr>
              <a:t>Convenio Interadministrativo </a:t>
            </a:r>
          </a:p>
        </p:txBody>
      </p:sp>
      <p:sp>
        <p:nvSpPr>
          <p:cNvPr id="7" name="Marcador de contenido 2">
            <a:extLst>
              <a:ext uri="{FF2B5EF4-FFF2-40B4-BE49-F238E27FC236}">
                <a16:creationId xmlns:a16="http://schemas.microsoft.com/office/drawing/2014/main" id="{74BC1ADC-61F3-48B4-8F14-AA65BC88312D}"/>
              </a:ext>
            </a:extLst>
          </p:cNvPr>
          <p:cNvSpPr txBox="1">
            <a:spLocks/>
          </p:cNvSpPr>
          <p:nvPr/>
        </p:nvSpPr>
        <p:spPr>
          <a:xfrm>
            <a:off x="702365" y="1612974"/>
            <a:ext cx="10628243" cy="4879901"/>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800" b="1" dirty="0">
                <a:solidFill>
                  <a:schemeClr val="accent1"/>
                </a:solidFill>
              </a:rPr>
              <a:t>Justificación:</a:t>
            </a:r>
          </a:p>
          <a:p>
            <a:pPr algn="l"/>
            <a:endParaRPr lang="es-CO" sz="1300" dirty="0">
              <a:solidFill>
                <a:schemeClr val="accent1"/>
              </a:solidFill>
            </a:endParaRPr>
          </a:p>
          <a:p>
            <a:pPr marL="342900" indent="-342900" algn="l">
              <a:lnSpc>
                <a:spcPct val="110000"/>
              </a:lnSpc>
              <a:spcBef>
                <a:spcPts val="0"/>
              </a:spcBef>
              <a:buFont typeface="Wingdings" panose="05000000000000000000" pitchFamily="2" charset="2"/>
              <a:buChar char="ü"/>
            </a:pPr>
            <a:r>
              <a:rPr lang="es-ES" sz="2300" dirty="0">
                <a:solidFill>
                  <a:schemeClr val="tx1"/>
                </a:solidFill>
              </a:rPr>
              <a:t>Las entidades suscribientes observan la necesidad de aunar esfuerzos técnicos y administrativos para el cumplimiento del fallo de acción popular, dentro del marco de sus propias competencias y funciones legales. </a:t>
            </a:r>
          </a:p>
          <a:p>
            <a:pPr algn="l">
              <a:lnSpc>
                <a:spcPct val="110000"/>
              </a:lnSpc>
              <a:spcBef>
                <a:spcPts val="0"/>
              </a:spcBef>
            </a:pPr>
            <a:endParaRPr lang="es-ES" sz="1300" dirty="0">
              <a:solidFill>
                <a:schemeClr val="tx1"/>
              </a:solidFill>
            </a:endParaRPr>
          </a:p>
          <a:p>
            <a:pPr marL="342900" indent="-342900" algn="l">
              <a:lnSpc>
                <a:spcPct val="110000"/>
              </a:lnSpc>
              <a:spcBef>
                <a:spcPts val="0"/>
              </a:spcBef>
              <a:buFont typeface="Wingdings" panose="05000000000000000000" pitchFamily="2" charset="2"/>
              <a:buChar char="ü"/>
            </a:pPr>
            <a:r>
              <a:rPr lang="es-CO" sz="2300" dirty="0">
                <a:solidFill>
                  <a:schemeClr val="tx1"/>
                </a:solidFill>
              </a:rPr>
              <a:t>El convenio no prevé ejecución presupuestal. Los aportes consisten en recursos técnicos, administrativos, logísticos y humanos en el marco de sus competencias, funciones, experticia y conocimiento propio de sus labores. </a:t>
            </a:r>
          </a:p>
          <a:p>
            <a:pPr algn="l">
              <a:lnSpc>
                <a:spcPct val="110000"/>
              </a:lnSpc>
              <a:spcBef>
                <a:spcPts val="0"/>
              </a:spcBef>
            </a:pPr>
            <a:endParaRPr lang="es-CO" sz="1200" dirty="0">
              <a:solidFill>
                <a:schemeClr val="tx1"/>
              </a:solidFill>
            </a:endParaRPr>
          </a:p>
          <a:p>
            <a:pPr marL="342900" indent="-342900" algn="l">
              <a:lnSpc>
                <a:spcPct val="110000"/>
              </a:lnSpc>
              <a:spcBef>
                <a:spcPts val="0"/>
              </a:spcBef>
              <a:buFont typeface="Wingdings" panose="05000000000000000000" pitchFamily="2" charset="2"/>
              <a:buChar char="ü"/>
            </a:pPr>
            <a:r>
              <a:rPr lang="es-CO" sz="2300" dirty="0">
                <a:solidFill>
                  <a:schemeClr val="tx1"/>
                </a:solidFill>
              </a:rPr>
              <a:t>Es un convenio marco que faculta a las partes a suscribir contratos derivados en cumplimiento de su objeto.</a:t>
            </a:r>
          </a:p>
          <a:p>
            <a:pPr algn="l">
              <a:lnSpc>
                <a:spcPct val="110000"/>
              </a:lnSpc>
              <a:spcBef>
                <a:spcPts val="0"/>
              </a:spcBef>
            </a:pPr>
            <a:endParaRPr lang="es-CO" sz="2400" dirty="0">
              <a:solidFill>
                <a:schemeClr val="tx1"/>
              </a:solidFill>
            </a:endParaRPr>
          </a:p>
          <a:p>
            <a:pPr algn="l"/>
            <a:endParaRPr lang="es-CO" sz="2400" dirty="0">
              <a:solidFill>
                <a:schemeClr val="tx1"/>
              </a:solidFill>
            </a:endParaRPr>
          </a:p>
          <a:p>
            <a:pPr algn="l"/>
            <a:endParaRPr lang="es-CO" sz="2400" dirty="0">
              <a:solidFill>
                <a:schemeClr val="tx1"/>
              </a:solidFill>
            </a:endParaRPr>
          </a:p>
        </p:txBody>
      </p:sp>
      <p:pic>
        <p:nvPicPr>
          <p:cNvPr id="8" name="Imagen 7">
            <a:extLst>
              <a:ext uri="{FF2B5EF4-FFF2-40B4-BE49-F238E27FC236}">
                <a16:creationId xmlns:a16="http://schemas.microsoft.com/office/drawing/2014/main" id="{1F899001-4403-41D4-AC41-4224ED6D65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E7A80834-3A66-4D6E-BB0D-AD81055B2E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51EE4BEE-AFCF-4B57-AA96-73EE0AC25979}"/>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41A72486-9A82-4B0F-A4C3-74500895F945}"/>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1952092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2">
            <a:extLst>
              <a:ext uri="{FF2B5EF4-FFF2-40B4-BE49-F238E27FC236}">
                <a16:creationId xmlns:a16="http://schemas.microsoft.com/office/drawing/2014/main" id="{E2AEC85B-5C6B-47B1-ADC5-803B6D693D12}"/>
              </a:ext>
            </a:extLst>
          </p:cNvPr>
          <p:cNvSpPr txBox="1">
            <a:spLocks/>
          </p:cNvSpPr>
          <p:nvPr/>
        </p:nvSpPr>
        <p:spPr>
          <a:xfrm>
            <a:off x="728869" y="1612974"/>
            <a:ext cx="10906539" cy="4879901"/>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400" b="1" dirty="0">
                <a:solidFill>
                  <a:schemeClr val="accent1"/>
                </a:solidFill>
              </a:rPr>
              <a:t>Partes Contractuales:</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Departamento Archipiélago de San Andrés, Providencia y Santa Catalina</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SAE</a:t>
            </a:r>
          </a:p>
          <a:p>
            <a:pPr algn="l"/>
            <a:endParaRPr lang="es-CO" sz="1400" dirty="0">
              <a:solidFill>
                <a:schemeClr val="accent1"/>
              </a:solidFill>
            </a:endParaRPr>
          </a:p>
          <a:p>
            <a:pPr algn="l"/>
            <a:r>
              <a:rPr lang="es-CO" sz="2400" b="1" dirty="0">
                <a:solidFill>
                  <a:schemeClr val="accent1"/>
                </a:solidFill>
              </a:rPr>
              <a:t>Objeto: </a:t>
            </a:r>
          </a:p>
          <a:p>
            <a:pPr algn="just"/>
            <a:r>
              <a:rPr lang="es-CO" sz="2400" dirty="0">
                <a:solidFill>
                  <a:schemeClr val="tx1"/>
                </a:solidFill>
              </a:rPr>
              <a:t>SAE realice la </a:t>
            </a:r>
            <a:r>
              <a:rPr lang="es-CO" sz="2400" dirty="0">
                <a:solidFill>
                  <a:schemeClr val="tx1"/>
                </a:solidFill>
                <a:latin typeface="+mj-lt"/>
              </a:rPr>
              <a:t>intermediación en la administración de embarcaciones ubicadas en la bahía o zonas marítimas aledañas a la Isla de San Andrés que se encuentran fondeadas, en estado de abandono y/o siniestradas, secuestradas, decomisadas y/o retenidas, para removerlas en cumplimiento de la sentencia del</a:t>
            </a:r>
            <a:r>
              <a:rPr lang="es-MX" sz="2400" dirty="0">
                <a:solidFill>
                  <a:schemeClr val="tx1"/>
                </a:solidFill>
                <a:latin typeface="+mj-lt"/>
              </a:rPr>
              <a:t> </a:t>
            </a:r>
            <a:r>
              <a:rPr lang="es-ES" sz="2400" dirty="0">
                <a:solidFill>
                  <a:schemeClr val="tx1"/>
                </a:solidFill>
                <a:latin typeface="+mj-lt"/>
              </a:rPr>
              <a:t>Tribunal Contencioso Administrativo de San Andrés, Providencia y Santa Catalina en sentencia del 27 de mayo de 2011, con número de radicado 88-001-23-31-002-2010-0028-00</a:t>
            </a:r>
            <a:r>
              <a:rPr lang="es-CO" sz="2400" dirty="0">
                <a:solidFill>
                  <a:schemeClr val="tx1"/>
                </a:solidFill>
                <a:latin typeface="+mj-lt"/>
              </a:rPr>
              <a:t>, </a:t>
            </a:r>
            <a:r>
              <a:rPr lang="es-CO" sz="2400" dirty="0">
                <a:solidFill>
                  <a:schemeClr val="tx1"/>
                </a:solidFill>
              </a:rPr>
              <a:t>a cambio de una contraprestación.</a:t>
            </a:r>
          </a:p>
          <a:p>
            <a:pPr algn="l"/>
            <a:endParaRPr lang="es-CO" sz="2400" dirty="0">
              <a:solidFill>
                <a:schemeClr val="tx1"/>
              </a:solidFill>
            </a:endParaRPr>
          </a:p>
        </p:txBody>
      </p:sp>
      <p:sp>
        <p:nvSpPr>
          <p:cNvPr id="7" name="CuadroTexto 6">
            <a:extLst>
              <a:ext uri="{FF2B5EF4-FFF2-40B4-BE49-F238E27FC236}">
                <a16:creationId xmlns:a16="http://schemas.microsoft.com/office/drawing/2014/main" id="{7A427480-3B2E-450E-AC28-5B2E6DB81988}"/>
              </a:ext>
            </a:extLst>
          </p:cNvPr>
          <p:cNvSpPr txBox="1"/>
          <p:nvPr/>
        </p:nvSpPr>
        <p:spPr>
          <a:xfrm>
            <a:off x="3020876" y="822350"/>
            <a:ext cx="6322523" cy="523220"/>
          </a:xfrm>
          <a:prstGeom prst="rect">
            <a:avLst/>
          </a:prstGeom>
          <a:noFill/>
        </p:spPr>
        <p:txBody>
          <a:bodyPr wrap="square" rtlCol="0">
            <a:spAutoFit/>
          </a:bodyPr>
          <a:lstStyle/>
          <a:p>
            <a:r>
              <a:rPr lang="es-ES" sz="2800" b="1" dirty="0">
                <a:solidFill>
                  <a:schemeClr val="accent1">
                    <a:lumMod val="75000"/>
                  </a:schemeClr>
                </a:solidFill>
                <a:latin typeface="+mj-lt"/>
              </a:rPr>
              <a:t>Contrato Interadministrativo </a:t>
            </a:r>
          </a:p>
        </p:txBody>
      </p:sp>
      <p:pic>
        <p:nvPicPr>
          <p:cNvPr id="8" name="Imagen 7">
            <a:extLst>
              <a:ext uri="{FF2B5EF4-FFF2-40B4-BE49-F238E27FC236}">
                <a16:creationId xmlns:a16="http://schemas.microsoft.com/office/drawing/2014/main" id="{EB4E7E35-8FD1-4071-9CF0-D6C7E22B6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BE59F353-17A6-4B5C-99D4-E2E80C9E2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7A0B665-48E0-425D-9941-1B21A39896DF}"/>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CE9F1D1C-E787-4B8D-A7B1-A0E672C12EA7}"/>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17925906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806C331C-2254-409F-8CF2-C6C8F07B8296}"/>
              </a:ext>
            </a:extLst>
          </p:cNvPr>
          <p:cNvSpPr txBox="1"/>
          <p:nvPr/>
        </p:nvSpPr>
        <p:spPr>
          <a:xfrm>
            <a:off x="2443526" y="1022536"/>
            <a:ext cx="6322523" cy="584775"/>
          </a:xfrm>
          <a:prstGeom prst="rect">
            <a:avLst/>
          </a:prstGeom>
          <a:noFill/>
        </p:spPr>
        <p:txBody>
          <a:bodyPr wrap="square" rtlCol="0">
            <a:spAutoFit/>
          </a:bodyPr>
          <a:lstStyle/>
          <a:p>
            <a:r>
              <a:rPr lang="es-ES" sz="3200" b="1" dirty="0">
                <a:solidFill>
                  <a:schemeClr val="accent1">
                    <a:lumMod val="75000"/>
                  </a:schemeClr>
                </a:solidFill>
                <a:latin typeface="+mj-lt"/>
              </a:rPr>
              <a:t>Contrato Interadministrativo </a:t>
            </a:r>
          </a:p>
        </p:txBody>
      </p:sp>
      <p:sp>
        <p:nvSpPr>
          <p:cNvPr id="7" name="Marcador de contenido 2">
            <a:extLst>
              <a:ext uri="{FF2B5EF4-FFF2-40B4-BE49-F238E27FC236}">
                <a16:creationId xmlns:a16="http://schemas.microsoft.com/office/drawing/2014/main" id="{CC126FAB-E4C8-4132-8534-7A15014F1FF3}"/>
              </a:ext>
            </a:extLst>
          </p:cNvPr>
          <p:cNvSpPr txBox="1">
            <a:spLocks/>
          </p:cNvSpPr>
          <p:nvPr/>
        </p:nvSpPr>
        <p:spPr>
          <a:xfrm>
            <a:off x="702365" y="1612974"/>
            <a:ext cx="11078818" cy="4879901"/>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3500" b="1" dirty="0">
                <a:solidFill>
                  <a:schemeClr val="accent1"/>
                </a:solidFill>
              </a:rPr>
              <a:t>Justificación:</a:t>
            </a:r>
          </a:p>
          <a:p>
            <a:pPr algn="l"/>
            <a:endParaRPr lang="es-CO" sz="1400" dirty="0">
              <a:solidFill>
                <a:schemeClr val="accent1"/>
              </a:solidFill>
            </a:endParaRPr>
          </a:p>
          <a:p>
            <a:pPr marL="457200" indent="-457200" algn="l">
              <a:buFont typeface="Wingdings" panose="05000000000000000000" pitchFamily="2" charset="2"/>
              <a:buChar char="ü"/>
            </a:pPr>
            <a:r>
              <a:rPr lang="es-CO" sz="2800" dirty="0">
                <a:solidFill>
                  <a:schemeClr val="tx1"/>
                </a:solidFill>
              </a:rPr>
              <a:t>Contrato derivado del Convenio Interadministrativo celebrado entre el Dpto. Archipiélago de San Andrés, Providencia y Santa Catalina y SAE.</a:t>
            </a:r>
          </a:p>
          <a:p>
            <a:pPr marL="457200" indent="-457200" algn="l">
              <a:buFont typeface="Wingdings" panose="05000000000000000000" pitchFamily="2" charset="2"/>
              <a:buChar char="ü"/>
            </a:pPr>
            <a:endParaRPr lang="es-CO" sz="1400" dirty="0">
              <a:solidFill>
                <a:schemeClr val="tx1"/>
              </a:solidFill>
            </a:endParaRPr>
          </a:p>
          <a:p>
            <a:pPr marL="457200" indent="-457200" algn="l">
              <a:buFont typeface="Wingdings" panose="05000000000000000000" pitchFamily="2" charset="2"/>
              <a:buChar char="ü"/>
            </a:pPr>
            <a:r>
              <a:rPr lang="es-CO" sz="2800" dirty="0">
                <a:solidFill>
                  <a:schemeClr val="tx1"/>
                </a:solidFill>
              </a:rPr>
              <a:t>Existe contraprestación directa a favor de la SAE, quien prestará un servicio al Departamento Archipiélago de San Andrés, Providencia y Santa Catalina. </a:t>
            </a:r>
          </a:p>
          <a:p>
            <a:pPr marL="457200" indent="-457200" algn="l">
              <a:buFont typeface="Wingdings" panose="05000000000000000000" pitchFamily="2" charset="2"/>
              <a:buChar char="ü"/>
            </a:pPr>
            <a:endParaRPr lang="es-CO" sz="1400" dirty="0">
              <a:solidFill>
                <a:schemeClr val="tx1"/>
              </a:solidFill>
            </a:endParaRPr>
          </a:p>
          <a:p>
            <a:pPr marL="457200" indent="-457200" algn="l">
              <a:buFont typeface="Wingdings" panose="05000000000000000000" pitchFamily="2" charset="2"/>
              <a:buChar char="ü"/>
            </a:pPr>
            <a:r>
              <a:rPr lang="es-CO" sz="2800" dirty="0">
                <a:solidFill>
                  <a:schemeClr val="tx1"/>
                </a:solidFill>
              </a:rPr>
              <a:t>Las obligaciones que asumirá la SAE como entidad ejecutora, están relacionadas directamente su objeto social.</a:t>
            </a:r>
          </a:p>
          <a:p>
            <a:endParaRPr lang="es-CO" sz="2800" dirty="0">
              <a:solidFill>
                <a:schemeClr val="tx1"/>
              </a:solidFill>
            </a:endParaRPr>
          </a:p>
          <a:p>
            <a:r>
              <a:rPr lang="es-CO" sz="2800" dirty="0">
                <a:solidFill>
                  <a:schemeClr val="tx1"/>
                </a:solidFill>
              </a:rPr>
              <a:t>(Ley 1150 de 2007 y Circular Externa Única Colombia Compra Eficiente)</a:t>
            </a:r>
          </a:p>
          <a:p>
            <a:pPr algn="l"/>
            <a:endParaRPr lang="es-CO" sz="3600" dirty="0">
              <a:solidFill>
                <a:schemeClr val="accent1"/>
              </a:solidFill>
            </a:endParaRPr>
          </a:p>
        </p:txBody>
      </p:sp>
      <p:pic>
        <p:nvPicPr>
          <p:cNvPr id="8" name="Imagen 7">
            <a:extLst>
              <a:ext uri="{FF2B5EF4-FFF2-40B4-BE49-F238E27FC236}">
                <a16:creationId xmlns:a16="http://schemas.microsoft.com/office/drawing/2014/main" id="{5AC85076-4A2E-4571-9869-A73334EC66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5CB7BBB1-1350-466D-AEF8-F3442894F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205101FD-0F57-49E5-B4B3-AC5E2B44B569}"/>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718ED1FA-096C-4A3A-883C-12278FAE950C}"/>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3629289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9644668-3C8F-408F-9E80-8D70CD9392BA}"/>
              </a:ext>
            </a:extLst>
          </p:cNvPr>
          <p:cNvSpPr txBox="1"/>
          <p:nvPr/>
        </p:nvSpPr>
        <p:spPr>
          <a:xfrm>
            <a:off x="2443526" y="1022536"/>
            <a:ext cx="6322523" cy="584775"/>
          </a:xfrm>
          <a:prstGeom prst="rect">
            <a:avLst/>
          </a:prstGeom>
          <a:noFill/>
        </p:spPr>
        <p:txBody>
          <a:bodyPr wrap="square" rtlCol="0">
            <a:spAutoFit/>
          </a:bodyPr>
          <a:lstStyle/>
          <a:p>
            <a:r>
              <a:rPr lang="es-ES" sz="3200" b="1" dirty="0">
                <a:solidFill>
                  <a:schemeClr val="accent1">
                    <a:lumMod val="75000"/>
                  </a:schemeClr>
                </a:solidFill>
              </a:rPr>
              <a:t>Contrato Interadministrativo </a:t>
            </a:r>
          </a:p>
        </p:txBody>
      </p:sp>
      <p:sp>
        <p:nvSpPr>
          <p:cNvPr id="7" name="Marcador de contenido 2">
            <a:extLst>
              <a:ext uri="{FF2B5EF4-FFF2-40B4-BE49-F238E27FC236}">
                <a16:creationId xmlns:a16="http://schemas.microsoft.com/office/drawing/2014/main" id="{4E978334-C48F-4E5D-84C7-F0396797EC92}"/>
              </a:ext>
            </a:extLst>
          </p:cNvPr>
          <p:cNvSpPr txBox="1">
            <a:spLocks/>
          </p:cNvSpPr>
          <p:nvPr/>
        </p:nvSpPr>
        <p:spPr>
          <a:xfrm>
            <a:off x="516835" y="1612974"/>
            <a:ext cx="11012556" cy="402026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pPr>
            <a:endParaRPr lang="es-CO" sz="1100" dirty="0">
              <a:solidFill>
                <a:schemeClr val="accent1"/>
              </a:solidFill>
            </a:endParaRPr>
          </a:p>
          <a:p>
            <a:pPr algn="l">
              <a:spcBef>
                <a:spcPts val="0"/>
              </a:spcBef>
            </a:pPr>
            <a:r>
              <a:rPr lang="es-CO" dirty="0">
                <a:solidFill>
                  <a:schemeClr val="accent1"/>
                </a:solidFill>
              </a:rPr>
              <a:t>Normas aplicables: </a:t>
            </a:r>
          </a:p>
          <a:p>
            <a:pPr algn="just"/>
            <a:r>
              <a:rPr lang="es-CO" dirty="0">
                <a:solidFill>
                  <a:schemeClr val="tx1"/>
                </a:solidFill>
              </a:rPr>
              <a:t>Contratación directa – Ley 80 de 1993 y Ley 1150 de 2007.</a:t>
            </a:r>
          </a:p>
          <a:p>
            <a:pPr algn="l"/>
            <a:r>
              <a:rPr lang="es-CO" dirty="0">
                <a:solidFill>
                  <a:schemeClr val="accent1"/>
                </a:solidFill>
              </a:rPr>
              <a:t>Aspectos a tener en cuenta: </a:t>
            </a:r>
          </a:p>
          <a:p>
            <a:pPr algn="just"/>
            <a:r>
              <a:rPr lang="es-CO" dirty="0">
                <a:solidFill>
                  <a:schemeClr val="tx1"/>
                </a:solidFill>
              </a:rPr>
              <a:t>Aplica ley de garantías (parágrafo del artículo 38, Ley 996 de 2005), entra en vigencia el 27 de junio de 2019.</a:t>
            </a:r>
            <a:endParaRPr lang="es-CO" dirty="0">
              <a:solidFill>
                <a:schemeClr val="accent1"/>
              </a:solidFill>
            </a:endParaRPr>
          </a:p>
        </p:txBody>
      </p:sp>
      <p:pic>
        <p:nvPicPr>
          <p:cNvPr id="8" name="Imagen 7">
            <a:extLst>
              <a:ext uri="{FF2B5EF4-FFF2-40B4-BE49-F238E27FC236}">
                <a16:creationId xmlns:a16="http://schemas.microsoft.com/office/drawing/2014/main" id="{0757BB55-BEB7-4886-869B-C63DAED2F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CCC9CA0C-5E2A-40DF-9B06-D030481D0E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45AF484A-68AB-4DBC-8B43-30196A3B0540}"/>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CC24319C-F7B0-459E-A2AA-04875E7AAA23}"/>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11897666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AE128E1-CBEF-41E8-8CA6-7989A73D1A86}"/>
              </a:ext>
            </a:extLst>
          </p:cNvPr>
          <p:cNvSpPr txBox="1"/>
          <p:nvPr/>
        </p:nvSpPr>
        <p:spPr>
          <a:xfrm>
            <a:off x="2443526" y="789918"/>
            <a:ext cx="7639259" cy="954107"/>
          </a:xfrm>
          <a:prstGeom prst="rect">
            <a:avLst/>
          </a:prstGeom>
          <a:noFill/>
        </p:spPr>
        <p:txBody>
          <a:bodyPr wrap="square" rtlCol="0">
            <a:spAutoFit/>
          </a:bodyPr>
          <a:lstStyle/>
          <a:p>
            <a:r>
              <a:rPr lang="es-CO" sz="2800" b="1" dirty="0">
                <a:solidFill>
                  <a:schemeClr val="accent1">
                    <a:lumMod val="75000"/>
                  </a:schemeClr>
                </a:solidFill>
                <a:latin typeface="+mj-lt"/>
              </a:rPr>
              <a:t>Contrato para operación de remolque, remoción y transporte de embarcaciones</a:t>
            </a:r>
            <a:endParaRPr lang="es-ES" sz="2800" b="1" dirty="0">
              <a:solidFill>
                <a:schemeClr val="accent1">
                  <a:lumMod val="75000"/>
                </a:schemeClr>
              </a:solidFill>
              <a:latin typeface="+mj-lt"/>
            </a:endParaRPr>
          </a:p>
        </p:txBody>
      </p:sp>
      <p:sp>
        <p:nvSpPr>
          <p:cNvPr id="7" name="Marcador de contenido 2">
            <a:extLst>
              <a:ext uri="{FF2B5EF4-FFF2-40B4-BE49-F238E27FC236}">
                <a16:creationId xmlns:a16="http://schemas.microsoft.com/office/drawing/2014/main" id="{783DDB4B-0691-4182-8512-2DF1565105F4}"/>
              </a:ext>
            </a:extLst>
          </p:cNvPr>
          <p:cNvSpPr txBox="1">
            <a:spLocks/>
          </p:cNvSpPr>
          <p:nvPr/>
        </p:nvSpPr>
        <p:spPr>
          <a:xfrm>
            <a:off x="848140" y="1819350"/>
            <a:ext cx="10880034" cy="4879901"/>
          </a:xfrm>
          <a:prstGeom prst="rect">
            <a:avLst/>
          </a:prstGeom>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spcBef>
                <a:spcPts val="0"/>
              </a:spcBef>
            </a:pPr>
            <a:endParaRPr lang="es-CO" sz="1200" dirty="0">
              <a:solidFill>
                <a:schemeClr val="accent1"/>
              </a:solidFill>
            </a:endParaRPr>
          </a:p>
          <a:p>
            <a:pPr algn="just"/>
            <a:r>
              <a:rPr lang="es-CO" sz="3600" dirty="0">
                <a:solidFill>
                  <a:schemeClr val="accent1"/>
                </a:solidFill>
              </a:rPr>
              <a:t>Valor estimado: </a:t>
            </a:r>
          </a:p>
          <a:p>
            <a:pPr algn="just"/>
            <a:r>
              <a:rPr lang="es-CO" sz="3600" dirty="0">
                <a:solidFill>
                  <a:schemeClr val="tx1"/>
                </a:solidFill>
              </a:rPr>
              <a:t>$2.200.000.000 pesos colombianos, con la opción de adicionar $1.000.000.000 según necesidades de las partes.</a:t>
            </a:r>
          </a:p>
          <a:p>
            <a:pPr algn="just"/>
            <a:r>
              <a:rPr lang="es-CO" sz="3600" dirty="0">
                <a:solidFill>
                  <a:schemeClr val="accent1"/>
                </a:solidFill>
              </a:rPr>
              <a:t>Modalidad: </a:t>
            </a:r>
          </a:p>
          <a:p>
            <a:pPr algn="just"/>
            <a:r>
              <a:rPr lang="es-CO" sz="3600" dirty="0">
                <a:solidFill>
                  <a:schemeClr val="tx1"/>
                </a:solidFill>
              </a:rPr>
              <a:t>Concurso público</a:t>
            </a:r>
          </a:p>
          <a:p>
            <a:pPr algn="just"/>
            <a:r>
              <a:rPr lang="es-CO" sz="3600" dirty="0">
                <a:solidFill>
                  <a:schemeClr val="accent1"/>
                </a:solidFill>
              </a:rPr>
              <a:t>Justificación:</a:t>
            </a:r>
          </a:p>
          <a:p>
            <a:pPr algn="just"/>
            <a:r>
              <a:rPr lang="es-CO" sz="3600" dirty="0">
                <a:solidFill>
                  <a:schemeClr val="tx1"/>
                </a:solidFill>
              </a:rPr>
              <a:t>Aplicación de régimen de contratación de SAE en la ejecución del contrato interadministrativo. Cuando entidad ejecutora se rige por derecho privado y el objeto del contrato interadministrativo tiene relación directa con el desarrollo de su actividad (artículo 2 Ley 1150 de 2007).</a:t>
            </a:r>
          </a:p>
          <a:p>
            <a:pPr algn="just"/>
            <a:endParaRPr lang="es-CO" sz="3600" dirty="0">
              <a:solidFill>
                <a:schemeClr val="accent1"/>
              </a:solidFill>
            </a:endParaRPr>
          </a:p>
        </p:txBody>
      </p:sp>
      <p:sp>
        <p:nvSpPr>
          <p:cNvPr id="8" name="Rectángulo 7">
            <a:extLst>
              <a:ext uri="{FF2B5EF4-FFF2-40B4-BE49-F238E27FC236}">
                <a16:creationId xmlns:a16="http://schemas.microsoft.com/office/drawing/2014/main" id="{57AB1015-5058-430E-BB92-786F4533D926}"/>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8">
            <a:extLst>
              <a:ext uri="{FF2B5EF4-FFF2-40B4-BE49-F238E27FC236}">
                <a16:creationId xmlns:a16="http://schemas.microsoft.com/office/drawing/2014/main" id="{BCE348EE-BF72-495A-8257-55AA7B23C47B}"/>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pic>
        <p:nvPicPr>
          <p:cNvPr id="10" name="Imagen 9">
            <a:extLst>
              <a:ext uri="{FF2B5EF4-FFF2-40B4-BE49-F238E27FC236}">
                <a16:creationId xmlns:a16="http://schemas.microsoft.com/office/drawing/2014/main" id="{EFE04063-476B-4968-B766-785FAAD2D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8393A81-2CEE-41DF-AAE8-C8924B5B96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24329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6D909F1-4824-4B2D-B4CB-8C9B74480FC4}"/>
              </a:ext>
            </a:extLst>
          </p:cNvPr>
          <p:cNvSpPr txBox="1"/>
          <p:nvPr/>
        </p:nvSpPr>
        <p:spPr>
          <a:xfrm>
            <a:off x="2443526" y="1022536"/>
            <a:ext cx="6729503" cy="523220"/>
          </a:xfrm>
          <a:prstGeom prst="rect">
            <a:avLst/>
          </a:prstGeom>
          <a:noFill/>
        </p:spPr>
        <p:txBody>
          <a:bodyPr wrap="square" rtlCol="0">
            <a:spAutoFit/>
          </a:bodyPr>
          <a:lstStyle/>
          <a:p>
            <a:r>
              <a:rPr lang="es-ES" sz="2800" b="1" dirty="0">
                <a:solidFill>
                  <a:schemeClr val="accent1">
                    <a:lumMod val="75000"/>
                  </a:schemeClr>
                </a:solidFill>
                <a:latin typeface="+mj-lt"/>
              </a:rPr>
              <a:t>Contrato Interadministrativo</a:t>
            </a:r>
          </a:p>
        </p:txBody>
      </p:sp>
      <p:sp>
        <p:nvSpPr>
          <p:cNvPr id="7" name="CuadroTexto 6">
            <a:extLst>
              <a:ext uri="{FF2B5EF4-FFF2-40B4-BE49-F238E27FC236}">
                <a16:creationId xmlns:a16="http://schemas.microsoft.com/office/drawing/2014/main" id="{7ED02D78-07BF-4445-A07D-CFA98A5D7997}"/>
              </a:ext>
            </a:extLst>
          </p:cNvPr>
          <p:cNvSpPr txBox="1"/>
          <p:nvPr/>
        </p:nvSpPr>
        <p:spPr>
          <a:xfrm>
            <a:off x="728870" y="1879716"/>
            <a:ext cx="10827025" cy="4524315"/>
          </a:xfrm>
          <a:prstGeom prst="rect">
            <a:avLst/>
          </a:prstGeom>
          <a:noFill/>
        </p:spPr>
        <p:txBody>
          <a:bodyPr wrap="square" rtlCol="0">
            <a:spAutoFit/>
          </a:bodyPr>
          <a:lstStyle/>
          <a:p>
            <a:pPr algn="just"/>
            <a:r>
              <a:rPr lang="es-CO" sz="2400" dirty="0">
                <a:solidFill>
                  <a:schemeClr val="accent1"/>
                </a:solidFill>
              </a:rPr>
              <a:t>¿Por qué SAE puede celebrar el contrato? </a:t>
            </a:r>
          </a:p>
          <a:p>
            <a:pPr algn="just"/>
            <a:endParaRPr lang="es-CO" sz="2400" dirty="0"/>
          </a:p>
          <a:p>
            <a:pPr algn="just"/>
            <a:r>
              <a:rPr lang="es-CO" sz="2400" dirty="0"/>
              <a:t>“La sociedad </a:t>
            </a:r>
            <a:r>
              <a:rPr lang="es-CO" sz="2400" b="1" dirty="0">
                <a:solidFill>
                  <a:schemeClr val="accent1"/>
                </a:solidFill>
              </a:rPr>
              <a:t>tendrá por objeto </a:t>
            </a:r>
            <a:r>
              <a:rPr lang="es-CO" sz="2400" dirty="0"/>
              <a:t>administrar, adquirir, comercializar, </a:t>
            </a:r>
            <a:r>
              <a:rPr lang="es-CO" sz="2400" b="1" dirty="0">
                <a:solidFill>
                  <a:schemeClr val="accent1"/>
                </a:solidFill>
              </a:rPr>
              <a:t>intermediar, </a:t>
            </a:r>
            <a:r>
              <a:rPr lang="es-CO" sz="2400" dirty="0"/>
              <a:t>enajenar y arrendar a cualquier título bienes muebles, inmuebles …” “La sociedad podrá </a:t>
            </a:r>
            <a:r>
              <a:rPr lang="es-CO" sz="2400" b="1" dirty="0">
                <a:solidFill>
                  <a:schemeClr val="accent1"/>
                </a:solidFill>
              </a:rPr>
              <a:t>celebrar todos los actos, contratos, negocios jurídicos </a:t>
            </a:r>
            <a:r>
              <a:rPr lang="es-CO" sz="2400" dirty="0"/>
              <a:t>y actividades que sean requeridas para el desarrollo de su objeto social y en especial las que a título enunciativo se relacionan a continuación… c. Ejecutar las actividades y obligaciones derivadas de los contratos que suscriba la sociedad en desarrollo de su objeto social …” (art. 5 y 6 Estatutos Sociales)</a:t>
            </a:r>
          </a:p>
          <a:p>
            <a:pPr algn="just"/>
            <a:endParaRPr lang="es-CO" sz="2400" dirty="0"/>
          </a:p>
          <a:p>
            <a:pPr algn="just"/>
            <a:endParaRPr lang="es-CO" sz="2400" dirty="0"/>
          </a:p>
          <a:p>
            <a:pPr algn="just"/>
            <a:endParaRPr lang="es-CO" sz="2400" dirty="0"/>
          </a:p>
        </p:txBody>
      </p:sp>
      <p:sp>
        <p:nvSpPr>
          <p:cNvPr id="8" name="Rectángulo 7">
            <a:extLst>
              <a:ext uri="{FF2B5EF4-FFF2-40B4-BE49-F238E27FC236}">
                <a16:creationId xmlns:a16="http://schemas.microsoft.com/office/drawing/2014/main" id="{48AEA53A-6D8D-4C3B-8067-71EE28B41536}"/>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8">
            <a:extLst>
              <a:ext uri="{FF2B5EF4-FFF2-40B4-BE49-F238E27FC236}">
                <a16:creationId xmlns:a16="http://schemas.microsoft.com/office/drawing/2014/main" id="{3BA05C1A-A8B0-437D-9F52-11BA9A8A336D}"/>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pic>
        <p:nvPicPr>
          <p:cNvPr id="10" name="Imagen 9">
            <a:extLst>
              <a:ext uri="{FF2B5EF4-FFF2-40B4-BE49-F238E27FC236}">
                <a16:creationId xmlns:a16="http://schemas.microsoft.com/office/drawing/2014/main" id="{64438C30-14CE-4209-9DE7-B1AE96065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1AE858F9-DC06-4A57-83BD-5390A508E0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506452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5B8EB82-6AB6-4110-950D-37D240FD2B53}"/>
              </a:ext>
            </a:extLst>
          </p:cNvPr>
          <p:cNvSpPr txBox="1"/>
          <p:nvPr/>
        </p:nvSpPr>
        <p:spPr>
          <a:xfrm>
            <a:off x="2443527" y="958169"/>
            <a:ext cx="6729503" cy="584775"/>
          </a:xfrm>
          <a:prstGeom prst="rect">
            <a:avLst/>
          </a:prstGeom>
          <a:noFill/>
        </p:spPr>
        <p:txBody>
          <a:bodyPr wrap="square" rtlCol="0">
            <a:spAutoFit/>
          </a:bodyPr>
          <a:lstStyle/>
          <a:p>
            <a:r>
              <a:rPr lang="es-ES" sz="3200" b="1" dirty="0">
                <a:solidFill>
                  <a:schemeClr val="accent1">
                    <a:lumMod val="75000"/>
                  </a:schemeClr>
                </a:solidFill>
                <a:latin typeface="+mj-lt"/>
              </a:rPr>
              <a:t>Contrato Interadministrativo</a:t>
            </a:r>
          </a:p>
        </p:txBody>
      </p:sp>
      <p:sp>
        <p:nvSpPr>
          <p:cNvPr id="7" name="CuadroTexto 6">
            <a:extLst>
              <a:ext uri="{FF2B5EF4-FFF2-40B4-BE49-F238E27FC236}">
                <a16:creationId xmlns:a16="http://schemas.microsoft.com/office/drawing/2014/main" id="{A5A19371-A70F-48EB-9B96-AA976013EA39}"/>
              </a:ext>
            </a:extLst>
          </p:cNvPr>
          <p:cNvSpPr txBox="1"/>
          <p:nvPr/>
        </p:nvSpPr>
        <p:spPr>
          <a:xfrm>
            <a:off x="715617" y="1985996"/>
            <a:ext cx="11105321" cy="3354765"/>
          </a:xfrm>
          <a:prstGeom prst="rect">
            <a:avLst/>
          </a:prstGeom>
          <a:noFill/>
        </p:spPr>
        <p:txBody>
          <a:bodyPr wrap="square" rtlCol="0">
            <a:spAutoFit/>
          </a:bodyPr>
          <a:lstStyle/>
          <a:p>
            <a:pPr algn="just"/>
            <a:r>
              <a:rPr lang="es-CO" sz="3200" dirty="0">
                <a:solidFill>
                  <a:schemeClr val="accent1"/>
                </a:solidFill>
              </a:rPr>
              <a:t>¿Por qué SAE puede celebrar el contrato? </a:t>
            </a:r>
          </a:p>
          <a:p>
            <a:pPr algn="just"/>
            <a:endParaRPr lang="es-CO" sz="1600" dirty="0">
              <a:solidFill>
                <a:schemeClr val="accent1"/>
              </a:solidFill>
            </a:endParaRPr>
          </a:p>
          <a:p>
            <a:pPr algn="just"/>
            <a:r>
              <a:rPr lang="es-CO" sz="3200" dirty="0">
                <a:solidFill>
                  <a:schemeClr val="accent1"/>
                </a:solidFill>
              </a:rPr>
              <a:t>Finalidad de la Gerencia de Proyectos Especiales</a:t>
            </a:r>
            <a:endParaRPr lang="es-CO" sz="1600" dirty="0"/>
          </a:p>
          <a:p>
            <a:pPr algn="just"/>
            <a:r>
              <a:rPr lang="es-CO" sz="2000" dirty="0"/>
              <a:t>Contar dentro de la estructura de SAE una dependencia que asuma las múltiples obligaciones y responsabilidades derivadas de la funciones atribuida por el Decreto 1407 de 2017 y el Convenio 014 de 2017, además de asumir funciones que en el futuro sean asignadas por la Ley con cargo a otras  fuentes </a:t>
            </a:r>
            <a:r>
              <a:rPr lang="es-CO" sz="2000" b="1" dirty="0">
                <a:solidFill>
                  <a:schemeClr val="accent1"/>
                </a:solidFill>
              </a:rPr>
              <a:t>o las de origen contractual celebradas en desarrollo del objeto social de la Sociedad. </a:t>
            </a:r>
            <a:r>
              <a:rPr lang="es-CO" sz="2000" dirty="0"/>
              <a:t>(Sesión junta directiva SAE del 23 de enero de 2018 “Modificación Gerencia FRISCO- Gerencia Proyectos Especiales”)</a:t>
            </a:r>
            <a:endParaRPr lang="es-CO" sz="1600" dirty="0"/>
          </a:p>
          <a:p>
            <a:pPr algn="just"/>
            <a:endParaRPr lang="es-CO" sz="1600" dirty="0"/>
          </a:p>
          <a:p>
            <a:pPr algn="just"/>
            <a:endParaRPr lang="es-CO" sz="1600" dirty="0"/>
          </a:p>
        </p:txBody>
      </p:sp>
      <p:sp>
        <p:nvSpPr>
          <p:cNvPr id="8" name="Rectángulo 7">
            <a:extLst>
              <a:ext uri="{FF2B5EF4-FFF2-40B4-BE49-F238E27FC236}">
                <a16:creationId xmlns:a16="http://schemas.microsoft.com/office/drawing/2014/main" id="{F4C79D33-BAE8-4B21-B0E4-2B0C45CA2C8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9" name="CuadroTexto 8">
            <a:extLst>
              <a:ext uri="{FF2B5EF4-FFF2-40B4-BE49-F238E27FC236}">
                <a16:creationId xmlns:a16="http://schemas.microsoft.com/office/drawing/2014/main" id="{B784EB25-85AC-4DF6-B28C-3BAC7D087D1D}"/>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pic>
        <p:nvPicPr>
          <p:cNvPr id="10" name="Imagen 9">
            <a:extLst>
              <a:ext uri="{FF2B5EF4-FFF2-40B4-BE49-F238E27FC236}">
                <a16:creationId xmlns:a16="http://schemas.microsoft.com/office/drawing/2014/main" id="{6C63083B-3506-4CC5-9741-9C151EC798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6BC33DE9-864F-48E5-9127-307175CE60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7419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127F2B10-4374-4842-8BAE-2D3C8B5CB886}"/>
              </a:ext>
            </a:extLst>
          </p:cNvPr>
          <p:cNvSpPr txBox="1"/>
          <p:nvPr/>
        </p:nvSpPr>
        <p:spPr>
          <a:xfrm>
            <a:off x="2613416" y="2282538"/>
            <a:ext cx="7286489" cy="1938992"/>
          </a:xfrm>
          <a:prstGeom prst="rect">
            <a:avLst/>
          </a:prstGeom>
          <a:noFill/>
        </p:spPr>
        <p:txBody>
          <a:bodyPr wrap="square" rtlCol="0">
            <a:spAutoFit/>
          </a:bodyPr>
          <a:lstStyle/>
          <a:p>
            <a:pPr algn="ctr"/>
            <a:r>
              <a:rPr lang="es-CO" sz="6000" b="1" dirty="0">
                <a:solidFill>
                  <a:schemeClr val="accent1">
                    <a:lumMod val="75000"/>
                  </a:schemeClr>
                </a:solidFill>
              </a:rPr>
              <a:t>FASE II</a:t>
            </a:r>
          </a:p>
          <a:p>
            <a:pPr algn="ctr"/>
            <a:r>
              <a:rPr lang="es-CO" sz="6000" b="1" dirty="0">
                <a:solidFill>
                  <a:schemeClr val="accent1">
                    <a:lumMod val="75000"/>
                  </a:schemeClr>
                </a:solidFill>
              </a:rPr>
              <a:t>Ejecución</a:t>
            </a:r>
            <a:endParaRPr lang="es-ES" sz="4000" b="1" dirty="0">
              <a:solidFill>
                <a:schemeClr val="bg1">
                  <a:lumMod val="50000"/>
                </a:schemeClr>
              </a:solidFill>
            </a:endParaRPr>
          </a:p>
        </p:txBody>
      </p:sp>
      <p:pic>
        <p:nvPicPr>
          <p:cNvPr id="7" name="Imagen 6">
            <a:extLst>
              <a:ext uri="{FF2B5EF4-FFF2-40B4-BE49-F238E27FC236}">
                <a16:creationId xmlns:a16="http://schemas.microsoft.com/office/drawing/2014/main" id="{9AD4E10B-BE67-45F3-9D51-5B4A9EE73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5C25B402-8239-42DE-B2BF-B4D2B60C5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155F28C1-5E13-444F-BF6F-5504E72EE64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0" name="CuadroTexto 9">
            <a:extLst>
              <a:ext uri="{FF2B5EF4-FFF2-40B4-BE49-F238E27FC236}">
                <a16:creationId xmlns:a16="http://schemas.microsoft.com/office/drawing/2014/main" id="{D94AB08D-664D-4D51-83CE-0A8DE1D3D840}"/>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7852669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ED39EF0-F671-499D-9B81-C6E2D1372FC3}"/>
              </a:ext>
            </a:extLst>
          </p:cNvPr>
          <p:cNvSpPr txBox="1"/>
          <p:nvPr/>
        </p:nvSpPr>
        <p:spPr>
          <a:xfrm>
            <a:off x="2730500" y="319029"/>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Cronograma</a:t>
            </a:r>
          </a:p>
        </p:txBody>
      </p:sp>
      <p:pic>
        <p:nvPicPr>
          <p:cNvPr id="7" name="Imagen 6">
            <a:extLst>
              <a:ext uri="{FF2B5EF4-FFF2-40B4-BE49-F238E27FC236}">
                <a16:creationId xmlns:a16="http://schemas.microsoft.com/office/drawing/2014/main" id="{4EDA7B94-0029-4079-9692-79B7E00E6213}"/>
              </a:ext>
            </a:extLst>
          </p:cNvPr>
          <p:cNvPicPr>
            <a:picLocks noChangeAspect="1"/>
          </p:cNvPicPr>
          <p:nvPr/>
        </p:nvPicPr>
        <p:blipFill>
          <a:blip r:embed="rId2"/>
          <a:stretch>
            <a:fillRect/>
          </a:stretch>
        </p:blipFill>
        <p:spPr>
          <a:xfrm>
            <a:off x="1698506" y="795934"/>
            <a:ext cx="8695650" cy="5448147"/>
          </a:xfrm>
          <a:prstGeom prst="rect">
            <a:avLst/>
          </a:prstGeom>
        </p:spPr>
      </p:pic>
      <p:pic>
        <p:nvPicPr>
          <p:cNvPr id="8" name="Imagen 7">
            <a:extLst>
              <a:ext uri="{FF2B5EF4-FFF2-40B4-BE49-F238E27FC236}">
                <a16:creationId xmlns:a16="http://schemas.microsoft.com/office/drawing/2014/main" id="{C062FC68-D442-4388-B742-5F37065FC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861" y="48237"/>
            <a:ext cx="1524233" cy="662514"/>
          </a:xfrm>
          <a:prstGeom prst="rect">
            <a:avLst/>
          </a:prstGeom>
        </p:spPr>
      </p:pic>
      <p:pic>
        <p:nvPicPr>
          <p:cNvPr id="9" name="Imagen 8">
            <a:extLst>
              <a:ext uri="{FF2B5EF4-FFF2-40B4-BE49-F238E27FC236}">
                <a16:creationId xmlns:a16="http://schemas.microsoft.com/office/drawing/2014/main" id="{F970F912-E8E1-4DA0-AAFF-D1E37266D7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1635" y="76812"/>
            <a:ext cx="3688406" cy="633733"/>
          </a:xfrm>
          <a:prstGeom prst="rect">
            <a:avLst/>
          </a:prstGeom>
        </p:spPr>
      </p:pic>
      <p:sp>
        <p:nvSpPr>
          <p:cNvPr id="10" name="Rectángulo 9">
            <a:extLst>
              <a:ext uri="{FF2B5EF4-FFF2-40B4-BE49-F238E27FC236}">
                <a16:creationId xmlns:a16="http://schemas.microsoft.com/office/drawing/2014/main" id="{BD125862-2AB1-4763-B8EA-FA0449A04CA9}"/>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1" name="CuadroTexto 10">
            <a:extLst>
              <a:ext uri="{FF2B5EF4-FFF2-40B4-BE49-F238E27FC236}">
                <a16:creationId xmlns:a16="http://schemas.microsoft.com/office/drawing/2014/main" id="{BCF8089D-B0C1-48F5-9277-51486490769B}"/>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12741579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67014E63-92DC-4285-A78D-58D3E9211E3E}"/>
              </a:ext>
            </a:extLst>
          </p:cNvPr>
          <p:cNvSpPr txBox="1"/>
          <p:nvPr/>
        </p:nvSpPr>
        <p:spPr>
          <a:xfrm>
            <a:off x="6282368"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68C98EFD-85B7-4B69-A5EB-3899856C3537}"/>
              </a:ext>
            </a:extLst>
          </p:cNvPr>
          <p:cNvSpPr txBox="1"/>
          <p:nvPr/>
        </p:nvSpPr>
        <p:spPr>
          <a:xfrm>
            <a:off x="2916867" y="377821"/>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Presupuesto</a:t>
            </a:r>
          </a:p>
        </p:txBody>
      </p:sp>
      <p:pic>
        <p:nvPicPr>
          <p:cNvPr id="7" name="Imagen 6">
            <a:extLst>
              <a:ext uri="{FF2B5EF4-FFF2-40B4-BE49-F238E27FC236}">
                <a16:creationId xmlns:a16="http://schemas.microsoft.com/office/drawing/2014/main" id="{87F25F03-3751-4960-9736-04E39BBF9664}"/>
              </a:ext>
            </a:extLst>
          </p:cNvPr>
          <p:cNvPicPr>
            <a:picLocks noChangeAspect="1"/>
          </p:cNvPicPr>
          <p:nvPr/>
        </p:nvPicPr>
        <p:blipFill>
          <a:blip r:embed="rId2"/>
          <a:stretch>
            <a:fillRect/>
          </a:stretch>
        </p:blipFill>
        <p:spPr>
          <a:xfrm>
            <a:off x="1667260" y="1235871"/>
            <a:ext cx="5315709" cy="4018559"/>
          </a:xfrm>
          <a:prstGeom prst="rect">
            <a:avLst/>
          </a:prstGeom>
        </p:spPr>
      </p:pic>
      <p:sp>
        <p:nvSpPr>
          <p:cNvPr id="8" name="Rectángulo 7">
            <a:extLst>
              <a:ext uri="{FF2B5EF4-FFF2-40B4-BE49-F238E27FC236}">
                <a16:creationId xmlns:a16="http://schemas.microsoft.com/office/drawing/2014/main" id="{056A79A8-7DDB-48DE-B5EC-2806ACAC1BE8}"/>
              </a:ext>
            </a:extLst>
          </p:cNvPr>
          <p:cNvSpPr/>
          <p:nvPr/>
        </p:nvSpPr>
        <p:spPr>
          <a:xfrm>
            <a:off x="7314770" y="1215764"/>
            <a:ext cx="4453159" cy="4632037"/>
          </a:xfrm>
          <a:prstGeom prst="rect">
            <a:avLst/>
          </a:prstGeom>
        </p:spPr>
        <p:txBody>
          <a:bodyPr wrap="square">
            <a:spAutoFit/>
          </a:bodyPr>
          <a:lstStyle/>
          <a:p>
            <a:pPr algn="just"/>
            <a:r>
              <a:rPr lang="es-CO" sz="2400" b="1" dirty="0">
                <a:solidFill>
                  <a:schemeClr val="accent1">
                    <a:lumMod val="75000"/>
                  </a:schemeClr>
                </a:solidFill>
              </a:rPr>
              <a:t>Consideraciones</a:t>
            </a:r>
          </a:p>
          <a:p>
            <a:pPr algn="just"/>
            <a:endParaRPr lang="es-CO" sz="1600" dirty="0"/>
          </a:p>
          <a:p>
            <a:pPr marL="285750" indent="-285750" algn="just">
              <a:buFont typeface="Wingdings" panose="05000000000000000000" pitchFamily="2" charset="2"/>
              <a:buChar char="ü"/>
            </a:pPr>
            <a:r>
              <a:rPr lang="es-CO" sz="2000" dirty="0"/>
              <a:t>Se proyecta un valor aproximado de $2.200 millones para la disposición de las embarcaciones.</a:t>
            </a:r>
          </a:p>
          <a:p>
            <a:pPr marL="285750" indent="-285750" algn="just">
              <a:buFont typeface="Wingdings" panose="05000000000000000000" pitchFamily="2" charset="2"/>
              <a:buChar char="ü"/>
            </a:pPr>
            <a:endParaRPr lang="es-CO" sz="1100" dirty="0"/>
          </a:p>
          <a:p>
            <a:pPr marL="285750" indent="-285750" algn="just">
              <a:buFont typeface="Wingdings" panose="05000000000000000000" pitchFamily="2" charset="2"/>
              <a:buChar char="ü"/>
            </a:pPr>
            <a:r>
              <a:rPr lang="es-CO" sz="2000" dirty="0"/>
              <a:t>La operación para las 3 embarcaciones donde la SAE tiene responsabilidad, tiene un costo aproximado de $500 millones de pesos.</a:t>
            </a:r>
          </a:p>
          <a:p>
            <a:pPr marL="285750" indent="-285750" algn="just">
              <a:buFont typeface="Wingdings" panose="05000000000000000000" pitchFamily="2" charset="2"/>
              <a:buChar char="ü"/>
            </a:pPr>
            <a:endParaRPr lang="es-CO" sz="1200" dirty="0"/>
          </a:p>
          <a:p>
            <a:pPr marL="285750" indent="-285750" algn="just">
              <a:buFont typeface="Wingdings" panose="05000000000000000000" pitchFamily="2" charset="2"/>
              <a:buChar char="ü"/>
            </a:pPr>
            <a:r>
              <a:rPr lang="es-CO" sz="2000" dirty="0"/>
              <a:t>Se estableció una comisión del 7% para la Gerencia de Proyectos Especiales.</a:t>
            </a:r>
          </a:p>
          <a:p>
            <a:pPr algn="just"/>
            <a:endParaRPr lang="es-CO" sz="1600" dirty="0"/>
          </a:p>
          <a:p>
            <a:pPr algn="just"/>
            <a:endParaRPr lang="es-CO" sz="1600" dirty="0"/>
          </a:p>
        </p:txBody>
      </p:sp>
      <p:pic>
        <p:nvPicPr>
          <p:cNvPr id="9" name="Imagen 8">
            <a:extLst>
              <a:ext uri="{FF2B5EF4-FFF2-40B4-BE49-F238E27FC236}">
                <a16:creationId xmlns:a16="http://schemas.microsoft.com/office/drawing/2014/main" id="{66CE12EA-CF12-4868-816D-53C3586332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5EEFF07B-F66F-4F23-9F9B-D7A2D23FF2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72E99E4F-8E77-4449-85F2-03BB55988CF4}"/>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51B5E9B9-A3AE-4DDD-B18B-EFE0AEBE9985}"/>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4071863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269CEEEB-E601-414C-BE22-04DF4459BC25}"/>
              </a:ext>
            </a:extLst>
          </p:cNvPr>
          <p:cNvSpPr txBox="1"/>
          <p:nvPr/>
        </p:nvSpPr>
        <p:spPr>
          <a:xfrm>
            <a:off x="2441802" y="582731"/>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Análisis de Riesgos</a:t>
            </a:r>
          </a:p>
        </p:txBody>
      </p:sp>
      <p:graphicFrame>
        <p:nvGraphicFramePr>
          <p:cNvPr id="8" name="Gráfico 7">
            <a:extLst>
              <a:ext uri="{FF2B5EF4-FFF2-40B4-BE49-F238E27FC236}">
                <a16:creationId xmlns:a16="http://schemas.microsoft.com/office/drawing/2014/main" id="{5A6C2DA3-FBFC-4F79-BB2F-6C829418CEF8}"/>
              </a:ext>
            </a:extLst>
          </p:cNvPr>
          <p:cNvGraphicFramePr/>
          <p:nvPr>
            <p:extLst>
              <p:ext uri="{D42A27DB-BD31-4B8C-83A1-F6EECF244321}">
                <p14:modId xmlns:p14="http://schemas.microsoft.com/office/powerpoint/2010/main" val="235504936"/>
              </p:ext>
            </p:extLst>
          </p:nvPr>
        </p:nvGraphicFramePr>
        <p:xfrm>
          <a:off x="1598268" y="1525454"/>
          <a:ext cx="5934456" cy="43679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a 8">
            <a:extLst>
              <a:ext uri="{FF2B5EF4-FFF2-40B4-BE49-F238E27FC236}">
                <a16:creationId xmlns:a16="http://schemas.microsoft.com/office/drawing/2014/main" id="{982AA9BB-02D6-4B13-A739-C8B783FD04F8}"/>
              </a:ext>
            </a:extLst>
          </p:cNvPr>
          <p:cNvGraphicFramePr>
            <a:graphicFrameLocks noGrp="1"/>
          </p:cNvGraphicFramePr>
          <p:nvPr>
            <p:extLst/>
          </p:nvPr>
        </p:nvGraphicFramePr>
        <p:xfrm>
          <a:off x="7480962" y="1439713"/>
          <a:ext cx="3112770" cy="3875423"/>
        </p:xfrm>
        <a:graphic>
          <a:graphicData uri="http://schemas.openxmlformats.org/drawingml/2006/table">
            <a:tbl>
              <a:tblPr firstRow="1" firstCol="1" bandRow="1"/>
              <a:tblGrid>
                <a:gridCol w="2302302">
                  <a:extLst>
                    <a:ext uri="{9D8B030D-6E8A-4147-A177-3AD203B41FA5}">
                      <a16:colId xmlns:a16="http://schemas.microsoft.com/office/drawing/2014/main" val="1138721902"/>
                    </a:ext>
                  </a:extLst>
                </a:gridCol>
                <a:gridCol w="810468">
                  <a:extLst>
                    <a:ext uri="{9D8B030D-6E8A-4147-A177-3AD203B41FA5}">
                      <a16:colId xmlns:a16="http://schemas.microsoft.com/office/drawing/2014/main" val="3188372630"/>
                    </a:ext>
                  </a:extLst>
                </a:gridCol>
              </a:tblGrid>
              <a:tr h="539099">
                <a:tc>
                  <a:txBody>
                    <a:bodyPr/>
                    <a:lstStyle/>
                    <a:p>
                      <a:pPr algn="ctr">
                        <a:lnSpc>
                          <a:spcPct val="107000"/>
                        </a:lnSpc>
                        <a:spcAft>
                          <a:spcPts val="0"/>
                        </a:spcAft>
                      </a:pPr>
                      <a:r>
                        <a:rPr lang="es-CO" sz="1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Factores Críticos</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a:lnSpc>
                          <a:spcPct val="107000"/>
                        </a:lnSpc>
                        <a:spcAft>
                          <a:spcPts val="0"/>
                        </a:spcAft>
                      </a:pPr>
                      <a:r>
                        <a:rPr lang="es-CO" sz="1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Nivel de riesgo</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extLst>
                  <a:ext uri="{0D108BD9-81ED-4DB2-BD59-A6C34878D82A}">
                    <a16:rowId xmlns:a16="http://schemas.microsoft.com/office/drawing/2014/main" val="3595704613"/>
                  </a:ext>
                </a:extLst>
              </a:tr>
              <a:tr h="539099">
                <a:tc>
                  <a:txBody>
                    <a:bodyPr/>
                    <a:lstStyle/>
                    <a:p>
                      <a:pPr>
                        <a:lnSpc>
                          <a:spcPct val="107000"/>
                        </a:lnSpc>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Demandas por incumplimiento de decisión judicial</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Alto</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569152825"/>
                  </a:ext>
                </a:extLst>
              </a:tr>
              <a:tr h="792259">
                <a:tc>
                  <a:txBody>
                    <a:bodyPr/>
                    <a:lstStyle/>
                    <a:p>
                      <a:pPr>
                        <a:lnSpc>
                          <a:spcPct val="107000"/>
                        </a:lnSpc>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celebrar el convenio antes de entrada en vigencia de la Ley de garantías</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102448880"/>
                  </a:ext>
                </a:extLst>
              </a:tr>
              <a:tr h="792259">
                <a:tc>
                  <a:txBody>
                    <a:bodyPr/>
                    <a:lstStyle/>
                    <a:p>
                      <a:pPr>
                        <a:lnSpc>
                          <a:spcPct val="107000"/>
                        </a:lnSpc>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contar con las licencias necesarias para la operación</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980481"/>
                  </a:ext>
                </a:extLst>
              </a:tr>
              <a:tr h="539099">
                <a:tc>
                  <a:txBody>
                    <a:bodyPr/>
                    <a:lstStyle/>
                    <a:p>
                      <a:pPr>
                        <a:lnSpc>
                          <a:spcPct val="107000"/>
                        </a:lnSpc>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Liquidez</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31550760"/>
                  </a:ext>
                </a:extLst>
              </a:tr>
              <a:tr h="539099">
                <a:tc>
                  <a:txBody>
                    <a:bodyPr/>
                    <a:lstStyle/>
                    <a:p>
                      <a:pPr>
                        <a:lnSpc>
                          <a:spcPct val="107000"/>
                        </a:lnSpc>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Sanciones financieras</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70098057"/>
                  </a:ext>
                </a:extLst>
              </a:tr>
            </a:tbl>
          </a:graphicData>
        </a:graphic>
      </p:graphicFrame>
      <p:pic>
        <p:nvPicPr>
          <p:cNvPr id="10" name="Imagen 9">
            <a:extLst>
              <a:ext uri="{FF2B5EF4-FFF2-40B4-BE49-F238E27FC236}">
                <a16:creationId xmlns:a16="http://schemas.microsoft.com/office/drawing/2014/main" id="{1F2BA912-0FDB-45E1-BA84-F35585885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3394552-260F-4FB5-B709-DAB5EA1009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6D1BE186-5763-4BD9-BB99-3F14D53B86F8}"/>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1281568A-10D7-49F3-991A-509E035B7F0C}"/>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9214559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59BF0AD-BF04-44A1-82EE-A976E8570D3D}"/>
              </a:ext>
            </a:extLst>
          </p:cNvPr>
          <p:cNvSpPr txBox="1"/>
          <p:nvPr/>
        </p:nvSpPr>
        <p:spPr>
          <a:xfrm>
            <a:off x="1930260" y="833362"/>
            <a:ext cx="6524893" cy="523220"/>
          </a:xfrm>
          <a:prstGeom prst="rect">
            <a:avLst/>
          </a:prstGeom>
          <a:noFill/>
        </p:spPr>
        <p:txBody>
          <a:bodyPr wrap="square" rtlCol="0">
            <a:spAutoFit/>
          </a:bodyPr>
          <a:lstStyle/>
          <a:p>
            <a:r>
              <a:rPr lang="es-ES" sz="2800" b="1" dirty="0">
                <a:solidFill>
                  <a:schemeClr val="accent1">
                    <a:lumMod val="75000"/>
                  </a:schemeClr>
                </a:solidFill>
                <a:latin typeface="+mj-lt"/>
              </a:rPr>
              <a:t>Análisis de Riesgos- Proyección de multas</a:t>
            </a:r>
          </a:p>
        </p:txBody>
      </p:sp>
      <p:graphicFrame>
        <p:nvGraphicFramePr>
          <p:cNvPr id="10" name="Tabla 9">
            <a:extLst>
              <a:ext uri="{FF2B5EF4-FFF2-40B4-BE49-F238E27FC236}">
                <a16:creationId xmlns:a16="http://schemas.microsoft.com/office/drawing/2014/main" id="{F5FB7417-033D-4164-83BF-5BA3F38C8C69}"/>
              </a:ext>
            </a:extLst>
          </p:cNvPr>
          <p:cNvGraphicFramePr>
            <a:graphicFrameLocks noGrp="1"/>
          </p:cNvGraphicFramePr>
          <p:nvPr>
            <p:extLst/>
          </p:nvPr>
        </p:nvGraphicFramePr>
        <p:xfrm>
          <a:off x="1930260" y="2029014"/>
          <a:ext cx="4019437" cy="1940924"/>
        </p:xfrm>
        <a:graphic>
          <a:graphicData uri="http://schemas.openxmlformats.org/drawingml/2006/table">
            <a:tbl>
              <a:tblPr>
                <a:tableStyleId>{5C22544A-7EE6-4342-B048-85BDC9FD1C3A}</a:tableStyleId>
              </a:tblPr>
              <a:tblGrid>
                <a:gridCol w="1637549">
                  <a:extLst>
                    <a:ext uri="{9D8B030D-6E8A-4147-A177-3AD203B41FA5}">
                      <a16:colId xmlns:a16="http://schemas.microsoft.com/office/drawing/2014/main" val="1329292859"/>
                    </a:ext>
                  </a:extLst>
                </a:gridCol>
                <a:gridCol w="2381888">
                  <a:extLst>
                    <a:ext uri="{9D8B030D-6E8A-4147-A177-3AD203B41FA5}">
                      <a16:colId xmlns:a16="http://schemas.microsoft.com/office/drawing/2014/main" val="3490166237"/>
                    </a:ext>
                  </a:extLst>
                </a:gridCol>
              </a:tblGrid>
              <a:tr h="634268">
                <a:tc>
                  <a:txBody>
                    <a:bodyPr/>
                    <a:lstStyle/>
                    <a:p>
                      <a:pPr algn="ctr" fontAlgn="ctr"/>
                      <a:r>
                        <a:rPr lang="es-CO" sz="1800" b="1" u="none" strike="noStrike" dirty="0">
                          <a:solidFill>
                            <a:schemeClr val="bg1"/>
                          </a:solidFill>
                          <a:effectLst/>
                        </a:rPr>
                        <a:t>Embarcación</a:t>
                      </a:r>
                      <a:endParaRPr lang="es-CO" sz="18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tc>
                  <a:txBody>
                    <a:bodyPr/>
                    <a:lstStyle/>
                    <a:p>
                      <a:pPr algn="ctr" fontAlgn="ctr"/>
                      <a:r>
                        <a:rPr lang="es-CO" sz="1800" b="1" u="none" strike="noStrike" dirty="0">
                          <a:solidFill>
                            <a:schemeClr val="bg1"/>
                          </a:solidFill>
                          <a:effectLst/>
                        </a:rPr>
                        <a:t>Multa proyectada 2019</a:t>
                      </a:r>
                      <a:endParaRPr lang="es-CO" sz="18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74051344"/>
                  </a:ext>
                </a:extLst>
              </a:tr>
              <a:tr h="326664">
                <a:tc>
                  <a:txBody>
                    <a:bodyPr/>
                    <a:lstStyle/>
                    <a:p>
                      <a:pPr algn="l" fontAlgn="ctr"/>
                      <a:r>
                        <a:rPr lang="es-CO" sz="1800" u="none" strike="noStrike">
                          <a:effectLst/>
                        </a:rPr>
                        <a:t>TANYA LEE</a:t>
                      </a:r>
                      <a:endParaRPr lang="es-CO" sz="18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fontAlgn="b"/>
                      <a:r>
                        <a:rPr lang="es-CO" sz="1800" u="none" strike="noStrike" dirty="0">
                          <a:effectLst/>
                        </a:rPr>
                        <a:t>         783,707,451.38 </a:t>
                      </a:r>
                      <a:endParaRPr lang="es-CO" sz="1800" b="0"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7789282"/>
                  </a:ext>
                </a:extLst>
              </a:tr>
              <a:tr h="326664">
                <a:tc>
                  <a:txBody>
                    <a:bodyPr/>
                    <a:lstStyle/>
                    <a:p>
                      <a:pPr algn="l" fontAlgn="ctr"/>
                      <a:r>
                        <a:rPr lang="es-CO" sz="1800" u="none" strike="noStrike" dirty="0">
                          <a:effectLst/>
                        </a:rPr>
                        <a:t>CHAMBERO</a:t>
                      </a:r>
                      <a:endParaRPr lang="es-CO" sz="18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fontAlgn="b"/>
                      <a:r>
                        <a:rPr lang="es-CO" sz="1800" u="none" strike="noStrike" dirty="0">
                          <a:effectLst/>
                        </a:rPr>
                        <a:t>         783,707,451.38 </a:t>
                      </a:r>
                      <a:endParaRPr lang="es-CO" sz="1800" b="0"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2180408"/>
                  </a:ext>
                </a:extLst>
              </a:tr>
              <a:tr h="326664">
                <a:tc>
                  <a:txBody>
                    <a:bodyPr/>
                    <a:lstStyle/>
                    <a:p>
                      <a:pPr algn="l" fontAlgn="b"/>
                      <a:r>
                        <a:rPr lang="es-CO" sz="1800" u="none" strike="noStrike">
                          <a:effectLst/>
                        </a:rPr>
                        <a:t>Lady V</a:t>
                      </a:r>
                      <a:endParaRPr lang="es-CO" sz="1800" b="0" i="0" u="none" strike="noStrike">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fontAlgn="b"/>
                      <a:r>
                        <a:rPr lang="es-CO" sz="1800" u="none" strike="noStrike" dirty="0">
                          <a:effectLst/>
                        </a:rPr>
                        <a:t>         783,707,451.38 </a:t>
                      </a:r>
                      <a:endParaRPr lang="es-CO" sz="1800" b="0"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0768100"/>
                  </a:ext>
                </a:extLst>
              </a:tr>
              <a:tr h="326664">
                <a:tc>
                  <a:txBody>
                    <a:bodyPr/>
                    <a:lstStyle/>
                    <a:p>
                      <a:pPr algn="l" fontAlgn="b"/>
                      <a:r>
                        <a:rPr lang="es-CO" sz="1800" b="1" u="none" strike="noStrike" dirty="0">
                          <a:effectLst/>
                        </a:rPr>
                        <a:t>Total</a:t>
                      </a:r>
                      <a:endParaRPr lang="es-CO" sz="1800" b="1"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b"/>
                      <a:r>
                        <a:rPr lang="es-CO" sz="1800" b="1" u="none" strike="noStrike" dirty="0">
                          <a:effectLst/>
                        </a:rPr>
                        <a:t>      2,351,122,354.15 </a:t>
                      </a:r>
                      <a:endParaRPr lang="es-CO" sz="1800" b="1"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7362099"/>
                  </a:ext>
                </a:extLst>
              </a:tr>
            </a:tbl>
          </a:graphicData>
        </a:graphic>
      </p:graphicFrame>
      <p:sp>
        <p:nvSpPr>
          <p:cNvPr id="11" name="Rectángulo 10">
            <a:extLst>
              <a:ext uri="{FF2B5EF4-FFF2-40B4-BE49-F238E27FC236}">
                <a16:creationId xmlns:a16="http://schemas.microsoft.com/office/drawing/2014/main" id="{42E143B6-3CD8-4C2C-B91A-C4DD19B3EF25}"/>
              </a:ext>
            </a:extLst>
          </p:cNvPr>
          <p:cNvSpPr/>
          <p:nvPr/>
        </p:nvSpPr>
        <p:spPr>
          <a:xfrm>
            <a:off x="6242307" y="1558172"/>
            <a:ext cx="5154563" cy="4524315"/>
          </a:xfrm>
          <a:prstGeom prst="rect">
            <a:avLst/>
          </a:prstGeom>
        </p:spPr>
        <p:txBody>
          <a:bodyPr wrap="square">
            <a:spAutoFit/>
          </a:bodyPr>
          <a:lstStyle/>
          <a:p>
            <a:pPr algn="just"/>
            <a:endParaRPr lang="es-CO" b="1" dirty="0">
              <a:solidFill>
                <a:schemeClr val="accent1">
                  <a:lumMod val="75000"/>
                </a:schemeClr>
              </a:solidFill>
            </a:endParaRPr>
          </a:p>
          <a:p>
            <a:pPr marL="285750" indent="-285750" algn="just">
              <a:buFont typeface="Wingdings" panose="05000000000000000000" pitchFamily="2" charset="2"/>
              <a:buChar char="ü"/>
            </a:pPr>
            <a:r>
              <a:rPr lang="es-CO" dirty="0"/>
              <a:t>Se proyecta un valor inicial a cancelar de 2.351 millones de pesos.</a:t>
            </a:r>
          </a:p>
          <a:p>
            <a:pPr marL="285750" indent="-285750" algn="just">
              <a:buFont typeface="Wingdings" panose="05000000000000000000" pitchFamily="2" charset="2"/>
              <a:buChar char="ü"/>
            </a:pPr>
            <a:endParaRPr lang="es-CO" dirty="0"/>
          </a:p>
          <a:p>
            <a:pPr marL="285750" indent="-285750" algn="just">
              <a:buFont typeface="Wingdings" panose="05000000000000000000" pitchFamily="2" charset="2"/>
              <a:buChar char="ü"/>
            </a:pPr>
            <a:r>
              <a:rPr lang="es-CO" dirty="0"/>
              <a:t>Se realiza un calculo de alrededor de $784 millones por embarcación.</a:t>
            </a:r>
          </a:p>
          <a:p>
            <a:pPr algn="just"/>
            <a:endParaRPr lang="es-CO" dirty="0"/>
          </a:p>
          <a:p>
            <a:pPr marL="285750" indent="-285750" algn="just">
              <a:buFont typeface="Wingdings" panose="05000000000000000000" pitchFamily="2" charset="2"/>
              <a:buChar char="ü"/>
            </a:pPr>
            <a:r>
              <a:rPr lang="es-CO" dirty="0"/>
              <a:t>La multa máxima no puede superar los 5.000 SMMLV por embarcación, alrededor de $4.140 millones de pesos.</a:t>
            </a:r>
          </a:p>
          <a:p>
            <a:pPr algn="just"/>
            <a:endParaRPr lang="es-CO" dirty="0"/>
          </a:p>
          <a:p>
            <a:pPr marL="285750" indent="-285750" algn="just">
              <a:buFont typeface="Wingdings" panose="05000000000000000000" pitchFamily="2" charset="2"/>
              <a:buChar char="ü"/>
            </a:pPr>
            <a:r>
              <a:rPr lang="es-CO" dirty="0"/>
              <a:t>La entidad se puede verse inmersa en un proceso de desacato que podría generar para el representante legal una sanción de carácter personal la cual involucra arresto o multa hasta 50 SMMLV.</a:t>
            </a:r>
          </a:p>
        </p:txBody>
      </p:sp>
      <p:sp>
        <p:nvSpPr>
          <p:cNvPr id="12" name="Rectángulo 11">
            <a:extLst>
              <a:ext uri="{FF2B5EF4-FFF2-40B4-BE49-F238E27FC236}">
                <a16:creationId xmlns:a16="http://schemas.microsoft.com/office/drawing/2014/main" id="{FEBD6EAB-807C-4235-8F4B-13D3EF551711}"/>
              </a:ext>
            </a:extLst>
          </p:cNvPr>
          <p:cNvSpPr/>
          <p:nvPr/>
        </p:nvSpPr>
        <p:spPr>
          <a:xfrm>
            <a:off x="1756524" y="4203118"/>
            <a:ext cx="4193173" cy="1015663"/>
          </a:xfrm>
          <a:prstGeom prst="rect">
            <a:avLst/>
          </a:prstGeom>
        </p:spPr>
        <p:txBody>
          <a:bodyPr wrap="square">
            <a:spAutoFit/>
          </a:bodyPr>
          <a:lstStyle/>
          <a:p>
            <a:pPr algn="just"/>
            <a:r>
              <a:rPr lang="es-CO" sz="1200" i="1" dirty="0"/>
              <a:t>La multa se proyectó según metodología dispuesta en el  articulo 7 de la Resolución 2086 del 25 de octubre de 2010.</a:t>
            </a:r>
            <a:endParaRPr lang="es-CO" sz="2400" dirty="0"/>
          </a:p>
          <a:p>
            <a:pPr algn="just"/>
            <a:endParaRPr lang="es-CO" dirty="0"/>
          </a:p>
          <a:p>
            <a:pPr algn="just"/>
            <a:endParaRPr lang="es-CO" dirty="0"/>
          </a:p>
        </p:txBody>
      </p:sp>
      <p:pic>
        <p:nvPicPr>
          <p:cNvPr id="13" name="Imagen 12">
            <a:extLst>
              <a:ext uri="{FF2B5EF4-FFF2-40B4-BE49-F238E27FC236}">
                <a16:creationId xmlns:a16="http://schemas.microsoft.com/office/drawing/2014/main" id="{3721FE66-A432-498F-A056-0A966AF0D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028F1BCD-F513-47C3-896E-2E253D9C5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A3EC258D-B7D3-4BAF-94FB-0521FAE3893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113FC188-67C3-48A9-8224-C2A02D2B3B29}"/>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23082453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893A4485-301C-492A-800F-E5552258BE5F}"/>
              </a:ext>
            </a:extLst>
          </p:cNvPr>
          <p:cNvSpPr txBox="1"/>
          <p:nvPr/>
        </p:nvSpPr>
        <p:spPr>
          <a:xfrm>
            <a:off x="2332074" y="916492"/>
            <a:ext cx="3365500" cy="523220"/>
          </a:xfrm>
          <a:prstGeom prst="rect">
            <a:avLst/>
          </a:prstGeom>
          <a:noFill/>
        </p:spPr>
        <p:txBody>
          <a:bodyPr wrap="square" rtlCol="0">
            <a:spAutoFit/>
          </a:bodyPr>
          <a:lstStyle/>
          <a:p>
            <a:r>
              <a:rPr lang="es-ES" sz="2800" b="1" dirty="0" err="1">
                <a:solidFill>
                  <a:schemeClr val="accent1">
                    <a:lumMod val="75000"/>
                  </a:schemeClr>
                </a:solidFill>
                <a:latin typeface="+mj-lt"/>
              </a:rPr>
              <a:t>Stakeholders</a:t>
            </a:r>
            <a:endParaRPr lang="es-ES" sz="2800" b="1" dirty="0">
              <a:solidFill>
                <a:schemeClr val="accent1">
                  <a:lumMod val="75000"/>
                </a:schemeClr>
              </a:solidFill>
              <a:latin typeface="+mj-lt"/>
            </a:endParaRPr>
          </a:p>
        </p:txBody>
      </p:sp>
      <p:sp>
        <p:nvSpPr>
          <p:cNvPr id="7" name="Rectángulo 6">
            <a:extLst>
              <a:ext uri="{FF2B5EF4-FFF2-40B4-BE49-F238E27FC236}">
                <a16:creationId xmlns:a16="http://schemas.microsoft.com/office/drawing/2014/main" id="{C54A6F83-C467-4B64-9A3E-95A110CA9789}"/>
              </a:ext>
            </a:extLst>
          </p:cNvPr>
          <p:cNvSpPr/>
          <p:nvPr/>
        </p:nvSpPr>
        <p:spPr>
          <a:xfrm>
            <a:off x="834887" y="1460174"/>
            <a:ext cx="9882559" cy="400110"/>
          </a:xfrm>
          <a:prstGeom prst="rect">
            <a:avLst/>
          </a:prstGeom>
        </p:spPr>
        <p:txBody>
          <a:bodyPr wrap="square">
            <a:spAutoFit/>
          </a:bodyPr>
          <a:lstStyle/>
          <a:p>
            <a:r>
              <a:rPr lang="es-CO" sz="2000" dirty="0"/>
              <a:t>Todas las partes involucradas tienen un poder y un interés alto en la ejecución del proyecto</a:t>
            </a:r>
          </a:p>
        </p:txBody>
      </p:sp>
      <p:graphicFrame>
        <p:nvGraphicFramePr>
          <p:cNvPr id="8" name="Objeto 7">
            <a:extLst>
              <a:ext uri="{FF2B5EF4-FFF2-40B4-BE49-F238E27FC236}">
                <a16:creationId xmlns:a16="http://schemas.microsoft.com/office/drawing/2014/main" id="{39B7B391-8E29-4CC2-91B9-847D63C242D6}"/>
              </a:ext>
            </a:extLst>
          </p:cNvPr>
          <p:cNvGraphicFramePr>
            <a:graphicFrameLocks noChangeAspect="1"/>
          </p:cNvGraphicFramePr>
          <p:nvPr>
            <p:extLst/>
          </p:nvPr>
        </p:nvGraphicFramePr>
        <p:xfrm>
          <a:off x="1847289" y="2385132"/>
          <a:ext cx="7760007" cy="3934347"/>
        </p:xfrm>
        <a:graphic>
          <a:graphicData uri="http://schemas.openxmlformats.org/presentationml/2006/ole">
            <mc:AlternateContent xmlns:mc="http://schemas.openxmlformats.org/markup-compatibility/2006">
              <mc:Choice xmlns:v="urn:schemas-microsoft-com:vml" Requires="v">
                <p:oleObj spid="_x0000_s4107" name="Worksheet" r:id="rId3" imgW="5667219" imgH="2438541" progId="Excel.Sheet.12">
                  <p:embed/>
                </p:oleObj>
              </mc:Choice>
              <mc:Fallback>
                <p:oleObj name="Worksheet" r:id="rId3" imgW="5667219" imgH="2438541" progId="Excel.Sheet.12">
                  <p:embed/>
                  <p:pic>
                    <p:nvPicPr>
                      <p:cNvPr id="8" name="Objeto 7">
                        <a:extLst>
                          <a:ext uri="{FF2B5EF4-FFF2-40B4-BE49-F238E27FC236}">
                            <a16:creationId xmlns:a16="http://schemas.microsoft.com/office/drawing/2014/main" id="{39B7B391-8E29-4CC2-91B9-847D63C242D6}"/>
                          </a:ext>
                        </a:extLst>
                      </p:cNvPr>
                      <p:cNvPicPr/>
                      <p:nvPr/>
                    </p:nvPicPr>
                    <p:blipFill>
                      <a:blip r:embed="rId4"/>
                      <a:stretch>
                        <a:fillRect/>
                      </a:stretch>
                    </p:blipFill>
                    <p:spPr>
                      <a:xfrm>
                        <a:off x="1847289" y="2385132"/>
                        <a:ext cx="7760007" cy="3934347"/>
                      </a:xfrm>
                      <a:prstGeom prst="rect">
                        <a:avLst/>
                      </a:prstGeom>
                    </p:spPr>
                  </p:pic>
                </p:oleObj>
              </mc:Fallback>
            </mc:AlternateContent>
          </a:graphicData>
        </a:graphic>
      </p:graphicFrame>
      <p:pic>
        <p:nvPicPr>
          <p:cNvPr id="9" name="Imagen 8">
            <a:extLst>
              <a:ext uri="{FF2B5EF4-FFF2-40B4-BE49-F238E27FC236}">
                <a16:creationId xmlns:a16="http://schemas.microsoft.com/office/drawing/2014/main" id="{EB469E63-9ADD-4C49-AC73-1F8E1959E6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BFC63F98-CD7C-415D-B9F9-7A1CCFC8EC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25803C7D-64C2-4521-AF0F-88DBA33DE115}"/>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2" name="CuadroTexto 11">
            <a:extLst>
              <a:ext uri="{FF2B5EF4-FFF2-40B4-BE49-F238E27FC236}">
                <a16:creationId xmlns:a16="http://schemas.microsoft.com/office/drawing/2014/main" id="{20CCF067-6B0E-4ED8-A93F-08358E21E100}"/>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6980602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D385DBD-F6C7-4CFC-B30F-24F70DE0B2EE}"/>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
        <p:nvSpPr>
          <p:cNvPr id="7" name="CuadroTexto 6">
            <a:extLst>
              <a:ext uri="{FF2B5EF4-FFF2-40B4-BE49-F238E27FC236}">
                <a16:creationId xmlns:a16="http://schemas.microsoft.com/office/drawing/2014/main" id="{DB56EC09-843E-4D32-9EF7-ED6AEF54ED0D}"/>
              </a:ext>
            </a:extLst>
          </p:cNvPr>
          <p:cNvSpPr txBox="1"/>
          <p:nvPr/>
        </p:nvSpPr>
        <p:spPr>
          <a:xfrm>
            <a:off x="2167175" y="809267"/>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Factores de éxito</a:t>
            </a:r>
          </a:p>
        </p:txBody>
      </p:sp>
      <p:graphicFrame>
        <p:nvGraphicFramePr>
          <p:cNvPr id="8" name="Tabla 7">
            <a:extLst>
              <a:ext uri="{FF2B5EF4-FFF2-40B4-BE49-F238E27FC236}">
                <a16:creationId xmlns:a16="http://schemas.microsoft.com/office/drawing/2014/main" id="{9BFA2797-CCF9-4E3C-A0BF-689B5A8D3120}"/>
              </a:ext>
            </a:extLst>
          </p:cNvPr>
          <p:cNvGraphicFramePr>
            <a:graphicFrameLocks noGrp="1"/>
          </p:cNvGraphicFramePr>
          <p:nvPr>
            <p:extLst/>
          </p:nvPr>
        </p:nvGraphicFramePr>
        <p:xfrm>
          <a:off x="2167175" y="1666392"/>
          <a:ext cx="7736114" cy="4180115"/>
        </p:xfrm>
        <a:graphic>
          <a:graphicData uri="http://schemas.openxmlformats.org/drawingml/2006/table">
            <a:tbl>
              <a:tblPr firstRow="1" firstCol="1" bandRow="1">
                <a:tableStyleId>{5C22544A-7EE6-4342-B048-85BDC9FD1C3A}</a:tableStyleId>
              </a:tblPr>
              <a:tblGrid>
                <a:gridCol w="674801">
                  <a:extLst>
                    <a:ext uri="{9D8B030D-6E8A-4147-A177-3AD203B41FA5}">
                      <a16:colId xmlns:a16="http://schemas.microsoft.com/office/drawing/2014/main" val="2229007016"/>
                    </a:ext>
                  </a:extLst>
                </a:gridCol>
                <a:gridCol w="7061313">
                  <a:extLst>
                    <a:ext uri="{9D8B030D-6E8A-4147-A177-3AD203B41FA5}">
                      <a16:colId xmlns:a16="http://schemas.microsoft.com/office/drawing/2014/main" val="235949129"/>
                    </a:ext>
                  </a:extLst>
                </a:gridCol>
              </a:tblGrid>
              <a:tr h="603105">
                <a:tc>
                  <a:txBody>
                    <a:bodyPr/>
                    <a:lstStyle/>
                    <a:p>
                      <a:pPr algn="ctr">
                        <a:spcAft>
                          <a:spcPts val="0"/>
                        </a:spcAft>
                      </a:pPr>
                      <a:r>
                        <a:rPr lang="es-CO" sz="2000">
                          <a:effectLst/>
                        </a:rPr>
                        <a:t>#</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Factores claves de éxito</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331777686"/>
                  </a:ext>
                </a:extLst>
              </a:tr>
              <a:tr h="579908">
                <a:tc>
                  <a:txBody>
                    <a:bodyPr/>
                    <a:lstStyle/>
                    <a:p>
                      <a:pPr algn="ctr">
                        <a:spcAft>
                          <a:spcPts val="0"/>
                        </a:spcAft>
                      </a:pPr>
                      <a:r>
                        <a:rPr lang="es-CO" sz="2000">
                          <a:effectLst/>
                        </a:rPr>
                        <a:t>1</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Agilidad en la elaboración del convenio interadministrativo</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404271563"/>
                  </a:ext>
                </a:extLst>
              </a:tr>
              <a:tr h="677470">
                <a:tc>
                  <a:txBody>
                    <a:bodyPr/>
                    <a:lstStyle/>
                    <a:p>
                      <a:pPr algn="ctr">
                        <a:spcAft>
                          <a:spcPts val="0"/>
                        </a:spcAft>
                      </a:pPr>
                      <a:r>
                        <a:rPr lang="es-CO" sz="2000">
                          <a:effectLst/>
                        </a:rPr>
                        <a:t>2</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Obtener los permisos por parte de las autoridades ambientales</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095037349"/>
                  </a:ext>
                </a:extLst>
              </a:tr>
              <a:tr h="579908">
                <a:tc>
                  <a:txBody>
                    <a:bodyPr/>
                    <a:lstStyle/>
                    <a:p>
                      <a:pPr algn="ctr">
                        <a:spcAft>
                          <a:spcPts val="0"/>
                        </a:spcAft>
                      </a:pPr>
                      <a:r>
                        <a:rPr lang="es-CO" sz="2000">
                          <a:effectLst/>
                        </a:rPr>
                        <a:t>3</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Obtener los permisos de las autoridades administrativas</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2504590004"/>
                  </a:ext>
                </a:extLst>
              </a:tr>
              <a:tr h="579908">
                <a:tc>
                  <a:txBody>
                    <a:bodyPr/>
                    <a:lstStyle/>
                    <a:p>
                      <a:pPr algn="ctr">
                        <a:spcAft>
                          <a:spcPts val="0"/>
                        </a:spcAft>
                      </a:pPr>
                      <a:r>
                        <a:rPr lang="es-CO" sz="2000">
                          <a:effectLst/>
                        </a:rPr>
                        <a:t>4</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Cumplimiento del cronograma</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355421604"/>
                  </a:ext>
                </a:extLst>
              </a:tr>
              <a:tr h="579908">
                <a:tc>
                  <a:txBody>
                    <a:bodyPr/>
                    <a:lstStyle/>
                    <a:p>
                      <a:pPr algn="ctr">
                        <a:spcAft>
                          <a:spcPts val="0"/>
                        </a:spcAft>
                      </a:pPr>
                      <a:r>
                        <a:rPr lang="es-CO" sz="2000">
                          <a:effectLst/>
                        </a:rPr>
                        <a:t>5</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Comunicación con las entidades</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3582757378"/>
                  </a:ext>
                </a:extLst>
              </a:tr>
              <a:tr h="579908">
                <a:tc>
                  <a:txBody>
                    <a:bodyPr/>
                    <a:lstStyle/>
                    <a:p>
                      <a:pPr algn="ctr">
                        <a:spcAft>
                          <a:spcPts val="0"/>
                        </a:spcAft>
                      </a:pPr>
                      <a:r>
                        <a:rPr lang="es-CO" sz="2000">
                          <a:effectLst/>
                        </a:rPr>
                        <a:t>6</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dirty="0">
                          <a:effectLst/>
                        </a:rPr>
                        <a:t>Selección ágil del contratista</a:t>
                      </a:r>
                      <a:endParaRPr lang="es-CO" sz="2000" dirty="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336497343"/>
                  </a:ext>
                </a:extLst>
              </a:tr>
            </a:tbl>
          </a:graphicData>
        </a:graphic>
      </p:graphicFrame>
      <p:pic>
        <p:nvPicPr>
          <p:cNvPr id="9" name="Imagen 8">
            <a:extLst>
              <a:ext uri="{FF2B5EF4-FFF2-40B4-BE49-F238E27FC236}">
                <a16:creationId xmlns:a16="http://schemas.microsoft.com/office/drawing/2014/main" id="{D04AD4AD-EB06-40D0-8F17-BF4E8A12A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96A02BA-7FF1-4DC8-92D1-8C663CAFA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460976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91217864-9712-426F-AA77-1179431DE026}"/>
              </a:ext>
            </a:extLst>
          </p:cNvPr>
          <p:cNvSpPr txBox="1"/>
          <p:nvPr/>
        </p:nvSpPr>
        <p:spPr>
          <a:xfrm>
            <a:off x="4319900" y="1189559"/>
            <a:ext cx="3365500" cy="584775"/>
          </a:xfrm>
          <a:prstGeom prst="rect">
            <a:avLst/>
          </a:prstGeom>
          <a:noFill/>
        </p:spPr>
        <p:txBody>
          <a:bodyPr wrap="square" rtlCol="0">
            <a:spAutoFit/>
          </a:bodyPr>
          <a:lstStyle/>
          <a:p>
            <a:r>
              <a:rPr lang="es-ES" sz="3200" b="1" dirty="0">
                <a:solidFill>
                  <a:schemeClr val="accent1">
                    <a:lumMod val="75000"/>
                  </a:schemeClr>
                </a:solidFill>
                <a:latin typeface="+mj-lt"/>
              </a:rPr>
              <a:t>Conclusiones</a:t>
            </a:r>
          </a:p>
        </p:txBody>
      </p:sp>
      <p:sp>
        <p:nvSpPr>
          <p:cNvPr id="11" name="CuadroTexto 10">
            <a:extLst>
              <a:ext uri="{FF2B5EF4-FFF2-40B4-BE49-F238E27FC236}">
                <a16:creationId xmlns:a16="http://schemas.microsoft.com/office/drawing/2014/main" id="{430E33ED-BBD9-4FC8-AD67-056566AC3960}"/>
              </a:ext>
            </a:extLst>
          </p:cNvPr>
          <p:cNvSpPr txBox="1"/>
          <p:nvPr/>
        </p:nvSpPr>
        <p:spPr>
          <a:xfrm>
            <a:off x="887896" y="2147777"/>
            <a:ext cx="10707756" cy="3816429"/>
          </a:xfrm>
          <a:prstGeom prst="rect">
            <a:avLst/>
          </a:prstGeom>
          <a:noFill/>
        </p:spPr>
        <p:txBody>
          <a:bodyPr wrap="square" rtlCol="0">
            <a:spAutoFit/>
          </a:bodyPr>
          <a:lstStyle/>
          <a:p>
            <a:pPr marL="457200" indent="-457200" algn="just">
              <a:buFontTx/>
              <a:buChar char="-"/>
            </a:pPr>
            <a:r>
              <a:rPr lang="es-CO" sz="2800" dirty="0"/>
              <a:t>Se establece la necesidad de celebrar un contrato interadministrativo entre SAE y las entidades involucradas en el proyecto.</a:t>
            </a:r>
          </a:p>
          <a:p>
            <a:pPr algn="just"/>
            <a:endParaRPr lang="es-CO" sz="2800" dirty="0"/>
          </a:p>
          <a:p>
            <a:pPr marL="457200" indent="-457200" algn="just">
              <a:buFontTx/>
              <a:buChar char="-"/>
            </a:pPr>
            <a:r>
              <a:rPr lang="es-CO" sz="2800" dirty="0"/>
              <a:t>Se estima una duración aproximada a 6 meses.</a:t>
            </a:r>
          </a:p>
          <a:p>
            <a:pPr algn="just"/>
            <a:endParaRPr lang="es-CO" sz="2800" dirty="0"/>
          </a:p>
          <a:p>
            <a:pPr marL="457200" indent="-457200" algn="just">
              <a:buFontTx/>
              <a:buChar char="-"/>
            </a:pPr>
            <a:r>
              <a:rPr lang="es-CO" sz="2800" dirty="0"/>
              <a:t>El proyecta que el costo de ejecución será de 5.691 millones de pesos aproximadamente.</a:t>
            </a:r>
          </a:p>
          <a:p>
            <a:pPr marL="457200" indent="-457200" algn="just">
              <a:buFontTx/>
              <a:buChar char="-"/>
            </a:pPr>
            <a:endParaRPr lang="es-CO" sz="2800" dirty="0"/>
          </a:p>
          <a:p>
            <a:endParaRPr lang="es-CO" dirty="0"/>
          </a:p>
        </p:txBody>
      </p:sp>
      <p:pic>
        <p:nvPicPr>
          <p:cNvPr id="12" name="Imagen 11">
            <a:extLst>
              <a:ext uri="{FF2B5EF4-FFF2-40B4-BE49-F238E27FC236}">
                <a16:creationId xmlns:a16="http://schemas.microsoft.com/office/drawing/2014/main" id="{55867EF9-30C6-4D57-8F52-C858FE416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AB3FA416-F7E4-45EF-B9F5-7F854AEBC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A4B95C6C-3C28-4E81-B67A-75E0F2239E2F}"/>
              </a:ext>
            </a:extLst>
          </p:cNvPr>
          <p:cNvSpPr/>
          <p:nvPr/>
        </p:nvSpPr>
        <p:spPr>
          <a:xfrm>
            <a:off x="0" y="6598354"/>
            <a:ext cx="12192000" cy="25318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6" name="CuadroTexto 15">
            <a:extLst>
              <a:ext uri="{FF2B5EF4-FFF2-40B4-BE49-F238E27FC236}">
                <a16:creationId xmlns:a16="http://schemas.microsoft.com/office/drawing/2014/main" id="{E73904BB-3BF7-49E2-BEC9-5573FED0E1C3}"/>
              </a:ext>
            </a:extLst>
          </p:cNvPr>
          <p:cNvSpPr txBox="1"/>
          <p:nvPr/>
        </p:nvSpPr>
        <p:spPr>
          <a:xfrm>
            <a:off x="8018252" y="6569093"/>
            <a:ext cx="4111789"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 </a:t>
            </a:r>
          </a:p>
        </p:txBody>
      </p:sp>
    </p:spTree>
    <p:extLst>
      <p:ext uri="{BB962C8B-B14F-4D97-AF65-F5344CB8AC3E}">
        <p14:creationId xmlns:p14="http://schemas.microsoft.com/office/powerpoint/2010/main" val="39613413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 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51722" y="2350502"/>
            <a:ext cx="9143999" cy="2123658"/>
          </a:xfrm>
          <a:prstGeom prst="rect">
            <a:avLst/>
          </a:prstGeom>
          <a:noFill/>
        </p:spPr>
        <p:txBody>
          <a:bodyPr wrap="square" rtlCol="0">
            <a:spAutoFit/>
          </a:bodyPr>
          <a:lstStyle/>
          <a:p>
            <a:pPr algn="ctr"/>
            <a:r>
              <a:rPr lang="es-ES" sz="4400" b="1" dirty="0">
                <a:solidFill>
                  <a:srgbClr val="002060"/>
                </a:solidFill>
              </a:rPr>
              <a:t>4. </a:t>
            </a:r>
            <a:r>
              <a:rPr lang="es-CO" sz="4400" b="1" dirty="0">
                <a:solidFill>
                  <a:srgbClr val="002060"/>
                </a:solidFill>
              </a:rPr>
              <a:t>Aprobación Incremento salarial Vigencia 2019</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506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BF0FB64E-7255-4D17-93CB-C10BC40E5D9D}"/>
              </a:ext>
            </a:extLst>
          </p:cNvPr>
          <p:cNvSpPr txBox="1"/>
          <p:nvPr/>
        </p:nvSpPr>
        <p:spPr>
          <a:xfrm>
            <a:off x="2195074" y="806180"/>
            <a:ext cx="7313066" cy="523220"/>
          </a:xfrm>
          <a:prstGeom prst="rect">
            <a:avLst/>
          </a:prstGeom>
          <a:noFill/>
        </p:spPr>
        <p:txBody>
          <a:bodyPr wrap="square" rtlCol="0">
            <a:spAutoFit/>
          </a:bodyPr>
          <a:lstStyle/>
          <a:p>
            <a:pPr algn="ctr"/>
            <a:r>
              <a:rPr lang="es-CO" sz="2800" b="1" dirty="0">
                <a:latin typeface="Raleway"/>
              </a:rPr>
              <a:t>“Incremento salarial vigencia 2019”</a:t>
            </a:r>
            <a:endParaRPr lang="es-ES" sz="2800" b="1" dirty="0">
              <a:latin typeface="Raleway"/>
            </a:endParaRPr>
          </a:p>
        </p:txBody>
      </p:sp>
      <p:graphicFrame>
        <p:nvGraphicFramePr>
          <p:cNvPr id="11" name="Diagrama 10">
            <a:extLst>
              <a:ext uri="{FF2B5EF4-FFF2-40B4-BE49-F238E27FC236}">
                <a16:creationId xmlns:a16="http://schemas.microsoft.com/office/drawing/2014/main" id="{F7F5EB2A-72EF-48C8-9A85-1AF9EB60E17E}"/>
              </a:ext>
            </a:extLst>
          </p:cNvPr>
          <p:cNvGraphicFramePr/>
          <p:nvPr>
            <p:extLst/>
          </p:nvPr>
        </p:nvGraphicFramePr>
        <p:xfrm>
          <a:off x="1871332" y="1519286"/>
          <a:ext cx="5321949" cy="3961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uadroTexto 11">
            <a:extLst>
              <a:ext uri="{FF2B5EF4-FFF2-40B4-BE49-F238E27FC236}">
                <a16:creationId xmlns:a16="http://schemas.microsoft.com/office/drawing/2014/main" id="{B523898B-D05C-42F8-B642-983B21C6E0AB}"/>
              </a:ext>
            </a:extLst>
          </p:cNvPr>
          <p:cNvSpPr txBox="1"/>
          <p:nvPr/>
        </p:nvSpPr>
        <p:spPr>
          <a:xfrm>
            <a:off x="1607002" y="5549610"/>
            <a:ext cx="5586279" cy="600164"/>
          </a:xfrm>
          <a:prstGeom prst="rect">
            <a:avLst/>
          </a:prstGeom>
          <a:noFill/>
        </p:spPr>
        <p:txBody>
          <a:bodyPr wrap="square" rtlCol="0">
            <a:spAutoFit/>
          </a:bodyPr>
          <a:lstStyle/>
          <a:p>
            <a:pPr algn="just"/>
            <a:r>
              <a:rPr lang="es-CO" sz="1100" b="1" dirty="0"/>
              <a:t>(*)</a:t>
            </a:r>
            <a:r>
              <a:rPr lang="es-CO" sz="1100" dirty="0"/>
              <a:t> Planta Dimensionada de 384 cargos, 50 de Enajenación Temprana y 6 de Proyectos Especiales, , 20 Aprendices Sena y 10 Practicantes o Auxiliares Jurídicos. Se proyectó con aumento salarial del 6.5%, sobre el salario con incremento del 2018. </a:t>
            </a:r>
          </a:p>
        </p:txBody>
      </p:sp>
      <p:graphicFrame>
        <p:nvGraphicFramePr>
          <p:cNvPr id="14" name="Tabla 13">
            <a:extLst>
              <a:ext uri="{FF2B5EF4-FFF2-40B4-BE49-F238E27FC236}">
                <a16:creationId xmlns:a16="http://schemas.microsoft.com/office/drawing/2014/main" id="{3BD1002D-B861-4907-8AE8-4DA859FFA0C6}"/>
              </a:ext>
            </a:extLst>
          </p:cNvPr>
          <p:cNvGraphicFramePr>
            <a:graphicFrameLocks noGrp="1"/>
          </p:cNvGraphicFramePr>
          <p:nvPr>
            <p:extLst/>
          </p:nvPr>
        </p:nvGraphicFramePr>
        <p:xfrm>
          <a:off x="7495719" y="1573578"/>
          <a:ext cx="1654378" cy="815881"/>
        </p:xfrm>
        <a:graphic>
          <a:graphicData uri="http://schemas.openxmlformats.org/drawingml/2006/table">
            <a:tbl>
              <a:tblPr>
                <a:tableStyleId>{5C22544A-7EE6-4342-B048-85BDC9FD1C3A}</a:tableStyleId>
              </a:tblPr>
              <a:tblGrid>
                <a:gridCol w="1654378">
                  <a:extLst>
                    <a:ext uri="{9D8B030D-6E8A-4147-A177-3AD203B41FA5}">
                      <a16:colId xmlns:a16="http://schemas.microsoft.com/office/drawing/2014/main" val="1617628158"/>
                    </a:ext>
                  </a:extLst>
                </a:gridCol>
              </a:tblGrid>
              <a:tr h="442942">
                <a:tc>
                  <a:txBody>
                    <a:bodyPr/>
                    <a:lstStyle/>
                    <a:p>
                      <a:pPr algn="ctr" fontAlgn="ctr"/>
                      <a:r>
                        <a:rPr lang="es-CO" sz="1400" b="1" u="none" strike="noStrike" dirty="0">
                          <a:effectLst/>
                        </a:rPr>
                        <a:t>Transferencias realizadas a la nación </a:t>
                      </a:r>
                    </a:p>
                  </a:txBody>
                  <a:tcPr marL="0" marR="0" marT="0" marB="0" anchor="ctr">
                    <a:solidFill>
                      <a:schemeClr val="accent6">
                        <a:lumMod val="60000"/>
                        <a:lumOff val="40000"/>
                      </a:schemeClr>
                    </a:solidFill>
                  </a:tcPr>
                </a:tc>
                <a:extLst>
                  <a:ext uri="{0D108BD9-81ED-4DB2-BD59-A6C34878D82A}">
                    <a16:rowId xmlns:a16="http://schemas.microsoft.com/office/drawing/2014/main" val="4142597414"/>
                  </a:ext>
                </a:extLst>
              </a:tr>
              <a:tr h="372939">
                <a:tc>
                  <a:txBody>
                    <a:bodyPr/>
                    <a:lstStyle/>
                    <a:p>
                      <a:pPr algn="ctr" rtl="0" fontAlgn="ctr"/>
                      <a:r>
                        <a:rPr lang="es-CO" sz="1400" b="1" i="0" u="none" strike="noStrike" dirty="0">
                          <a:solidFill>
                            <a:srgbClr val="000000"/>
                          </a:solidFill>
                          <a:effectLst/>
                          <a:latin typeface="Calibri" panose="020F0502020204030204" pitchFamily="34" charset="0"/>
                        </a:rPr>
                        <a:t> $ 179,393,796,776 </a:t>
                      </a:r>
                    </a:p>
                  </a:txBody>
                  <a:tcPr marL="0" marR="0" marT="0" marB="0" anchor="ctr">
                    <a:solidFill>
                      <a:schemeClr val="accent6">
                        <a:lumMod val="20000"/>
                        <a:lumOff val="80000"/>
                      </a:schemeClr>
                    </a:solidFill>
                  </a:tcPr>
                </a:tc>
                <a:extLst>
                  <a:ext uri="{0D108BD9-81ED-4DB2-BD59-A6C34878D82A}">
                    <a16:rowId xmlns:a16="http://schemas.microsoft.com/office/drawing/2014/main" val="2720671184"/>
                  </a:ext>
                </a:extLst>
              </a:tr>
            </a:tbl>
          </a:graphicData>
        </a:graphic>
      </p:graphicFrame>
      <p:graphicFrame>
        <p:nvGraphicFramePr>
          <p:cNvPr id="15" name="Tabla 14">
            <a:extLst>
              <a:ext uri="{FF2B5EF4-FFF2-40B4-BE49-F238E27FC236}">
                <a16:creationId xmlns:a16="http://schemas.microsoft.com/office/drawing/2014/main" id="{ABF44CF5-0765-4DFA-A1D8-7BBA36EDF6A5}"/>
              </a:ext>
            </a:extLst>
          </p:cNvPr>
          <p:cNvGraphicFramePr>
            <a:graphicFrameLocks noGrp="1"/>
          </p:cNvGraphicFramePr>
          <p:nvPr>
            <p:extLst/>
          </p:nvPr>
        </p:nvGraphicFramePr>
        <p:xfrm>
          <a:off x="9150098" y="1573576"/>
          <a:ext cx="1517903" cy="815882"/>
        </p:xfrm>
        <a:graphic>
          <a:graphicData uri="http://schemas.openxmlformats.org/drawingml/2006/table">
            <a:tbl>
              <a:tblPr>
                <a:tableStyleId>{5C22544A-7EE6-4342-B048-85BDC9FD1C3A}</a:tableStyleId>
              </a:tblPr>
              <a:tblGrid>
                <a:gridCol w="1517903">
                  <a:extLst>
                    <a:ext uri="{9D8B030D-6E8A-4147-A177-3AD203B41FA5}">
                      <a16:colId xmlns:a16="http://schemas.microsoft.com/office/drawing/2014/main" val="3245318558"/>
                    </a:ext>
                  </a:extLst>
                </a:gridCol>
              </a:tblGrid>
              <a:tr h="423921">
                <a:tc>
                  <a:txBody>
                    <a:bodyPr/>
                    <a:lstStyle/>
                    <a:p>
                      <a:pPr algn="ctr" fontAlgn="ctr"/>
                      <a:r>
                        <a:rPr lang="es-CO" sz="1400" b="1" u="none" strike="noStrike" dirty="0">
                          <a:effectLst/>
                        </a:rPr>
                        <a:t>Meta 2018</a:t>
                      </a:r>
                      <a:endParaRPr lang="es-CO" sz="1400" b="1" i="0" u="none" strike="noStrike" dirty="0">
                        <a:solidFill>
                          <a:srgbClr val="FFFFFF"/>
                        </a:solidFill>
                        <a:effectLst/>
                        <a:latin typeface="Arial Narrow" panose="020B0606020202030204" pitchFamily="34" charset="0"/>
                      </a:endParaRPr>
                    </a:p>
                  </a:txBody>
                  <a:tcPr marL="0" marR="0" marT="0" marB="0" anchor="ctr">
                    <a:solidFill>
                      <a:schemeClr val="accent4"/>
                    </a:solidFill>
                  </a:tcPr>
                </a:tc>
                <a:extLst>
                  <a:ext uri="{0D108BD9-81ED-4DB2-BD59-A6C34878D82A}">
                    <a16:rowId xmlns:a16="http://schemas.microsoft.com/office/drawing/2014/main" val="3685770129"/>
                  </a:ext>
                </a:extLst>
              </a:tr>
              <a:tr h="391961">
                <a:tc>
                  <a:txBody>
                    <a:bodyPr/>
                    <a:lstStyle/>
                    <a:p>
                      <a:pPr algn="ctr" fontAlgn="ctr"/>
                      <a:r>
                        <a:rPr lang="es-CO" sz="1400" b="1" i="0" u="none" strike="noStrike" dirty="0">
                          <a:solidFill>
                            <a:srgbClr val="000000"/>
                          </a:solidFill>
                          <a:effectLst/>
                          <a:latin typeface="Calibri" panose="020F0502020204030204" pitchFamily="34" charset="0"/>
                        </a:rPr>
                        <a:t> $184,159,000,000</a:t>
                      </a:r>
                    </a:p>
                  </a:txBody>
                  <a:tcPr marL="0" marR="0" marT="0" marB="0" anchor="ctr">
                    <a:solidFill>
                      <a:schemeClr val="accent4">
                        <a:lumMod val="40000"/>
                        <a:lumOff val="60000"/>
                      </a:schemeClr>
                    </a:solidFill>
                  </a:tcPr>
                </a:tc>
                <a:extLst>
                  <a:ext uri="{0D108BD9-81ED-4DB2-BD59-A6C34878D82A}">
                    <a16:rowId xmlns:a16="http://schemas.microsoft.com/office/drawing/2014/main" val="2322929551"/>
                  </a:ext>
                </a:extLst>
              </a:tr>
            </a:tbl>
          </a:graphicData>
        </a:graphic>
      </p:graphicFrame>
      <p:graphicFrame>
        <p:nvGraphicFramePr>
          <p:cNvPr id="16" name="Tabla 15">
            <a:extLst>
              <a:ext uri="{FF2B5EF4-FFF2-40B4-BE49-F238E27FC236}">
                <a16:creationId xmlns:a16="http://schemas.microsoft.com/office/drawing/2014/main" id="{8418F80D-FC6D-43D0-B3A1-9CA0241271E8}"/>
              </a:ext>
            </a:extLst>
          </p:cNvPr>
          <p:cNvGraphicFramePr>
            <a:graphicFrameLocks noGrp="1"/>
          </p:cNvGraphicFramePr>
          <p:nvPr>
            <p:extLst/>
          </p:nvPr>
        </p:nvGraphicFramePr>
        <p:xfrm>
          <a:off x="7435946" y="2573749"/>
          <a:ext cx="3140614" cy="1852228"/>
        </p:xfrm>
        <a:graphic>
          <a:graphicData uri="http://schemas.openxmlformats.org/drawingml/2006/table">
            <a:tbl>
              <a:tblPr>
                <a:tableStyleId>{EB9631B5-78F2-41C9-869B-9F39066F8104}</a:tableStyleId>
              </a:tblPr>
              <a:tblGrid>
                <a:gridCol w="724061">
                  <a:extLst>
                    <a:ext uri="{9D8B030D-6E8A-4147-A177-3AD203B41FA5}">
                      <a16:colId xmlns:a16="http://schemas.microsoft.com/office/drawing/2014/main" val="3917679406"/>
                    </a:ext>
                  </a:extLst>
                </a:gridCol>
                <a:gridCol w="832670">
                  <a:extLst>
                    <a:ext uri="{9D8B030D-6E8A-4147-A177-3AD203B41FA5}">
                      <a16:colId xmlns:a16="http://schemas.microsoft.com/office/drawing/2014/main" val="2116996184"/>
                    </a:ext>
                  </a:extLst>
                </a:gridCol>
                <a:gridCol w="859822">
                  <a:extLst>
                    <a:ext uri="{9D8B030D-6E8A-4147-A177-3AD203B41FA5}">
                      <a16:colId xmlns:a16="http://schemas.microsoft.com/office/drawing/2014/main" val="1071582384"/>
                    </a:ext>
                  </a:extLst>
                </a:gridCol>
                <a:gridCol w="724061">
                  <a:extLst>
                    <a:ext uri="{9D8B030D-6E8A-4147-A177-3AD203B41FA5}">
                      <a16:colId xmlns:a16="http://schemas.microsoft.com/office/drawing/2014/main" val="3248995573"/>
                    </a:ext>
                  </a:extLst>
                </a:gridCol>
              </a:tblGrid>
              <a:tr h="300762">
                <a:tc gridSpan="4">
                  <a:txBody>
                    <a:bodyPr/>
                    <a:lstStyle/>
                    <a:p>
                      <a:pPr algn="ctr" rtl="0" fontAlgn="ctr"/>
                      <a:r>
                        <a:rPr lang="es-CO" sz="1050" b="1" u="none" strike="noStrike" dirty="0">
                          <a:effectLst/>
                        </a:rPr>
                        <a:t>HISTORICO DE AUMENTO APROBADO SAE VS INCREMENTO DEL SMMLV</a:t>
                      </a:r>
                      <a:endParaRPr lang="es-CO" sz="105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848773207"/>
                  </a:ext>
                </a:extLst>
              </a:tr>
              <a:tr h="352993">
                <a:tc>
                  <a:txBody>
                    <a:bodyPr/>
                    <a:lstStyle/>
                    <a:p>
                      <a:pPr algn="ctr" rtl="0" fontAlgn="ctr"/>
                      <a:r>
                        <a:rPr lang="es-CO" sz="1050" b="1" u="none" strike="noStrike" dirty="0">
                          <a:effectLst/>
                        </a:rPr>
                        <a:t>AÑO</a:t>
                      </a:r>
                      <a:endParaRPr lang="es-CO" sz="105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50" b="1" u="none" strike="noStrike" dirty="0">
                          <a:effectLst/>
                        </a:rPr>
                        <a:t>AUMENTO SMMLV</a:t>
                      </a:r>
                      <a:endParaRPr lang="es-CO" sz="105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50" b="1" u="none" strike="noStrike" dirty="0">
                          <a:effectLst/>
                        </a:rPr>
                        <a:t>PORCENTAJE INC EN SAE</a:t>
                      </a:r>
                      <a:endParaRPr lang="es-CO" sz="105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50" b="1" u="none" strike="noStrike" dirty="0">
                          <a:effectLst/>
                        </a:rPr>
                        <a:t>DIF</a:t>
                      </a:r>
                      <a:endParaRPr lang="es-CO" sz="105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1403666"/>
                  </a:ext>
                </a:extLst>
              </a:tr>
              <a:tr h="161681">
                <a:tc>
                  <a:txBody>
                    <a:bodyPr/>
                    <a:lstStyle/>
                    <a:p>
                      <a:pPr algn="ctr" rtl="0" fontAlgn="ctr"/>
                      <a:r>
                        <a:rPr lang="es-CO" sz="1100" u="none" strike="noStrike" dirty="0">
                          <a:effectLst/>
                        </a:rPr>
                        <a:t>2015</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4.60%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dirty="0">
                          <a:effectLst/>
                        </a:rPr>
                        <a:t>-4.60%</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45491593"/>
                  </a:ext>
                </a:extLst>
              </a:tr>
              <a:tr h="161681">
                <a:tc>
                  <a:txBody>
                    <a:bodyPr/>
                    <a:lstStyle/>
                    <a:p>
                      <a:pPr algn="ctr" rtl="0" fontAlgn="ctr"/>
                      <a:r>
                        <a:rPr lang="es-CO" sz="1100" u="none" strike="noStrike" dirty="0">
                          <a:effectLst/>
                        </a:rPr>
                        <a:t>2016</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7.00%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dirty="0">
                          <a:effectLst/>
                        </a:rPr>
                        <a:t>-2.00%</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77660916"/>
                  </a:ext>
                </a:extLst>
              </a:tr>
              <a:tr h="161681">
                <a:tc>
                  <a:txBody>
                    <a:bodyPr/>
                    <a:lstStyle/>
                    <a:p>
                      <a:pPr algn="ctr" rtl="0" fontAlgn="ctr"/>
                      <a:r>
                        <a:rPr lang="es-CO" sz="1100" u="none" strike="noStrike" dirty="0">
                          <a:effectLst/>
                        </a:rPr>
                        <a:t>2017</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7.00%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6.75%</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dirty="0">
                          <a:effectLst/>
                        </a:rPr>
                        <a:t>-0.25%</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77614882"/>
                  </a:ext>
                </a:extLst>
              </a:tr>
              <a:tr h="161681">
                <a:tc>
                  <a:txBody>
                    <a:bodyPr/>
                    <a:lstStyle/>
                    <a:p>
                      <a:pPr algn="ctr" rtl="0" fontAlgn="ctr"/>
                      <a:r>
                        <a:rPr lang="es-CO" sz="1100" u="none" strike="noStrike" dirty="0">
                          <a:effectLst/>
                        </a:rPr>
                        <a:t>2018</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5.90%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5.00%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dirty="0">
                          <a:effectLst/>
                        </a:rPr>
                        <a:t>-0.90%</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15346129"/>
                  </a:ext>
                </a:extLst>
              </a:tr>
              <a:tr h="161681">
                <a:tc>
                  <a:txBody>
                    <a:bodyPr/>
                    <a:lstStyle/>
                    <a:p>
                      <a:pPr algn="ctr" rtl="0" fontAlgn="ctr"/>
                      <a:r>
                        <a:rPr lang="es-CO" sz="1100" u="none" strike="noStrike" dirty="0">
                          <a:effectLst/>
                        </a:rPr>
                        <a:t>2019</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6.00%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5.00%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dirty="0">
                          <a:effectLst/>
                        </a:rPr>
                        <a:t>-1.00%</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04574952"/>
                  </a:ext>
                </a:extLst>
              </a:tr>
              <a:tr h="259037">
                <a:tc>
                  <a:txBody>
                    <a:bodyPr/>
                    <a:lstStyle/>
                    <a:p>
                      <a:pPr algn="l" fontAlgn="b"/>
                      <a:r>
                        <a:rPr lang="es-CO" sz="1800" u="none" strike="noStrike" dirty="0">
                          <a:effectLst/>
                        </a:rPr>
                        <a:t> </a:t>
                      </a:r>
                      <a:endParaRPr lang="es-CO" sz="18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s-CO" sz="1800" u="none" strike="noStrike" dirty="0">
                          <a:effectLst/>
                        </a:rPr>
                        <a:t> </a:t>
                      </a:r>
                      <a:endParaRPr lang="es-CO" sz="1800" b="0" i="0" u="none" strike="noStrike" dirty="0">
                        <a:solidFill>
                          <a:srgbClr val="000000"/>
                        </a:solidFill>
                        <a:effectLst/>
                        <a:latin typeface="Arial" panose="020B0604020202020204" pitchFamily="34" charset="0"/>
                      </a:endParaRPr>
                    </a:p>
                  </a:txBody>
                  <a:tcPr marL="9525" marR="9525" marT="9525" marB="0" anchor="b"/>
                </a:tc>
                <a:tc>
                  <a:txBody>
                    <a:bodyPr/>
                    <a:lstStyle/>
                    <a:p>
                      <a:pPr algn="l" rtl="0" fontAlgn="b"/>
                      <a:r>
                        <a:rPr lang="es-CO" sz="1100" u="none" strike="noStrike" dirty="0">
                          <a:effectLst/>
                        </a:rPr>
                        <a:t>TOTAL</a:t>
                      </a:r>
                      <a:endParaRPr lang="es-CO"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rtl="0" fontAlgn="b"/>
                      <a:r>
                        <a:rPr lang="es-CO" sz="1100" u="none" strike="noStrike" dirty="0">
                          <a:effectLst/>
                        </a:rPr>
                        <a:t>-8.75%</a:t>
                      </a:r>
                      <a:endParaRPr lang="es-CO"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75818174"/>
                  </a:ext>
                </a:extLst>
              </a:tr>
            </a:tbl>
          </a:graphicData>
        </a:graphic>
      </p:graphicFrame>
      <p:graphicFrame>
        <p:nvGraphicFramePr>
          <p:cNvPr id="17" name="Tabla 16">
            <a:extLst>
              <a:ext uri="{FF2B5EF4-FFF2-40B4-BE49-F238E27FC236}">
                <a16:creationId xmlns:a16="http://schemas.microsoft.com/office/drawing/2014/main" id="{455C0BAB-CC25-4C5B-A019-BF6193913176}"/>
              </a:ext>
            </a:extLst>
          </p:cNvPr>
          <p:cNvGraphicFramePr>
            <a:graphicFrameLocks noGrp="1"/>
          </p:cNvGraphicFramePr>
          <p:nvPr>
            <p:extLst/>
          </p:nvPr>
        </p:nvGraphicFramePr>
        <p:xfrm>
          <a:off x="7435946" y="4610269"/>
          <a:ext cx="3140614" cy="1874687"/>
        </p:xfrm>
        <a:graphic>
          <a:graphicData uri="http://schemas.openxmlformats.org/drawingml/2006/table">
            <a:tbl>
              <a:tblPr>
                <a:tableStyleId>{EB9631B5-78F2-41C9-869B-9F39066F8104}</a:tableStyleId>
              </a:tblPr>
              <a:tblGrid>
                <a:gridCol w="966522">
                  <a:extLst>
                    <a:ext uri="{9D8B030D-6E8A-4147-A177-3AD203B41FA5}">
                      <a16:colId xmlns:a16="http://schemas.microsoft.com/office/drawing/2014/main" val="2834724210"/>
                    </a:ext>
                  </a:extLst>
                </a:gridCol>
                <a:gridCol w="688385">
                  <a:extLst>
                    <a:ext uri="{9D8B030D-6E8A-4147-A177-3AD203B41FA5}">
                      <a16:colId xmlns:a16="http://schemas.microsoft.com/office/drawing/2014/main" val="1008308808"/>
                    </a:ext>
                  </a:extLst>
                </a:gridCol>
                <a:gridCol w="688385">
                  <a:extLst>
                    <a:ext uri="{9D8B030D-6E8A-4147-A177-3AD203B41FA5}">
                      <a16:colId xmlns:a16="http://schemas.microsoft.com/office/drawing/2014/main" val="2965088168"/>
                    </a:ext>
                  </a:extLst>
                </a:gridCol>
                <a:gridCol w="797322">
                  <a:extLst>
                    <a:ext uri="{9D8B030D-6E8A-4147-A177-3AD203B41FA5}">
                      <a16:colId xmlns:a16="http://schemas.microsoft.com/office/drawing/2014/main" val="3000239372"/>
                    </a:ext>
                  </a:extLst>
                </a:gridCol>
              </a:tblGrid>
              <a:tr h="215432">
                <a:tc gridSpan="4">
                  <a:txBody>
                    <a:bodyPr/>
                    <a:lstStyle/>
                    <a:p>
                      <a:pPr algn="ctr" rtl="0" fontAlgn="ctr"/>
                      <a:r>
                        <a:rPr lang="es-CO" sz="1050" b="1" u="none" strike="noStrike" dirty="0">
                          <a:effectLst/>
                        </a:rPr>
                        <a:t>HISTORICO DE AUMENTO APROBADO SAE VS IPC</a:t>
                      </a:r>
                      <a:endParaRPr lang="es-CO" sz="105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042480240"/>
                  </a:ext>
                </a:extLst>
              </a:tr>
              <a:tr h="321147">
                <a:tc>
                  <a:txBody>
                    <a:bodyPr/>
                    <a:lstStyle/>
                    <a:p>
                      <a:pPr algn="ctr" rtl="0" fontAlgn="ctr"/>
                      <a:r>
                        <a:rPr lang="es-CO" sz="1050" b="1" u="none" strike="noStrike">
                          <a:effectLst/>
                        </a:rPr>
                        <a:t>AÑO</a:t>
                      </a:r>
                      <a:endParaRPr lang="es-CO" sz="105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50" b="1" u="none" strike="noStrike" dirty="0">
                          <a:effectLst/>
                        </a:rPr>
                        <a:t>PORCENTAJE IPC</a:t>
                      </a:r>
                      <a:endParaRPr lang="es-CO" sz="105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50" b="1" u="none" strike="noStrike" dirty="0">
                          <a:effectLst/>
                        </a:rPr>
                        <a:t>PORCENTAJE INC EN SAE</a:t>
                      </a:r>
                      <a:endParaRPr lang="es-CO" sz="105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050" b="1" u="none" strike="noStrike" dirty="0">
                          <a:effectLst/>
                        </a:rPr>
                        <a:t>DIF</a:t>
                      </a:r>
                      <a:endParaRPr lang="es-CO" sz="105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3076675"/>
                  </a:ext>
                </a:extLst>
              </a:tr>
              <a:tr h="172363">
                <a:tc>
                  <a:txBody>
                    <a:bodyPr/>
                    <a:lstStyle/>
                    <a:p>
                      <a:pPr algn="ctr" rtl="0" fontAlgn="ctr"/>
                      <a:r>
                        <a:rPr lang="es-CO" sz="1100" u="none" strike="noStrike" dirty="0">
                          <a:effectLst/>
                        </a:rPr>
                        <a:t>2015</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3.66%</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a:effectLst/>
                        </a:rPr>
                        <a:t>-3.66%</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0008859"/>
                  </a:ext>
                </a:extLst>
              </a:tr>
              <a:tr h="172363">
                <a:tc>
                  <a:txBody>
                    <a:bodyPr/>
                    <a:lstStyle/>
                    <a:p>
                      <a:pPr algn="ctr" rtl="0" fontAlgn="ctr"/>
                      <a:r>
                        <a:rPr lang="es-CO" sz="1100" u="none" strike="noStrike" dirty="0">
                          <a:effectLst/>
                        </a:rPr>
                        <a:t>2016</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6.77%</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5%</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dirty="0">
                          <a:effectLst/>
                        </a:rPr>
                        <a:t>-1.77%</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53237756"/>
                  </a:ext>
                </a:extLst>
              </a:tr>
              <a:tr h="172363">
                <a:tc>
                  <a:txBody>
                    <a:bodyPr/>
                    <a:lstStyle/>
                    <a:p>
                      <a:pPr algn="ctr" rtl="0" fontAlgn="ctr"/>
                      <a:r>
                        <a:rPr lang="es-CO" sz="1100" u="none" strike="noStrike" dirty="0">
                          <a:effectLst/>
                        </a:rPr>
                        <a:t>2017</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5.75%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6.75%</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a:effectLst/>
                        </a:rPr>
                        <a:t>1.00%</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6912768"/>
                  </a:ext>
                </a:extLst>
              </a:tr>
              <a:tr h="172363">
                <a:tc>
                  <a:txBody>
                    <a:bodyPr/>
                    <a:lstStyle/>
                    <a:p>
                      <a:pPr algn="ctr" rtl="0" fontAlgn="ctr"/>
                      <a:r>
                        <a:rPr lang="es-CO" sz="1100" u="none" strike="noStrike" dirty="0">
                          <a:effectLst/>
                        </a:rPr>
                        <a:t>2018</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4.09%</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5.90%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a:effectLst/>
                        </a:rPr>
                        <a:t>1.81%</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37877376"/>
                  </a:ext>
                </a:extLst>
              </a:tr>
              <a:tr h="172363">
                <a:tc>
                  <a:txBody>
                    <a:bodyPr/>
                    <a:lstStyle/>
                    <a:p>
                      <a:pPr algn="ctr" rtl="0" fontAlgn="ctr"/>
                      <a:r>
                        <a:rPr lang="es-CO" sz="1100" u="none" strike="noStrike" dirty="0">
                          <a:effectLst/>
                        </a:rPr>
                        <a:t>2019</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a:effectLst/>
                        </a:rPr>
                        <a:t>3.18%</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rtl="0" fontAlgn="ctr"/>
                      <a:r>
                        <a:rPr lang="es-CO" sz="1100" u="none" strike="noStrike" dirty="0">
                          <a:effectLst/>
                        </a:rPr>
                        <a:t>5.00%</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r" rtl="0" fontAlgn="b"/>
                      <a:r>
                        <a:rPr lang="es-CO" sz="1100" u="none" strike="noStrike">
                          <a:effectLst/>
                        </a:rPr>
                        <a:t>1.82%</a:t>
                      </a:r>
                      <a:endParaRPr lang="es-C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49894597"/>
                  </a:ext>
                </a:extLst>
              </a:tr>
              <a:tr h="249384">
                <a:tc>
                  <a:txBody>
                    <a:bodyPr/>
                    <a:lstStyle/>
                    <a:p>
                      <a:pPr algn="l" fontAlgn="b"/>
                      <a:r>
                        <a:rPr lang="es-CO" sz="1800" u="none" strike="noStrike">
                          <a:effectLst/>
                        </a:rPr>
                        <a:t> </a:t>
                      </a:r>
                      <a:endParaRPr lang="es-CO" sz="18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s-CO" sz="1800" u="none" strike="noStrike">
                          <a:effectLst/>
                        </a:rPr>
                        <a:t> </a:t>
                      </a:r>
                      <a:endParaRPr lang="es-CO" sz="1800" b="0" i="0" u="none" strike="noStrike">
                        <a:solidFill>
                          <a:srgbClr val="000000"/>
                        </a:solidFill>
                        <a:effectLst/>
                        <a:latin typeface="Arial" panose="020B0604020202020204" pitchFamily="34" charset="0"/>
                      </a:endParaRPr>
                    </a:p>
                  </a:txBody>
                  <a:tcPr marL="9525" marR="9525" marT="9525" marB="0" anchor="b"/>
                </a:tc>
                <a:tc>
                  <a:txBody>
                    <a:bodyPr/>
                    <a:lstStyle/>
                    <a:p>
                      <a:pPr algn="l" rtl="0" fontAlgn="b"/>
                      <a:r>
                        <a:rPr lang="es-CO" sz="1100" u="none" strike="noStrike">
                          <a:effectLst/>
                        </a:rPr>
                        <a:t>TOTAL</a:t>
                      </a:r>
                      <a:endParaRPr lang="es-CO" sz="1100" b="1" i="0" u="none" strike="noStrike">
                        <a:solidFill>
                          <a:srgbClr val="000000"/>
                        </a:solidFill>
                        <a:effectLst/>
                        <a:latin typeface="Calibri" panose="020F0502020204030204" pitchFamily="34" charset="0"/>
                      </a:endParaRPr>
                    </a:p>
                  </a:txBody>
                  <a:tcPr marL="9525" marR="9525" marT="9525" marB="0" anchor="b"/>
                </a:tc>
                <a:tc>
                  <a:txBody>
                    <a:bodyPr/>
                    <a:lstStyle/>
                    <a:p>
                      <a:pPr algn="r" rtl="0" fontAlgn="b"/>
                      <a:r>
                        <a:rPr lang="es-CO" sz="1100" u="none" strike="noStrike" dirty="0">
                          <a:effectLst/>
                        </a:rPr>
                        <a:t>-0.80%</a:t>
                      </a:r>
                      <a:endParaRPr lang="es-CO"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50381565"/>
                  </a:ext>
                </a:extLst>
              </a:tr>
            </a:tbl>
          </a:graphicData>
        </a:graphic>
      </p:graphicFrame>
      <p:pic>
        <p:nvPicPr>
          <p:cNvPr id="18" name="Imagen 17">
            <a:extLst>
              <a:ext uri="{FF2B5EF4-FFF2-40B4-BE49-F238E27FC236}">
                <a16:creationId xmlns:a16="http://schemas.microsoft.com/office/drawing/2014/main" id="{7E9C7E0A-CB71-4643-B6AE-984DCC3D91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9" name="Imagen 18">
            <a:extLst>
              <a:ext uri="{FF2B5EF4-FFF2-40B4-BE49-F238E27FC236}">
                <a16:creationId xmlns:a16="http://schemas.microsoft.com/office/drawing/2014/main" id="{A89415F8-562A-4B9B-AB50-AE66F80B73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D5A6B9CC-B154-4F6A-8C29-3D012F7BB6E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 Gerencia de Talento Humano</a:t>
            </a:r>
          </a:p>
        </p:txBody>
      </p:sp>
    </p:spTree>
    <p:extLst>
      <p:ext uri="{BB962C8B-B14F-4D97-AF65-F5344CB8AC3E}">
        <p14:creationId xmlns:p14="http://schemas.microsoft.com/office/powerpoint/2010/main" val="1954565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98C36AB-F7E3-4476-9455-C834C728CA26}"/>
              </a:ext>
            </a:extLst>
          </p:cNvPr>
          <p:cNvSpPr txBox="1"/>
          <p:nvPr/>
        </p:nvSpPr>
        <p:spPr>
          <a:xfrm>
            <a:off x="1906371" y="789917"/>
            <a:ext cx="8625966" cy="707886"/>
          </a:xfrm>
          <a:prstGeom prst="rect">
            <a:avLst/>
          </a:prstGeom>
          <a:noFill/>
        </p:spPr>
        <p:txBody>
          <a:bodyPr wrap="square" rtlCol="0">
            <a:spAutoFit/>
          </a:bodyPr>
          <a:lstStyle/>
          <a:p>
            <a:pPr algn="ctr"/>
            <a:r>
              <a:rPr lang="es-CO" sz="2000" b="1" dirty="0">
                <a:latin typeface="Raleway"/>
              </a:rPr>
              <a:t>“Estímulos Económicos para </a:t>
            </a:r>
            <a:r>
              <a:rPr lang="es-ES" sz="2000" b="1" dirty="0">
                <a:latin typeface="Raleway"/>
              </a:rPr>
              <a:t>Certificación RAA y </a:t>
            </a:r>
            <a:endParaRPr lang="es-CO" sz="2000" b="1" dirty="0">
              <a:latin typeface="Raleway"/>
            </a:endParaRPr>
          </a:p>
          <a:p>
            <a:pPr algn="ctr"/>
            <a:r>
              <a:rPr lang="es-CO" sz="2000" b="1" dirty="0">
                <a:latin typeface="Raleway"/>
              </a:rPr>
              <a:t> Educación Superior”</a:t>
            </a:r>
            <a:endParaRPr lang="es-ES" sz="2000" b="1" dirty="0">
              <a:latin typeface="Raleway"/>
            </a:endParaRPr>
          </a:p>
        </p:txBody>
      </p:sp>
      <p:graphicFrame>
        <p:nvGraphicFramePr>
          <p:cNvPr id="7" name="Diagrama 6">
            <a:extLst>
              <a:ext uri="{FF2B5EF4-FFF2-40B4-BE49-F238E27FC236}">
                <a16:creationId xmlns:a16="http://schemas.microsoft.com/office/drawing/2014/main" id="{260188F9-A8AE-4CD1-BCEC-FCF619902DE4}"/>
              </a:ext>
            </a:extLst>
          </p:cNvPr>
          <p:cNvGraphicFramePr/>
          <p:nvPr>
            <p:extLst/>
          </p:nvPr>
        </p:nvGraphicFramePr>
        <p:xfrm>
          <a:off x="583022" y="1744726"/>
          <a:ext cx="11025954" cy="4548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n 9">
            <a:extLst>
              <a:ext uri="{FF2B5EF4-FFF2-40B4-BE49-F238E27FC236}">
                <a16:creationId xmlns:a16="http://schemas.microsoft.com/office/drawing/2014/main" id="{A7DF1856-7F70-416B-BDF9-C81437C782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2311199-3DC0-4B29-891B-E2EC1BC67C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24272C88-1ADA-4862-A35C-608EBF8EDE9D}"/>
              </a:ext>
            </a:extLst>
          </p:cNvPr>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Vicepresidencia Administrativa y Financiera – Gerencia de Talento Humano</a:t>
            </a:r>
          </a:p>
        </p:txBody>
      </p:sp>
    </p:spTree>
    <p:extLst>
      <p:ext uri="{BB962C8B-B14F-4D97-AF65-F5344CB8AC3E}">
        <p14:creationId xmlns:p14="http://schemas.microsoft.com/office/powerpoint/2010/main" val="18037650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850939" y="2681502"/>
            <a:ext cx="9143999" cy="1446550"/>
          </a:xfrm>
          <a:prstGeom prst="rect">
            <a:avLst/>
          </a:prstGeom>
          <a:noFill/>
        </p:spPr>
        <p:txBody>
          <a:bodyPr wrap="square" rtlCol="0">
            <a:spAutoFit/>
          </a:bodyPr>
          <a:lstStyle/>
          <a:p>
            <a:r>
              <a:rPr lang="es-ES" sz="4400" b="1" dirty="0">
                <a:solidFill>
                  <a:srgbClr val="002060"/>
                </a:solidFill>
              </a:rPr>
              <a:t>5. </a:t>
            </a:r>
            <a:r>
              <a:rPr lang="es-CO" sz="4400" b="1" dirty="0">
                <a:solidFill>
                  <a:srgbClr val="002060"/>
                </a:solidFill>
              </a:rPr>
              <a:t>Presentación Galería Inmobiliaria</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1877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Comportamiento del Mercado Inmobiliario a Nivel Nacional</a:t>
            </a:r>
            <a:br>
              <a:rPr lang="es-CO" dirty="0"/>
            </a:br>
            <a:br>
              <a:rPr lang="es-CO" dirty="0"/>
            </a:br>
            <a:r>
              <a:rPr lang="es-CO" dirty="0"/>
              <a:t>Abril  2019</a:t>
            </a:r>
            <a:br>
              <a:rPr lang="es-CO" dirty="0"/>
            </a:br>
            <a:endParaRPr lang="es-CO" dirty="0"/>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23656617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9362F6-3BD0-4EC9-8160-9ECA688E8FE9}"/>
              </a:ext>
            </a:extLst>
          </p:cNvPr>
          <p:cNvSpPr>
            <a:spLocks noGrp="1"/>
          </p:cNvSpPr>
          <p:nvPr>
            <p:ph type="title"/>
          </p:nvPr>
        </p:nvSpPr>
        <p:spPr/>
        <p:txBody>
          <a:bodyPr/>
          <a:lstStyle/>
          <a:p>
            <a:r>
              <a:rPr lang="es-CO" dirty="0"/>
              <a:t>Resumen Comportamiento Vivienda Nueva</a:t>
            </a:r>
          </a:p>
        </p:txBody>
      </p:sp>
      <p:sp>
        <p:nvSpPr>
          <p:cNvPr id="3" name="Marcador de contenido 2">
            <a:extLst>
              <a:ext uri="{FF2B5EF4-FFF2-40B4-BE49-F238E27FC236}">
                <a16:creationId xmlns:a16="http://schemas.microsoft.com/office/drawing/2014/main" id="{4A5D1EEC-91D5-44E9-8450-39D0E570362D}"/>
              </a:ext>
            </a:extLst>
          </p:cNvPr>
          <p:cNvSpPr>
            <a:spLocks noGrp="1"/>
          </p:cNvSpPr>
          <p:nvPr>
            <p:ph idx="1"/>
          </p:nvPr>
        </p:nvSpPr>
        <p:spPr/>
        <p:txBody>
          <a:bodyPr>
            <a:normAutofit fontScale="85000" lnSpcReduction="20000"/>
          </a:bodyPr>
          <a:lstStyle/>
          <a:p>
            <a:pPr algn="just"/>
            <a:r>
              <a:rPr lang="es-CO" dirty="0"/>
              <a:t>Entre el año 2010 y 2016 el mercado de vivienda mantuvo un gran crecimiento tanto en el mercado Vis como en el No VIS.</a:t>
            </a:r>
          </a:p>
          <a:p>
            <a:pPr algn="just"/>
            <a:r>
              <a:rPr lang="es-CO" dirty="0"/>
              <a:t>A  partir de 2016 el mercado de Vivienda No VIS empieza a caer y lo  hace hasta el segundo semestre de 2018 (2 años), y a partir de este momento se ha estabilizado en ventas pero aún no se ve una recuperación de los volúmenes de ventas observadas en la primera parte del ciclo.</a:t>
            </a:r>
          </a:p>
          <a:p>
            <a:pPr algn="just"/>
            <a:r>
              <a:rPr lang="es-CO" dirty="0"/>
              <a:t>A pesar de la caída del mercado No VIS el crecimiento del mercado es del 2% anual en promedio y del 5% en pesos reales desde 2010 hasta 2018. En ese mismo periodo la vivienda de Interés Social crecía a una tasa del 8% en unidades y 14% en pesos.</a:t>
            </a:r>
          </a:p>
          <a:p>
            <a:pPr algn="just"/>
            <a:r>
              <a:rPr lang="es-CO" dirty="0"/>
              <a:t>Actualmente el mercado se comporta levemente inferior a lo que se observó durante el primer cuatrimestre del año 2018. Actualmente el 64% de las ventas en unidades corresponden a la vivienda VIS y el 36% al No-VIS.  En Pesos la situación es la opuesta, la No-VIS representa el 64% de las ventas mientras el VIS representa el 36&amp;.</a:t>
            </a:r>
          </a:p>
        </p:txBody>
      </p:sp>
      <p:sp>
        <p:nvSpPr>
          <p:cNvPr id="4" name="Marcador de número de diapositiva 3">
            <a:extLst>
              <a:ext uri="{FF2B5EF4-FFF2-40B4-BE49-F238E27FC236}">
                <a16:creationId xmlns:a16="http://schemas.microsoft.com/office/drawing/2014/main" id="{783BE344-4A8F-4237-A016-49C7AF8B6C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2445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093BEE-61DF-41C7-9509-117D69C1E1FA}"/>
              </a:ext>
            </a:extLst>
          </p:cNvPr>
          <p:cNvSpPr>
            <a:spLocks noGrp="1"/>
          </p:cNvSpPr>
          <p:nvPr>
            <p:ph type="title"/>
          </p:nvPr>
        </p:nvSpPr>
        <p:spPr>
          <a:xfrm>
            <a:off x="839346" y="184151"/>
            <a:ext cx="10515600" cy="714032"/>
          </a:xfrm>
        </p:spPr>
        <p:txBody>
          <a:bodyPr>
            <a:normAutofit/>
          </a:bodyPr>
          <a:lstStyle/>
          <a:p>
            <a:r>
              <a:rPr lang="es-CO" sz="2800" dirty="0">
                <a:cs typeface="Arial" panose="020B0604020202020204" pitchFamily="34" charset="0"/>
              </a:rPr>
              <a:t>Evolución de las Ventas Nacional - Acumulado Últimos 12 meses</a:t>
            </a:r>
            <a:endParaRPr lang="es-ES_tradnl" sz="2800" dirty="0"/>
          </a:p>
        </p:txBody>
      </p:sp>
      <p:sp>
        <p:nvSpPr>
          <p:cNvPr id="4" name="Marcador de número de diapositiva 3">
            <a:extLst>
              <a:ext uri="{FF2B5EF4-FFF2-40B4-BE49-F238E27FC236}">
                <a16:creationId xmlns:a16="http://schemas.microsoft.com/office/drawing/2014/main" id="{A5C69CD5-BA50-415D-A6DF-FBF6D9CD37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88DE5138-7642-4E50-A512-8426AEDD752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7905"/>
          <a:stretch/>
        </p:blipFill>
        <p:spPr>
          <a:xfrm>
            <a:off x="126411" y="1160112"/>
            <a:ext cx="5908378" cy="3413469"/>
          </a:xfrm>
          <a:prstGeom prst="rect">
            <a:avLst/>
          </a:prstGeom>
        </p:spPr>
      </p:pic>
      <p:pic>
        <p:nvPicPr>
          <p:cNvPr id="7" name="Imagen 6">
            <a:extLst>
              <a:ext uri="{FF2B5EF4-FFF2-40B4-BE49-F238E27FC236}">
                <a16:creationId xmlns:a16="http://schemas.microsoft.com/office/drawing/2014/main" id="{E89D3AD8-3185-4AF6-86D2-70DE5786C1D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7905"/>
          <a:stretch/>
        </p:blipFill>
        <p:spPr>
          <a:xfrm>
            <a:off x="6268997" y="1160112"/>
            <a:ext cx="5663330" cy="3413469"/>
          </a:xfrm>
          <a:prstGeom prst="rect">
            <a:avLst/>
          </a:prstGeom>
        </p:spPr>
      </p:pic>
      <p:pic>
        <p:nvPicPr>
          <p:cNvPr id="8" name="Picture 4">
            <a:extLst>
              <a:ext uri="{FF2B5EF4-FFF2-40B4-BE49-F238E27FC236}">
                <a16:creationId xmlns:a16="http://schemas.microsoft.com/office/drawing/2014/main" id="{0EC6F973-EF91-4D0B-82CD-E9FACE932A3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49430" y="4632419"/>
            <a:ext cx="1918539" cy="92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6 Rectángulo">
            <a:extLst>
              <a:ext uri="{FF2B5EF4-FFF2-40B4-BE49-F238E27FC236}">
                <a16:creationId xmlns:a16="http://schemas.microsoft.com/office/drawing/2014/main" id="{6760C3AF-4263-4297-9E73-67719A9F1B1B}"/>
              </a:ext>
            </a:extLst>
          </p:cNvPr>
          <p:cNvSpPr/>
          <p:nvPr/>
        </p:nvSpPr>
        <p:spPr>
          <a:xfrm>
            <a:off x="834622" y="5746850"/>
            <a:ext cx="112008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Incluye Bogotá, Medellín, Cali, Barranquilla, Cartagena, Santa Marta, Villavicencio, (todas con sus áreas metropolitanas) y el Área Campestre, Girardot y municipios aledaños.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Excluye Bucaramanga en donde el seguimiento se inició en el 2011. Deflactado por IPC Nacional</a:t>
            </a:r>
          </a:p>
        </p:txBody>
      </p:sp>
    </p:spTree>
    <p:extLst>
      <p:ext uri="{BB962C8B-B14F-4D97-AF65-F5344CB8AC3E}">
        <p14:creationId xmlns:p14="http://schemas.microsoft.com/office/powerpoint/2010/main" val="30696844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093BEE-61DF-41C7-9509-117D69C1E1FA}"/>
              </a:ext>
            </a:extLst>
          </p:cNvPr>
          <p:cNvSpPr>
            <a:spLocks noGrp="1"/>
          </p:cNvSpPr>
          <p:nvPr>
            <p:ph type="title"/>
          </p:nvPr>
        </p:nvSpPr>
        <p:spPr>
          <a:xfrm>
            <a:off x="839346" y="184151"/>
            <a:ext cx="10515600" cy="714032"/>
          </a:xfrm>
        </p:spPr>
        <p:txBody>
          <a:bodyPr>
            <a:normAutofit/>
          </a:bodyPr>
          <a:lstStyle/>
          <a:p>
            <a:r>
              <a:rPr lang="es-CO" sz="2800" dirty="0">
                <a:cs typeface="Arial" panose="020B0604020202020204" pitchFamily="34" charset="0"/>
              </a:rPr>
              <a:t>Evolución de las Ventas Nacional - Acumulado Últimos 12 meses</a:t>
            </a:r>
            <a:endParaRPr lang="es-ES_tradnl" sz="2800" dirty="0"/>
          </a:p>
        </p:txBody>
      </p:sp>
      <p:sp>
        <p:nvSpPr>
          <p:cNvPr id="4" name="Marcador de número de diapositiva 3">
            <a:extLst>
              <a:ext uri="{FF2B5EF4-FFF2-40B4-BE49-F238E27FC236}">
                <a16:creationId xmlns:a16="http://schemas.microsoft.com/office/drawing/2014/main" id="{A5C69CD5-BA50-415D-A6DF-FBF6D9CD37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6AF68ED0-A632-4953-AB24-558E8FA6992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4068" y="1050324"/>
            <a:ext cx="5819115" cy="2233896"/>
          </a:xfrm>
          <a:prstGeom prst="rect">
            <a:avLst/>
          </a:prstGeom>
        </p:spPr>
      </p:pic>
      <p:pic>
        <p:nvPicPr>
          <p:cNvPr id="5" name="Imagen 4">
            <a:extLst>
              <a:ext uri="{FF2B5EF4-FFF2-40B4-BE49-F238E27FC236}">
                <a16:creationId xmlns:a16="http://schemas.microsoft.com/office/drawing/2014/main" id="{2C1C21A8-62E8-4545-BCC9-7B3BB565280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69461" y="1050322"/>
            <a:ext cx="5815220" cy="2233897"/>
          </a:xfrm>
          <a:prstGeom prst="rect">
            <a:avLst/>
          </a:prstGeom>
        </p:spPr>
      </p:pic>
      <p:pic>
        <p:nvPicPr>
          <p:cNvPr id="6" name="Imagen 5">
            <a:extLst>
              <a:ext uri="{FF2B5EF4-FFF2-40B4-BE49-F238E27FC236}">
                <a16:creationId xmlns:a16="http://schemas.microsoft.com/office/drawing/2014/main" id="{278055B8-D60B-4938-9EA6-0184C38036C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4068" y="3633504"/>
            <a:ext cx="5819115" cy="2233895"/>
          </a:xfrm>
          <a:prstGeom prst="rect">
            <a:avLst/>
          </a:prstGeom>
        </p:spPr>
      </p:pic>
      <p:pic>
        <p:nvPicPr>
          <p:cNvPr id="7" name="Imagen 6">
            <a:extLst>
              <a:ext uri="{FF2B5EF4-FFF2-40B4-BE49-F238E27FC236}">
                <a16:creationId xmlns:a16="http://schemas.microsoft.com/office/drawing/2014/main" id="{D154DCCB-2FF5-4306-AC61-1AA7AE75F2A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69461" y="3633502"/>
            <a:ext cx="5819116" cy="2233897"/>
          </a:xfrm>
          <a:prstGeom prst="rect">
            <a:avLst/>
          </a:prstGeom>
        </p:spPr>
      </p:pic>
      <p:pic>
        <p:nvPicPr>
          <p:cNvPr id="10" name="Picture 6">
            <a:extLst>
              <a:ext uri="{FF2B5EF4-FFF2-40B4-BE49-F238E27FC236}">
                <a16:creationId xmlns:a16="http://schemas.microsoft.com/office/drawing/2014/main" id="{43ED1ACB-2DB5-45E5-AA95-24E0A93448D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92467" y="1138967"/>
            <a:ext cx="15335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a:extLst>
              <a:ext uri="{FF2B5EF4-FFF2-40B4-BE49-F238E27FC236}">
                <a16:creationId xmlns:a16="http://schemas.microsoft.com/office/drawing/2014/main" id="{DC246A63-7211-477E-81F9-5E3BB7E752D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3267" y="3467100"/>
            <a:ext cx="1533525" cy="88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ángulo 13">
            <a:extLst>
              <a:ext uri="{FF2B5EF4-FFF2-40B4-BE49-F238E27FC236}">
                <a16:creationId xmlns:a16="http://schemas.microsoft.com/office/drawing/2014/main" id="{826CCD4C-F975-4DB2-9356-1FD09CB714F5}"/>
              </a:ext>
            </a:extLst>
          </p:cNvPr>
          <p:cNvSpPr/>
          <p:nvPr/>
        </p:nvSpPr>
        <p:spPr>
          <a:xfrm>
            <a:off x="5710236" y="947900"/>
            <a:ext cx="527047" cy="40011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VIS</a:t>
            </a:r>
          </a:p>
        </p:txBody>
      </p:sp>
      <p:sp>
        <p:nvSpPr>
          <p:cNvPr id="16" name="Rectángulo 15">
            <a:extLst>
              <a:ext uri="{FF2B5EF4-FFF2-40B4-BE49-F238E27FC236}">
                <a16:creationId xmlns:a16="http://schemas.microsoft.com/office/drawing/2014/main" id="{24A81E85-781C-44BB-9359-FFDCBEA5F88C}"/>
              </a:ext>
            </a:extLst>
          </p:cNvPr>
          <p:cNvSpPr/>
          <p:nvPr/>
        </p:nvSpPr>
        <p:spPr>
          <a:xfrm>
            <a:off x="11687256" y="926760"/>
            <a:ext cx="527047" cy="40011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VIS</a:t>
            </a:r>
          </a:p>
        </p:txBody>
      </p:sp>
      <p:sp>
        <p:nvSpPr>
          <p:cNvPr id="17" name="Rectángulo 16">
            <a:extLst>
              <a:ext uri="{FF2B5EF4-FFF2-40B4-BE49-F238E27FC236}">
                <a16:creationId xmlns:a16="http://schemas.microsoft.com/office/drawing/2014/main" id="{6B660F79-3ED2-4145-8655-6C7E4FAD2D74}"/>
              </a:ext>
            </a:extLst>
          </p:cNvPr>
          <p:cNvSpPr/>
          <p:nvPr/>
        </p:nvSpPr>
        <p:spPr>
          <a:xfrm>
            <a:off x="5559275" y="3508223"/>
            <a:ext cx="527047" cy="707886"/>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NoVIS</a:t>
            </a:r>
            <a:endParaRPr kumimoji="0" lang="es-CO" sz="2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
        <p:nvSpPr>
          <p:cNvPr id="18" name="Rectángulo 17">
            <a:extLst>
              <a:ext uri="{FF2B5EF4-FFF2-40B4-BE49-F238E27FC236}">
                <a16:creationId xmlns:a16="http://schemas.microsoft.com/office/drawing/2014/main" id="{DC3D082E-9712-401F-8813-5AEF707D29EC}"/>
              </a:ext>
            </a:extLst>
          </p:cNvPr>
          <p:cNvSpPr/>
          <p:nvPr/>
        </p:nvSpPr>
        <p:spPr>
          <a:xfrm>
            <a:off x="11457634" y="3508223"/>
            <a:ext cx="527047" cy="707886"/>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NoVIS</a:t>
            </a:r>
            <a:endParaRPr kumimoji="0" lang="es-CO" sz="2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
        <p:nvSpPr>
          <p:cNvPr id="15" name="6 Rectángulo">
            <a:extLst>
              <a:ext uri="{FF2B5EF4-FFF2-40B4-BE49-F238E27FC236}">
                <a16:creationId xmlns:a16="http://schemas.microsoft.com/office/drawing/2014/main" id="{ECC1879B-51BB-4A64-B470-6A7073FA0B5D}"/>
              </a:ext>
            </a:extLst>
          </p:cNvPr>
          <p:cNvSpPr/>
          <p:nvPr/>
        </p:nvSpPr>
        <p:spPr>
          <a:xfrm>
            <a:off x="834622" y="5848647"/>
            <a:ext cx="112008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Incluye Bogotá, Medellín, Cali, Barranquilla, Cartagena, Santa Marta, Villavicencio, (todas con sus áreas metropolitanas) y el Área Campestre, Girardot y municipios aledaños.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Excluye Bucaramanga en donde el seguimiento se inició en el 2011. Deflactado por IPC Nacional</a:t>
            </a:r>
          </a:p>
        </p:txBody>
      </p:sp>
    </p:spTree>
    <p:extLst>
      <p:ext uri="{BB962C8B-B14F-4D97-AF65-F5344CB8AC3E}">
        <p14:creationId xmlns:p14="http://schemas.microsoft.com/office/powerpoint/2010/main" val="2687559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Comportamiento del Mercado de Vivienda Nueva </a:t>
            </a:r>
            <a:br>
              <a:rPr lang="es-CO" dirty="0"/>
            </a:br>
            <a:r>
              <a:rPr lang="es-CO" dirty="0"/>
              <a:t>a Nivel Nacional</a:t>
            </a:r>
            <a:br>
              <a:rPr lang="es-CO" dirty="0"/>
            </a:br>
            <a:br>
              <a:rPr lang="es-CO" dirty="0"/>
            </a:br>
            <a:r>
              <a:rPr lang="es-CO" dirty="0"/>
              <a:t>Abril  2019</a:t>
            </a:r>
            <a:br>
              <a:rPr lang="es-CO" dirty="0"/>
            </a:br>
            <a:endParaRPr lang="es-CO" dirty="0"/>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8276503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dirty="0"/>
              <a:t>Ventas  Año Corrido</a:t>
            </a:r>
          </a:p>
        </p:txBody>
      </p:sp>
      <p:sp>
        <p:nvSpPr>
          <p:cNvPr id="9" name="Marcador de número de diapositiva 8">
            <a:extLst>
              <a:ext uri="{FF2B5EF4-FFF2-40B4-BE49-F238E27FC236}">
                <a16:creationId xmlns:a16="http://schemas.microsoft.com/office/drawing/2014/main" id="{6CFDB57F-790A-40A8-BFF5-2388073A86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3 Marcador de texto"/>
          <p:cNvSpPr>
            <a:spLocks noGrp="1"/>
          </p:cNvSpPr>
          <p:nvPr>
            <p:ph type="body" idx="13"/>
          </p:nvPr>
        </p:nvSpPr>
        <p:spPr/>
        <p:txBody>
          <a:bodyPr/>
          <a:lstStyle/>
          <a:p>
            <a:r>
              <a:rPr lang="es-CO" dirty="0"/>
              <a:t>Nacional</a:t>
            </a:r>
          </a:p>
        </p:txBody>
      </p:sp>
      <p:pic>
        <p:nvPicPr>
          <p:cNvPr id="3" name="Imagen 2">
            <a:extLst>
              <a:ext uri="{FF2B5EF4-FFF2-40B4-BE49-F238E27FC236}">
                <a16:creationId xmlns:a16="http://schemas.microsoft.com/office/drawing/2014/main" id="{E4B703EF-6E03-4DAA-9925-84DC213BCF59}"/>
              </a:ext>
            </a:extLst>
          </p:cNvPr>
          <p:cNvPicPr>
            <a:picLocks noChangeAspect="1"/>
          </p:cNvPicPr>
          <p:nvPr/>
        </p:nvPicPr>
        <p:blipFill>
          <a:blip r:embed="rId2"/>
          <a:stretch>
            <a:fillRect/>
          </a:stretch>
        </p:blipFill>
        <p:spPr>
          <a:xfrm>
            <a:off x="1159329" y="1078068"/>
            <a:ext cx="4882245" cy="2902331"/>
          </a:xfrm>
          <a:prstGeom prst="rect">
            <a:avLst/>
          </a:prstGeom>
        </p:spPr>
      </p:pic>
      <p:pic>
        <p:nvPicPr>
          <p:cNvPr id="5" name="Imagen 4">
            <a:extLst>
              <a:ext uri="{FF2B5EF4-FFF2-40B4-BE49-F238E27FC236}">
                <a16:creationId xmlns:a16="http://schemas.microsoft.com/office/drawing/2014/main" id="{3189715D-D3CE-4ADB-85D7-DD6B3C836652}"/>
              </a:ext>
            </a:extLst>
          </p:cNvPr>
          <p:cNvPicPr>
            <a:picLocks noChangeAspect="1"/>
          </p:cNvPicPr>
          <p:nvPr/>
        </p:nvPicPr>
        <p:blipFill>
          <a:blip r:embed="rId3"/>
          <a:stretch>
            <a:fillRect/>
          </a:stretch>
        </p:blipFill>
        <p:spPr>
          <a:xfrm>
            <a:off x="6253285" y="1055563"/>
            <a:ext cx="5055320" cy="3010251"/>
          </a:xfrm>
          <a:prstGeom prst="rect">
            <a:avLst/>
          </a:prstGeom>
        </p:spPr>
      </p:pic>
      <p:pic>
        <p:nvPicPr>
          <p:cNvPr id="6" name="Imagen 5">
            <a:extLst>
              <a:ext uri="{FF2B5EF4-FFF2-40B4-BE49-F238E27FC236}">
                <a16:creationId xmlns:a16="http://schemas.microsoft.com/office/drawing/2014/main" id="{15677CAC-C25B-4306-8993-3B5CF46FFBD9}"/>
              </a:ext>
            </a:extLst>
          </p:cNvPr>
          <p:cNvPicPr>
            <a:picLocks noChangeAspect="1"/>
          </p:cNvPicPr>
          <p:nvPr/>
        </p:nvPicPr>
        <p:blipFill>
          <a:blip r:embed="rId4"/>
          <a:stretch>
            <a:fillRect/>
          </a:stretch>
        </p:blipFill>
        <p:spPr>
          <a:xfrm>
            <a:off x="1010072" y="4369186"/>
            <a:ext cx="10276626" cy="1280501"/>
          </a:xfrm>
          <a:prstGeom prst="rect">
            <a:avLst/>
          </a:prstGeom>
        </p:spPr>
      </p:pic>
    </p:spTree>
    <p:extLst>
      <p:ext uri="{BB962C8B-B14F-4D97-AF65-F5344CB8AC3E}">
        <p14:creationId xmlns:p14="http://schemas.microsoft.com/office/powerpoint/2010/main" val="1826801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Ventas  Año Corrido VIS</a:t>
            </a:r>
            <a:br>
              <a:rPr lang="es-CO" dirty="0"/>
            </a:br>
            <a:endParaRPr lang="es-CO" dirty="0"/>
          </a:p>
        </p:txBody>
      </p:sp>
      <p:sp>
        <p:nvSpPr>
          <p:cNvPr id="9" name="Marcador de número de diapositiva 8">
            <a:extLst>
              <a:ext uri="{FF2B5EF4-FFF2-40B4-BE49-F238E27FC236}">
                <a16:creationId xmlns:a16="http://schemas.microsoft.com/office/drawing/2014/main" id="{6CFDB57F-790A-40A8-BFF5-2388073A86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3 Marcador de texto"/>
          <p:cNvSpPr>
            <a:spLocks noGrp="1"/>
          </p:cNvSpPr>
          <p:nvPr>
            <p:ph type="body" idx="13"/>
          </p:nvPr>
        </p:nvSpPr>
        <p:spPr/>
        <p:txBody>
          <a:bodyPr/>
          <a:lstStyle/>
          <a:p>
            <a:r>
              <a:rPr lang="es-CO" dirty="0"/>
              <a:t>Nacional</a:t>
            </a:r>
          </a:p>
        </p:txBody>
      </p:sp>
      <p:pic>
        <p:nvPicPr>
          <p:cNvPr id="3" name="Imagen 2">
            <a:extLst>
              <a:ext uri="{FF2B5EF4-FFF2-40B4-BE49-F238E27FC236}">
                <a16:creationId xmlns:a16="http://schemas.microsoft.com/office/drawing/2014/main" id="{7D6FECEE-0E00-459B-BEB2-CA18C84C46B8}"/>
              </a:ext>
            </a:extLst>
          </p:cNvPr>
          <p:cNvPicPr>
            <a:picLocks noChangeAspect="1"/>
          </p:cNvPicPr>
          <p:nvPr/>
        </p:nvPicPr>
        <p:blipFill>
          <a:blip r:embed="rId2"/>
          <a:stretch>
            <a:fillRect/>
          </a:stretch>
        </p:blipFill>
        <p:spPr>
          <a:xfrm>
            <a:off x="408658" y="1267850"/>
            <a:ext cx="5530914" cy="3140878"/>
          </a:xfrm>
          <a:prstGeom prst="rect">
            <a:avLst/>
          </a:prstGeom>
        </p:spPr>
      </p:pic>
      <p:pic>
        <p:nvPicPr>
          <p:cNvPr id="5" name="Imagen 4">
            <a:extLst>
              <a:ext uri="{FF2B5EF4-FFF2-40B4-BE49-F238E27FC236}">
                <a16:creationId xmlns:a16="http://schemas.microsoft.com/office/drawing/2014/main" id="{2C511140-346D-4B7A-A6B1-8FCE88CF07F8}"/>
              </a:ext>
            </a:extLst>
          </p:cNvPr>
          <p:cNvPicPr>
            <a:picLocks noChangeAspect="1"/>
          </p:cNvPicPr>
          <p:nvPr/>
        </p:nvPicPr>
        <p:blipFill>
          <a:blip r:embed="rId3"/>
          <a:stretch>
            <a:fillRect/>
          </a:stretch>
        </p:blipFill>
        <p:spPr>
          <a:xfrm>
            <a:off x="6301447" y="1284178"/>
            <a:ext cx="5522081" cy="3140879"/>
          </a:xfrm>
          <a:prstGeom prst="rect">
            <a:avLst/>
          </a:prstGeom>
        </p:spPr>
      </p:pic>
      <p:pic>
        <p:nvPicPr>
          <p:cNvPr id="6" name="Imagen 5">
            <a:extLst>
              <a:ext uri="{FF2B5EF4-FFF2-40B4-BE49-F238E27FC236}">
                <a16:creationId xmlns:a16="http://schemas.microsoft.com/office/drawing/2014/main" id="{35D28359-360A-43AE-B0D8-D63C5E61CBA9}"/>
              </a:ext>
            </a:extLst>
          </p:cNvPr>
          <p:cNvPicPr>
            <a:picLocks noChangeAspect="1"/>
          </p:cNvPicPr>
          <p:nvPr/>
        </p:nvPicPr>
        <p:blipFill>
          <a:blip r:embed="rId4"/>
          <a:stretch>
            <a:fillRect/>
          </a:stretch>
        </p:blipFill>
        <p:spPr>
          <a:xfrm>
            <a:off x="929479" y="4941198"/>
            <a:ext cx="9932679" cy="629679"/>
          </a:xfrm>
          <a:prstGeom prst="rect">
            <a:avLst/>
          </a:prstGeom>
        </p:spPr>
      </p:pic>
    </p:spTree>
    <p:extLst>
      <p:ext uri="{BB962C8B-B14F-4D97-AF65-F5344CB8AC3E}">
        <p14:creationId xmlns:p14="http://schemas.microsoft.com/office/powerpoint/2010/main" val="29563122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Ventas  Año Corrido No VIS</a:t>
            </a:r>
            <a:br>
              <a:rPr lang="es-CO" dirty="0"/>
            </a:br>
            <a:endParaRPr lang="es-CO" dirty="0"/>
          </a:p>
        </p:txBody>
      </p:sp>
      <p:sp>
        <p:nvSpPr>
          <p:cNvPr id="9" name="Marcador de número de diapositiva 8">
            <a:extLst>
              <a:ext uri="{FF2B5EF4-FFF2-40B4-BE49-F238E27FC236}">
                <a16:creationId xmlns:a16="http://schemas.microsoft.com/office/drawing/2014/main" id="{6CFDB57F-790A-40A8-BFF5-2388073A86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3 Marcador de texto"/>
          <p:cNvSpPr>
            <a:spLocks noGrp="1"/>
          </p:cNvSpPr>
          <p:nvPr>
            <p:ph type="body" idx="13"/>
          </p:nvPr>
        </p:nvSpPr>
        <p:spPr/>
        <p:txBody>
          <a:bodyPr/>
          <a:lstStyle/>
          <a:p>
            <a:r>
              <a:rPr lang="es-CO" dirty="0"/>
              <a:t>Nacional</a:t>
            </a:r>
          </a:p>
        </p:txBody>
      </p:sp>
      <p:pic>
        <p:nvPicPr>
          <p:cNvPr id="3" name="Imagen 2">
            <a:extLst>
              <a:ext uri="{FF2B5EF4-FFF2-40B4-BE49-F238E27FC236}">
                <a16:creationId xmlns:a16="http://schemas.microsoft.com/office/drawing/2014/main" id="{D4C4B271-0CDD-473C-960C-A914E525E6DF}"/>
              </a:ext>
            </a:extLst>
          </p:cNvPr>
          <p:cNvPicPr>
            <a:picLocks noChangeAspect="1"/>
          </p:cNvPicPr>
          <p:nvPr/>
        </p:nvPicPr>
        <p:blipFill>
          <a:blip r:embed="rId2"/>
          <a:stretch>
            <a:fillRect/>
          </a:stretch>
        </p:blipFill>
        <p:spPr>
          <a:xfrm>
            <a:off x="387398" y="1302166"/>
            <a:ext cx="5681926" cy="3226634"/>
          </a:xfrm>
          <a:prstGeom prst="rect">
            <a:avLst/>
          </a:prstGeom>
        </p:spPr>
      </p:pic>
      <p:pic>
        <p:nvPicPr>
          <p:cNvPr id="5" name="Imagen 4">
            <a:extLst>
              <a:ext uri="{FF2B5EF4-FFF2-40B4-BE49-F238E27FC236}">
                <a16:creationId xmlns:a16="http://schemas.microsoft.com/office/drawing/2014/main" id="{69895B51-C9B2-4FC5-AE66-36F426CAC131}"/>
              </a:ext>
            </a:extLst>
          </p:cNvPr>
          <p:cNvPicPr>
            <a:picLocks noChangeAspect="1"/>
          </p:cNvPicPr>
          <p:nvPr/>
        </p:nvPicPr>
        <p:blipFill>
          <a:blip r:embed="rId3"/>
          <a:stretch>
            <a:fillRect/>
          </a:stretch>
        </p:blipFill>
        <p:spPr>
          <a:xfrm>
            <a:off x="6096000" y="1302166"/>
            <a:ext cx="5672850" cy="3226634"/>
          </a:xfrm>
          <a:prstGeom prst="rect">
            <a:avLst/>
          </a:prstGeom>
        </p:spPr>
      </p:pic>
      <p:pic>
        <p:nvPicPr>
          <p:cNvPr id="6" name="Imagen 5">
            <a:extLst>
              <a:ext uri="{FF2B5EF4-FFF2-40B4-BE49-F238E27FC236}">
                <a16:creationId xmlns:a16="http://schemas.microsoft.com/office/drawing/2014/main" id="{A46FE771-D5B4-4BBB-9C89-986C3C82D64F}"/>
              </a:ext>
            </a:extLst>
          </p:cNvPr>
          <p:cNvPicPr>
            <a:picLocks noChangeAspect="1"/>
          </p:cNvPicPr>
          <p:nvPr/>
        </p:nvPicPr>
        <p:blipFill>
          <a:blip r:embed="rId4"/>
          <a:stretch>
            <a:fillRect/>
          </a:stretch>
        </p:blipFill>
        <p:spPr>
          <a:xfrm>
            <a:off x="415303" y="4777917"/>
            <a:ext cx="11263288" cy="714032"/>
          </a:xfrm>
          <a:prstGeom prst="rect">
            <a:avLst/>
          </a:prstGeom>
        </p:spPr>
      </p:pic>
    </p:spTree>
    <p:extLst>
      <p:ext uri="{BB962C8B-B14F-4D97-AF65-F5344CB8AC3E}">
        <p14:creationId xmlns:p14="http://schemas.microsoft.com/office/powerpoint/2010/main" val="37406625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Seguimiento a la Vivienda Usada</a:t>
            </a:r>
            <a:br>
              <a:rPr lang="es-CO" dirty="0"/>
            </a:br>
            <a:r>
              <a:rPr lang="es-CO" dirty="0"/>
              <a:t>Estratos 4, 5 y 6</a:t>
            </a: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14995384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15409-6570-42A8-BBBB-D1CBBC2FC7B0}"/>
              </a:ext>
            </a:extLst>
          </p:cNvPr>
          <p:cNvSpPr>
            <a:spLocks noGrp="1"/>
          </p:cNvSpPr>
          <p:nvPr>
            <p:ph type="title"/>
          </p:nvPr>
        </p:nvSpPr>
        <p:spPr/>
        <p:txBody>
          <a:bodyPr/>
          <a:lstStyle/>
          <a:p>
            <a:r>
              <a:rPr lang="es-CO" dirty="0"/>
              <a:t>Resumen del Comportamiento Vivienda Usada</a:t>
            </a:r>
          </a:p>
        </p:txBody>
      </p:sp>
      <p:sp>
        <p:nvSpPr>
          <p:cNvPr id="3" name="Marcador de contenido 2">
            <a:extLst>
              <a:ext uri="{FF2B5EF4-FFF2-40B4-BE49-F238E27FC236}">
                <a16:creationId xmlns:a16="http://schemas.microsoft.com/office/drawing/2014/main" id="{96F96A1D-FA8F-402A-BF78-50CC56663E53}"/>
              </a:ext>
            </a:extLst>
          </p:cNvPr>
          <p:cNvSpPr>
            <a:spLocks noGrp="1"/>
          </p:cNvSpPr>
          <p:nvPr>
            <p:ph idx="1"/>
          </p:nvPr>
        </p:nvSpPr>
        <p:spPr/>
        <p:txBody>
          <a:bodyPr>
            <a:normAutofit fontScale="92500" lnSpcReduction="10000"/>
          </a:bodyPr>
          <a:lstStyle/>
          <a:p>
            <a:pPr algn="just"/>
            <a:r>
              <a:rPr lang="es-CO" dirty="0"/>
              <a:t>El inventario de Vivienda Usada se ha incrementado en los últimos años como consecuencia de la participación de inversionistas en el mercado de vivienda.</a:t>
            </a:r>
          </a:p>
          <a:p>
            <a:pPr lvl="1" algn="just"/>
            <a:r>
              <a:rPr lang="es-CO" dirty="0"/>
              <a:t>Las Ciudades con mayores incrementos del inventario usado fueron Bogotá, Barranquilla y Bucaramanga.</a:t>
            </a:r>
          </a:p>
          <a:p>
            <a:pPr algn="just"/>
            <a:r>
              <a:rPr lang="es-CO" dirty="0"/>
              <a:t>Los mayores niveles de inventario y los diferenciales de precios frente a la vivienda nueva hicieron que los compradores de vivienda se desplazaran hacia el mercado del usado, que a su vez tuvieron reducciones en sus precios.</a:t>
            </a:r>
          </a:p>
          <a:p>
            <a:pPr algn="just"/>
            <a:r>
              <a:rPr lang="es-CO" dirty="0"/>
              <a:t>Los diferenciales de precios y buena calidad de la oferta ha hecho que las negociaciones de vivienda usada tanto en arriendo como en venta se hayan incrementado en especial en Bogotá y Barranquilla</a:t>
            </a:r>
          </a:p>
          <a:p>
            <a:pPr algn="just"/>
            <a:endParaRPr lang="es-CO" dirty="0"/>
          </a:p>
        </p:txBody>
      </p:sp>
      <p:sp>
        <p:nvSpPr>
          <p:cNvPr id="4" name="Marcador de número de diapositiva 3">
            <a:extLst>
              <a:ext uri="{FF2B5EF4-FFF2-40B4-BE49-F238E27FC236}">
                <a16:creationId xmlns:a16="http://schemas.microsoft.com/office/drawing/2014/main" id="{A0606735-7A19-4491-BA8F-99A4073666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arcador de texto 4">
            <a:extLst>
              <a:ext uri="{FF2B5EF4-FFF2-40B4-BE49-F238E27FC236}">
                <a16:creationId xmlns:a16="http://schemas.microsoft.com/office/drawing/2014/main" id="{07F47C3E-9FAB-42CD-9009-DC805AD91E38}"/>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2566094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F4CCA-3A61-423D-855F-A4BEC67A1251}"/>
              </a:ext>
            </a:extLst>
          </p:cNvPr>
          <p:cNvSpPr>
            <a:spLocks noGrp="1"/>
          </p:cNvSpPr>
          <p:nvPr>
            <p:ph type="title"/>
          </p:nvPr>
        </p:nvSpPr>
        <p:spPr/>
        <p:txBody>
          <a:bodyPr/>
          <a:lstStyle/>
          <a:p>
            <a:r>
              <a:rPr lang="es-CO" dirty="0"/>
              <a:t>Resumen del Comportamiento de Vivienda Usada</a:t>
            </a:r>
          </a:p>
        </p:txBody>
      </p:sp>
      <p:sp>
        <p:nvSpPr>
          <p:cNvPr id="3" name="Marcador de contenido 2">
            <a:extLst>
              <a:ext uri="{FF2B5EF4-FFF2-40B4-BE49-F238E27FC236}">
                <a16:creationId xmlns:a16="http://schemas.microsoft.com/office/drawing/2014/main" id="{AE72B085-A966-4272-8683-BB67B03E655D}"/>
              </a:ext>
            </a:extLst>
          </p:cNvPr>
          <p:cNvSpPr>
            <a:spLocks noGrp="1"/>
          </p:cNvSpPr>
          <p:nvPr>
            <p:ph idx="1"/>
          </p:nvPr>
        </p:nvSpPr>
        <p:spPr/>
        <p:txBody>
          <a:bodyPr>
            <a:normAutofit/>
          </a:bodyPr>
          <a:lstStyle/>
          <a:p>
            <a:pPr algn="just"/>
            <a:r>
              <a:rPr lang="es-CO" sz="2400" dirty="0"/>
              <a:t>La buena dinámica de las ventas y el arriendo han hecho que temporalmente los inventarios de Usados de los estratos 4, 5 y 6 hayan bajado lo que podría generar una reacción de los precios al alza, en especial en rentas.</a:t>
            </a:r>
          </a:p>
          <a:p>
            <a:pPr algn="just"/>
            <a:r>
              <a:rPr lang="es-CO" sz="2400" dirty="0"/>
              <a:t>Los tiempos de colocación de los inventarios se han mantenido estables en Venta y han mejorado ligeramente en los arriendos.</a:t>
            </a:r>
          </a:p>
          <a:p>
            <a:pPr algn="just"/>
            <a:r>
              <a:rPr lang="es-CO" sz="2400" dirty="0"/>
              <a:t>Queda la duda de que sucederá con los inventarios en cabeza de los inversionistas dado que estos se han venido desplazando hacia otros segmentos del mercado,  lo que podría hacer subir los precios tanto en venta como en arriendo en la medida en que no se repongan los inventarios de estos segmentos.(4, 5 y 6)</a:t>
            </a:r>
          </a:p>
        </p:txBody>
      </p:sp>
      <p:sp>
        <p:nvSpPr>
          <p:cNvPr id="4" name="Marcador de número de diapositiva 3">
            <a:extLst>
              <a:ext uri="{FF2B5EF4-FFF2-40B4-BE49-F238E27FC236}">
                <a16:creationId xmlns:a16="http://schemas.microsoft.com/office/drawing/2014/main" id="{BA398B61-43E3-4BE4-9B0E-B09FD3339E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arcador de texto 4">
            <a:extLst>
              <a:ext uri="{FF2B5EF4-FFF2-40B4-BE49-F238E27FC236}">
                <a16:creationId xmlns:a16="http://schemas.microsoft.com/office/drawing/2014/main" id="{F1FB7E77-506F-4D3C-9F7D-47C14C567117}"/>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3780772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47629"/>
            <a:ext cx="10515600" cy="2811138"/>
          </a:xfrm>
        </p:spPr>
        <p:txBody>
          <a:bodyPr>
            <a:normAutofit/>
          </a:bodyPr>
          <a:lstStyle/>
          <a:p>
            <a:r>
              <a:rPr lang="es-CO" dirty="0"/>
              <a:t>Bogotá</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32862104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4707467"/>
            <a:ext cx="11274425" cy="1540933"/>
          </a:xfrm>
        </p:spPr>
        <p:txBody>
          <a:bodyPr>
            <a:noAutofit/>
          </a:bodyPr>
          <a:lstStyle/>
          <a:p>
            <a:pPr algn="just"/>
            <a:r>
              <a:rPr lang="es-ES" sz="2000" dirty="0"/>
              <a:t>En el recorrido realizado en el mes de abril del 2019 se detectaron 1.606 avisos nuevos, inferior en -10,7%, al promedio de 1.799 registrado en los últimos 12 meses. En la gráfica se observa la evolución en la salida de avisos nuevos tanto mensual como el acumulado en los últimos 12 meses, alcanzando 21.587, cifra superior en 5,0% a la reportada en igual período del 2018, cuando se detectaron 20.558 avisos, mostrando una tendencia levemente creciente.</a:t>
            </a:r>
          </a:p>
        </p:txBody>
      </p:sp>
      <p:pic>
        <p:nvPicPr>
          <p:cNvPr id="6" name="Imagen 5"/>
          <p:cNvPicPr>
            <a:picLocks noChangeAspect="1"/>
          </p:cNvPicPr>
          <p:nvPr/>
        </p:nvPicPr>
        <p:blipFill>
          <a:blip r:embed="rId2"/>
          <a:stretch>
            <a:fillRect/>
          </a:stretch>
        </p:blipFill>
        <p:spPr>
          <a:xfrm>
            <a:off x="1800996" y="906162"/>
            <a:ext cx="8590008" cy="3801305"/>
          </a:xfrm>
          <a:prstGeom prst="rect">
            <a:avLst/>
          </a:prstGeom>
        </p:spPr>
      </p:pic>
    </p:spTree>
    <p:extLst>
      <p:ext uri="{BB962C8B-B14F-4D97-AF65-F5344CB8AC3E}">
        <p14:creationId xmlns:p14="http://schemas.microsoft.com/office/powerpoint/2010/main" val="3433251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4504269"/>
            <a:ext cx="11274425" cy="1744132"/>
          </a:xfrm>
        </p:spPr>
        <p:txBody>
          <a:bodyPr>
            <a:noAutofit/>
          </a:bodyPr>
          <a:lstStyle/>
          <a:p>
            <a:pPr algn="just"/>
            <a:r>
              <a:rPr lang="es-ES" sz="1800" dirty="0"/>
              <a:t>Las cifras presentadas en las gráficas corresponden a promedios móviles trimestrales, reflejando el comportamiento del mercado en los últimos años, denotando en el último año una estabilización en el indicador de oferta de los tres estratos, aunque en los últimos meses presenta un leve incremento. Al estudiar la composición de la oferta entre venta y arriendo ésta ha venido cambiando en el tiempo, en especial en el estrato 6 en donde a partir del segundo semestre del 2014 se ha incrementado la oferta de inmuebles para la venta cuando en años anteriores la mayor proporción correspondían a arriendo. En el estrato 5 el mayor porcentaje se tiene para la venta, aunque a partir de junio del 2013 los inmuebles para arriendo presentan crecimiento. </a:t>
            </a:r>
          </a:p>
        </p:txBody>
      </p:sp>
      <p:pic>
        <p:nvPicPr>
          <p:cNvPr id="6" name="Imagen 5"/>
          <p:cNvPicPr>
            <a:picLocks noChangeAspect="1"/>
          </p:cNvPicPr>
          <p:nvPr/>
        </p:nvPicPr>
        <p:blipFill>
          <a:blip r:embed="rId2"/>
          <a:stretch>
            <a:fillRect/>
          </a:stretch>
        </p:blipFill>
        <p:spPr>
          <a:xfrm>
            <a:off x="1614311" y="767645"/>
            <a:ext cx="8985956" cy="3736624"/>
          </a:xfrm>
          <a:prstGeom prst="rect">
            <a:avLst/>
          </a:prstGeom>
        </p:spPr>
      </p:pic>
    </p:spTree>
    <p:extLst>
      <p:ext uri="{BB962C8B-B14F-4D97-AF65-F5344CB8AC3E}">
        <p14:creationId xmlns:p14="http://schemas.microsoft.com/office/powerpoint/2010/main" val="4335290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Inmuebles en Arriendo</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614311" y="1273877"/>
            <a:ext cx="8985955" cy="4310246"/>
          </a:xfrm>
          <a:prstGeom prst="rect">
            <a:avLst/>
          </a:prstGeom>
        </p:spPr>
      </p:pic>
    </p:spTree>
    <p:extLst>
      <p:ext uri="{BB962C8B-B14F-4D97-AF65-F5344CB8AC3E}">
        <p14:creationId xmlns:p14="http://schemas.microsoft.com/office/powerpoint/2010/main" val="19240443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Inmuebles en Venta</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603022" y="1215960"/>
            <a:ext cx="9008533" cy="4426080"/>
          </a:xfrm>
          <a:prstGeom prst="rect">
            <a:avLst/>
          </a:prstGeom>
        </p:spPr>
      </p:pic>
    </p:spTree>
    <p:extLst>
      <p:ext uri="{BB962C8B-B14F-4D97-AF65-F5344CB8AC3E}">
        <p14:creationId xmlns:p14="http://schemas.microsoft.com/office/powerpoint/2010/main" val="3621586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Imagen 5"/>
          <p:cNvPicPr>
            <a:picLocks noChangeAspect="1"/>
          </p:cNvPicPr>
          <p:nvPr/>
        </p:nvPicPr>
        <p:blipFill>
          <a:blip r:embed="rId2"/>
          <a:stretch>
            <a:fillRect/>
          </a:stretch>
        </p:blipFill>
        <p:spPr>
          <a:xfrm>
            <a:off x="1264501" y="1365956"/>
            <a:ext cx="9662997" cy="4824771"/>
          </a:xfrm>
          <a:prstGeom prst="rect">
            <a:avLst/>
          </a:prstGeom>
        </p:spPr>
      </p:pic>
    </p:spTree>
    <p:extLst>
      <p:ext uri="{BB962C8B-B14F-4D97-AF65-F5344CB8AC3E}">
        <p14:creationId xmlns:p14="http://schemas.microsoft.com/office/powerpoint/2010/main" val="34871149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688210" y="1365955"/>
            <a:ext cx="8815580" cy="4846109"/>
          </a:xfrm>
          <a:prstGeom prst="rect">
            <a:avLst/>
          </a:prstGeom>
        </p:spPr>
      </p:pic>
    </p:spTree>
    <p:extLst>
      <p:ext uri="{BB962C8B-B14F-4D97-AF65-F5344CB8AC3E}">
        <p14:creationId xmlns:p14="http://schemas.microsoft.com/office/powerpoint/2010/main" val="20936082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arriendo, el tiempo de colocación en el estrato 6 considerando las negociaciones realizadas en los últimos seis meses se demoraría 6,0 meses en colocarse, en el 2018 era de 6,6 meses, en el estrato 5 por su parte, el tiempo de colocación se ubica en 5,1 meses, frente a 5,5 meses hace un año y el estrato 4, por su parte, pasa de 4,7 meses de Abril del 2018 a 4,3 meses al mismo mes del  2019. </a:t>
            </a:r>
          </a:p>
        </p:txBody>
      </p:sp>
      <p:pic>
        <p:nvPicPr>
          <p:cNvPr id="7" name="Imagen 6"/>
          <p:cNvPicPr>
            <a:picLocks noChangeAspect="1"/>
          </p:cNvPicPr>
          <p:nvPr/>
        </p:nvPicPr>
        <p:blipFill>
          <a:blip r:embed="rId2"/>
          <a:stretch>
            <a:fillRect/>
          </a:stretch>
        </p:blipFill>
        <p:spPr>
          <a:xfrm>
            <a:off x="1233616" y="906162"/>
            <a:ext cx="9739184" cy="4151259"/>
          </a:xfrm>
          <a:prstGeom prst="rect">
            <a:avLst/>
          </a:prstGeom>
        </p:spPr>
      </p:pic>
    </p:spTree>
    <p:extLst>
      <p:ext uri="{BB962C8B-B14F-4D97-AF65-F5344CB8AC3E}">
        <p14:creationId xmlns:p14="http://schemas.microsoft.com/office/powerpoint/2010/main" val="17751747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Venta</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la venta, una familia que desee negociar su inmueble, si se tienen en cuenta los tiempos de las viviendas colocadas en los últimos 6 meses se demoraría 8,4 meses, 8,5 meses y 9,4 meses respectivamente para los estratos 4, 5 y 6, cuando hace un año eran de 8,2; 8,4 y 9,6 meses. </a:t>
            </a:r>
          </a:p>
        </p:txBody>
      </p:sp>
      <p:pic>
        <p:nvPicPr>
          <p:cNvPr id="7" name="Imagen 6"/>
          <p:cNvPicPr>
            <a:picLocks noChangeAspect="1"/>
          </p:cNvPicPr>
          <p:nvPr/>
        </p:nvPicPr>
        <p:blipFill>
          <a:blip r:embed="rId2"/>
          <a:stretch>
            <a:fillRect/>
          </a:stretch>
        </p:blipFill>
        <p:spPr>
          <a:xfrm>
            <a:off x="1233615" y="906163"/>
            <a:ext cx="9727895" cy="4151258"/>
          </a:xfrm>
          <a:prstGeom prst="rect">
            <a:avLst/>
          </a:prstGeom>
        </p:spPr>
      </p:pic>
    </p:spTree>
    <p:extLst>
      <p:ext uri="{BB962C8B-B14F-4D97-AF65-F5344CB8AC3E}">
        <p14:creationId xmlns:p14="http://schemas.microsoft.com/office/powerpoint/2010/main" val="450558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Medellín</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42523749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611 avisos nuevos, superior en 4,8% respecto al promedio de 583 registrado en los últimos 12 meses, en donde se alcanzaron 6.990. </a:t>
            </a:r>
          </a:p>
        </p:txBody>
      </p:sp>
      <p:pic>
        <p:nvPicPr>
          <p:cNvPr id="7" name="Imagen 6"/>
          <p:cNvPicPr>
            <a:picLocks noChangeAspect="1"/>
          </p:cNvPicPr>
          <p:nvPr/>
        </p:nvPicPr>
        <p:blipFill>
          <a:blip r:embed="rId2"/>
          <a:stretch>
            <a:fillRect/>
          </a:stretch>
        </p:blipFill>
        <p:spPr>
          <a:xfrm>
            <a:off x="1233616" y="906162"/>
            <a:ext cx="9739184" cy="4185127"/>
          </a:xfrm>
          <a:prstGeom prst="rect">
            <a:avLst/>
          </a:prstGeom>
        </p:spPr>
      </p:pic>
    </p:spTree>
    <p:extLst>
      <p:ext uri="{BB962C8B-B14F-4D97-AF65-F5344CB8AC3E}">
        <p14:creationId xmlns:p14="http://schemas.microsoft.com/office/powerpoint/2010/main" val="26413498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mes, el indicador de avisos en ventana frente al total de inmuebles al cual se realiza seguimiento crece en los estratos 5 y 6, mientras cae en el estrato 4. </a:t>
            </a:r>
          </a:p>
        </p:txBody>
      </p:sp>
      <p:pic>
        <p:nvPicPr>
          <p:cNvPr id="6" name="Imagen 5"/>
          <p:cNvPicPr>
            <a:picLocks noChangeAspect="1"/>
          </p:cNvPicPr>
          <p:nvPr/>
        </p:nvPicPr>
        <p:blipFill>
          <a:blip r:embed="rId2"/>
          <a:stretch>
            <a:fillRect/>
          </a:stretch>
        </p:blipFill>
        <p:spPr>
          <a:xfrm>
            <a:off x="1986940" y="984292"/>
            <a:ext cx="8218120" cy="3986700"/>
          </a:xfrm>
          <a:prstGeom prst="rect">
            <a:avLst/>
          </a:prstGeom>
        </p:spPr>
      </p:pic>
    </p:spTree>
    <p:extLst>
      <p:ext uri="{BB962C8B-B14F-4D97-AF65-F5344CB8AC3E}">
        <p14:creationId xmlns:p14="http://schemas.microsoft.com/office/powerpoint/2010/main" val="30670718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633341" y="1365956"/>
            <a:ext cx="8925318" cy="4696744"/>
          </a:xfrm>
          <a:prstGeom prst="rect">
            <a:avLst/>
          </a:prstGeom>
        </p:spPr>
      </p:pic>
    </p:spTree>
    <p:extLst>
      <p:ext uri="{BB962C8B-B14F-4D97-AF65-F5344CB8AC3E}">
        <p14:creationId xmlns:p14="http://schemas.microsoft.com/office/powerpoint/2010/main" val="1289463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757416" y="1365956"/>
            <a:ext cx="8699746" cy="4651651"/>
          </a:xfrm>
          <a:prstGeom prst="rect">
            <a:avLst/>
          </a:prstGeom>
        </p:spPr>
      </p:pic>
    </p:spTree>
    <p:extLst>
      <p:ext uri="{BB962C8B-B14F-4D97-AF65-F5344CB8AC3E}">
        <p14:creationId xmlns:p14="http://schemas.microsoft.com/office/powerpoint/2010/main" val="14058293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400" dirty="0"/>
              <a:t>Para arriendo, si se tienen en cuenta los tiempos de las viviendas colocadas en los últimos 6 meses se demoraría 3,5 meses; 3,2 meses y 3,9 meses respectivamente para los estratos 4, 5 y 6. Mientras hace un año eran de 2,4; 3,6 y 3,3 meses.</a:t>
            </a:r>
          </a:p>
        </p:txBody>
      </p:sp>
      <p:pic>
        <p:nvPicPr>
          <p:cNvPr id="7" name="Imagen 6"/>
          <p:cNvPicPr>
            <a:picLocks noChangeAspect="1"/>
          </p:cNvPicPr>
          <p:nvPr/>
        </p:nvPicPr>
        <p:blipFill>
          <a:blip r:embed="rId2"/>
          <a:stretch>
            <a:fillRect/>
          </a:stretch>
        </p:blipFill>
        <p:spPr>
          <a:xfrm>
            <a:off x="1874599" y="906162"/>
            <a:ext cx="8388823" cy="3962743"/>
          </a:xfrm>
          <a:prstGeom prst="rect">
            <a:avLst/>
          </a:prstGeom>
        </p:spPr>
      </p:pic>
    </p:spTree>
    <p:extLst>
      <p:ext uri="{BB962C8B-B14F-4D97-AF65-F5344CB8AC3E}">
        <p14:creationId xmlns:p14="http://schemas.microsoft.com/office/powerpoint/2010/main" val="11344491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Cali</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34099514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570 avisos nuevos, superior en 10,9% respecto al promedio de 514 registrado en los últimos 12 meses, en donde se alcanzaron 6.163. </a:t>
            </a:r>
          </a:p>
        </p:txBody>
      </p:sp>
      <p:pic>
        <p:nvPicPr>
          <p:cNvPr id="6" name="Imagen 5"/>
          <p:cNvPicPr>
            <a:picLocks noChangeAspect="1"/>
          </p:cNvPicPr>
          <p:nvPr/>
        </p:nvPicPr>
        <p:blipFill>
          <a:blip r:embed="rId2"/>
          <a:stretch>
            <a:fillRect/>
          </a:stretch>
        </p:blipFill>
        <p:spPr>
          <a:xfrm>
            <a:off x="1800996" y="906163"/>
            <a:ext cx="8590008" cy="4064830"/>
          </a:xfrm>
          <a:prstGeom prst="rect">
            <a:avLst/>
          </a:prstGeom>
        </p:spPr>
      </p:pic>
    </p:spTree>
    <p:extLst>
      <p:ext uri="{BB962C8B-B14F-4D97-AF65-F5344CB8AC3E}">
        <p14:creationId xmlns:p14="http://schemas.microsoft.com/office/powerpoint/2010/main" val="1549497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mes, el indicador de avisos en ventana frente al total de inmuebles al cual se realiza seguimiento crece en todos los estratos. </a:t>
            </a:r>
          </a:p>
        </p:txBody>
      </p:sp>
      <p:pic>
        <p:nvPicPr>
          <p:cNvPr id="7" name="Imagen 6"/>
          <p:cNvPicPr>
            <a:picLocks noChangeAspect="1"/>
          </p:cNvPicPr>
          <p:nvPr/>
        </p:nvPicPr>
        <p:blipFill>
          <a:blip r:embed="rId2"/>
          <a:stretch>
            <a:fillRect/>
          </a:stretch>
        </p:blipFill>
        <p:spPr>
          <a:xfrm>
            <a:off x="1233616" y="906163"/>
            <a:ext cx="9739184" cy="4309304"/>
          </a:xfrm>
          <a:prstGeom prst="rect">
            <a:avLst/>
          </a:prstGeom>
        </p:spPr>
      </p:pic>
    </p:spTree>
    <p:extLst>
      <p:ext uri="{BB962C8B-B14F-4D97-AF65-F5344CB8AC3E}">
        <p14:creationId xmlns:p14="http://schemas.microsoft.com/office/powerpoint/2010/main" val="3687331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233616" y="1170236"/>
            <a:ext cx="9739184" cy="4517528"/>
          </a:xfrm>
          <a:prstGeom prst="rect">
            <a:avLst/>
          </a:prstGeom>
        </p:spPr>
      </p:pic>
    </p:spTree>
    <p:extLst>
      <p:ext uri="{BB962C8B-B14F-4D97-AF65-F5344CB8AC3E}">
        <p14:creationId xmlns:p14="http://schemas.microsoft.com/office/powerpoint/2010/main" val="37759734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Imagen 5"/>
          <p:cNvPicPr>
            <a:picLocks noChangeAspect="1"/>
          </p:cNvPicPr>
          <p:nvPr/>
        </p:nvPicPr>
        <p:blipFill>
          <a:blip r:embed="rId2"/>
          <a:stretch>
            <a:fillRect/>
          </a:stretch>
        </p:blipFill>
        <p:spPr>
          <a:xfrm>
            <a:off x="1464782" y="1468371"/>
            <a:ext cx="9285013" cy="4621169"/>
          </a:xfrm>
          <a:prstGeom prst="rect">
            <a:avLst/>
          </a:prstGeom>
        </p:spPr>
      </p:pic>
    </p:spTree>
    <p:extLst>
      <p:ext uri="{BB962C8B-B14F-4D97-AF65-F5344CB8AC3E}">
        <p14:creationId xmlns:p14="http://schemas.microsoft.com/office/powerpoint/2010/main" val="24801299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Imagen 5"/>
          <p:cNvPicPr>
            <a:picLocks noChangeAspect="1"/>
          </p:cNvPicPr>
          <p:nvPr/>
        </p:nvPicPr>
        <p:blipFill>
          <a:blip r:embed="rId2"/>
          <a:stretch>
            <a:fillRect/>
          </a:stretch>
        </p:blipFill>
        <p:spPr>
          <a:xfrm>
            <a:off x="1702547" y="1365956"/>
            <a:ext cx="8809484" cy="4651651"/>
          </a:xfrm>
          <a:prstGeom prst="rect">
            <a:avLst/>
          </a:prstGeom>
        </p:spPr>
      </p:pic>
    </p:spTree>
    <p:extLst>
      <p:ext uri="{BB962C8B-B14F-4D97-AF65-F5344CB8AC3E}">
        <p14:creationId xmlns:p14="http://schemas.microsoft.com/office/powerpoint/2010/main" val="26776241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arriendo, el tiempo de colocación en el estrato 6 considerando las negociaciones realizadas en los últimos seis meses se demoraría 4,3 meses en colocarse, mientras hace un año era de 3,7 meses, en el estrato 5 por su parte, el tiempo de colocación se ubica en 3,2 meses, frente a 3,4 meses en el 2018 y el estrato 4, pasa de 3,2 meses de abril del 2018 a 2,8 meses al mismo mes del  2019. </a:t>
            </a:r>
          </a:p>
        </p:txBody>
      </p:sp>
      <p:pic>
        <p:nvPicPr>
          <p:cNvPr id="6" name="Imagen 5"/>
          <p:cNvPicPr>
            <a:picLocks noChangeAspect="1"/>
          </p:cNvPicPr>
          <p:nvPr/>
        </p:nvPicPr>
        <p:blipFill>
          <a:blip r:embed="rId2"/>
          <a:stretch>
            <a:fillRect/>
          </a:stretch>
        </p:blipFill>
        <p:spPr>
          <a:xfrm>
            <a:off x="1233616" y="906162"/>
            <a:ext cx="9739184" cy="4129273"/>
          </a:xfrm>
          <a:prstGeom prst="rect">
            <a:avLst/>
          </a:prstGeom>
        </p:spPr>
      </p:pic>
    </p:spTree>
    <p:extLst>
      <p:ext uri="{BB962C8B-B14F-4D97-AF65-F5344CB8AC3E}">
        <p14:creationId xmlns:p14="http://schemas.microsoft.com/office/powerpoint/2010/main" val="33156844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Venta</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la venta, una familia que desee negociar su inmueble, si se tienen en cuenta los tiempos de las viviendas colocadas en los últimos 6 meses se demoraría 5,6 meses, 7,1 meses y 7,7 meses respectivamente para los estratos 4, 5 y 6, cuando hace un año eran de 5,7, 7,7 y 7,7 meses.</a:t>
            </a:r>
          </a:p>
        </p:txBody>
      </p:sp>
      <p:pic>
        <p:nvPicPr>
          <p:cNvPr id="6" name="Imagen 5"/>
          <p:cNvPicPr>
            <a:picLocks noChangeAspect="1"/>
          </p:cNvPicPr>
          <p:nvPr/>
        </p:nvPicPr>
        <p:blipFill>
          <a:blip r:embed="rId2"/>
          <a:stretch>
            <a:fillRect/>
          </a:stretch>
        </p:blipFill>
        <p:spPr>
          <a:xfrm>
            <a:off x="1233616" y="906162"/>
            <a:ext cx="9727895" cy="4129273"/>
          </a:xfrm>
          <a:prstGeom prst="rect">
            <a:avLst/>
          </a:prstGeom>
        </p:spPr>
      </p:pic>
    </p:spTree>
    <p:extLst>
      <p:ext uri="{BB962C8B-B14F-4D97-AF65-F5344CB8AC3E}">
        <p14:creationId xmlns:p14="http://schemas.microsoft.com/office/powerpoint/2010/main" val="23223176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Barranquilla </a:t>
            </a: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18792935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78 avisos nuevos, inferior 6,0% con respecto al promedio de 83 registrado en los últimos 12 meses, en donde se han alcanzando 993. </a:t>
            </a:r>
          </a:p>
        </p:txBody>
      </p:sp>
      <p:pic>
        <p:nvPicPr>
          <p:cNvPr id="7" name="Imagen 6"/>
          <p:cNvPicPr>
            <a:picLocks noChangeAspect="1"/>
          </p:cNvPicPr>
          <p:nvPr/>
        </p:nvPicPr>
        <p:blipFill>
          <a:blip r:embed="rId2"/>
          <a:stretch>
            <a:fillRect/>
          </a:stretch>
        </p:blipFill>
        <p:spPr>
          <a:xfrm>
            <a:off x="1233616" y="905037"/>
            <a:ext cx="9739184" cy="4065955"/>
          </a:xfrm>
          <a:prstGeom prst="rect">
            <a:avLst/>
          </a:prstGeom>
        </p:spPr>
      </p:pic>
    </p:spTree>
    <p:extLst>
      <p:ext uri="{BB962C8B-B14F-4D97-AF65-F5344CB8AC3E}">
        <p14:creationId xmlns:p14="http://schemas.microsoft.com/office/powerpoint/2010/main" val="36587879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n 4"/>
          <p:cNvPicPr>
            <a:picLocks noChangeAspect="1"/>
          </p:cNvPicPr>
          <p:nvPr/>
        </p:nvPicPr>
        <p:blipFill>
          <a:blip r:embed="rId2"/>
          <a:stretch>
            <a:fillRect/>
          </a:stretch>
        </p:blipFill>
        <p:spPr>
          <a:xfrm>
            <a:off x="1233617" y="1275643"/>
            <a:ext cx="9750472" cy="4684889"/>
          </a:xfrm>
          <a:prstGeom prst="rect">
            <a:avLst/>
          </a:prstGeom>
        </p:spPr>
      </p:pic>
    </p:spTree>
    <p:extLst>
      <p:ext uri="{BB962C8B-B14F-4D97-AF65-F5344CB8AC3E}">
        <p14:creationId xmlns:p14="http://schemas.microsoft.com/office/powerpoint/2010/main" val="15823857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Imagen 5"/>
          <p:cNvPicPr>
            <a:picLocks noChangeAspect="1"/>
          </p:cNvPicPr>
          <p:nvPr/>
        </p:nvPicPr>
        <p:blipFill>
          <a:blip r:embed="rId2"/>
          <a:stretch>
            <a:fillRect/>
          </a:stretch>
        </p:blipFill>
        <p:spPr>
          <a:xfrm>
            <a:off x="1368142" y="1365955"/>
            <a:ext cx="9455716" cy="4821723"/>
          </a:xfrm>
          <a:prstGeom prst="rect">
            <a:avLst/>
          </a:prstGeom>
        </p:spPr>
      </p:pic>
    </p:spTree>
    <p:extLst>
      <p:ext uri="{BB962C8B-B14F-4D97-AF65-F5344CB8AC3E}">
        <p14:creationId xmlns:p14="http://schemas.microsoft.com/office/powerpoint/2010/main" val="39501810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Imagen 5"/>
          <p:cNvPicPr>
            <a:picLocks noChangeAspect="1"/>
          </p:cNvPicPr>
          <p:nvPr/>
        </p:nvPicPr>
        <p:blipFill>
          <a:blip r:embed="rId2"/>
          <a:stretch>
            <a:fillRect/>
          </a:stretch>
        </p:blipFill>
        <p:spPr>
          <a:xfrm>
            <a:off x="1276694" y="1365956"/>
            <a:ext cx="9638611" cy="4852205"/>
          </a:xfrm>
          <a:prstGeom prst="rect">
            <a:avLst/>
          </a:prstGeom>
        </p:spPr>
      </p:pic>
    </p:spTree>
    <p:extLst>
      <p:ext uri="{BB962C8B-B14F-4D97-AF65-F5344CB8AC3E}">
        <p14:creationId xmlns:p14="http://schemas.microsoft.com/office/powerpoint/2010/main" val="27660815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4447823"/>
            <a:ext cx="11274425" cy="1800578"/>
          </a:xfrm>
        </p:spPr>
        <p:txBody>
          <a:bodyPr>
            <a:noAutofit/>
          </a:bodyPr>
          <a:lstStyle/>
          <a:p>
            <a:pPr algn="just"/>
            <a:r>
              <a:rPr lang="es-ES" sz="2400" dirty="0"/>
              <a:t>Para arriendo, el tiempo de colocación en el estrato 6 considerando las negociaciones realizadas en los últimos seis meses se demoraría 16,1 meses en colocarse, en el 2018 era de 11,4 meses, en el estrato 5 por su parte, el tiempo de colocación se ubica en 14,1 meses, frente a 8,5 meses hace un año y el estrato 4, por su parte, pasa de 7,7 meses de abril del 2018 a 13,4 meses al mismo mes del  2019. </a:t>
            </a:r>
          </a:p>
        </p:txBody>
      </p:sp>
      <p:pic>
        <p:nvPicPr>
          <p:cNvPr id="7" name="Imagen 6"/>
          <p:cNvPicPr>
            <a:picLocks noChangeAspect="1"/>
          </p:cNvPicPr>
          <p:nvPr/>
        </p:nvPicPr>
        <p:blipFill>
          <a:blip r:embed="rId2"/>
          <a:stretch>
            <a:fillRect/>
          </a:stretch>
        </p:blipFill>
        <p:spPr>
          <a:xfrm>
            <a:off x="1233616" y="906162"/>
            <a:ext cx="9727895" cy="3603048"/>
          </a:xfrm>
          <a:prstGeom prst="rect">
            <a:avLst/>
          </a:prstGeom>
        </p:spPr>
      </p:pic>
    </p:spTree>
    <p:extLst>
      <p:ext uri="{BB962C8B-B14F-4D97-AF65-F5344CB8AC3E}">
        <p14:creationId xmlns:p14="http://schemas.microsoft.com/office/powerpoint/2010/main" val="24252091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Bucaramanga </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6872443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Bucaramanga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23 avisos nuevos, inferior en 45,2% respecto al promedio de 42 registrado en los últimos 12 meses, en donde se han alcanzando 500. </a:t>
            </a:r>
          </a:p>
        </p:txBody>
      </p:sp>
      <p:pic>
        <p:nvPicPr>
          <p:cNvPr id="7" name="Imagen 6"/>
          <p:cNvPicPr>
            <a:picLocks noChangeAspect="1"/>
          </p:cNvPicPr>
          <p:nvPr/>
        </p:nvPicPr>
        <p:blipFill>
          <a:blip r:embed="rId2"/>
          <a:stretch>
            <a:fillRect/>
          </a:stretch>
        </p:blipFill>
        <p:spPr>
          <a:xfrm>
            <a:off x="1233617" y="906162"/>
            <a:ext cx="9727894" cy="4064830"/>
          </a:xfrm>
          <a:prstGeom prst="rect">
            <a:avLst/>
          </a:prstGeom>
        </p:spPr>
      </p:pic>
    </p:spTree>
    <p:extLst>
      <p:ext uri="{BB962C8B-B14F-4D97-AF65-F5344CB8AC3E}">
        <p14:creationId xmlns:p14="http://schemas.microsoft.com/office/powerpoint/2010/main" val="31447710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Bucaramanga</a:t>
            </a:r>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mes, el indicador de avisos en ventana frente al total de inmuebles al cual se realiza seguimiento cae en todos los estratos. En el promedio del trimestre todos los estratos comienzan a mostrar un descenso.</a:t>
            </a:r>
          </a:p>
        </p:txBody>
      </p:sp>
      <p:pic>
        <p:nvPicPr>
          <p:cNvPr id="7" name="Imagen 6"/>
          <p:cNvPicPr>
            <a:picLocks noChangeAspect="1"/>
          </p:cNvPicPr>
          <p:nvPr/>
        </p:nvPicPr>
        <p:blipFill>
          <a:blip r:embed="rId2"/>
          <a:stretch>
            <a:fillRect/>
          </a:stretch>
        </p:blipFill>
        <p:spPr>
          <a:xfrm>
            <a:off x="1233616" y="906162"/>
            <a:ext cx="9716605" cy="4309121"/>
          </a:xfrm>
          <a:prstGeom prst="rect">
            <a:avLst/>
          </a:prstGeom>
        </p:spPr>
      </p:pic>
    </p:spTree>
    <p:extLst>
      <p:ext uri="{BB962C8B-B14F-4D97-AF65-F5344CB8AC3E}">
        <p14:creationId xmlns:p14="http://schemas.microsoft.com/office/powerpoint/2010/main" val="31244115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Tiempo de Arriendo</a:t>
            </a:r>
          </a:p>
        </p:txBody>
      </p:sp>
      <p:sp>
        <p:nvSpPr>
          <p:cNvPr id="7" name="Marcador de texto 6"/>
          <p:cNvSpPr>
            <a:spLocks noGrp="1"/>
          </p:cNvSpPr>
          <p:nvPr>
            <p:ph type="body" idx="13"/>
          </p:nvPr>
        </p:nvSpPr>
        <p:spPr/>
        <p:txBody>
          <a:bodyPr/>
          <a:lstStyle/>
          <a:p>
            <a:endParaRPr lang="es-ES"/>
          </a:p>
        </p:txBody>
      </p:sp>
      <p:sp>
        <p:nvSpPr>
          <p:cNvPr id="4" name="Marcador de número de diapositiva 3"/>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35405-E842-48C1-A8E6-0A4AFD04C33F}"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s-CO"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Marcador de texto 2"/>
          <p:cNvSpPr>
            <a:spLocks noGrp="1"/>
          </p:cNvSpPr>
          <p:nvPr>
            <p:ph type="body" idx="1"/>
          </p:nvPr>
        </p:nvSpPr>
        <p:spPr/>
        <p:txBody>
          <a:bodyPr>
            <a:normAutofit/>
          </a:bodyPr>
          <a:lstStyle/>
          <a:p>
            <a:r>
              <a:rPr lang="es-CO" sz="2400" dirty="0"/>
              <a:t>Para arriendo, el tiempo de colocación es de 9,1 ; 8,5 y 12,3 meses para los estratos 4, 5 y 6 respectivamente. Mientras que el mismo mes del 2018 eran de 5,9; 5,1 y 7,5 meses.</a:t>
            </a:r>
          </a:p>
        </p:txBody>
      </p:sp>
      <p:pic>
        <p:nvPicPr>
          <p:cNvPr id="5" name="Imagen 4"/>
          <p:cNvPicPr>
            <a:picLocks noChangeAspect="1"/>
          </p:cNvPicPr>
          <p:nvPr/>
        </p:nvPicPr>
        <p:blipFill>
          <a:blip r:embed="rId2"/>
          <a:stretch>
            <a:fillRect/>
          </a:stretch>
        </p:blipFill>
        <p:spPr>
          <a:xfrm>
            <a:off x="2399463" y="906162"/>
            <a:ext cx="7596274" cy="3819826"/>
          </a:xfrm>
          <a:prstGeom prst="rect">
            <a:avLst/>
          </a:prstGeom>
        </p:spPr>
      </p:pic>
    </p:spTree>
    <p:extLst>
      <p:ext uri="{BB962C8B-B14F-4D97-AF65-F5344CB8AC3E}">
        <p14:creationId xmlns:p14="http://schemas.microsoft.com/office/powerpoint/2010/main" val="14225697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Seguimiento Usos Comerciales</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1307728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0062B7-4199-4D09-98A7-D6675B5B6226}"/>
              </a:ext>
            </a:extLst>
          </p:cNvPr>
          <p:cNvSpPr>
            <a:spLocks noGrp="1"/>
          </p:cNvSpPr>
          <p:nvPr>
            <p:ph type="title"/>
          </p:nvPr>
        </p:nvSpPr>
        <p:spPr/>
        <p:txBody>
          <a:bodyPr/>
          <a:lstStyle/>
          <a:p>
            <a:r>
              <a:rPr lang="es-CO" dirty="0"/>
              <a:t>Oficinas</a:t>
            </a:r>
          </a:p>
        </p:txBody>
      </p:sp>
      <p:sp>
        <p:nvSpPr>
          <p:cNvPr id="3" name="Marcador de contenido 2">
            <a:extLst>
              <a:ext uri="{FF2B5EF4-FFF2-40B4-BE49-F238E27FC236}">
                <a16:creationId xmlns:a16="http://schemas.microsoft.com/office/drawing/2014/main" id="{8EF08E03-A720-4DEE-BA03-3833DACAF86B}"/>
              </a:ext>
            </a:extLst>
          </p:cNvPr>
          <p:cNvSpPr>
            <a:spLocks noGrp="1"/>
          </p:cNvSpPr>
          <p:nvPr>
            <p:ph idx="1"/>
          </p:nvPr>
        </p:nvSpPr>
        <p:spPr/>
        <p:txBody>
          <a:bodyPr/>
          <a:lstStyle/>
          <a:p>
            <a:r>
              <a:rPr lang="es-CO" dirty="0"/>
              <a:t>El mercado más importante del país es Bogotá seguido por Medellín. Las demás ciudades no tienen mercados de oficinas importantes.  </a:t>
            </a:r>
          </a:p>
          <a:p>
            <a:r>
              <a:rPr lang="es-CO" dirty="0"/>
              <a:t>La vacancia de Bogotá es del 17,2% sobre un total de 1,9 millones de metros cuadrados, mientras que en Medellín esta es del 7% sobre una oferta total de 437,500m2.</a:t>
            </a:r>
          </a:p>
          <a:p>
            <a:r>
              <a:rPr lang="es-CO" dirty="0"/>
              <a:t>La demanda estimada de oficinas de Bogotá es de165,000m2 por año mientras que la de Medellín es de aproximadamente 48,000m2/año.  En Barranquilla es de aproximadamente 10,000m2 por año. </a:t>
            </a:r>
          </a:p>
        </p:txBody>
      </p:sp>
      <p:sp>
        <p:nvSpPr>
          <p:cNvPr id="4" name="Marcador de número de diapositiva 3">
            <a:extLst>
              <a:ext uri="{FF2B5EF4-FFF2-40B4-BE49-F238E27FC236}">
                <a16:creationId xmlns:a16="http://schemas.microsoft.com/office/drawing/2014/main" id="{A7134AEB-2110-4CFC-BFD6-B7488ED73D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arcador de texto 4">
            <a:extLst>
              <a:ext uri="{FF2B5EF4-FFF2-40B4-BE49-F238E27FC236}">
                <a16:creationId xmlns:a16="http://schemas.microsoft.com/office/drawing/2014/main" id="{CC8A5CD4-CB48-4EB5-AA5A-F23983B35720}"/>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35281717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58DD0-3652-47E9-8D07-F7A06D8181A3}"/>
              </a:ext>
            </a:extLst>
          </p:cNvPr>
          <p:cNvSpPr>
            <a:spLocks noGrp="1"/>
          </p:cNvSpPr>
          <p:nvPr>
            <p:ph type="title"/>
          </p:nvPr>
        </p:nvSpPr>
        <p:spPr/>
        <p:txBody>
          <a:bodyPr/>
          <a:lstStyle/>
          <a:p>
            <a:r>
              <a:rPr lang="es-CO" dirty="0"/>
              <a:t>Comercio</a:t>
            </a:r>
          </a:p>
        </p:txBody>
      </p:sp>
      <p:sp>
        <p:nvSpPr>
          <p:cNvPr id="3" name="Marcador de contenido 2">
            <a:extLst>
              <a:ext uri="{FF2B5EF4-FFF2-40B4-BE49-F238E27FC236}">
                <a16:creationId xmlns:a16="http://schemas.microsoft.com/office/drawing/2014/main" id="{D034DAB4-165E-49C0-987F-84EAD2F8D366}"/>
              </a:ext>
            </a:extLst>
          </p:cNvPr>
          <p:cNvSpPr>
            <a:spLocks noGrp="1"/>
          </p:cNvSpPr>
          <p:nvPr>
            <p:ph idx="1"/>
          </p:nvPr>
        </p:nvSpPr>
        <p:spPr/>
        <p:txBody>
          <a:bodyPr>
            <a:normAutofit lnSpcReduction="10000"/>
          </a:bodyPr>
          <a:lstStyle/>
          <a:p>
            <a:r>
              <a:rPr lang="es-CO" dirty="0"/>
              <a:t>De los 170 centros comerciales a los que se les hace seguimiento a nivel nacional y que totalizan 30,880 locales hay desocupados el 13%. En Bogotá se ubican 11,900 de los 30,880 locales y 52 de los 170 centros comerciales. </a:t>
            </a:r>
          </a:p>
          <a:p>
            <a:r>
              <a:rPr lang="es-CO" dirty="0"/>
              <a:t>La ciudad con la vacancia más baja es  Cúcuta con el  4,5% y la más alta es la de Valledupar con el 29,3% de los locales desocupados.</a:t>
            </a:r>
          </a:p>
          <a:p>
            <a:r>
              <a:rPr lang="es-CO" dirty="0"/>
              <a:t>La ciudad con más centros comerciales diferentes de Bogotá es Medellín con 20 Centros Comerciales con 4,492 locales de los cuales el 10,4 se encuentran vacantes.  </a:t>
            </a:r>
          </a:p>
          <a:p>
            <a:r>
              <a:rPr lang="es-CO" dirty="0"/>
              <a:t>Las ciudades con menos centros comerciales son Tunja y Cúcuta, la primera con 268 locales y la segunda con 309.</a:t>
            </a:r>
          </a:p>
        </p:txBody>
      </p:sp>
      <p:sp>
        <p:nvSpPr>
          <p:cNvPr id="4" name="Marcador de número de diapositiva 3">
            <a:extLst>
              <a:ext uri="{FF2B5EF4-FFF2-40B4-BE49-F238E27FC236}">
                <a16:creationId xmlns:a16="http://schemas.microsoft.com/office/drawing/2014/main" id="{B5B53F84-A3ED-4931-A4B2-BABE9733B35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413C3-9E65-4F41-9405-A6ACFE7044BE}" type="slidenum">
              <a:rPr kumimoji="0" lang="es-CO"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s-CO"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arcador de texto 4">
            <a:extLst>
              <a:ext uri="{FF2B5EF4-FFF2-40B4-BE49-F238E27FC236}">
                <a16:creationId xmlns:a16="http://schemas.microsoft.com/office/drawing/2014/main" id="{2EF5454F-4366-4C40-838B-9E942ADB5E6A}"/>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18671428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r>
              <a:rPr lang="es-ES" sz="4400" b="1" dirty="0">
                <a:solidFill>
                  <a:srgbClr val="002060"/>
                </a:solidFill>
              </a:rPr>
              <a:t>6. </a:t>
            </a:r>
            <a:r>
              <a:rPr lang="es-CO" sz="4400" b="1" dirty="0">
                <a:solidFill>
                  <a:srgbClr val="002060"/>
                </a:solidFill>
              </a:rPr>
              <a:t>Informe Renovación Tecnología SAE </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4361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51807" y="1991816"/>
            <a:ext cx="9707217" cy="3846789"/>
          </a:xfrm>
        </p:spPr>
        <p:txBody>
          <a:bodyPr vert="horz" lIns="91440" tIns="45720" rIns="91440" bIns="45720" rtlCol="0" anchor="t">
            <a:normAutofit fontScale="85000" lnSpcReduction="20000"/>
          </a:bodyPr>
          <a:lstStyle/>
          <a:p>
            <a:pPr marL="514350" indent="-514350">
              <a:buAutoNum type="arabicPeriod"/>
            </a:pPr>
            <a:r>
              <a:rPr lang="es-CO" dirty="0">
                <a:cs typeface="Calibri"/>
              </a:rPr>
              <a:t>MATRIX</a:t>
            </a:r>
            <a:endParaRPr lang="en-US" dirty="0">
              <a:cs typeface="Calibri"/>
            </a:endParaRPr>
          </a:p>
          <a:p>
            <a:pPr marL="914400" lvl="1" indent="-514350">
              <a:buAutoNum type="arabicPeriod"/>
            </a:pPr>
            <a:r>
              <a:rPr lang="es-CO" dirty="0">
                <a:cs typeface="Calibri"/>
              </a:rPr>
              <a:t>Primera Etapa</a:t>
            </a:r>
          </a:p>
          <a:p>
            <a:pPr marL="914400" lvl="1" indent="-514350">
              <a:buAutoNum type="arabicPeriod"/>
            </a:pPr>
            <a:r>
              <a:rPr lang="es-CO" dirty="0">
                <a:cs typeface="Calibri"/>
              </a:rPr>
              <a:t>Opciones de terminación</a:t>
            </a:r>
          </a:p>
          <a:p>
            <a:pPr marL="400050" lvl="1" indent="0">
              <a:buNone/>
            </a:pPr>
            <a:endParaRPr lang="es-CO" dirty="0">
              <a:cs typeface="Calibri"/>
            </a:endParaRPr>
          </a:p>
          <a:p>
            <a:pPr marL="514350" indent="-514350">
              <a:buAutoNum type="arabicPeriod"/>
            </a:pPr>
            <a:r>
              <a:rPr lang="es-CO" dirty="0">
                <a:cs typeface="Calibri"/>
              </a:rPr>
              <a:t>ARQUITECTURA PROYECTO RTS</a:t>
            </a:r>
          </a:p>
          <a:p>
            <a:pPr marL="914400" lvl="1" indent="-514350">
              <a:buAutoNum type="arabicPeriod"/>
            </a:pPr>
            <a:r>
              <a:rPr lang="es-CO" dirty="0">
                <a:cs typeface="Calibri"/>
              </a:rPr>
              <a:t>Modelo Tecnológico de Referencia</a:t>
            </a:r>
          </a:p>
          <a:p>
            <a:pPr marL="914400" lvl="1" indent="-514350">
              <a:buAutoNum type="arabicPeriod"/>
            </a:pPr>
            <a:r>
              <a:rPr lang="es-CO" dirty="0">
                <a:cs typeface="Calibri"/>
              </a:rPr>
              <a:t>Integración</a:t>
            </a:r>
          </a:p>
          <a:p>
            <a:pPr marL="914400" lvl="1" indent="-514350">
              <a:buAutoNum type="arabicPeriod"/>
            </a:pPr>
            <a:r>
              <a:rPr lang="es-CO" dirty="0">
                <a:cs typeface="Calibri"/>
              </a:rPr>
              <a:t>Facturación Electrónica</a:t>
            </a:r>
          </a:p>
          <a:p>
            <a:pPr marL="914400" lvl="1" indent="-514350">
              <a:buAutoNum type="arabicPeriod"/>
            </a:pPr>
            <a:endParaRPr lang="es-CO" dirty="0"/>
          </a:p>
          <a:p>
            <a:pPr marL="0" lvl="1" indent="0">
              <a:buNone/>
            </a:pPr>
            <a:r>
              <a:rPr lang="es-CO" sz="3200" dirty="0"/>
              <a:t>3.  COMPARATIVO GD vs TOGAF</a:t>
            </a:r>
          </a:p>
          <a:p>
            <a:pPr marL="400050" lvl="1" indent="0">
              <a:buNone/>
            </a:pPr>
            <a:endParaRPr lang="es-CO" dirty="0"/>
          </a:p>
        </p:txBody>
      </p:sp>
      <p:sp>
        <p:nvSpPr>
          <p:cNvPr id="7" name="Título 6"/>
          <p:cNvSpPr txBox="1">
            <a:spLocks noGrp="1"/>
          </p:cNvSpPr>
          <p:nvPr>
            <p:ph type="title"/>
          </p:nvPr>
        </p:nvSpPr>
        <p:spPr>
          <a:xfrm>
            <a:off x="1981200" y="918046"/>
            <a:ext cx="8229600" cy="769441"/>
          </a:xfrm>
          <a:prstGeom prst="rect">
            <a:avLst/>
          </a:prstGeom>
          <a:noFill/>
        </p:spPr>
        <p:txBody>
          <a:bodyPr wrap="square" rtlCol="0">
            <a:spAutoFit/>
          </a:bodyPr>
          <a:lstStyle/>
          <a:p>
            <a:r>
              <a:rPr lang="es-US" b="1" dirty="0">
                <a:solidFill>
                  <a:srgbClr val="002060"/>
                </a:solidFill>
                <a:latin typeface="+mn-lt"/>
                <a:ea typeface="+mn-ea"/>
                <a:cs typeface="+mn-cs"/>
              </a:rPr>
              <a:t>AGENDA</a:t>
            </a:r>
            <a:endParaRPr lang="es-ES" b="1" dirty="0">
              <a:solidFill>
                <a:srgbClr val="002060"/>
              </a:solidFill>
              <a:latin typeface="+mn-lt"/>
              <a:ea typeface="+mn-ea"/>
              <a:cs typeface="+mn-cs"/>
            </a:endParaRPr>
          </a:p>
        </p:txBody>
      </p:sp>
      <p:pic>
        <p:nvPicPr>
          <p:cNvPr id="4" name="Imagen 3">
            <a:extLst>
              <a:ext uri="{FF2B5EF4-FFF2-40B4-BE49-F238E27FC236}">
                <a16:creationId xmlns:a16="http://schemas.microsoft.com/office/drawing/2014/main" id="{23CA8E8E-8632-4424-9A22-09BAE1F83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520FA8B2-830D-4727-8572-7261EAB196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7CD0544C-E292-4A32-8086-3DD91674F9A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82815A3-1E0D-4641-903D-98ED9CF72385}"/>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18410223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347592" y="2198578"/>
            <a:ext cx="6741992" cy="1446550"/>
          </a:xfrm>
          <a:prstGeom prst="rect">
            <a:avLst/>
          </a:prstGeom>
          <a:noFill/>
        </p:spPr>
        <p:txBody>
          <a:bodyPr wrap="square" rtlCol="0" anchor="t">
            <a:spAutoFit/>
          </a:bodyPr>
          <a:lstStyle/>
          <a:p>
            <a:pPr algn="ctr"/>
            <a:r>
              <a:rPr lang="es-CO" sz="4400" b="1" dirty="0">
                <a:solidFill>
                  <a:srgbClr val="002060"/>
                </a:solidFill>
              </a:rPr>
              <a:t>1. MATRIX</a:t>
            </a:r>
          </a:p>
          <a:p>
            <a:pPr algn="ctr"/>
            <a:r>
              <a:rPr lang="es-CO" sz="4400" b="1" dirty="0">
                <a:solidFill>
                  <a:srgbClr val="002060"/>
                </a:solidFill>
              </a:rPr>
              <a:t>1.1. PRIMERA ETAPA</a:t>
            </a:r>
          </a:p>
        </p:txBody>
      </p:sp>
      <p:pic>
        <p:nvPicPr>
          <p:cNvPr id="7" name="Imagen 6">
            <a:extLst>
              <a:ext uri="{FF2B5EF4-FFF2-40B4-BE49-F238E27FC236}">
                <a16:creationId xmlns:a16="http://schemas.microsoft.com/office/drawing/2014/main" id="{24261230-C186-45E3-8F64-362CCD973D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CEA7FCE0-6DF9-485A-8472-2979172EE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39DA6F85-E1AC-4C9B-9F9A-0D6B982DBD8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F02C5450-7C15-427C-9FED-B72C3A70E697}"/>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17366580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27179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318876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05474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2149506"/>
            <a:ext cx="497231"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Registro en el sistema</a:t>
            </a:r>
          </a:p>
        </p:txBody>
      </p:sp>
      <p:sp>
        <p:nvSpPr>
          <p:cNvPr id="317" name="Rectángulo 316"/>
          <p:cNvSpPr/>
          <p:nvPr/>
        </p:nvSpPr>
        <p:spPr>
          <a:xfrm>
            <a:off x="3435941" y="2149506"/>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318" name="Rectángulo 317"/>
          <p:cNvSpPr/>
          <p:nvPr/>
        </p:nvSpPr>
        <p:spPr>
          <a:xfrm>
            <a:off x="4506702" y="3235208"/>
            <a:ext cx="65089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Convocatoria y asignación automática de Depositarios</a:t>
            </a:r>
          </a:p>
        </p:txBody>
      </p:sp>
      <p:sp>
        <p:nvSpPr>
          <p:cNvPr id="319" name="Rectángulo 318"/>
          <p:cNvSpPr/>
          <p:nvPr/>
        </p:nvSpPr>
        <p:spPr>
          <a:xfrm>
            <a:off x="3448102" y="176287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720134"/>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2499832" y="469496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53563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4361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1</a:t>
            </a:r>
          </a:p>
        </p:txBody>
      </p:sp>
      <p:sp>
        <p:nvSpPr>
          <p:cNvPr id="324" name="Rectángulo 323"/>
          <p:cNvSpPr/>
          <p:nvPr/>
        </p:nvSpPr>
        <p:spPr>
          <a:xfrm>
            <a:off x="5190043" y="176287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76287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76287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96999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210368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75066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73197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32815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Saneamientos </a:t>
            </a:r>
            <a:r>
              <a:rPr lang="es-ES" sz="600" b="1" dirty="0">
                <a:solidFill>
                  <a:schemeClr val="bg2">
                    <a:lumMod val="10000"/>
                  </a:schemeClr>
                </a:solidFill>
              </a:rPr>
              <a:t>Jurídico, </a:t>
            </a:r>
            <a:r>
              <a:rPr lang="es-CO" sz="600" b="1" dirty="0">
                <a:solidFill>
                  <a:schemeClr val="bg2">
                    <a:lumMod val="10000"/>
                  </a:schemeClr>
                </a:solidFill>
              </a:rPr>
              <a:t>Contable y Financiero</a:t>
            </a:r>
          </a:p>
          <a:p>
            <a:pPr algn="ctr"/>
            <a:r>
              <a:rPr lang="es-ES" sz="600" b="1" dirty="0">
                <a:solidFill>
                  <a:schemeClr val="bg2">
                    <a:lumMod val="10000"/>
                  </a:schemeClr>
                </a:solidFill>
              </a:rPr>
              <a:t>Valoración de sociedades</a:t>
            </a:r>
            <a:endParaRPr lang="es-CO" sz="600" b="1" dirty="0">
              <a:solidFill>
                <a:schemeClr val="bg2">
                  <a:lumMod val="10000"/>
                </a:schemeClr>
              </a:solidFill>
            </a:endParaRPr>
          </a:p>
        </p:txBody>
      </p:sp>
      <p:sp>
        <p:nvSpPr>
          <p:cNvPr id="396" name="Rectángulo 395"/>
          <p:cNvSpPr/>
          <p:nvPr/>
        </p:nvSpPr>
        <p:spPr>
          <a:xfrm>
            <a:off x="5691879" y="2149506"/>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Alistamiento y/o Saneamiento</a:t>
            </a:r>
          </a:p>
        </p:txBody>
      </p:sp>
      <p:sp>
        <p:nvSpPr>
          <p:cNvPr id="397" name="Rectángulo 396"/>
          <p:cNvSpPr/>
          <p:nvPr/>
        </p:nvSpPr>
        <p:spPr>
          <a:xfrm>
            <a:off x="5206292" y="2149506"/>
            <a:ext cx="47252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a:solidFill>
                  <a:schemeClr val="bg2">
                    <a:lumMod val="10000"/>
                  </a:schemeClr>
                </a:solidFill>
              </a:rPr>
              <a:t>Diagnóstico</a:t>
            </a:r>
            <a:endParaRPr lang="es-CO" sz="600" b="1" dirty="0">
              <a:solidFill>
                <a:schemeClr val="bg2">
                  <a:lumMod val="10000"/>
                </a:schemeClr>
              </a:solidFill>
            </a:endParaRPr>
          </a:p>
        </p:txBody>
      </p:sp>
      <p:sp>
        <p:nvSpPr>
          <p:cNvPr id="398" name="Rectángulo 397"/>
          <p:cNvSpPr/>
          <p:nvPr/>
        </p:nvSpPr>
        <p:spPr>
          <a:xfrm>
            <a:off x="5206290" y="3230597"/>
            <a:ext cx="488406"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ES" sz="675" b="1" dirty="0">
                <a:solidFill>
                  <a:schemeClr val="tx1"/>
                </a:solidFill>
              </a:rPr>
              <a:t>Alistamiento</a:t>
            </a:r>
            <a:endParaRPr lang="es-CO" sz="675" b="1" dirty="0">
              <a:solidFill>
                <a:schemeClr val="tx1"/>
              </a:solidFill>
            </a:endParaRPr>
          </a:p>
        </p:txBody>
      </p:sp>
      <p:sp>
        <p:nvSpPr>
          <p:cNvPr id="399" name="Rectángulo 398"/>
          <p:cNvSpPr/>
          <p:nvPr/>
        </p:nvSpPr>
        <p:spPr>
          <a:xfrm>
            <a:off x="5206290" y="4328153"/>
            <a:ext cx="48840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a:solidFill>
                  <a:schemeClr val="bg2">
                    <a:lumMod val="10000"/>
                  </a:schemeClr>
                </a:solidFill>
              </a:rPr>
              <a:t>Diagnóstico</a:t>
            </a:r>
            <a:endParaRPr lang="es-CO" sz="600" b="1">
              <a:solidFill>
                <a:schemeClr val="bg2">
                  <a:lumMod val="10000"/>
                </a:schemeClr>
              </a:solidFill>
            </a:endParaRPr>
          </a:p>
        </p:txBody>
      </p:sp>
      <p:sp>
        <p:nvSpPr>
          <p:cNvPr id="400" name="Rectángulo 399"/>
          <p:cNvSpPr/>
          <p:nvPr/>
        </p:nvSpPr>
        <p:spPr>
          <a:xfrm>
            <a:off x="5689055" y="3230597"/>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Saneamiento</a:t>
            </a:r>
          </a:p>
          <a:p>
            <a:pPr algn="ctr"/>
            <a:r>
              <a:rPr lang="es-CO" sz="600" b="1" dirty="0">
                <a:solidFill>
                  <a:schemeClr val="bg2">
                    <a:lumMod val="10000"/>
                  </a:schemeClr>
                </a:solidFill>
              </a:rPr>
              <a:t>Incluye bienes sociales</a:t>
            </a:r>
          </a:p>
        </p:txBody>
      </p:sp>
      <p:sp>
        <p:nvSpPr>
          <p:cNvPr id="401" name="Rectángulo 400"/>
          <p:cNvSpPr/>
          <p:nvPr/>
        </p:nvSpPr>
        <p:spPr>
          <a:xfrm>
            <a:off x="6870078" y="3230597"/>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Control de depositarios provisionales</a:t>
            </a:r>
          </a:p>
        </p:txBody>
      </p:sp>
      <p:sp>
        <p:nvSpPr>
          <p:cNvPr id="402" name="Rectángulo 401"/>
          <p:cNvSpPr/>
          <p:nvPr/>
        </p:nvSpPr>
        <p:spPr>
          <a:xfrm>
            <a:off x="7960158" y="3230597"/>
            <a:ext cx="442800"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tx1"/>
                </a:solidFill>
              </a:rPr>
              <a:t>Admon Directa</a:t>
            </a:r>
            <a:endParaRPr lang="es-CO" sz="675" b="1" dirty="0">
              <a:solidFill>
                <a:schemeClr val="tx1"/>
              </a:solidFill>
            </a:endParaRPr>
          </a:p>
        </p:txBody>
      </p:sp>
      <p:sp>
        <p:nvSpPr>
          <p:cNvPr id="403" name="Rectángulo 402"/>
          <p:cNvSpPr/>
          <p:nvPr/>
        </p:nvSpPr>
        <p:spPr>
          <a:xfrm>
            <a:off x="7416650" y="214950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Destinación Provisional</a:t>
            </a:r>
          </a:p>
        </p:txBody>
      </p:sp>
      <p:sp>
        <p:nvSpPr>
          <p:cNvPr id="404" name="Rectángulo 403"/>
          <p:cNvSpPr/>
          <p:nvPr/>
        </p:nvSpPr>
        <p:spPr>
          <a:xfrm>
            <a:off x="7951828" y="214950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err="1">
                <a:solidFill>
                  <a:schemeClr val="bg2">
                    <a:lumMod val="10000"/>
                  </a:schemeClr>
                </a:solidFill>
              </a:rPr>
              <a:t>Admon</a:t>
            </a:r>
            <a:r>
              <a:rPr lang="es-CO" sz="600" b="1">
                <a:solidFill>
                  <a:schemeClr val="bg2">
                    <a:lumMod val="10000"/>
                  </a:schemeClr>
                </a:solidFill>
              </a:rPr>
              <a:t> Directa</a:t>
            </a:r>
          </a:p>
        </p:txBody>
      </p:sp>
      <p:sp>
        <p:nvSpPr>
          <p:cNvPr id="410" name="Rectángulo 409"/>
          <p:cNvSpPr/>
          <p:nvPr/>
        </p:nvSpPr>
        <p:spPr>
          <a:xfrm>
            <a:off x="8432830" y="2149506"/>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Comercialización</a:t>
            </a:r>
          </a:p>
        </p:txBody>
      </p:sp>
      <p:sp>
        <p:nvSpPr>
          <p:cNvPr id="411" name="Rectángulo 410"/>
          <p:cNvSpPr/>
          <p:nvPr/>
        </p:nvSpPr>
        <p:spPr>
          <a:xfrm>
            <a:off x="9274179" y="214950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451" name="Conector recto 450"/>
          <p:cNvCxnSpPr>
            <a:cxnSpLocks/>
          </p:cNvCxnSpPr>
          <p:nvPr/>
        </p:nvCxnSpPr>
        <p:spPr>
          <a:xfrm>
            <a:off x="6810184" y="171785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71096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84768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32815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err="1">
                <a:solidFill>
                  <a:schemeClr val="bg2">
                    <a:lumMod val="10000"/>
                  </a:schemeClr>
                </a:solidFill>
              </a:rPr>
              <a:t>AdmonDirecta</a:t>
            </a:r>
            <a:endParaRPr lang="es-CO" sz="600" b="1">
              <a:solidFill>
                <a:schemeClr val="bg2">
                  <a:lumMod val="10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99998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328153"/>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32815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3230597"/>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328153"/>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3230597"/>
            <a:ext cx="815723"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tx1"/>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922862"/>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3230597"/>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3"/>
          <a:stretch>
            <a:fillRect/>
          </a:stretch>
        </p:blipFill>
        <p:spPr>
          <a:xfrm>
            <a:off x="2445084" y="528656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81041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44359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Saneamientos </a:t>
            </a:r>
            <a:r>
              <a:rPr lang="es-ES" sz="600" b="1" dirty="0">
                <a:solidFill>
                  <a:schemeClr val="bg2">
                    <a:lumMod val="10000"/>
                  </a:schemeClr>
                </a:solidFill>
              </a:rPr>
              <a:t>Jurídico, </a:t>
            </a:r>
            <a:r>
              <a:rPr lang="es-CO" sz="600" b="1" dirty="0">
                <a:solidFill>
                  <a:schemeClr val="bg2">
                    <a:lumMod val="10000"/>
                  </a:schemeClr>
                </a:solidFill>
              </a:rPr>
              <a:t>Contable y Financiero</a:t>
            </a:r>
          </a:p>
          <a:p>
            <a:pPr algn="ctr"/>
            <a:r>
              <a:rPr lang="es-ES" sz="600" b="1" dirty="0">
                <a:solidFill>
                  <a:schemeClr val="bg2">
                    <a:lumMod val="10000"/>
                  </a:schemeClr>
                </a:solidFill>
              </a:rPr>
              <a:t>Valoración de sociedades</a:t>
            </a:r>
            <a:endParaRPr lang="es-CO" sz="600" b="1" dirty="0">
              <a:solidFill>
                <a:schemeClr val="bg2">
                  <a:lumMod val="10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443596"/>
            <a:ext cx="48840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a:solidFill>
                  <a:schemeClr val="bg2">
                    <a:lumMod val="10000"/>
                  </a:schemeClr>
                </a:solidFill>
              </a:rPr>
              <a:t>Diagnóstico</a:t>
            </a:r>
            <a:endParaRPr lang="es-CO" sz="600" b="1">
              <a:solidFill>
                <a:schemeClr val="bg2">
                  <a:lumMod val="10000"/>
                </a:schemeClr>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44359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err="1">
                <a:solidFill>
                  <a:schemeClr val="bg2">
                    <a:lumMod val="10000"/>
                  </a:schemeClr>
                </a:solidFill>
              </a:rPr>
              <a:t>AdmonDirecta</a:t>
            </a:r>
            <a:endParaRPr lang="es-CO" sz="600" b="1">
              <a:solidFill>
                <a:schemeClr val="bg2">
                  <a:lumMod val="10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443596"/>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44359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44359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50291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3230226"/>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335344"/>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440612"/>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328958"/>
            <a:ext cx="65089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434424"/>
            <a:ext cx="65089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335344"/>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455940"/>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31677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Establecimientos de comercio a </a:t>
            </a:r>
            <a:r>
              <a:rPr lang="es-CO" sz="600" b="1" dirty="0" err="1">
                <a:solidFill>
                  <a:schemeClr val="bg2">
                    <a:lumMod val="10000"/>
                  </a:schemeClr>
                </a:solidFill>
              </a:rPr>
              <a:t>Fontur</a:t>
            </a:r>
            <a:endParaRPr lang="es-CO" sz="600" b="1" dirty="0">
              <a:solidFill>
                <a:schemeClr val="bg2">
                  <a:lumMod val="10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3227912"/>
            <a:ext cx="487951" cy="73289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tx1"/>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322935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31834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436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dirty="0">
                <a:solidFill>
                  <a:schemeClr val="bg2">
                    <a:lumMod val="10000"/>
                  </a:schemeClr>
                </a:solidFill>
              </a:rPr>
              <a:t>Control de Destinación Provisional</a:t>
            </a:r>
          </a:p>
        </p:txBody>
      </p:sp>
      <p:sp>
        <p:nvSpPr>
          <p:cNvPr id="69" name="Rectángulo 68">
            <a:extLst>
              <a:ext uri="{FF2B5EF4-FFF2-40B4-BE49-F238E27FC236}">
                <a16:creationId xmlns:a16="http://schemas.microsoft.com/office/drawing/2014/main" id="{E0774CAF-04BE-41FF-A14E-8DEC7FE73079}"/>
              </a:ext>
            </a:extLst>
          </p:cNvPr>
          <p:cNvSpPr/>
          <p:nvPr/>
        </p:nvSpPr>
        <p:spPr>
          <a:xfrm>
            <a:off x="4398017" y="5081455"/>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0" name="Rectángulo 69">
            <a:extLst>
              <a:ext uri="{FF2B5EF4-FFF2-40B4-BE49-F238E27FC236}">
                <a16:creationId xmlns:a16="http://schemas.microsoft.com/office/drawing/2014/main" id="{7EC8901A-6EAE-4FA8-A6DC-EE45569BFB26}"/>
              </a:ext>
            </a:extLst>
          </p:cNvPr>
          <p:cNvSpPr/>
          <p:nvPr/>
        </p:nvSpPr>
        <p:spPr>
          <a:xfrm>
            <a:off x="4398016" y="621695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1" name="Título 1">
            <a:extLst>
              <a:ext uri="{FF2B5EF4-FFF2-40B4-BE49-F238E27FC236}">
                <a16:creationId xmlns:a16="http://schemas.microsoft.com/office/drawing/2014/main" id="{DB7D518F-604E-48EF-82DF-9793CE234001}"/>
              </a:ext>
            </a:extLst>
          </p:cNvPr>
          <p:cNvSpPr>
            <a:spLocks noGrp="1"/>
          </p:cNvSpPr>
          <p:nvPr>
            <p:ph type="title"/>
          </p:nvPr>
        </p:nvSpPr>
        <p:spPr>
          <a:xfrm>
            <a:off x="1988574" y="376460"/>
            <a:ext cx="8229600" cy="1143000"/>
          </a:xfrm>
        </p:spPr>
        <p:txBody>
          <a:bodyPr>
            <a:noAutofit/>
          </a:bodyPr>
          <a:lstStyle/>
          <a:p>
            <a:r>
              <a:rPr lang="es-ES" sz="3200" b="1" dirty="0">
                <a:solidFill>
                  <a:srgbClr val="000A8B"/>
                </a:solidFill>
                <a:latin typeface="+mn-lt"/>
                <a:ea typeface="+mn-ea"/>
                <a:cs typeface="+mn-cs"/>
              </a:rPr>
              <a:t>Recepción DNE y SAE</a:t>
            </a:r>
          </a:p>
        </p:txBody>
      </p:sp>
      <p:sp>
        <p:nvSpPr>
          <p:cNvPr id="76" name="Rectángulo 75">
            <a:extLst>
              <a:ext uri="{FF2B5EF4-FFF2-40B4-BE49-F238E27FC236}">
                <a16:creationId xmlns:a16="http://schemas.microsoft.com/office/drawing/2014/main" id="{872CD750-0C69-4D65-AC62-20C3C9E28038}"/>
              </a:ext>
            </a:extLst>
          </p:cNvPr>
          <p:cNvSpPr/>
          <p:nvPr/>
        </p:nvSpPr>
        <p:spPr>
          <a:xfrm>
            <a:off x="9040505" y="808906"/>
            <a:ext cx="472524" cy="358562"/>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bg1"/>
                </a:solidFill>
              </a:rPr>
              <a:t>MATRIX</a:t>
            </a:r>
          </a:p>
        </p:txBody>
      </p:sp>
      <p:sp>
        <p:nvSpPr>
          <p:cNvPr id="77" name="Rectángulo 76">
            <a:extLst>
              <a:ext uri="{FF2B5EF4-FFF2-40B4-BE49-F238E27FC236}">
                <a16:creationId xmlns:a16="http://schemas.microsoft.com/office/drawing/2014/main" id="{95E308A8-1B8A-4286-AF93-7877F0DDBB7C}"/>
              </a:ext>
            </a:extLst>
          </p:cNvPr>
          <p:cNvSpPr/>
          <p:nvPr/>
        </p:nvSpPr>
        <p:spPr>
          <a:xfrm>
            <a:off x="9518749" y="807571"/>
            <a:ext cx="472524" cy="358562"/>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err="1">
                <a:solidFill>
                  <a:schemeClr val="bg2">
                    <a:lumMod val="10000"/>
                  </a:schemeClr>
                </a:solidFill>
              </a:rPr>
              <a:t>olympus</a:t>
            </a:r>
            <a:endParaRPr lang="es-CO" sz="600" b="1" dirty="0">
              <a:solidFill>
                <a:schemeClr val="bg2">
                  <a:lumMod val="10000"/>
                </a:schemeClr>
              </a:solidFill>
            </a:endParaRPr>
          </a:p>
        </p:txBody>
      </p:sp>
      <p:sp>
        <p:nvSpPr>
          <p:cNvPr id="72" name="Rectángulo 71">
            <a:extLst>
              <a:ext uri="{FF2B5EF4-FFF2-40B4-BE49-F238E27FC236}">
                <a16:creationId xmlns:a16="http://schemas.microsoft.com/office/drawing/2014/main" id="{72117113-4575-4655-AB29-671CDFB5749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3" name="CuadroTexto 72">
            <a:extLst>
              <a:ext uri="{FF2B5EF4-FFF2-40B4-BE49-F238E27FC236}">
                <a16:creationId xmlns:a16="http://schemas.microsoft.com/office/drawing/2014/main" id="{DB8F1C6A-2C0C-4C6C-98D1-588400879D45}"/>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4" name="Imagen 73">
            <a:extLst>
              <a:ext uri="{FF2B5EF4-FFF2-40B4-BE49-F238E27FC236}">
                <a16:creationId xmlns:a16="http://schemas.microsoft.com/office/drawing/2014/main" id="{9403ED60-3CFF-44FD-B38E-29878E2EBE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5" name="Imagen 74">
            <a:extLst>
              <a:ext uri="{FF2B5EF4-FFF2-40B4-BE49-F238E27FC236}">
                <a16:creationId xmlns:a16="http://schemas.microsoft.com/office/drawing/2014/main" id="{D3D4994F-3202-4140-A887-B6FD4BFF98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9357" y="76813"/>
            <a:ext cx="3860684" cy="663334"/>
          </a:xfrm>
          <a:prstGeom prst="rect">
            <a:avLst/>
          </a:prstGeom>
        </p:spPr>
      </p:pic>
    </p:spTree>
    <p:extLst>
      <p:ext uri="{BB962C8B-B14F-4D97-AF65-F5344CB8AC3E}">
        <p14:creationId xmlns:p14="http://schemas.microsoft.com/office/powerpoint/2010/main" val="36235553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27179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318876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05474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2149506"/>
            <a:ext cx="497231"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Registro en el sistema</a:t>
            </a:r>
          </a:p>
        </p:txBody>
      </p:sp>
      <p:sp>
        <p:nvSpPr>
          <p:cNvPr id="317" name="Rectángulo 316"/>
          <p:cNvSpPr/>
          <p:nvPr/>
        </p:nvSpPr>
        <p:spPr>
          <a:xfrm>
            <a:off x="3435941" y="2149506"/>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318" name="Rectángulo 317"/>
          <p:cNvSpPr/>
          <p:nvPr/>
        </p:nvSpPr>
        <p:spPr>
          <a:xfrm>
            <a:off x="4506702" y="3235208"/>
            <a:ext cx="650890"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dirty="0">
                <a:solidFill>
                  <a:schemeClr val="bg2">
                    <a:lumMod val="25000"/>
                  </a:schemeClr>
                </a:solidFill>
              </a:rPr>
              <a:t>Convocatoria y asignación automática de Depositarios</a:t>
            </a:r>
          </a:p>
        </p:txBody>
      </p:sp>
      <p:sp>
        <p:nvSpPr>
          <p:cNvPr id="319" name="Rectángulo 318"/>
          <p:cNvSpPr/>
          <p:nvPr/>
        </p:nvSpPr>
        <p:spPr>
          <a:xfrm>
            <a:off x="3448102" y="176287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720134"/>
            <a:ext cx="7633019" cy="1336"/>
          </a:xfrm>
          <a:prstGeom prst="lin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cxnSp>
      <p:sp>
        <p:nvSpPr>
          <p:cNvPr id="321" name="Rectángulo 320"/>
          <p:cNvSpPr/>
          <p:nvPr/>
        </p:nvSpPr>
        <p:spPr>
          <a:xfrm>
            <a:off x="2499832" y="469496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53563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4361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1</a:t>
            </a:r>
          </a:p>
        </p:txBody>
      </p:sp>
      <p:sp>
        <p:nvSpPr>
          <p:cNvPr id="324" name="Rectángulo 323"/>
          <p:cNvSpPr/>
          <p:nvPr/>
        </p:nvSpPr>
        <p:spPr>
          <a:xfrm>
            <a:off x="5190043" y="176287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76287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76287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96999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210368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75066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73197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32815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a:solidFill>
                  <a:schemeClr val="bg2">
                    <a:lumMod val="10000"/>
                  </a:schemeClr>
                </a:solidFill>
              </a:rPr>
              <a:t>Saneamientos </a:t>
            </a:r>
            <a:r>
              <a:rPr lang="es-ES" sz="600">
                <a:solidFill>
                  <a:schemeClr val="bg2">
                    <a:lumMod val="10000"/>
                  </a:schemeClr>
                </a:solidFill>
              </a:rPr>
              <a:t>Jurídico, </a:t>
            </a:r>
            <a:r>
              <a:rPr lang="es-CO" sz="600">
                <a:solidFill>
                  <a:schemeClr val="bg2">
                    <a:lumMod val="10000"/>
                  </a:schemeClr>
                </a:solidFill>
              </a:rPr>
              <a:t>Contable y Financiero</a:t>
            </a:r>
          </a:p>
          <a:p>
            <a:r>
              <a:rPr lang="es-ES" sz="600">
                <a:solidFill>
                  <a:schemeClr val="bg2">
                    <a:lumMod val="10000"/>
                  </a:schemeClr>
                </a:solidFill>
              </a:rPr>
              <a:t>Valoración de sociedades</a:t>
            </a:r>
            <a:endParaRPr lang="es-CO" sz="600">
              <a:solidFill>
                <a:schemeClr val="bg2">
                  <a:lumMod val="10000"/>
                </a:schemeClr>
              </a:solidFill>
            </a:endParaRPr>
          </a:p>
        </p:txBody>
      </p:sp>
      <p:sp>
        <p:nvSpPr>
          <p:cNvPr id="396" name="Rectángulo 395"/>
          <p:cNvSpPr/>
          <p:nvPr/>
        </p:nvSpPr>
        <p:spPr>
          <a:xfrm>
            <a:off x="5691879" y="2149506"/>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Alistamiento y/o Saneamiento</a:t>
            </a:r>
          </a:p>
        </p:txBody>
      </p:sp>
      <p:sp>
        <p:nvSpPr>
          <p:cNvPr id="397" name="Rectángulo 396"/>
          <p:cNvSpPr/>
          <p:nvPr/>
        </p:nvSpPr>
        <p:spPr>
          <a:xfrm>
            <a:off x="5206292" y="2149506"/>
            <a:ext cx="47252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a:solidFill>
                  <a:schemeClr val="bg2">
                    <a:lumMod val="10000"/>
                  </a:schemeClr>
                </a:solidFill>
              </a:rPr>
              <a:t>Diagnóstico</a:t>
            </a:r>
            <a:endParaRPr lang="es-CO" sz="600">
              <a:solidFill>
                <a:schemeClr val="bg2">
                  <a:lumMod val="10000"/>
                </a:schemeClr>
              </a:solidFill>
            </a:endParaRPr>
          </a:p>
        </p:txBody>
      </p:sp>
      <p:sp>
        <p:nvSpPr>
          <p:cNvPr id="398" name="Rectángulo 397"/>
          <p:cNvSpPr/>
          <p:nvPr/>
        </p:nvSpPr>
        <p:spPr>
          <a:xfrm>
            <a:off x="5206290" y="3230597"/>
            <a:ext cx="488406"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ES" sz="675" b="1">
                <a:solidFill>
                  <a:schemeClr val="tx1"/>
                </a:solidFill>
              </a:rPr>
              <a:t>Alistamiento</a:t>
            </a:r>
            <a:endParaRPr lang="es-CO" sz="675" b="1">
              <a:solidFill>
                <a:schemeClr val="tx1"/>
              </a:solidFill>
            </a:endParaRPr>
          </a:p>
        </p:txBody>
      </p:sp>
      <p:sp>
        <p:nvSpPr>
          <p:cNvPr id="399" name="Rectángulo 398"/>
          <p:cNvSpPr/>
          <p:nvPr/>
        </p:nvSpPr>
        <p:spPr>
          <a:xfrm>
            <a:off x="5206290" y="4328153"/>
            <a:ext cx="488406"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a:solidFill>
                  <a:schemeClr val="bg2">
                    <a:lumMod val="25000"/>
                  </a:schemeClr>
                </a:solidFill>
              </a:rPr>
              <a:t>Diagnóstico</a:t>
            </a:r>
            <a:endParaRPr lang="es-CO" sz="675" b="1">
              <a:solidFill>
                <a:schemeClr val="bg2">
                  <a:lumMod val="25000"/>
                </a:schemeClr>
              </a:solidFill>
            </a:endParaRPr>
          </a:p>
        </p:txBody>
      </p:sp>
      <p:sp>
        <p:nvSpPr>
          <p:cNvPr id="400" name="Rectángulo 399"/>
          <p:cNvSpPr/>
          <p:nvPr/>
        </p:nvSpPr>
        <p:spPr>
          <a:xfrm>
            <a:off x="5689055" y="3230597"/>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Saneamiento</a:t>
            </a:r>
          </a:p>
          <a:p>
            <a:pPr algn="ctr"/>
            <a:r>
              <a:rPr lang="es-CO" sz="619">
                <a:solidFill>
                  <a:schemeClr val="tx1">
                    <a:lumMod val="65000"/>
                    <a:lumOff val="35000"/>
                  </a:schemeClr>
                </a:solidFill>
              </a:rPr>
              <a:t>Incluye bienes sociales</a:t>
            </a:r>
          </a:p>
        </p:txBody>
      </p:sp>
      <p:sp>
        <p:nvSpPr>
          <p:cNvPr id="401" name="Rectángulo 400"/>
          <p:cNvSpPr/>
          <p:nvPr/>
        </p:nvSpPr>
        <p:spPr>
          <a:xfrm>
            <a:off x="6870078" y="3230597"/>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depositarios provisionales</a:t>
            </a:r>
          </a:p>
        </p:txBody>
      </p:sp>
      <p:sp>
        <p:nvSpPr>
          <p:cNvPr id="402" name="Rectángulo 401"/>
          <p:cNvSpPr/>
          <p:nvPr/>
        </p:nvSpPr>
        <p:spPr>
          <a:xfrm>
            <a:off x="7960158" y="3230597"/>
            <a:ext cx="442800"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err="1">
                <a:solidFill>
                  <a:schemeClr val="tx1"/>
                </a:solidFill>
              </a:rPr>
              <a:t>AdmonDirecta</a:t>
            </a:r>
            <a:endParaRPr lang="es-CO" sz="675" b="1" dirty="0">
              <a:solidFill>
                <a:schemeClr val="tx1"/>
              </a:solidFill>
            </a:endParaRPr>
          </a:p>
        </p:txBody>
      </p:sp>
      <p:sp>
        <p:nvSpPr>
          <p:cNvPr id="403" name="Rectángulo 402"/>
          <p:cNvSpPr/>
          <p:nvPr/>
        </p:nvSpPr>
        <p:spPr>
          <a:xfrm>
            <a:off x="7416650" y="214950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404" name="Rectángulo 403"/>
          <p:cNvSpPr/>
          <p:nvPr/>
        </p:nvSpPr>
        <p:spPr>
          <a:xfrm>
            <a:off x="7951828" y="214950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8432830" y="2149506"/>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Comercialización</a:t>
            </a:r>
          </a:p>
        </p:txBody>
      </p:sp>
      <p:sp>
        <p:nvSpPr>
          <p:cNvPr id="411" name="Rectángulo 410"/>
          <p:cNvSpPr/>
          <p:nvPr/>
        </p:nvSpPr>
        <p:spPr>
          <a:xfrm>
            <a:off x="9274179" y="214950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451" name="Conector recto 450"/>
          <p:cNvCxnSpPr>
            <a:cxnSpLocks/>
          </p:cNvCxnSpPr>
          <p:nvPr/>
        </p:nvCxnSpPr>
        <p:spPr>
          <a:xfrm>
            <a:off x="6810184" y="171785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71096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84768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32815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99998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328153"/>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32815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3230597"/>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328153"/>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3230597"/>
            <a:ext cx="815723" cy="720000"/>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tx1"/>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922862"/>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3230597"/>
            <a:ext cx="55508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3"/>
          <a:stretch>
            <a:fillRect/>
          </a:stretch>
        </p:blipFill>
        <p:spPr>
          <a:xfrm>
            <a:off x="2445084" y="528656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81041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2</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44359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a:solidFill>
                  <a:schemeClr val="bg2">
                    <a:lumMod val="10000"/>
                  </a:schemeClr>
                </a:solidFill>
              </a:rPr>
              <a:t>Saneamientos </a:t>
            </a:r>
            <a:r>
              <a:rPr lang="es-ES" sz="600">
                <a:solidFill>
                  <a:schemeClr val="bg2">
                    <a:lumMod val="10000"/>
                  </a:schemeClr>
                </a:solidFill>
              </a:rPr>
              <a:t>Jurídico, </a:t>
            </a:r>
            <a:r>
              <a:rPr lang="es-CO" sz="600">
                <a:solidFill>
                  <a:schemeClr val="bg2">
                    <a:lumMod val="10000"/>
                  </a:schemeClr>
                </a:solidFill>
              </a:rPr>
              <a:t>Contable y Financiero</a:t>
            </a:r>
          </a:p>
          <a:p>
            <a:r>
              <a:rPr lang="es-ES" sz="600">
                <a:solidFill>
                  <a:schemeClr val="bg2">
                    <a:lumMod val="10000"/>
                  </a:schemeClr>
                </a:solidFill>
              </a:rPr>
              <a:t>Valoración de sociedades</a:t>
            </a:r>
            <a:endParaRPr lang="es-CO" sz="600">
              <a:solidFill>
                <a:schemeClr val="bg2">
                  <a:lumMod val="10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443596"/>
            <a:ext cx="488406"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a:solidFill>
                  <a:schemeClr val="bg2">
                    <a:lumMod val="25000"/>
                  </a:schemeClr>
                </a:solidFill>
              </a:rPr>
              <a:t>Diagnóstico</a:t>
            </a:r>
            <a:endParaRPr lang="es-CO" sz="675" b="1">
              <a:solidFill>
                <a:schemeClr val="bg2">
                  <a:lumMod val="25000"/>
                </a:schemeClr>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44359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443596"/>
            <a:ext cx="56446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00" b="1">
                <a:solidFill>
                  <a:schemeClr val="bg2">
                    <a:lumMod val="10000"/>
                  </a:schemeClr>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44359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443596"/>
            <a:ext cx="68944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Devolución</a:t>
            </a:r>
          </a:p>
          <a:p>
            <a:r>
              <a:rPr lang="es-CO" sz="675" b="1">
                <a:solidFill>
                  <a:schemeClr val="bg1"/>
                </a:solidFill>
              </a:rPr>
              <a:t>   </a:t>
            </a:r>
          </a:p>
        </p:txBody>
      </p:sp>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50291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3230226"/>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335344"/>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440612"/>
            <a:ext cx="497231" cy="720000"/>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328958"/>
            <a:ext cx="650890"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2">
                    <a:lumMod val="25000"/>
                  </a:schemeClr>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434424"/>
            <a:ext cx="650890" cy="720000"/>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2">
                    <a:lumMod val="25000"/>
                  </a:schemeClr>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335344"/>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455940"/>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31677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a:solidFill>
                  <a:schemeClr val="bg2">
                    <a:lumMod val="10000"/>
                  </a:schemeClr>
                </a:solidFill>
              </a:rPr>
              <a:t>Establecimientos de comercio a </a:t>
            </a:r>
            <a:r>
              <a:rPr lang="es-CO" sz="600" err="1">
                <a:solidFill>
                  <a:schemeClr val="bg2">
                    <a:lumMod val="10000"/>
                  </a:schemeClr>
                </a:solidFill>
              </a:rPr>
              <a:t>Fontur</a:t>
            </a:r>
            <a:endParaRPr lang="es-CO" sz="600">
              <a:solidFill>
                <a:schemeClr val="bg2">
                  <a:lumMod val="10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3227912"/>
            <a:ext cx="487951" cy="73289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tx1"/>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322935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31834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436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a:solidFill>
                  <a:schemeClr val="tx1">
                    <a:lumMod val="65000"/>
                    <a:lumOff val="35000"/>
                  </a:schemeClr>
                </a:solidFill>
              </a:rPr>
              <a:t>Control de Destinación Provisional</a:t>
            </a:r>
          </a:p>
        </p:txBody>
      </p:sp>
      <p:sp>
        <p:nvSpPr>
          <p:cNvPr id="69" name="Rectángulo 68">
            <a:extLst>
              <a:ext uri="{FF2B5EF4-FFF2-40B4-BE49-F238E27FC236}">
                <a16:creationId xmlns:a16="http://schemas.microsoft.com/office/drawing/2014/main" id="{E0774CAF-04BE-41FF-A14E-8DEC7FE73079}"/>
              </a:ext>
            </a:extLst>
          </p:cNvPr>
          <p:cNvSpPr/>
          <p:nvPr/>
        </p:nvSpPr>
        <p:spPr>
          <a:xfrm>
            <a:off x="4398017" y="5081455"/>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0" name="Rectángulo 69">
            <a:extLst>
              <a:ext uri="{FF2B5EF4-FFF2-40B4-BE49-F238E27FC236}">
                <a16:creationId xmlns:a16="http://schemas.microsoft.com/office/drawing/2014/main" id="{7EC8901A-6EAE-4FA8-A6DC-EE45569BFB26}"/>
              </a:ext>
            </a:extLst>
          </p:cNvPr>
          <p:cNvSpPr/>
          <p:nvPr/>
        </p:nvSpPr>
        <p:spPr>
          <a:xfrm>
            <a:off x="4398016" y="6216951"/>
            <a:ext cx="5168901"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2">
                    <a:lumMod val="10000"/>
                  </a:schemeClr>
                </a:solidFill>
              </a:rPr>
              <a:t>Modificación de datos básicos   Unidades máximas   Cambio de estado legal   Remoción de depositarios</a:t>
            </a:r>
          </a:p>
        </p:txBody>
      </p:sp>
      <p:sp>
        <p:nvSpPr>
          <p:cNvPr id="71" name="Título 1">
            <a:extLst>
              <a:ext uri="{FF2B5EF4-FFF2-40B4-BE49-F238E27FC236}">
                <a16:creationId xmlns:a16="http://schemas.microsoft.com/office/drawing/2014/main" id="{DB7D518F-604E-48EF-82DF-9793CE234001}"/>
              </a:ext>
            </a:extLst>
          </p:cNvPr>
          <p:cNvSpPr>
            <a:spLocks noGrp="1"/>
          </p:cNvSpPr>
          <p:nvPr>
            <p:ph type="title"/>
          </p:nvPr>
        </p:nvSpPr>
        <p:spPr>
          <a:xfrm>
            <a:off x="1988574" y="376460"/>
            <a:ext cx="8229600" cy="1143000"/>
          </a:xfrm>
        </p:spPr>
        <p:txBody>
          <a:bodyPr>
            <a:noAutofit/>
          </a:bodyPr>
          <a:lstStyle/>
          <a:p>
            <a:r>
              <a:rPr lang="es-ES" sz="2800" b="1" dirty="0">
                <a:solidFill>
                  <a:srgbClr val="000A8B"/>
                </a:solidFill>
                <a:latin typeface="+mn-lt"/>
                <a:ea typeface="+mn-ea"/>
                <a:cs typeface="+mn-cs"/>
              </a:rPr>
              <a:t>PRIMERA ENTREGA</a:t>
            </a:r>
            <a:br>
              <a:rPr lang="es-ES" sz="2800" b="1" dirty="0">
                <a:solidFill>
                  <a:srgbClr val="000A8B"/>
                </a:solidFill>
                <a:latin typeface="+mn-lt"/>
                <a:ea typeface="+mn-ea"/>
                <a:cs typeface="+mn-cs"/>
              </a:rPr>
            </a:br>
            <a:r>
              <a:rPr lang="es-ES" sz="2800" b="1" dirty="0">
                <a:solidFill>
                  <a:srgbClr val="000A8B"/>
                </a:solidFill>
                <a:latin typeface="+mn-lt"/>
                <a:ea typeface="+mn-ea"/>
                <a:cs typeface="+mn-cs"/>
              </a:rPr>
              <a:t>Unificación MATRIX - OLYMPUS</a:t>
            </a:r>
            <a:br>
              <a:rPr lang="es-ES" sz="2800" b="1" dirty="0">
                <a:solidFill>
                  <a:srgbClr val="000A8B"/>
                </a:solidFill>
                <a:latin typeface="+mn-lt"/>
                <a:ea typeface="+mn-ea"/>
                <a:cs typeface="+mn-cs"/>
              </a:rPr>
            </a:br>
            <a:r>
              <a:rPr lang="es-ES" sz="2800" b="1" dirty="0">
                <a:solidFill>
                  <a:srgbClr val="000A8B"/>
                </a:solidFill>
                <a:latin typeface="+mn-lt"/>
                <a:ea typeface="+mn-ea"/>
                <a:cs typeface="+mn-cs"/>
              </a:rPr>
              <a:t>Portal Depositarios 11</a:t>
            </a:r>
          </a:p>
        </p:txBody>
      </p:sp>
      <p:sp>
        <p:nvSpPr>
          <p:cNvPr id="75" name="Rectángulo 74">
            <a:extLst>
              <a:ext uri="{FF2B5EF4-FFF2-40B4-BE49-F238E27FC236}">
                <a16:creationId xmlns:a16="http://schemas.microsoft.com/office/drawing/2014/main" id="{B0A2AF19-D9D4-417D-A090-57DF96CFBB9E}"/>
              </a:ext>
            </a:extLst>
          </p:cNvPr>
          <p:cNvSpPr/>
          <p:nvPr/>
        </p:nvSpPr>
        <p:spPr>
          <a:xfrm>
            <a:off x="9040505" y="808906"/>
            <a:ext cx="472524" cy="358562"/>
          </a:xfrm>
          <a:prstGeom prst="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75" b="1" dirty="0">
                <a:solidFill>
                  <a:schemeClr val="bg1"/>
                </a:solidFill>
              </a:rPr>
              <a:t>MATRIX</a:t>
            </a:r>
          </a:p>
        </p:txBody>
      </p:sp>
      <p:sp>
        <p:nvSpPr>
          <p:cNvPr id="76" name="Rectángulo 75">
            <a:extLst>
              <a:ext uri="{FF2B5EF4-FFF2-40B4-BE49-F238E27FC236}">
                <a16:creationId xmlns:a16="http://schemas.microsoft.com/office/drawing/2014/main" id="{EBC9794F-DCE7-4E0C-9F19-E13464900A1C}"/>
              </a:ext>
            </a:extLst>
          </p:cNvPr>
          <p:cNvSpPr/>
          <p:nvPr/>
        </p:nvSpPr>
        <p:spPr>
          <a:xfrm>
            <a:off x="9518749" y="807571"/>
            <a:ext cx="472524" cy="358562"/>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dirty="0" err="1">
                <a:solidFill>
                  <a:schemeClr val="bg2">
                    <a:lumMod val="10000"/>
                  </a:schemeClr>
                </a:solidFill>
              </a:rPr>
              <a:t>olympus</a:t>
            </a:r>
            <a:endParaRPr lang="es-CO" sz="600" b="1" dirty="0">
              <a:solidFill>
                <a:schemeClr val="bg2">
                  <a:lumMod val="10000"/>
                </a:schemeClr>
              </a:solidFill>
            </a:endParaRPr>
          </a:p>
        </p:txBody>
      </p:sp>
      <p:sp>
        <p:nvSpPr>
          <p:cNvPr id="78" name="Rectángulo 77">
            <a:extLst>
              <a:ext uri="{FF2B5EF4-FFF2-40B4-BE49-F238E27FC236}">
                <a16:creationId xmlns:a16="http://schemas.microsoft.com/office/drawing/2014/main" id="{4BBD51E3-86AE-43DE-96FF-8241FBAFD00B}"/>
              </a:ext>
            </a:extLst>
          </p:cNvPr>
          <p:cNvSpPr/>
          <p:nvPr/>
        </p:nvSpPr>
        <p:spPr>
          <a:xfrm>
            <a:off x="9037916" y="1175702"/>
            <a:ext cx="472524" cy="358562"/>
          </a:xfrm>
          <a:prstGeom prst="rect">
            <a:avLst/>
          </a:prstGeom>
          <a:solidFill>
            <a:srgbClr val="21D2D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75" b="1" dirty="0">
                <a:solidFill>
                  <a:schemeClr val="bg2">
                    <a:lumMod val="25000"/>
                  </a:schemeClr>
                </a:solidFill>
              </a:rPr>
              <a:t>Nuevos desarrollos</a:t>
            </a:r>
            <a:endParaRPr lang="es-CO" sz="675" b="1" dirty="0">
              <a:solidFill>
                <a:schemeClr val="bg2">
                  <a:lumMod val="25000"/>
                </a:schemeClr>
              </a:solidFill>
            </a:endParaRPr>
          </a:p>
        </p:txBody>
      </p:sp>
      <p:sp>
        <p:nvSpPr>
          <p:cNvPr id="72" name="Rectángulo 71">
            <a:extLst>
              <a:ext uri="{FF2B5EF4-FFF2-40B4-BE49-F238E27FC236}">
                <a16:creationId xmlns:a16="http://schemas.microsoft.com/office/drawing/2014/main" id="{8E390CE1-4C48-4A58-8AF5-609FF333CDA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3" name="CuadroTexto 72">
            <a:extLst>
              <a:ext uri="{FF2B5EF4-FFF2-40B4-BE49-F238E27FC236}">
                <a16:creationId xmlns:a16="http://schemas.microsoft.com/office/drawing/2014/main" id="{A0D47B09-A60F-402F-87B8-00E2ADCFD70B}"/>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4" name="Imagen 73">
            <a:extLst>
              <a:ext uri="{FF2B5EF4-FFF2-40B4-BE49-F238E27FC236}">
                <a16:creationId xmlns:a16="http://schemas.microsoft.com/office/drawing/2014/main" id="{9914D56D-A4E8-4D65-9A1D-C88D745E2D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7" name="Imagen 76">
            <a:extLst>
              <a:ext uri="{FF2B5EF4-FFF2-40B4-BE49-F238E27FC236}">
                <a16:creationId xmlns:a16="http://schemas.microsoft.com/office/drawing/2014/main" id="{4732B2D3-F92E-4BDC-8BA8-85713E33A2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7521" y="-26957"/>
            <a:ext cx="3734714" cy="641690"/>
          </a:xfrm>
          <a:prstGeom prst="rect">
            <a:avLst/>
          </a:prstGeom>
        </p:spPr>
      </p:pic>
    </p:spTree>
    <p:extLst>
      <p:ext uri="{BB962C8B-B14F-4D97-AF65-F5344CB8AC3E}">
        <p14:creationId xmlns:p14="http://schemas.microsoft.com/office/powerpoint/2010/main" val="22661944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E7486-9C1A-467D-82D0-78FF6C3D2923}"/>
              </a:ext>
            </a:extLst>
          </p:cNvPr>
          <p:cNvSpPr>
            <a:spLocks noGrp="1"/>
          </p:cNvSpPr>
          <p:nvPr>
            <p:ph type="title"/>
          </p:nvPr>
        </p:nvSpPr>
        <p:spPr>
          <a:xfrm>
            <a:off x="2032609" y="584074"/>
            <a:ext cx="8229600" cy="1143000"/>
          </a:xfrm>
        </p:spPr>
        <p:txBody>
          <a:bodyPr>
            <a:normAutofit/>
          </a:bodyPr>
          <a:lstStyle/>
          <a:p>
            <a:r>
              <a:rPr lang="es-ES" sz="3200" b="1" dirty="0">
                <a:solidFill>
                  <a:srgbClr val="000A8B"/>
                </a:solidFill>
                <a:latin typeface="+mn-lt"/>
                <a:ea typeface="+mn-ea"/>
                <a:cs typeface="+mn-cs"/>
              </a:rPr>
              <a:t>TIPOLOGÍAS NIVELES 1, 2 y 3</a:t>
            </a:r>
          </a:p>
        </p:txBody>
      </p:sp>
      <p:graphicFrame>
        <p:nvGraphicFramePr>
          <p:cNvPr id="4" name="Diagrama 4">
            <a:extLst>
              <a:ext uri="{FF2B5EF4-FFF2-40B4-BE49-F238E27FC236}">
                <a16:creationId xmlns:a16="http://schemas.microsoft.com/office/drawing/2014/main" id="{378B9B42-3C7F-4A83-B8FF-C19DBE501505}"/>
              </a:ext>
            </a:extLst>
          </p:cNvPr>
          <p:cNvGraphicFramePr>
            <a:graphicFrameLocks noGrp="1"/>
          </p:cNvGraphicFramePr>
          <p:nvPr>
            <p:ph idx="1"/>
            <p:extLst>
              <p:ext uri="{D42A27DB-BD31-4B8C-83A1-F6EECF244321}">
                <p14:modId xmlns:p14="http://schemas.microsoft.com/office/powerpoint/2010/main" val="3082627523"/>
              </p:ext>
            </p:extLst>
          </p:nvPr>
        </p:nvGraphicFramePr>
        <p:xfrm>
          <a:off x="1777093" y="1727074"/>
          <a:ext cx="8692123" cy="4709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7A38CC7A-1247-4F56-A2D6-66F93A41299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7225CBB4-E971-467D-8BC9-C4FD1EACF8A2}"/>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 name="Imagen 6">
            <a:extLst>
              <a:ext uri="{FF2B5EF4-FFF2-40B4-BE49-F238E27FC236}">
                <a16:creationId xmlns:a16="http://schemas.microsoft.com/office/drawing/2014/main" id="{7C601793-A200-45FE-A199-91D54382C9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60DC6B04-4F0B-443E-B6E7-9BB1A2AAC9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45119" y="-9897"/>
            <a:ext cx="3834180" cy="658780"/>
          </a:xfrm>
          <a:prstGeom prst="rect">
            <a:avLst/>
          </a:prstGeom>
        </p:spPr>
      </p:pic>
    </p:spTree>
    <p:extLst>
      <p:ext uri="{BB962C8B-B14F-4D97-AF65-F5344CB8AC3E}">
        <p14:creationId xmlns:p14="http://schemas.microsoft.com/office/powerpoint/2010/main" val="21673432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27179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318876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05474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214950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317" name="Rectángulo 316"/>
          <p:cNvSpPr/>
          <p:nvPr/>
        </p:nvSpPr>
        <p:spPr>
          <a:xfrm>
            <a:off x="3435941" y="2149506"/>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318" name="Rectángulo 317"/>
          <p:cNvSpPr/>
          <p:nvPr/>
        </p:nvSpPr>
        <p:spPr>
          <a:xfrm>
            <a:off x="4506702" y="3235208"/>
            <a:ext cx="650890"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319" name="Rectángulo 318"/>
          <p:cNvSpPr/>
          <p:nvPr/>
        </p:nvSpPr>
        <p:spPr>
          <a:xfrm>
            <a:off x="3448102" y="176287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720134"/>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2499832" y="469496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10</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53563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4361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9</a:t>
            </a:r>
          </a:p>
        </p:txBody>
      </p:sp>
      <p:sp>
        <p:nvSpPr>
          <p:cNvPr id="324" name="Rectángulo 323"/>
          <p:cNvSpPr/>
          <p:nvPr/>
        </p:nvSpPr>
        <p:spPr>
          <a:xfrm>
            <a:off x="5190043" y="176287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76287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76287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96999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210368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75066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73197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32815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Saneamientos </a:t>
            </a:r>
            <a:r>
              <a:rPr lang="es-ES" sz="600" b="1">
                <a:solidFill>
                  <a:schemeClr val="bg2">
                    <a:lumMod val="10000"/>
                  </a:schemeClr>
                </a:solidFill>
              </a:rPr>
              <a:t>Jurídico, </a:t>
            </a:r>
            <a:r>
              <a:rPr lang="es-CO" sz="600" b="1">
                <a:solidFill>
                  <a:schemeClr val="bg2">
                    <a:lumMod val="10000"/>
                  </a:schemeClr>
                </a:solidFill>
              </a:rPr>
              <a:t>Contable y Financiero</a:t>
            </a:r>
          </a:p>
          <a:p>
            <a:r>
              <a:rPr lang="es-ES" sz="600" b="1">
                <a:solidFill>
                  <a:schemeClr val="bg2">
                    <a:lumMod val="10000"/>
                  </a:schemeClr>
                </a:solidFill>
              </a:rPr>
              <a:t>Valoración de sociedades</a:t>
            </a:r>
            <a:endParaRPr lang="es-CO" sz="600" b="1">
              <a:solidFill>
                <a:schemeClr val="bg2">
                  <a:lumMod val="10000"/>
                </a:schemeClr>
              </a:solidFill>
            </a:endParaRPr>
          </a:p>
        </p:txBody>
      </p:sp>
      <p:sp>
        <p:nvSpPr>
          <p:cNvPr id="396" name="Rectángulo 395"/>
          <p:cNvSpPr/>
          <p:nvPr/>
        </p:nvSpPr>
        <p:spPr>
          <a:xfrm>
            <a:off x="5691879" y="2149506"/>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Alistamiento y/o Saneamiento</a:t>
            </a:r>
          </a:p>
        </p:txBody>
      </p:sp>
      <p:sp>
        <p:nvSpPr>
          <p:cNvPr id="397" name="Rectángulo 396"/>
          <p:cNvSpPr/>
          <p:nvPr/>
        </p:nvSpPr>
        <p:spPr>
          <a:xfrm>
            <a:off x="5206292" y="2149506"/>
            <a:ext cx="472524"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00" b="1">
                <a:solidFill>
                  <a:schemeClr val="bg2">
                    <a:lumMod val="10000"/>
                  </a:schemeClr>
                </a:solidFill>
              </a:rPr>
              <a:t>Diagnóstico</a:t>
            </a:r>
            <a:endParaRPr lang="es-CO" sz="600" b="1">
              <a:solidFill>
                <a:schemeClr val="bg2">
                  <a:lumMod val="10000"/>
                </a:schemeClr>
              </a:solidFill>
            </a:endParaRPr>
          </a:p>
        </p:txBody>
      </p:sp>
      <p:sp>
        <p:nvSpPr>
          <p:cNvPr id="398" name="Rectángulo 397"/>
          <p:cNvSpPr/>
          <p:nvPr/>
        </p:nvSpPr>
        <p:spPr>
          <a:xfrm>
            <a:off x="5206290" y="3230597"/>
            <a:ext cx="488406"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tx1"/>
                </a:solidFill>
              </a:rPr>
              <a:t>Diagnóstico y Alistamiento</a:t>
            </a:r>
            <a:endParaRPr lang="es-CO" sz="619" b="1">
              <a:solidFill>
                <a:schemeClr val="tx1"/>
              </a:solidFill>
            </a:endParaRPr>
          </a:p>
        </p:txBody>
      </p:sp>
      <p:sp>
        <p:nvSpPr>
          <p:cNvPr id="399" name="Rectángulo 398"/>
          <p:cNvSpPr/>
          <p:nvPr/>
        </p:nvSpPr>
        <p:spPr>
          <a:xfrm>
            <a:off x="5206290" y="4328153"/>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400" name="Rectángulo 399"/>
          <p:cNvSpPr/>
          <p:nvPr/>
        </p:nvSpPr>
        <p:spPr>
          <a:xfrm>
            <a:off x="5689055" y="3230597"/>
            <a:ext cx="596916"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solidFill>
              </a:rPr>
              <a:t>Saneamiento</a:t>
            </a:r>
          </a:p>
          <a:p>
            <a:pPr algn="ctr"/>
            <a:r>
              <a:rPr lang="es-CO" sz="619" b="1">
                <a:solidFill>
                  <a:schemeClr val="tx1"/>
                </a:solidFill>
              </a:rPr>
              <a:t>Incluye bienes sociales</a:t>
            </a:r>
          </a:p>
        </p:txBody>
      </p:sp>
      <p:sp>
        <p:nvSpPr>
          <p:cNvPr id="401" name="Rectángulo 400"/>
          <p:cNvSpPr/>
          <p:nvPr/>
        </p:nvSpPr>
        <p:spPr>
          <a:xfrm>
            <a:off x="6870078" y="3230597"/>
            <a:ext cx="585028"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solidFill>
              </a:rPr>
              <a:t>Control de depositarios provisionales</a:t>
            </a:r>
          </a:p>
        </p:txBody>
      </p:sp>
      <p:sp>
        <p:nvSpPr>
          <p:cNvPr id="402" name="Rectángulo 401"/>
          <p:cNvSpPr/>
          <p:nvPr/>
        </p:nvSpPr>
        <p:spPr>
          <a:xfrm>
            <a:off x="7960158" y="3230597"/>
            <a:ext cx="442800" cy="720000"/>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solidFill>
              </a:rPr>
              <a:t>AdmonDirecta</a:t>
            </a:r>
            <a:endParaRPr lang="es-CO" sz="619" b="1">
              <a:solidFill>
                <a:schemeClr val="tx1"/>
              </a:solidFill>
            </a:endParaRPr>
          </a:p>
        </p:txBody>
      </p:sp>
      <p:sp>
        <p:nvSpPr>
          <p:cNvPr id="403" name="Rectángulo 402"/>
          <p:cNvSpPr/>
          <p:nvPr/>
        </p:nvSpPr>
        <p:spPr>
          <a:xfrm>
            <a:off x="7416650" y="214950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404" name="Rectángulo 403"/>
          <p:cNvSpPr/>
          <p:nvPr/>
        </p:nvSpPr>
        <p:spPr>
          <a:xfrm>
            <a:off x="7951828" y="214950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8432830" y="2149506"/>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411" name="Rectángulo 410"/>
          <p:cNvSpPr/>
          <p:nvPr/>
        </p:nvSpPr>
        <p:spPr>
          <a:xfrm>
            <a:off x="9274179" y="2149506"/>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cxnSp>
        <p:nvCxnSpPr>
          <p:cNvPr id="451" name="Conector recto 450"/>
          <p:cNvCxnSpPr>
            <a:cxnSpLocks/>
          </p:cNvCxnSpPr>
          <p:nvPr/>
        </p:nvCxnSpPr>
        <p:spPr>
          <a:xfrm>
            <a:off x="6810184" y="171785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71096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84768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32815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err="1">
                <a:solidFill>
                  <a:schemeClr val="bg2">
                    <a:lumMod val="10000"/>
                  </a:schemeClr>
                </a:solidFill>
              </a:rPr>
              <a:t>AdmonDirecta</a:t>
            </a:r>
            <a:endParaRPr lang="es-CO" sz="600" b="1">
              <a:solidFill>
                <a:schemeClr val="bg2">
                  <a:lumMod val="10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999981"/>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328153"/>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32815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3230597"/>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328153"/>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3230597"/>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922862"/>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3230597"/>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pic>
        <p:nvPicPr>
          <p:cNvPr id="12" name="Imagen 11">
            <a:extLst>
              <a:ext uri="{FF2B5EF4-FFF2-40B4-BE49-F238E27FC236}">
                <a16:creationId xmlns:a16="http://schemas.microsoft.com/office/drawing/2014/main" id="{7A9A3F40-A234-4FEC-A2CD-E22F1DBF3394}"/>
              </a:ext>
            </a:extLst>
          </p:cNvPr>
          <p:cNvPicPr>
            <a:picLocks noChangeAspect="1"/>
          </p:cNvPicPr>
          <p:nvPr/>
        </p:nvPicPr>
        <p:blipFill>
          <a:blip r:embed="rId3"/>
          <a:stretch>
            <a:fillRect/>
          </a:stretch>
        </p:blipFill>
        <p:spPr>
          <a:xfrm>
            <a:off x="4334615" y="5057906"/>
            <a:ext cx="5291787" cy="384081"/>
          </a:xfrm>
          <a:prstGeom prst="rect">
            <a:avLst/>
          </a:prstGeom>
        </p:spPr>
      </p:pic>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4"/>
          <a:stretch>
            <a:fillRect/>
          </a:stretch>
        </p:blipFill>
        <p:spPr>
          <a:xfrm>
            <a:off x="2445084" y="528656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81041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3</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44359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Saneamientos </a:t>
            </a:r>
            <a:r>
              <a:rPr lang="es-ES" sz="600" b="1">
                <a:solidFill>
                  <a:schemeClr val="bg2">
                    <a:lumMod val="10000"/>
                  </a:schemeClr>
                </a:solidFill>
              </a:rPr>
              <a:t>Jurídico, </a:t>
            </a:r>
            <a:r>
              <a:rPr lang="es-CO" sz="600" b="1">
                <a:solidFill>
                  <a:schemeClr val="bg2">
                    <a:lumMod val="10000"/>
                  </a:schemeClr>
                </a:solidFill>
              </a:rPr>
              <a:t>Contable y Financiero</a:t>
            </a:r>
          </a:p>
          <a:p>
            <a:r>
              <a:rPr lang="es-ES" sz="600" b="1">
                <a:solidFill>
                  <a:schemeClr val="bg2">
                    <a:lumMod val="10000"/>
                  </a:schemeClr>
                </a:solidFill>
              </a:rPr>
              <a:t>Valoración de sociedades</a:t>
            </a:r>
            <a:endParaRPr lang="es-CO" sz="600" b="1">
              <a:solidFill>
                <a:schemeClr val="bg2">
                  <a:lumMod val="10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443596"/>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44359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err="1">
                <a:solidFill>
                  <a:schemeClr val="bg2">
                    <a:lumMod val="10000"/>
                  </a:schemeClr>
                </a:solidFill>
              </a:rPr>
              <a:t>AdmonDirecta</a:t>
            </a:r>
            <a:endParaRPr lang="es-CO" sz="600" b="1">
              <a:solidFill>
                <a:schemeClr val="bg2">
                  <a:lumMod val="10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443596"/>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44359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443596"/>
            <a:ext cx="689441" cy="720000"/>
          </a:xfrm>
          <a:prstGeom prst="rect">
            <a:avLst/>
          </a:prstGeom>
          <a:solidFill>
            <a:srgbClr val="02CE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pic>
        <p:nvPicPr>
          <p:cNvPr id="152" name="Imagen 151">
            <a:extLst>
              <a:ext uri="{FF2B5EF4-FFF2-40B4-BE49-F238E27FC236}">
                <a16:creationId xmlns:a16="http://schemas.microsoft.com/office/drawing/2014/main" id="{437C2746-9546-4FE0-8702-4116DF07E828}"/>
              </a:ext>
            </a:extLst>
          </p:cNvPr>
          <p:cNvPicPr>
            <a:picLocks noChangeAspect="1"/>
          </p:cNvPicPr>
          <p:nvPr/>
        </p:nvPicPr>
        <p:blipFill>
          <a:blip r:embed="rId3"/>
          <a:stretch>
            <a:fillRect/>
          </a:stretch>
        </p:blipFill>
        <p:spPr>
          <a:xfrm>
            <a:off x="4360555" y="6192804"/>
            <a:ext cx="5291787" cy="384081"/>
          </a:xfrm>
          <a:prstGeom prst="rect">
            <a:avLst/>
          </a:prstGeom>
        </p:spPr>
      </p:pic>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50291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323022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335344"/>
            <a:ext cx="497231" cy="7200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440612"/>
            <a:ext cx="497231" cy="720000"/>
          </a:xfrm>
          <a:prstGeom prst="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328958"/>
            <a:ext cx="650890"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434424"/>
            <a:ext cx="650890"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335344"/>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455940"/>
            <a:ext cx="815723"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31677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Establecimientos de comercio a </a:t>
            </a:r>
            <a:r>
              <a:rPr lang="es-CO" sz="600" b="1" err="1">
                <a:solidFill>
                  <a:schemeClr val="bg2">
                    <a:lumMod val="10000"/>
                  </a:schemeClr>
                </a:solidFill>
              </a:rPr>
              <a:t>Fontur</a:t>
            </a:r>
            <a:endParaRPr lang="es-CO" sz="600" b="1">
              <a:solidFill>
                <a:schemeClr val="bg2">
                  <a:lumMod val="10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3227912"/>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s-CO" sz="600" b="1">
                <a:solidFill>
                  <a:schemeClr val="bg2">
                    <a:lumMod val="10000"/>
                  </a:schemeClr>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322935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31834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436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73" name="Título 1">
            <a:extLst>
              <a:ext uri="{FF2B5EF4-FFF2-40B4-BE49-F238E27FC236}">
                <a16:creationId xmlns:a16="http://schemas.microsoft.com/office/drawing/2014/main" id="{E247F5A7-6951-4524-B176-DAE8D2BC627F}"/>
              </a:ext>
            </a:extLst>
          </p:cNvPr>
          <p:cNvSpPr>
            <a:spLocks noGrp="1"/>
          </p:cNvSpPr>
          <p:nvPr>
            <p:ph type="title"/>
          </p:nvPr>
        </p:nvSpPr>
        <p:spPr>
          <a:xfrm>
            <a:off x="1988574" y="376460"/>
            <a:ext cx="8229600" cy="1143000"/>
          </a:xfrm>
        </p:spPr>
        <p:txBody>
          <a:bodyPr>
            <a:noAutofit/>
          </a:bodyPr>
          <a:lstStyle/>
          <a:p>
            <a:r>
              <a:rPr lang="es-ES" sz="3200" b="1" dirty="0">
                <a:solidFill>
                  <a:srgbClr val="000A8B"/>
                </a:solidFill>
                <a:latin typeface="+mn-lt"/>
                <a:ea typeface="+mn-ea"/>
                <a:cs typeface="+mn-cs"/>
              </a:rPr>
              <a:t>SEGUNDA ENTREGA</a:t>
            </a:r>
            <a:br>
              <a:rPr lang="es-ES" sz="3200" b="1" dirty="0">
                <a:solidFill>
                  <a:srgbClr val="000A8B"/>
                </a:solidFill>
                <a:latin typeface="+mn-lt"/>
                <a:ea typeface="+mn-ea"/>
                <a:cs typeface="+mn-cs"/>
              </a:rPr>
            </a:br>
            <a:r>
              <a:rPr lang="es-ES" sz="3200" b="1" dirty="0">
                <a:solidFill>
                  <a:srgbClr val="000A8B"/>
                </a:solidFill>
                <a:latin typeface="+mn-lt"/>
                <a:ea typeface="+mn-ea"/>
                <a:cs typeface="+mn-cs"/>
              </a:rPr>
              <a:t>Portal Depositarios V1</a:t>
            </a:r>
          </a:p>
        </p:txBody>
      </p:sp>
      <p:sp>
        <p:nvSpPr>
          <p:cNvPr id="68" name="Rectángulo 67">
            <a:extLst>
              <a:ext uri="{FF2B5EF4-FFF2-40B4-BE49-F238E27FC236}">
                <a16:creationId xmlns:a16="http://schemas.microsoft.com/office/drawing/2014/main" id="{300D1704-B9EB-460D-8322-440AD02CC0D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9" name="CuadroTexto 68">
            <a:extLst>
              <a:ext uri="{FF2B5EF4-FFF2-40B4-BE49-F238E27FC236}">
                <a16:creationId xmlns:a16="http://schemas.microsoft.com/office/drawing/2014/main" id="{E9038F51-7823-4924-AAF0-17F11AB99C03}"/>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0" name="Imagen 69">
            <a:extLst>
              <a:ext uri="{FF2B5EF4-FFF2-40B4-BE49-F238E27FC236}">
                <a16:creationId xmlns:a16="http://schemas.microsoft.com/office/drawing/2014/main" id="{0BDB634D-7A9C-442E-9F44-50F5C608B8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1" name="Imagen 70">
            <a:extLst>
              <a:ext uri="{FF2B5EF4-FFF2-40B4-BE49-F238E27FC236}">
                <a16:creationId xmlns:a16="http://schemas.microsoft.com/office/drawing/2014/main" id="{06CA43EB-F2B6-40DF-8619-71BE8441DD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2155871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Conector recto de flecha 295"/>
          <p:cNvCxnSpPr>
            <a:cxnSpLocks/>
          </p:cNvCxnSpPr>
          <p:nvPr/>
        </p:nvCxnSpPr>
        <p:spPr>
          <a:xfrm flipV="1">
            <a:off x="2454598" y="4271793"/>
            <a:ext cx="7633332" cy="11695"/>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7" name="Conector recto de flecha 296"/>
          <p:cNvCxnSpPr>
            <a:cxnSpLocks/>
          </p:cNvCxnSpPr>
          <p:nvPr/>
        </p:nvCxnSpPr>
        <p:spPr>
          <a:xfrm flipV="1">
            <a:off x="2449939" y="3188765"/>
            <a:ext cx="7629665" cy="14253"/>
          </a:xfrm>
          <a:prstGeom prst="straightConnector1">
            <a:avLst/>
          </a:prstGeom>
          <a:ln w="28575">
            <a:solidFill>
              <a:srgbClr val="000A8B"/>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7" name="Rectángulo 306"/>
          <p:cNvSpPr/>
          <p:nvPr/>
        </p:nvSpPr>
        <p:spPr>
          <a:xfrm rot="16200000">
            <a:off x="1803013" y="2054745"/>
            <a:ext cx="936795" cy="276999"/>
          </a:xfrm>
          <a:prstGeom prst="rect">
            <a:avLst/>
          </a:prstGeom>
        </p:spPr>
        <p:txBody>
          <a:bodyPr wrap="none">
            <a:spAutoFit/>
          </a:bodyPr>
          <a:lstStyle/>
          <a:p>
            <a:r>
              <a:rPr lang="es-CO" sz="1200">
                <a:solidFill>
                  <a:schemeClr val="bg1"/>
                </a:solidFill>
              </a:rPr>
              <a:t>Gestión SAE</a:t>
            </a:r>
          </a:p>
        </p:txBody>
      </p:sp>
      <p:sp>
        <p:nvSpPr>
          <p:cNvPr id="316" name="Rectángulo 315"/>
          <p:cNvSpPr/>
          <p:nvPr/>
        </p:nvSpPr>
        <p:spPr>
          <a:xfrm>
            <a:off x="4001133" y="214950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317" name="Rectángulo 316"/>
          <p:cNvSpPr/>
          <p:nvPr/>
        </p:nvSpPr>
        <p:spPr>
          <a:xfrm>
            <a:off x="3435941" y="2149506"/>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318" name="Rectángulo 317"/>
          <p:cNvSpPr/>
          <p:nvPr/>
        </p:nvSpPr>
        <p:spPr>
          <a:xfrm>
            <a:off x="4506702" y="3235209"/>
            <a:ext cx="643782" cy="455091"/>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319" name="Rectángulo 318"/>
          <p:cNvSpPr/>
          <p:nvPr/>
        </p:nvSpPr>
        <p:spPr>
          <a:xfrm>
            <a:off x="3448102" y="1762878"/>
            <a:ext cx="1682292" cy="306000"/>
          </a:xfrm>
          <a:prstGeom prst="rect">
            <a:avLst/>
          </a:prstGeom>
          <a:solidFill>
            <a:srgbClr val="000A8B"/>
          </a:solidFill>
          <a:ln>
            <a:solidFill>
              <a:srgbClr val="000A8B"/>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RR. RECEPCIÓN Y REGISTRO </a:t>
            </a:r>
          </a:p>
        </p:txBody>
      </p:sp>
      <p:cxnSp>
        <p:nvCxnSpPr>
          <p:cNvPr id="320" name="Conector recto 319"/>
          <p:cNvCxnSpPr>
            <a:cxnSpLocks/>
          </p:cNvCxnSpPr>
          <p:nvPr/>
        </p:nvCxnSpPr>
        <p:spPr>
          <a:xfrm flipV="1">
            <a:off x="2426072" y="1720134"/>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21" name="Rectángulo 320"/>
          <p:cNvSpPr/>
          <p:nvPr/>
        </p:nvSpPr>
        <p:spPr>
          <a:xfrm>
            <a:off x="2499832" y="4694963"/>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ACTIVAS</a:t>
            </a:r>
          </a:p>
          <a:p>
            <a:pPr algn="ctr"/>
            <a:endParaRPr lang="es-CO" sz="825" b="1">
              <a:solidFill>
                <a:schemeClr val="tx1"/>
              </a:solidFill>
            </a:endParaRPr>
          </a:p>
          <a:p>
            <a:pPr algn="ctr"/>
            <a:r>
              <a:rPr lang="es-CO" sz="825" b="1">
                <a:solidFill>
                  <a:schemeClr val="tx1"/>
                </a:solidFill>
              </a:rPr>
              <a:t>Tipologías 10</a:t>
            </a:r>
          </a:p>
          <a:p>
            <a:pPr algn="ctr"/>
            <a:endParaRPr lang="es-CO" sz="825" b="1">
              <a:solidFill>
                <a:schemeClr val="tx1"/>
              </a:solidFill>
            </a:endParaRPr>
          </a:p>
          <a:p>
            <a:pPr algn="ctr"/>
            <a:endParaRPr lang="es-CO" sz="825" b="1">
              <a:solidFill>
                <a:schemeClr val="tx1"/>
              </a:solidFill>
            </a:endParaRPr>
          </a:p>
        </p:txBody>
      </p:sp>
      <p:sp>
        <p:nvSpPr>
          <p:cNvPr id="322" name="Rectángulo 321"/>
          <p:cNvSpPr/>
          <p:nvPr/>
        </p:nvSpPr>
        <p:spPr>
          <a:xfrm>
            <a:off x="2499832" y="353563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INMUEBLES</a:t>
            </a:r>
          </a:p>
          <a:p>
            <a:pPr algn="ctr"/>
            <a:endParaRPr lang="es-CO" sz="825" b="1">
              <a:solidFill>
                <a:schemeClr val="tx1"/>
              </a:solidFill>
            </a:endParaRPr>
          </a:p>
          <a:p>
            <a:pPr algn="ctr"/>
            <a:r>
              <a:rPr lang="es-CO" sz="825" b="1">
                <a:solidFill>
                  <a:schemeClr val="tx1"/>
                </a:solidFill>
              </a:rPr>
              <a:t>Tipologías 2</a:t>
            </a:r>
          </a:p>
        </p:txBody>
      </p:sp>
      <p:sp>
        <p:nvSpPr>
          <p:cNvPr id="323" name="Rectángulo 322"/>
          <p:cNvSpPr/>
          <p:nvPr/>
        </p:nvSpPr>
        <p:spPr>
          <a:xfrm>
            <a:off x="2499832" y="2436197"/>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MUEBLES</a:t>
            </a:r>
          </a:p>
          <a:p>
            <a:pPr algn="ctr"/>
            <a:endParaRPr lang="es-CO" sz="825" b="1">
              <a:solidFill>
                <a:schemeClr val="tx1"/>
              </a:solidFill>
            </a:endParaRPr>
          </a:p>
          <a:p>
            <a:pPr algn="ctr"/>
            <a:r>
              <a:rPr lang="es-CO" sz="825" b="1">
                <a:solidFill>
                  <a:schemeClr val="tx1"/>
                </a:solidFill>
              </a:rPr>
              <a:t>Tipologías 9</a:t>
            </a:r>
          </a:p>
        </p:txBody>
      </p:sp>
      <p:sp>
        <p:nvSpPr>
          <p:cNvPr id="324" name="Rectángulo 323"/>
          <p:cNvSpPr/>
          <p:nvPr/>
        </p:nvSpPr>
        <p:spPr>
          <a:xfrm>
            <a:off x="5190043" y="1762878"/>
            <a:ext cx="1614752"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DP. DIAGNÓSTICO Y ALISTAMIENTO DE ACTIVOS </a:t>
            </a:r>
          </a:p>
        </p:txBody>
      </p:sp>
      <p:sp>
        <p:nvSpPr>
          <p:cNvPr id="334" name="Rectángulo 333"/>
          <p:cNvSpPr/>
          <p:nvPr/>
        </p:nvSpPr>
        <p:spPr>
          <a:xfrm>
            <a:off x="6838990" y="1762878"/>
            <a:ext cx="158853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DT. DISPOSICIÓN TEMPORAL DE ACTIVOS </a:t>
            </a:r>
          </a:p>
        </p:txBody>
      </p:sp>
      <p:sp>
        <p:nvSpPr>
          <p:cNvPr id="342" name="Rectángulo 341"/>
          <p:cNvSpPr/>
          <p:nvPr/>
        </p:nvSpPr>
        <p:spPr>
          <a:xfrm>
            <a:off x="8444398" y="1762878"/>
            <a:ext cx="1519221" cy="306000"/>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75" b="1">
                <a:solidFill>
                  <a:schemeClr val="bg1"/>
                </a:solidFill>
              </a:rPr>
              <a:t>DF. DISPOSICIÓN FINAL DE ACTIVOS </a:t>
            </a:r>
          </a:p>
        </p:txBody>
      </p:sp>
      <p:sp>
        <p:nvSpPr>
          <p:cNvPr id="345" name="Rectángulo 344"/>
          <p:cNvSpPr/>
          <p:nvPr/>
        </p:nvSpPr>
        <p:spPr>
          <a:xfrm rot="5400000">
            <a:off x="7932252" y="3969993"/>
            <a:ext cx="4771426" cy="281132"/>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FRISCO</a:t>
            </a:r>
          </a:p>
        </p:txBody>
      </p:sp>
      <p:cxnSp>
        <p:nvCxnSpPr>
          <p:cNvPr id="375" name="Conector recto 374"/>
          <p:cNvCxnSpPr>
            <a:cxnSpLocks/>
          </p:cNvCxnSpPr>
          <p:nvPr/>
        </p:nvCxnSpPr>
        <p:spPr>
          <a:xfrm>
            <a:off x="2462409" y="2103689"/>
            <a:ext cx="7617195" cy="9510"/>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7" name="Conector recto 376"/>
          <p:cNvCxnSpPr>
            <a:cxnSpLocks/>
          </p:cNvCxnSpPr>
          <p:nvPr/>
        </p:nvCxnSpPr>
        <p:spPr>
          <a:xfrm>
            <a:off x="5155146" y="1750665"/>
            <a:ext cx="34897" cy="441293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cxnSp>
        <p:nvCxnSpPr>
          <p:cNvPr id="378" name="Conector recto 377"/>
          <p:cNvCxnSpPr>
            <a:cxnSpLocks/>
          </p:cNvCxnSpPr>
          <p:nvPr/>
        </p:nvCxnSpPr>
        <p:spPr>
          <a:xfrm>
            <a:off x="8410742" y="1731976"/>
            <a:ext cx="0" cy="450132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395" name="Rectángulo 394"/>
          <p:cNvSpPr/>
          <p:nvPr/>
        </p:nvSpPr>
        <p:spPr>
          <a:xfrm>
            <a:off x="5706432" y="4328153"/>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Saneamientos </a:t>
            </a:r>
            <a:r>
              <a:rPr lang="es-ES" sz="619" b="1">
                <a:solidFill>
                  <a:schemeClr val="tx1">
                    <a:lumMod val="65000"/>
                    <a:lumOff val="35000"/>
                  </a:schemeClr>
                </a:solidFill>
              </a:rPr>
              <a:t>Jurídico, </a:t>
            </a:r>
            <a:r>
              <a:rPr lang="es-CO" sz="619" b="1">
                <a:solidFill>
                  <a:schemeClr val="tx1">
                    <a:lumMod val="65000"/>
                    <a:lumOff val="35000"/>
                  </a:schemeClr>
                </a:solidFill>
              </a:rPr>
              <a:t>Contable y Financiero</a:t>
            </a:r>
          </a:p>
          <a:p>
            <a:pPr algn="ctr"/>
            <a:r>
              <a:rPr lang="es-ES" sz="619" b="1">
                <a:solidFill>
                  <a:schemeClr val="tx1">
                    <a:lumMod val="65000"/>
                    <a:lumOff val="35000"/>
                  </a:schemeClr>
                </a:solidFill>
              </a:rPr>
              <a:t>Valoración de sociedades</a:t>
            </a:r>
            <a:endParaRPr lang="es-CO" sz="619" b="1">
              <a:solidFill>
                <a:schemeClr val="tx1">
                  <a:lumMod val="65000"/>
                  <a:lumOff val="35000"/>
                </a:schemeClr>
              </a:solidFill>
            </a:endParaRPr>
          </a:p>
        </p:txBody>
      </p:sp>
      <p:sp>
        <p:nvSpPr>
          <p:cNvPr id="396" name="Rectángulo 395"/>
          <p:cNvSpPr/>
          <p:nvPr/>
        </p:nvSpPr>
        <p:spPr>
          <a:xfrm>
            <a:off x="5691880" y="2149506"/>
            <a:ext cx="509112" cy="738111"/>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Alistamiento y/o Saneamiento</a:t>
            </a:r>
          </a:p>
        </p:txBody>
      </p:sp>
      <p:sp>
        <p:nvSpPr>
          <p:cNvPr id="397" name="Rectángulo 396"/>
          <p:cNvSpPr/>
          <p:nvPr/>
        </p:nvSpPr>
        <p:spPr>
          <a:xfrm>
            <a:off x="5206292" y="2149507"/>
            <a:ext cx="472524" cy="721497"/>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tx1">
                    <a:lumMod val="65000"/>
                    <a:lumOff val="35000"/>
                  </a:schemeClr>
                </a:solidFill>
              </a:rPr>
              <a:t>Diagnóstico</a:t>
            </a:r>
            <a:endParaRPr lang="es-CO" sz="619" b="1">
              <a:solidFill>
                <a:schemeClr val="tx1">
                  <a:lumMod val="65000"/>
                  <a:lumOff val="35000"/>
                </a:schemeClr>
              </a:solidFill>
            </a:endParaRPr>
          </a:p>
        </p:txBody>
      </p:sp>
      <p:sp>
        <p:nvSpPr>
          <p:cNvPr id="398" name="Rectángulo 397"/>
          <p:cNvSpPr/>
          <p:nvPr/>
        </p:nvSpPr>
        <p:spPr>
          <a:xfrm>
            <a:off x="5206290" y="3230597"/>
            <a:ext cx="488406" cy="715331"/>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 y Alistamiento</a:t>
            </a:r>
            <a:endParaRPr lang="es-CO" sz="619" b="1">
              <a:solidFill>
                <a:schemeClr val="bg1"/>
              </a:solidFill>
            </a:endParaRPr>
          </a:p>
        </p:txBody>
      </p:sp>
      <p:sp>
        <p:nvSpPr>
          <p:cNvPr id="399" name="Rectángulo 398"/>
          <p:cNvSpPr/>
          <p:nvPr/>
        </p:nvSpPr>
        <p:spPr>
          <a:xfrm>
            <a:off x="5206290" y="4328153"/>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400" name="Rectángulo 399"/>
          <p:cNvSpPr/>
          <p:nvPr/>
        </p:nvSpPr>
        <p:spPr>
          <a:xfrm>
            <a:off x="5689055" y="3230597"/>
            <a:ext cx="59691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Saneamiento</a:t>
            </a:r>
          </a:p>
          <a:p>
            <a:pPr algn="ctr"/>
            <a:r>
              <a:rPr lang="es-CO" sz="619" b="1">
                <a:solidFill>
                  <a:schemeClr val="bg1"/>
                </a:solidFill>
              </a:rPr>
              <a:t>Incluye bienes sociales</a:t>
            </a:r>
          </a:p>
        </p:txBody>
      </p:sp>
      <p:sp>
        <p:nvSpPr>
          <p:cNvPr id="401" name="Rectángulo 400"/>
          <p:cNvSpPr/>
          <p:nvPr/>
        </p:nvSpPr>
        <p:spPr>
          <a:xfrm>
            <a:off x="6870078" y="3230597"/>
            <a:ext cx="585028" cy="460944"/>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Control de depositarios provisionales</a:t>
            </a:r>
          </a:p>
        </p:txBody>
      </p:sp>
      <p:sp>
        <p:nvSpPr>
          <p:cNvPr id="402" name="Rectángulo 401"/>
          <p:cNvSpPr/>
          <p:nvPr/>
        </p:nvSpPr>
        <p:spPr>
          <a:xfrm>
            <a:off x="7960158" y="3230597"/>
            <a:ext cx="442800" cy="460944"/>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bg1"/>
                </a:solidFill>
              </a:rPr>
              <a:t>AdmonDirecta</a:t>
            </a:r>
            <a:endParaRPr lang="es-CO" sz="619" b="1">
              <a:solidFill>
                <a:schemeClr val="bg1"/>
              </a:solidFill>
            </a:endParaRPr>
          </a:p>
        </p:txBody>
      </p:sp>
      <p:sp>
        <p:nvSpPr>
          <p:cNvPr id="403" name="Rectángulo 402"/>
          <p:cNvSpPr/>
          <p:nvPr/>
        </p:nvSpPr>
        <p:spPr>
          <a:xfrm>
            <a:off x="7416650" y="2149506"/>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404" name="Rectángulo 403"/>
          <p:cNvSpPr/>
          <p:nvPr/>
        </p:nvSpPr>
        <p:spPr>
          <a:xfrm>
            <a:off x="7951828" y="2149506"/>
            <a:ext cx="443499"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a:t>
            </a:r>
            <a:r>
              <a:rPr lang="es-CO" sz="619" b="1">
                <a:solidFill>
                  <a:schemeClr val="tx1">
                    <a:lumMod val="65000"/>
                    <a:lumOff val="35000"/>
                  </a:schemeClr>
                </a:solidFill>
              </a:rPr>
              <a:t> Directa</a:t>
            </a:r>
          </a:p>
        </p:txBody>
      </p:sp>
      <p:sp>
        <p:nvSpPr>
          <p:cNvPr id="410" name="Rectángulo 409"/>
          <p:cNvSpPr/>
          <p:nvPr/>
        </p:nvSpPr>
        <p:spPr>
          <a:xfrm>
            <a:off x="8432830" y="2149506"/>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411" name="Rectángulo 410"/>
          <p:cNvSpPr/>
          <p:nvPr/>
        </p:nvSpPr>
        <p:spPr>
          <a:xfrm>
            <a:off x="9274179" y="2149506"/>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cxnSp>
        <p:nvCxnSpPr>
          <p:cNvPr id="451" name="Conector recto 450"/>
          <p:cNvCxnSpPr>
            <a:cxnSpLocks/>
          </p:cNvCxnSpPr>
          <p:nvPr/>
        </p:nvCxnSpPr>
        <p:spPr>
          <a:xfrm>
            <a:off x="6810184" y="1717852"/>
            <a:ext cx="26157" cy="4515451"/>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456" name="Rectángulo 455"/>
          <p:cNvSpPr/>
          <p:nvPr/>
        </p:nvSpPr>
        <p:spPr>
          <a:xfrm>
            <a:off x="1593599" y="1710964"/>
            <a:ext cx="856338" cy="4785308"/>
          </a:xfrm>
          <a:prstGeom prst="rect">
            <a:avLst/>
          </a:prstGeom>
          <a:solidFill>
            <a:srgbClr val="000A8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s-CO" sz="675" b="1">
              <a:solidFill>
                <a:schemeClr val="tx1"/>
              </a:solidFill>
            </a:endParaRPr>
          </a:p>
        </p:txBody>
      </p:sp>
      <p:pic>
        <p:nvPicPr>
          <p:cNvPr id="462" name="Imagen 461"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177" y="3847680"/>
            <a:ext cx="911960" cy="438049"/>
          </a:xfrm>
          <a:prstGeom prst="rect">
            <a:avLst/>
          </a:prstGeom>
        </p:spPr>
      </p:pic>
      <p:sp>
        <p:nvSpPr>
          <p:cNvPr id="115" name="Rectángulo 114">
            <a:extLst>
              <a:ext uri="{FF2B5EF4-FFF2-40B4-BE49-F238E27FC236}">
                <a16:creationId xmlns:a16="http://schemas.microsoft.com/office/drawing/2014/main" id="{87BD4BFA-AA8D-41FD-9E4C-6550F7A79E30}"/>
              </a:ext>
            </a:extLst>
          </p:cNvPr>
          <p:cNvSpPr/>
          <p:nvPr/>
        </p:nvSpPr>
        <p:spPr>
          <a:xfrm>
            <a:off x="7960158" y="4328153"/>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19" name="Rectángulo 118">
            <a:extLst>
              <a:ext uri="{FF2B5EF4-FFF2-40B4-BE49-F238E27FC236}">
                <a16:creationId xmlns:a16="http://schemas.microsoft.com/office/drawing/2014/main" id="{27A6C122-FA9B-465E-B1D4-E8AA21AA8560}"/>
              </a:ext>
            </a:extLst>
          </p:cNvPr>
          <p:cNvSpPr/>
          <p:nvPr/>
        </p:nvSpPr>
        <p:spPr>
          <a:xfrm>
            <a:off x="4398018" y="3999981"/>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   Remoción de depositarios</a:t>
            </a:r>
          </a:p>
        </p:txBody>
      </p:sp>
      <p:sp>
        <p:nvSpPr>
          <p:cNvPr id="125" name="Rectángulo 124">
            <a:extLst>
              <a:ext uri="{FF2B5EF4-FFF2-40B4-BE49-F238E27FC236}">
                <a16:creationId xmlns:a16="http://schemas.microsoft.com/office/drawing/2014/main" id="{9F943ED0-C470-475D-B79D-EF65F5FA33EB}"/>
              </a:ext>
            </a:extLst>
          </p:cNvPr>
          <p:cNvSpPr/>
          <p:nvPr/>
        </p:nvSpPr>
        <p:spPr>
          <a:xfrm>
            <a:off x="3435941" y="4328153"/>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26" name="Rectángulo 125">
            <a:extLst>
              <a:ext uri="{FF2B5EF4-FFF2-40B4-BE49-F238E27FC236}">
                <a16:creationId xmlns:a16="http://schemas.microsoft.com/office/drawing/2014/main" id="{865E5ED3-2089-42AC-A541-B56B09DC2D39}"/>
              </a:ext>
            </a:extLst>
          </p:cNvPr>
          <p:cNvSpPr/>
          <p:nvPr/>
        </p:nvSpPr>
        <p:spPr>
          <a:xfrm>
            <a:off x="6870078" y="4328153"/>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depositarios provisionales</a:t>
            </a:r>
          </a:p>
        </p:txBody>
      </p:sp>
      <p:sp>
        <p:nvSpPr>
          <p:cNvPr id="127" name="Rectángulo 126">
            <a:extLst>
              <a:ext uri="{FF2B5EF4-FFF2-40B4-BE49-F238E27FC236}">
                <a16:creationId xmlns:a16="http://schemas.microsoft.com/office/drawing/2014/main" id="{9F158D8E-9665-4E4C-B3EE-2EF378F7B087}"/>
              </a:ext>
            </a:extLst>
          </p:cNvPr>
          <p:cNvSpPr/>
          <p:nvPr/>
        </p:nvSpPr>
        <p:spPr>
          <a:xfrm>
            <a:off x="9274651" y="3230597"/>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8" name="Rectángulo 127">
            <a:extLst>
              <a:ext uri="{FF2B5EF4-FFF2-40B4-BE49-F238E27FC236}">
                <a16:creationId xmlns:a16="http://schemas.microsoft.com/office/drawing/2014/main" id="{23BA0032-B4B3-4C8D-9BCC-F3B2D826DD1B}"/>
              </a:ext>
            </a:extLst>
          </p:cNvPr>
          <p:cNvSpPr/>
          <p:nvPr/>
        </p:nvSpPr>
        <p:spPr>
          <a:xfrm>
            <a:off x="9292234" y="4328153"/>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sp>
        <p:nvSpPr>
          <p:cNvPr id="129" name="Rectángulo 128">
            <a:extLst>
              <a:ext uri="{FF2B5EF4-FFF2-40B4-BE49-F238E27FC236}">
                <a16:creationId xmlns:a16="http://schemas.microsoft.com/office/drawing/2014/main" id="{5876C6F5-8E43-46C7-8AED-E74DD3EABD58}"/>
              </a:ext>
            </a:extLst>
          </p:cNvPr>
          <p:cNvSpPr/>
          <p:nvPr/>
        </p:nvSpPr>
        <p:spPr>
          <a:xfrm>
            <a:off x="8432830" y="3230597"/>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133" name="Rectángulo 132">
            <a:extLst>
              <a:ext uri="{FF2B5EF4-FFF2-40B4-BE49-F238E27FC236}">
                <a16:creationId xmlns:a16="http://schemas.microsoft.com/office/drawing/2014/main" id="{435A19D3-942D-4745-9F59-66EA2CD0005B}"/>
              </a:ext>
            </a:extLst>
          </p:cNvPr>
          <p:cNvSpPr/>
          <p:nvPr/>
        </p:nvSpPr>
        <p:spPr>
          <a:xfrm>
            <a:off x="4398018" y="2922862"/>
            <a:ext cx="5168901" cy="248649"/>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900" b="1">
                <a:solidFill>
                  <a:schemeClr val="bg1"/>
                </a:solidFill>
              </a:rPr>
              <a:t>Modificación de datos básicos     Unidades máximas     Cambio de estado legal</a:t>
            </a:r>
          </a:p>
        </p:txBody>
      </p:sp>
      <p:sp>
        <p:nvSpPr>
          <p:cNvPr id="135" name="Rectángulo 134">
            <a:extLst>
              <a:ext uri="{FF2B5EF4-FFF2-40B4-BE49-F238E27FC236}">
                <a16:creationId xmlns:a16="http://schemas.microsoft.com/office/drawing/2014/main" id="{97CD91EC-13E1-4F0A-9969-18816003862E}"/>
              </a:ext>
            </a:extLst>
          </p:cNvPr>
          <p:cNvSpPr/>
          <p:nvPr/>
        </p:nvSpPr>
        <p:spPr>
          <a:xfrm>
            <a:off x="3435941" y="3230597"/>
            <a:ext cx="555088"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pic>
        <p:nvPicPr>
          <p:cNvPr id="12" name="Imagen 11">
            <a:extLst>
              <a:ext uri="{FF2B5EF4-FFF2-40B4-BE49-F238E27FC236}">
                <a16:creationId xmlns:a16="http://schemas.microsoft.com/office/drawing/2014/main" id="{7A9A3F40-A234-4FEC-A2CD-E22F1DBF3394}"/>
              </a:ext>
            </a:extLst>
          </p:cNvPr>
          <p:cNvPicPr>
            <a:picLocks noChangeAspect="1"/>
          </p:cNvPicPr>
          <p:nvPr/>
        </p:nvPicPr>
        <p:blipFill>
          <a:blip r:embed="rId3"/>
          <a:stretch>
            <a:fillRect/>
          </a:stretch>
        </p:blipFill>
        <p:spPr>
          <a:xfrm>
            <a:off x="4334615" y="5057906"/>
            <a:ext cx="5291787" cy="384081"/>
          </a:xfrm>
          <a:prstGeom prst="rect">
            <a:avLst/>
          </a:prstGeom>
        </p:spPr>
      </p:pic>
      <p:pic>
        <p:nvPicPr>
          <p:cNvPr id="13" name="Imagen 12">
            <a:extLst>
              <a:ext uri="{FF2B5EF4-FFF2-40B4-BE49-F238E27FC236}">
                <a16:creationId xmlns:a16="http://schemas.microsoft.com/office/drawing/2014/main" id="{0CB5389A-0E0D-40A1-9B1B-10BC96C8A5FD}"/>
              </a:ext>
            </a:extLst>
          </p:cNvPr>
          <p:cNvPicPr>
            <a:picLocks noChangeAspect="1"/>
          </p:cNvPicPr>
          <p:nvPr/>
        </p:nvPicPr>
        <p:blipFill>
          <a:blip r:embed="rId4"/>
          <a:stretch>
            <a:fillRect/>
          </a:stretch>
        </p:blipFill>
        <p:spPr>
          <a:xfrm>
            <a:off x="2445084" y="5286560"/>
            <a:ext cx="7730398" cy="188992"/>
          </a:xfrm>
          <a:prstGeom prst="rect">
            <a:avLst/>
          </a:prstGeom>
        </p:spPr>
      </p:pic>
      <p:sp>
        <p:nvSpPr>
          <p:cNvPr id="144" name="Rectángulo 143">
            <a:extLst>
              <a:ext uri="{FF2B5EF4-FFF2-40B4-BE49-F238E27FC236}">
                <a16:creationId xmlns:a16="http://schemas.microsoft.com/office/drawing/2014/main" id="{35762888-638D-4834-A3BA-EB5F9C6B16F1}"/>
              </a:ext>
            </a:extLst>
          </p:cNvPr>
          <p:cNvSpPr/>
          <p:nvPr/>
        </p:nvSpPr>
        <p:spPr>
          <a:xfrm>
            <a:off x="2525772" y="5810411"/>
            <a:ext cx="1080000" cy="335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25" b="1">
                <a:solidFill>
                  <a:schemeClr val="tx1"/>
                </a:solidFill>
              </a:rPr>
              <a:t>SOCIEDADES EN LIQUIDACIÓN</a:t>
            </a:r>
          </a:p>
          <a:p>
            <a:pPr algn="ctr"/>
            <a:endParaRPr lang="es-CO" sz="825" b="1">
              <a:solidFill>
                <a:schemeClr val="tx1"/>
              </a:solidFill>
            </a:endParaRPr>
          </a:p>
          <a:p>
            <a:pPr algn="ctr"/>
            <a:r>
              <a:rPr lang="es-CO" sz="825" b="1">
                <a:solidFill>
                  <a:schemeClr val="tx1"/>
                </a:solidFill>
              </a:rPr>
              <a:t>Tipologías 3</a:t>
            </a:r>
          </a:p>
          <a:p>
            <a:pPr algn="ctr"/>
            <a:endParaRPr lang="es-CO" sz="825" b="1">
              <a:solidFill>
                <a:schemeClr val="tx1"/>
              </a:solidFill>
            </a:endParaRPr>
          </a:p>
          <a:p>
            <a:pPr algn="ctr"/>
            <a:endParaRPr lang="es-CO" sz="825" b="1">
              <a:solidFill>
                <a:schemeClr val="tx1"/>
              </a:solidFill>
            </a:endParaRPr>
          </a:p>
        </p:txBody>
      </p:sp>
      <p:sp>
        <p:nvSpPr>
          <p:cNvPr id="145" name="Rectángulo 144">
            <a:extLst>
              <a:ext uri="{FF2B5EF4-FFF2-40B4-BE49-F238E27FC236}">
                <a16:creationId xmlns:a16="http://schemas.microsoft.com/office/drawing/2014/main" id="{2F38FB43-CBD2-43D6-BFC9-2F3EEEA51545}"/>
              </a:ext>
            </a:extLst>
          </p:cNvPr>
          <p:cNvSpPr/>
          <p:nvPr/>
        </p:nvSpPr>
        <p:spPr>
          <a:xfrm>
            <a:off x="5708996" y="5443595"/>
            <a:ext cx="596916"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Saneamientos </a:t>
            </a:r>
            <a:r>
              <a:rPr lang="es-ES" sz="619" b="1">
                <a:solidFill>
                  <a:schemeClr val="tx1">
                    <a:lumMod val="65000"/>
                    <a:lumOff val="35000"/>
                  </a:schemeClr>
                </a:solidFill>
              </a:rPr>
              <a:t>Jurídico, </a:t>
            </a:r>
            <a:r>
              <a:rPr lang="es-CO" sz="619" b="1">
                <a:solidFill>
                  <a:schemeClr val="tx1">
                    <a:lumMod val="65000"/>
                    <a:lumOff val="35000"/>
                  </a:schemeClr>
                </a:solidFill>
              </a:rPr>
              <a:t>Contable y Financiero</a:t>
            </a:r>
          </a:p>
          <a:p>
            <a:pPr algn="ctr"/>
            <a:r>
              <a:rPr lang="es-ES" sz="619" b="1">
                <a:solidFill>
                  <a:schemeClr val="tx1">
                    <a:lumMod val="65000"/>
                    <a:lumOff val="35000"/>
                  </a:schemeClr>
                </a:solidFill>
              </a:rPr>
              <a:t>Valoración de sociedades</a:t>
            </a:r>
            <a:endParaRPr lang="es-CO" sz="619" b="1">
              <a:solidFill>
                <a:schemeClr val="tx1">
                  <a:lumMod val="65000"/>
                  <a:lumOff val="35000"/>
                </a:schemeClr>
              </a:solidFill>
            </a:endParaRPr>
          </a:p>
        </p:txBody>
      </p:sp>
      <p:sp>
        <p:nvSpPr>
          <p:cNvPr id="146" name="Rectángulo 145">
            <a:extLst>
              <a:ext uri="{FF2B5EF4-FFF2-40B4-BE49-F238E27FC236}">
                <a16:creationId xmlns:a16="http://schemas.microsoft.com/office/drawing/2014/main" id="{DE7B90D4-4B1B-4BBE-B182-1EB062609697}"/>
              </a:ext>
            </a:extLst>
          </p:cNvPr>
          <p:cNvSpPr/>
          <p:nvPr/>
        </p:nvSpPr>
        <p:spPr>
          <a:xfrm>
            <a:off x="5206290" y="5443596"/>
            <a:ext cx="488406"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ES" sz="619" b="1">
                <a:solidFill>
                  <a:schemeClr val="bg1"/>
                </a:solidFill>
              </a:rPr>
              <a:t>Diagnóstico</a:t>
            </a:r>
            <a:endParaRPr lang="es-CO" sz="619" b="1">
              <a:solidFill>
                <a:schemeClr val="bg1"/>
              </a:solidFill>
            </a:endParaRPr>
          </a:p>
        </p:txBody>
      </p:sp>
      <p:sp>
        <p:nvSpPr>
          <p:cNvPr id="147" name="Rectángulo 146">
            <a:extLst>
              <a:ext uri="{FF2B5EF4-FFF2-40B4-BE49-F238E27FC236}">
                <a16:creationId xmlns:a16="http://schemas.microsoft.com/office/drawing/2014/main" id="{9C672487-B40D-42AE-A483-D0C3B39FA1D8}"/>
              </a:ext>
            </a:extLst>
          </p:cNvPr>
          <p:cNvSpPr/>
          <p:nvPr/>
        </p:nvSpPr>
        <p:spPr>
          <a:xfrm>
            <a:off x="7960158" y="5443596"/>
            <a:ext cx="442800"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err="1">
                <a:solidFill>
                  <a:schemeClr val="tx1">
                    <a:lumMod val="65000"/>
                    <a:lumOff val="35000"/>
                  </a:schemeClr>
                </a:solidFill>
              </a:rPr>
              <a:t>AdmonDirecta</a:t>
            </a:r>
            <a:endParaRPr lang="es-CO" sz="619" b="1">
              <a:solidFill>
                <a:schemeClr val="tx1">
                  <a:lumMod val="65000"/>
                  <a:lumOff val="35000"/>
                </a:schemeClr>
              </a:solidFill>
            </a:endParaRPr>
          </a:p>
        </p:txBody>
      </p:sp>
      <p:sp>
        <p:nvSpPr>
          <p:cNvPr id="148" name="Rectángulo 147">
            <a:extLst>
              <a:ext uri="{FF2B5EF4-FFF2-40B4-BE49-F238E27FC236}">
                <a16:creationId xmlns:a16="http://schemas.microsoft.com/office/drawing/2014/main" id="{AB4C7E53-53F1-4F64-A8DF-BA4818673C7B}"/>
              </a:ext>
            </a:extLst>
          </p:cNvPr>
          <p:cNvSpPr/>
          <p:nvPr/>
        </p:nvSpPr>
        <p:spPr>
          <a:xfrm>
            <a:off x="3435941" y="5443596"/>
            <a:ext cx="564464"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Recepción</a:t>
            </a:r>
          </a:p>
        </p:txBody>
      </p:sp>
      <p:sp>
        <p:nvSpPr>
          <p:cNvPr id="149" name="Rectángulo 148">
            <a:extLst>
              <a:ext uri="{FF2B5EF4-FFF2-40B4-BE49-F238E27FC236}">
                <a16:creationId xmlns:a16="http://schemas.microsoft.com/office/drawing/2014/main" id="{AC665384-005E-47C8-9579-4BAE232B99FE}"/>
              </a:ext>
            </a:extLst>
          </p:cNvPr>
          <p:cNvSpPr/>
          <p:nvPr/>
        </p:nvSpPr>
        <p:spPr>
          <a:xfrm>
            <a:off x="6870078" y="5443596"/>
            <a:ext cx="585028"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depositarios provisionales</a:t>
            </a:r>
          </a:p>
        </p:txBody>
      </p:sp>
      <p:sp>
        <p:nvSpPr>
          <p:cNvPr id="151" name="Rectángulo 150">
            <a:extLst>
              <a:ext uri="{FF2B5EF4-FFF2-40B4-BE49-F238E27FC236}">
                <a16:creationId xmlns:a16="http://schemas.microsoft.com/office/drawing/2014/main" id="{FC3B7A71-B9F7-4A34-A1CA-B62F5FCCF5F9}"/>
              </a:ext>
            </a:extLst>
          </p:cNvPr>
          <p:cNvSpPr/>
          <p:nvPr/>
        </p:nvSpPr>
        <p:spPr>
          <a:xfrm>
            <a:off x="9308446" y="5443596"/>
            <a:ext cx="68944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Devolución</a:t>
            </a:r>
          </a:p>
          <a:p>
            <a:pPr algn="ctr"/>
            <a:r>
              <a:rPr lang="es-CO" sz="619" b="1">
                <a:solidFill>
                  <a:schemeClr val="bg1"/>
                </a:solidFill>
              </a:rPr>
              <a:t>   </a:t>
            </a:r>
          </a:p>
        </p:txBody>
      </p:sp>
      <p:pic>
        <p:nvPicPr>
          <p:cNvPr id="152" name="Imagen 151">
            <a:extLst>
              <a:ext uri="{FF2B5EF4-FFF2-40B4-BE49-F238E27FC236}">
                <a16:creationId xmlns:a16="http://schemas.microsoft.com/office/drawing/2014/main" id="{437C2746-9546-4FE0-8702-4116DF07E828}"/>
              </a:ext>
            </a:extLst>
          </p:cNvPr>
          <p:cNvPicPr>
            <a:picLocks noChangeAspect="1"/>
          </p:cNvPicPr>
          <p:nvPr/>
        </p:nvPicPr>
        <p:blipFill>
          <a:blip r:embed="rId3"/>
          <a:stretch>
            <a:fillRect/>
          </a:stretch>
        </p:blipFill>
        <p:spPr>
          <a:xfrm>
            <a:off x="4360555" y="6192804"/>
            <a:ext cx="5291787" cy="384081"/>
          </a:xfrm>
          <a:prstGeom prst="rect">
            <a:avLst/>
          </a:prstGeom>
        </p:spPr>
      </p:pic>
      <p:cxnSp>
        <p:nvCxnSpPr>
          <p:cNvPr id="153" name="Conector recto 152">
            <a:extLst>
              <a:ext uri="{FF2B5EF4-FFF2-40B4-BE49-F238E27FC236}">
                <a16:creationId xmlns:a16="http://schemas.microsoft.com/office/drawing/2014/main" id="{14325EA9-3BFE-41EF-B5BA-1CC5006527E5}"/>
              </a:ext>
            </a:extLst>
          </p:cNvPr>
          <p:cNvCxnSpPr>
            <a:cxnSpLocks/>
          </p:cNvCxnSpPr>
          <p:nvPr/>
        </p:nvCxnSpPr>
        <p:spPr>
          <a:xfrm flipV="1">
            <a:off x="2461736" y="6502919"/>
            <a:ext cx="7633019" cy="1336"/>
          </a:xfrm>
          <a:prstGeom prst="line">
            <a:avLst/>
          </a:prstGeom>
          <a:ln w="28575">
            <a:solidFill>
              <a:srgbClr val="000A8B"/>
            </a:solidFill>
            <a:prstDash val="sysDot"/>
          </a:ln>
        </p:spPr>
        <p:style>
          <a:lnRef idx="1">
            <a:schemeClr val="accent1"/>
          </a:lnRef>
          <a:fillRef idx="0">
            <a:schemeClr val="accent1"/>
          </a:fillRef>
          <a:effectRef idx="0">
            <a:schemeClr val="accent1"/>
          </a:effectRef>
          <a:fontRef idx="minor">
            <a:schemeClr val="tx1"/>
          </a:fontRef>
        </p:style>
      </p:cxnSp>
      <p:sp>
        <p:nvSpPr>
          <p:cNvPr id="156" name="Rectángulo 155">
            <a:extLst>
              <a:ext uri="{FF2B5EF4-FFF2-40B4-BE49-F238E27FC236}">
                <a16:creationId xmlns:a16="http://schemas.microsoft.com/office/drawing/2014/main" id="{10353102-5527-424E-A226-701ABFF727B5}"/>
              </a:ext>
            </a:extLst>
          </p:cNvPr>
          <p:cNvSpPr/>
          <p:nvPr/>
        </p:nvSpPr>
        <p:spPr>
          <a:xfrm>
            <a:off x="4001133" y="3230226"/>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7" name="Rectángulo 156">
            <a:extLst>
              <a:ext uri="{FF2B5EF4-FFF2-40B4-BE49-F238E27FC236}">
                <a16:creationId xmlns:a16="http://schemas.microsoft.com/office/drawing/2014/main" id="{5F02EE3B-6C2B-460F-939D-C4EBCA95082B}"/>
              </a:ext>
            </a:extLst>
          </p:cNvPr>
          <p:cNvSpPr/>
          <p:nvPr/>
        </p:nvSpPr>
        <p:spPr>
          <a:xfrm>
            <a:off x="4001133" y="4335344"/>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58" name="Rectángulo 157">
            <a:extLst>
              <a:ext uri="{FF2B5EF4-FFF2-40B4-BE49-F238E27FC236}">
                <a16:creationId xmlns:a16="http://schemas.microsoft.com/office/drawing/2014/main" id="{BD7D42EC-C9DD-4461-86B4-3358B4F81819}"/>
              </a:ext>
            </a:extLst>
          </p:cNvPr>
          <p:cNvSpPr/>
          <p:nvPr/>
        </p:nvSpPr>
        <p:spPr>
          <a:xfrm>
            <a:off x="4001133" y="5440612"/>
            <a:ext cx="497231" cy="7200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Registro en el sistema</a:t>
            </a:r>
          </a:p>
        </p:txBody>
      </p:sp>
      <p:sp>
        <p:nvSpPr>
          <p:cNvPr id="160" name="Rectángulo 159">
            <a:extLst>
              <a:ext uri="{FF2B5EF4-FFF2-40B4-BE49-F238E27FC236}">
                <a16:creationId xmlns:a16="http://schemas.microsoft.com/office/drawing/2014/main" id="{63091CA5-F4BF-4EAF-B89E-542DEF51F87B}"/>
              </a:ext>
            </a:extLst>
          </p:cNvPr>
          <p:cNvSpPr/>
          <p:nvPr/>
        </p:nvSpPr>
        <p:spPr>
          <a:xfrm>
            <a:off x="4506702" y="4328959"/>
            <a:ext cx="650890" cy="500900"/>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161" name="Rectángulo 160">
            <a:extLst>
              <a:ext uri="{FF2B5EF4-FFF2-40B4-BE49-F238E27FC236}">
                <a16:creationId xmlns:a16="http://schemas.microsoft.com/office/drawing/2014/main" id="{AB2E74B9-BA19-4BCE-AA3B-677BB68E1BF4}"/>
              </a:ext>
            </a:extLst>
          </p:cNvPr>
          <p:cNvSpPr/>
          <p:nvPr/>
        </p:nvSpPr>
        <p:spPr>
          <a:xfrm>
            <a:off x="4506702" y="5434425"/>
            <a:ext cx="650890" cy="492248"/>
          </a:xfrm>
          <a:prstGeom prst="rect">
            <a:avLst/>
          </a:prstGeom>
          <a:solidFill>
            <a:srgbClr val="1B821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bg1"/>
                </a:solidFill>
              </a:rPr>
              <a:t>Convocatoria y asignación automática de Depositarios</a:t>
            </a:r>
          </a:p>
        </p:txBody>
      </p:sp>
      <p:sp>
        <p:nvSpPr>
          <p:cNvPr id="60" name="Rectángulo 59">
            <a:extLst>
              <a:ext uri="{FF2B5EF4-FFF2-40B4-BE49-F238E27FC236}">
                <a16:creationId xmlns:a16="http://schemas.microsoft.com/office/drawing/2014/main" id="{AD59FE3D-AF85-44FA-9F00-0CCA1FC3A6A7}"/>
              </a:ext>
            </a:extLst>
          </p:cNvPr>
          <p:cNvSpPr/>
          <p:nvPr/>
        </p:nvSpPr>
        <p:spPr>
          <a:xfrm>
            <a:off x="8443627" y="4335344"/>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1" name="Rectángulo 60">
            <a:extLst>
              <a:ext uri="{FF2B5EF4-FFF2-40B4-BE49-F238E27FC236}">
                <a16:creationId xmlns:a16="http://schemas.microsoft.com/office/drawing/2014/main" id="{D279F6A3-0B3E-41FA-A1A3-32C7316F7CF3}"/>
              </a:ext>
            </a:extLst>
          </p:cNvPr>
          <p:cNvSpPr/>
          <p:nvPr/>
        </p:nvSpPr>
        <p:spPr>
          <a:xfrm>
            <a:off x="8450263" y="5455940"/>
            <a:ext cx="815723" cy="518076"/>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62" name="Rectángulo 61">
            <a:extLst>
              <a:ext uri="{FF2B5EF4-FFF2-40B4-BE49-F238E27FC236}">
                <a16:creationId xmlns:a16="http://schemas.microsoft.com/office/drawing/2014/main" id="{9AB50350-9F1E-4873-A90E-FA30AE3452A8}"/>
              </a:ext>
            </a:extLst>
          </p:cNvPr>
          <p:cNvSpPr/>
          <p:nvPr/>
        </p:nvSpPr>
        <p:spPr>
          <a:xfrm>
            <a:off x="6316034" y="4316777"/>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Establecimientos de comercio a </a:t>
            </a:r>
            <a:r>
              <a:rPr lang="es-CO" sz="619" b="1" err="1">
                <a:solidFill>
                  <a:schemeClr val="tx1">
                    <a:lumMod val="65000"/>
                    <a:lumOff val="35000"/>
                  </a:schemeClr>
                </a:solidFill>
              </a:rPr>
              <a:t>Fontur</a:t>
            </a:r>
            <a:endParaRPr lang="es-CO" sz="619" b="1">
              <a:solidFill>
                <a:schemeClr val="tx1">
                  <a:lumMod val="65000"/>
                  <a:lumOff val="35000"/>
                </a:schemeClr>
              </a:solidFill>
            </a:endParaRPr>
          </a:p>
        </p:txBody>
      </p:sp>
      <p:sp>
        <p:nvSpPr>
          <p:cNvPr id="63" name="Rectángulo 62">
            <a:extLst>
              <a:ext uri="{FF2B5EF4-FFF2-40B4-BE49-F238E27FC236}">
                <a16:creationId xmlns:a16="http://schemas.microsoft.com/office/drawing/2014/main" id="{EBE54D04-C105-49F2-BC4D-09A97AC06AA1}"/>
              </a:ext>
            </a:extLst>
          </p:cNvPr>
          <p:cNvSpPr/>
          <p:nvPr/>
        </p:nvSpPr>
        <p:spPr>
          <a:xfrm>
            <a:off x="6304856" y="3227912"/>
            <a:ext cx="487951" cy="732895"/>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Uso pólizas y/o fianzas arriendos</a:t>
            </a:r>
          </a:p>
        </p:txBody>
      </p:sp>
      <p:sp>
        <p:nvSpPr>
          <p:cNvPr id="64" name="Rectángulo 63">
            <a:extLst>
              <a:ext uri="{FF2B5EF4-FFF2-40B4-BE49-F238E27FC236}">
                <a16:creationId xmlns:a16="http://schemas.microsoft.com/office/drawing/2014/main" id="{A9E0A76E-2479-4B74-A482-A76BD4D54194}"/>
              </a:ext>
            </a:extLst>
          </p:cNvPr>
          <p:cNvSpPr/>
          <p:nvPr/>
        </p:nvSpPr>
        <p:spPr>
          <a:xfrm>
            <a:off x="7453908" y="3229355"/>
            <a:ext cx="531295" cy="460944"/>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5" name="Rectángulo 64">
            <a:extLst>
              <a:ext uri="{FF2B5EF4-FFF2-40B4-BE49-F238E27FC236}">
                <a16:creationId xmlns:a16="http://schemas.microsoft.com/office/drawing/2014/main" id="{A4FFC992-C180-4C03-A341-1ABB6D5387BB}"/>
              </a:ext>
            </a:extLst>
          </p:cNvPr>
          <p:cNvSpPr/>
          <p:nvPr/>
        </p:nvSpPr>
        <p:spPr>
          <a:xfrm>
            <a:off x="7442117" y="4318347"/>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6" name="Rectángulo 65">
            <a:extLst>
              <a:ext uri="{FF2B5EF4-FFF2-40B4-BE49-F238E27FC236}">
                <a16:creationId xmlns:a16="http://schemas.microsoft.com/office/drawing/2014/main" id="{D003CF2B-A69F-4FAE-9B2F-3B96D4C31534}"/>
              </a:ext>
            </a:extLst>
          </p:cNvPr>
          <p:cNvSpPr/>
          <p:nvPr/>
        </p:nvSpPr>
        <p:spPr>
          <a:xfrm>
            <a:off x="7456516" y="5436315"/>
            <a:ext cx="531295" cy="720000"/>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Control de Destinación Provisional</a:t>
            </a:r>
          </a:p>
        </p:txBody>
      </p:sp>
      <p:sp>
        <p:nvSpPr>
          <p:cNvPr id="69" name="Título 1">
            <a:extLst>
              <a:ext uri="{FF2B5EF4-FFF2-40B4-BE49-F238E27FC236}">
                <a16:creationId xmlns:a16="http://schemas.microsoft.com/office/drawing/2014/main" id="{C632C4BB-5BB0-4A2D-9336-76EFF6E5AE7F}"/>
              </a:ext>
            </a:extLst>
          </p:cNvPr>
          <p:cNvSpPr>
            <a:spLocks noGrp="1"/>
          </p:cNvSpPr>
          <p:nvPr>
            <p:ph type="title"/>
          </p:nvPr>
        </p:nvSpPr>
        <p:spPr>
          <a:xfrm>
            <a:off x="1981200" y="273220"/>
            <a:ext cx="8229600" cy="1143000"/>
          </a:xfrm>
        </p:spPr>
        <p:txBody>
          <a:bodyPr>
            <a:normAutofit/>
          </a:bodyPr>
          <a:lstStyle/>
          <a:p>
            <a:r>
              <a:rPr lang="es-ES" sz="3200" b="1" dirty="0">
                <a:solidFill>
                  <a:srgbClr val="000A8B"/>
                </a:solidFill>
                <a:latin typeface="+mn-lt"/>
                <a:ea typeface="+mn-ea"/>
                <a:cs typeface="+mn-cs"/>
              </a:rPr>
              <a:t>TERCERA ENTREGA</a:t>
            </a:r>
          </a:p>
        </p:txBody>
      </p:sp>
      <p:sp>
        <p:nvSpPr>
          <p:cNvPr id="79" name="Rectángulo 78">
            <a:extLst>
              <a:ext uri="{FF2B5EF4-FFF2-40B4-BE49-F238E27FC236}">
                <a16:creationId xmlns:a16="http://schemas.microsoft.com/office/drawing/2014/main" id="{374C2392-58A7-48C7-BB33-F970F6DA635D}"/>
              </a:ext>
            </a:extLst>
          </p:cNvPr>
          <p:cNvSpPr/>
          <p:nvPr/>
        </p:nvSpPr>
        <p:spPr>
          <a:xfrm>
            <a:off x="4511972" y="3713464"/>
            <a:ext cx="650890"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Mejoras Convocatorias</a:t>
            </a:r>
          </a:p>
        </p:txBody>
      </p:sp>
      <p:sp>
        <p:nvSpPr>
          <p:cNvPr id="80" name="Rectángulo 79">
            <a:extLst>
              <a:ext uri="{FF2B5EF4-FFF2-40B4-BE49-F238E27FC236}">
                <a16:creationId xmlns:a16="http://schemas.microsoft.com/office/drawing/2014/main" id="{4CFF7A96-B1C9-4738-BD9B-61F890312E2C}"/>
              </a:ext>
            </a:extLst>
          </p:cNvPr>
          <p:cNvSpPr/>
          <p:nvPr/>
        </p:nvSpPr>
        <p:spPr>
          <a:xfrm>
            <a:off x="4509802" y="4806607"/>
            <a:ext cx="650890"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Mejoras Convocatorias</a:t>
            </a:r>
          </a:p>
        </p:txBody>
      </p:sp>
      <p:sp>
        <p:nvSpPr>
          <p:cNvPr id="81" name="Rectángulo 80">
            <a:extLst>
              <a:ext uri="{FF2B5EF4-FFF2-40B4-BE49-F238E27FC236}">
                <a16:creationId xmlns:a16="http://schemas.microsoft.com/office/drawing/2014/main" id="{88F05E40-D4AB-4F51-AFF7-6702A9F69C99}"/>
              </a:ext>
            </a:extLst>
          </p:cNvPr>
          <p:cNvSpPr/>
          <p:nvPr/>
        </p:nvSpPr>
        <p:spPr>
          <a:xfrm>
            <a:off x="4493338" y="5925911"/>
            <a:ext cx="650890" cy="248649"/>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Mejoras Convocatorias</a:t>
            </a:r>
          </a:p>
        </p:txBody>
      </p:sp>
      <p:sp>
        <p:nvSpPr>
          <p:cNvPr id="83" name="Rectángulo 82">
            <a:extLst>
              <a:ext uri="{FF2B5EF4-FFF2-40B4-BE49-F238E27FC236}">
                <a16:creationId xmlns:a16="http://schemas.microsoft.com/office/drawing/2014/main" id="{9A53ED68-C88B-4A79-B1CF-E8E9049D0DA8}"/>
              </a:ext>
            </a:extLst>
          </p:cNvPr>
          <p:cNvSpPr/>
          <p:nvPr/>
        </p:nvSpPr>
        <p:spPr>
          <a:xfrm>
            <a:off x="6855766" y="3720700"/>
            <a:ext cx="1520140" cy="25648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Facturación electrónica, Visitas y </a:t>
            </a:r>
            <a:r>
              <a:rPr lang="es-CO" sz="619" b="1" err="1">
                <a:solidFill>
                  <a:schemeClr val="tx1">
                    <a:lumMod val="65000"/>
                    <a:lumOff val="35000"/>
                  </a:schemeClr>
                </a:solidFill>
              </a:rPr>
              <a:t>scoring</a:t>
            </a:r>
            <a:endParaRPr lang="es-CO" sz="619" b="1">
              <a:solidFill>
                <a:schemeClr val="tx1">
                  <a:lumMod val="65000"/>
                  <a:lumOff val="35000"/>
                </a:schemeClr>
              </a:solidFill>
            </a:endParaRPr>
          </a:p>
        </p:txBody>
      </p:sp>
      <p:sp>
        <p:nvSpPr>
          <p:cNvPr id="84" name="Rectángulo 83">
            <a:extLst>
              <a:ext uri="{FF2B5EF4-FFF2-40B4-BE49-F238E27FC236}">
                <a16:creationId xmlns:a16="http://schemas.microsoft.com/office/drawing/2014/main" id="{933A7C7E-24B9-490F-877A-E46988D57EC5}"/>
              </a:ext>
            </a:extLst>
          </p:cNvPr>
          <p:cNvSpPr/>
          <p:nvPr/>
        </p:nvSpPr>
        <p:spPr>
          <a:xfrm>
            <a:off x="8447178" y="2684837"/>
            <a:ext cx="801375"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5" name="Rectángulo 84">
            <a:extLst>
              <a:ext uri="{FF2B5EF4-FFF2-40B4-BE49-F238E27FC236}">
                <a16:creationId xmlns:a16="http://schemas.microsoft.com/office/drawing/2014/main" id="{015B7513-FB33-449D-A5E9-03C392DDFE20}"/>
              </a:ext>
            </a:extLst>
          </p:cNvPr>
          <p:cNvSpPr/>
          <p:nvPr/>
        </p:nvSpPr>
        <p:spPr>
          <a:xfrm>
            <a:off x="8458762" y="3769760"/>
            <a:ext cx="800588"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6" name="Rectángulo 85">
            <a:extLst>
              <a:ext uri="{FF2B5EF4-FFF2-40B4-BE49-F238E27FC236}">
                <a16:creationId xmlns:a16="http://schemas.microsoft.com/office/drawing/2014/main" id="{B677ADBB-5A55-40D3-A650-71E890AC76ED}"/>
              </a:ext>
            </a:extLst>
          </p:cNvPr>
          <p:cNvSpPr/>
          <p:nvPr/>
        </p:nvSpPr>
        <p:spPr>
          <a:xfrm>
            <a:off x="8450263" y="4844782"/>
            <a:ext cx="809089"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87" name="Rectángulo 86">
            <a:extLst>
              <a:ext uri="{FF2B5EF4-FFF2-40B4-BE49-F238E27FC236}">
                <a16:creationId xmlns:a16="http://schemas.microsoft.com/office/drawing/2014/main" id="{3579F22A-6028-4832-BF61-CE2D1C7E362F}"/>
              </a:ext>
            </a:extLst>
          </p:cNvPr>
          <p:cNvSpPr/>
          <p:nvPr/>
        </p:nvSpPr>
        <p:spPr>
          <a:xfrm>
            <a:off x="8453396" y="5981030"/>
            <a:ext cx="795156" cy="234052"/>
          </a:xfrm>
          <a:prstGeom prst="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619" b="1">
                <a:solidFill>
                  <a:schemeClr val="tx1">
                    <a:lumMod val="65000"/>
                    <a:lumOff val="35000"/>
                  </a:schemeClr>
                </a:solidFill>
              </a:rPr>
              <a:t>Comercialización</a:t>
            </a:r>
          </a:p>
        </p:txBody>
      </p:sp>
      <p:sp>
        <p:nvSpPr>
          <p:cNvPr id="76" name="Rectángulo 75">
            <a:extLst>
              <a:ext uri="{FF2B5EF4-FFF2-40B4-BE49-F238E27FC236}">
                <a16:creationId xmlns:a16="http://schemas.microsoft.com/office/drawing/2014/main" id="{CF158350-8C5C-4E4F-9542-DDE27B38D47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7" name="CuadroTexto 76">
            <a:extLst>
              <a:ext uri="{FF2B5EF4-FFF2-40B4-BE49-F238E27FC236}">
                <a16:creationId xmlns:a16="http://schemas.microsoft.com/office/drawing/2014/main" id="{D8A6B393-FCDC-4DE0-A1D0-C11717744BE6}"/>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78" name="Imagen 77">
            <a:extLst>
              <a:ext uri="{FF2B5EF4-FFF2-40B4-BE49-F238E27FC236}">
                <a16:creationId xmlns:a16="http://schemas.microsoft.com/office/drawing/2014/main" id="{4E89BDF6-D724-4CD6-B228-F24979C46D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2" name="Imagen 81">
            <a:extLst>
              <a:ext uri="{FF2B5EF4-FFF2-40B4-BE49-F238E27FC236}">
                <a16:creationId xmlns:a16="http://schemas.microsoft.com/office/drawing/2014/main" id="{AFF4BDC7-2A03-435A-BFFC-813AE32D9E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7764014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26221" y="2089705"/>
            <a:ext cx="6741992" cy="2123658"/>
          </a:xfrm>
          <a:prstGeom prst="rect">
            <a:avLst/>
          </a:prstGeom>
          <a:noFill/>
        </p:spPr>
        <p:txBody>
          <a:bodyPr wrap="square" rtlCol="0" anchor="t">
            <a:spAutoFit/>
          </a:bodyPr>
          <a:lstStyle/>
          <a:p>
            <a:pPr algn="ctr"/>
            <a:r>
              <a:rPr lang="es-CO" sz="4400" b="1" dirty="0">
                <a:solidFill>
                  <a:srgbClr val="002060"/>
                </a:solidFill>
              </a:rPr>
              <a:t>1. MATRIX</a:t>
            </a:r>
          </a:p>
          <a:p>
            <a:pPr algn="ctr"/>
            <a:r>
              <a:rPr lang="es-CO" sz="4400" b="1" dirty="0">
                <a:solidFill>
                  <a:srgbClr val="002060"/>
                </a:solidFill>
              </a:rPr>
              <a:t>1.2. OPCIONES DE TERMINACIÓN</a:t>
            </a:r>
          </a:p>
        </p:txBody>
      </p:sp>
      <p:sp>
        <p:nvSpPr>
          <p:cNvPr id="7" name="Rectángulo 6">
            <a:extLst>
              <a:ext uri="{FF2B5EF4-FFF2-40B4-BE49-F238E27FC236}">
                <a16:creationId xmlns:a16="http://schemas.microsoft.com/office/drawing/2014/main" id="{D2D843D5-079F-4D62-B6D5-649A7F92010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33F237B3-5BCD-4587-B765-54EE019215B5}"/>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0" name="Imagen 9">
            <a:extLst>
              <a:ext uri="{FF2B5EF4-FFF2-40B4-BE49-F238E27FC236}">
                <a16:creationId xmlns:a16="http://schemas.microsoft.com/office/drawing/2014/main" id="{32E2F36F-EA18-4524-B8A6-1D9A0AB01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C8E8FEF0-3D88-48CF-A8DF-9A5C5DA49B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37836105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C5E205C1-BF2B-4842-BEC0-2EC4997B9C28}"/>
              </a:ext>
            </a:extLst>
          </p:cNvPr>
          <p:cNvSpPr txBox="1"/>
          <p:nvPr/>
        </p:nvSpPr>
        <p:spPr>
          <a:xfrm>
            <a:off x="2354856" y="733939"/>
            <a:ext cx="6741992" cy="584775"/>
          </a:xfrm>
          <a:prstGeom prst="rect">
            <a:avLst/>
          </a:prstGeom>
          <a:noFill/>
        </p:spPr>
        <p:txBody>
          <a:bodyPr wrap="square" rtlCol="0" anchor="t">
            <a:spAutoFit/>
          </a:bodyPr>
          <a:lstStyle/>
          <a:p>
            <a:pPr algn="ctr"/>
            <a:r>
              <a:rPr lang="es-CO" sz="3200" b="1" dirty="0">
                <a:solidFill>
                  <a:srgbClr val="000A8B"/>
                </a:solidFill>
                <a:cs typeface="Calibri"/>
              </a:rPr>
              <a:t>5. Comparativo Opciones</a:t>
            </a:r>
            <a:endParaRPr lang="es-CO" sz="3200" b="1" dirty="0">
              <a:cs typeface="Calibri"/>
            </a:endParaRPr>
          </a:p>
        </p:txBody>
      </p:sp>
      <p:sp>
        <p:nvSpPr>
          <p:cNvPr id="14" name="CuadroTexto 13">
            <a:extLst>
              <a:ext uri="{FF2B5EF4-FFF2-40B4-BE49-F238E27FC236}">
                <a16:creationId xmlns:a16="http://schemas.microsoft.com/office/drawing/2014/main" id="{8FDC6E22-C2A9-40F5-A8F8-419FB51BB669}"/>
              </a:ext>
            </a:extLst>
          </p:cNvPr>
          <p:cNvSpPr txBox="1"/>
          <p:nvPr/>
        </p:nvSpPr>
        <p:spPr>
          <a:xfrm>
            <a:off x="2185778" y="5120680"/>
            <a:ext cx="10311021" cy="830997"/>
          </a:xfrm>
          <a:prstGeom prst="rect">
            <a:avLst/>
          </a:prstGeom>
          <a:noFill/>
        </p:spPr>
        <p:txBody>
          <a:bodyPr wrap="square" rtlCol="0">
            <a:spAutoFit/>
          </a:bodyPr>
          <a:lstStyle/>
          <a:p>
            <a:pPr marL="285750" indent="-285750">
              <a:buFont typeface="Arial" panose="020B0604020202020204" pitchFamily="34" charset="0"/>
              <a:buChar char="•"/>
            </a:pPr>
            <a:r>
              <a:rPr lang="es-CO" sz="1600" dirty="0"/>
              <a:t>La recomendación de la OGI es la Opción No 2, duplicar el equipo de trabajo</a:t>
            </a:r>
          </a:p>
          <a:p>
            <a:pPr marL="285750" indent="-285750">
              <a:buFont typeface="Arial" panose="020B0604020202020204" pitchFamily="34" charset="0"/>
              <a:buChar char="•"/>
            </a:pPr>
            <a:r>
              <a:rPr lang="es-CO" sz="1600" dirty="0"/>
              <a:t>El costo por hora hombre de la fábrica de software se estimó en $93.000</a:t>
            </a:r>
          </a:p>
          <a:p>
            <a:pPr marL="285750" indent="-285750">
              <a:buFont typeface="Arial" panose="020B0604020202020204" pitchFamily="34" charset="0"/>
              <a:buChar char="•"/>
            </a:pPr>
            <a:r>
              <a:rPr lang="es-CO" sz="1600" dirty="0"/>
              <a:t>Valores en miles de pesos</a:t>
            </a:r>
          </a:p>
        </p:txBody>
      </p:sp>
      <p:graphicFrame>
        <p:nvGraphicFramePr>
          <p:cNvPr id="6" name="Tabla 5">
            <a:extLst>
              <a:ext uri="{FF2B5EF4-FFF2-40B4-BE49-F238E27FC236}">
                <a16:creationId xmlns:a16="http://schemas.microsoft.com/office/drawing/2014/main" id="{D701C3B2-7655-4DCB-B3FF-83D19266355C}"/>
              </a:ext>
            </a:extLst>
          </p:cNvPr>
          <p:cNvGraphicFramePr>
            <a:graphicFrameLocks noGrp="1"/>
          </p:cNvGraphicFramePr>
          <p:nvPr>
            <p:extLst>
              <p:ext uri="{D42A27DB-BD31-4B8C-83A1-F6EECF244321}">
                <p14:modId xmlns:p14="http://schemas.microsoft.com/office/powerpoint/2010/main" val="3583990918"/>
              </p:ext>
            </p:extLst>
          </p:nvPr>
        </p:nvGraphicFramePr>
        <p:xfrm>
          <a:off x="2185778" y="1616765"/>
          <a:ext cx="7080149" cy="3205864"/>
        </p:xfrm>
        <a:graphic>
          <a:graphicData uri="http://schemas.openxmlformats.org/drawingml/2006/table">
            <a:tbl>
              <a:tblPr/>
              <a:tblGrid>
                <a:gridCol w="1139485">
                  <a:extLst>
                    <a:ext uri="{9D8B030D-6E8A-4147-A177-3AD203B41FA5}">
                      <a16:colId xmlns:a16="http://schemas.microsoft.com/office/drawing/2014/main" val="1220570307"/>
                    </a:ext>
                  </a:extLst>
                </a:gridCol>
                <a:gridCol w="1139485">
                  <a:extLst>
                    <a:ext uri="{9D8B030D-6E8A-4147-A177-3AD203B41FA5}">
                      <a16:colId xmlns:a16="http://schemas.microsoft.com/office/drawing/2014/main" val="1926937920"/>
                    </a:ext>
                  </a:extLst>
                </a:gridCol>
                <a:gridCol w="1139485">
                  <a:extLst>
                    <a:ext uri="{9D8B030D-6E8A-4147-A177-3AD203B41FA5}">
                      <a16:colId xmlns:a16="http://schemas.microsoft.com/office/drawing/2014/main" val="1078915473"/>
                    </a:ext>
                  </a:extLst>
                </a:gridCol>
                <a:gridCol w="1139485">
                  <a:extLst>
                    <a:ext uri="{9D8B030D-6E8A-4147-A177-3AD203B41FA5}">
                      <a16:colId xmlns:a16="http://schemas.microsoft.com/office/drawing/2014/main" val="653146915"/>
                    </a:ext>
                  </a:extLst>
                </a:gridCol>
                <a:gridCol w="1139485">
                  <a:extLst>
                    <a:ext uri="{9D8B030D-6E8A-4147-A177-3AD203B41FA5}">
                      <a16:colId xmlns:a16="http://schemas.microsoft.com/office/drawing/2014/main" val="4141909130"/>
                    </a:ext>
                  </a:extLst>
                </a:gridCol>
                <a:gridCol w="1382724">
                  <a:extLst>
                    <a:ext uri="{9D8B030D-6E8A-4147-A177-3AD203B41FA5}">
                      <a16:colId xmlns:a16="http://schemas.microsoft.com/office/drawing/2014/main" val="3531631022"/>
                    </a:ext>
                  </a:extLst>
                </a:gridCol>
              </a:tblGrid>
              <a:tr h="1068620">
                <a:tc>
                  <a:txBody>
                    <a:bodyPr/>
                    <a:lstStyle/>
                    <a:p>
                      <a:pPr algn="l" rtl="0" fontAlgn="ctr"/>
                      <a:r>
                        <a:rPr lang="es-CO"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err="1">
                          <a:solidFill>
                            <a:srgbClr val="000000"/>
                          </a:solidFill>
                          <a:effectLst/>
                          <a:latin typeface="Calibri" panose="020F0502020204030204" pitchFamily="34" charset="0"/>
                        </a:rPr>
                        <a:t>DP´s</a:t>
                      </a:r>
                      <a:r>
                        <a:rPr lang="es-CO" sz="1600" b="0" i="0" u="none" strike="noStrike">
                          <a:solidFill>
                            <a:srgbClr val="000000"/>
                          </a:solidFill>
                          <a:effectLst/>
                          <a:latin typeface="Calibri" panose="020F0502020204030204" pitchFamily="34" charset="0"/>
                        </a:rPr>
                        <a:t> Aprobados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a:solidFill>
                            <a:srgbClr val="000000"/>
                          </a:solidFill>
                          <a:effectLst/>
                          <a:latin typeface="Calibri" panose="020F0502020204030204" pitchFamily="34" charset="0"/>
                        </a:rPr>
                        <a:t>Valor Proyecto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a:solidFill>
                            <a:srgbClr val="000000"/>
                          </a:solidFill>
                          <a:effectLst/>
                          <a:latin typeface="Calibri" panose="020F0502020204030204" pitchFamily="34" charset="0"/>
                        </a:rPr>
                        <a:t>Faltante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a:solidFill>
                            <a:srgbClr val="000000"/>
                          </a:solidFill>
                          <a:effectLst/>
                          <a:latin typeface="Calibri" panose="020F0502020204030204" pitchFamily="34" charset="0"/>
                        </a:rPr>
                        <a:t>Fecha Fin</a:t>
                      </a:r>
                    </a:p>
                    <a:p>
                      <a:pPr algn="ctr" rtl="0" fontAlgn="ctr"/>
                      <a:r>
                        <a:rPr lang="es-CO" sz="1600" b="0" i="0" u="none" strike="noStrike">
                          <a:solidFill>
                            <a:srgbClr val="000000"/>
                          </a:solidFill>
                          <a:effectLst/>
                          <a:latin typeface="Calibri" panose="020F0502020204030204" pitchFamily="34" charset="0"/>
                        </a:rPr>
                        <a:t>desarrollo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CO" sz="1600" b="0" i="0" u="none" strike="noStrike">
                          <a:solidFill>
                            <a:srgbClr val="000000"/>
                          </a:solidFill>
                          <a:effectLst/>
                          <a:latin typeface="Calibri" panose="020F0502020204030204" pitchFamily="34" charset="0"/>
                        </a:rPr>
                        <a:t>Fecha Fin</a:t>
                      </a:r>
                    </a:p>
                    <a:p>
                      <a:pPr algn="ctr" rtl="0" fontAlgn="ctr"/>
                      <a:r>
                        <a:rPr lang="es-CO" sz="1600" b="0" i="0" u="none" strike="noStrike">
                          <a:solidFill>
                            <a:srgbClr val="000000"/>
                          </a:solidFill>
                          <a:effectLst/>
                          <a:latin typeface="Calibri" panose="020F0502020204030204" pitchFamily="34" charset="0"/>
                        </a:rPr>
                        <a:t>estabilización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609149"/>
                  </a:ext>
                </a:extLst>
              </a:tr>
              <a:tr h="534311">
                <a:tc>
                  <a:txBody>
                    <a:bodyPr/>
                    <a:lstStyle/>
                    <a:p>
                      <a:pPr algn="ctr" rtl="0" fontAlgn="ctr"/>
                      <a:r>
                        <a:rPr lang="es-CO" sz="1600" b="0" i="0" u="none" strike="noStrike" dirty="0">
                          <a:solidFill>
                            <a:srgbClr val="000000"/>
                          </a:solidFill>
                          <a:effectLst/>
                          <a:latin typeface="Calibri" panose="020F0502020204030204" pitchFamily="34" charset="0"/>
                        </a:rPr>
                        <a:t>Opción No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$ 2,721,251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$ 2,213,019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oct-2020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mar-2021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2687916"/>
                  </a:ext>
                </a:extLst>
              </a:tr>
              <a:tr h="534311">
                <a:tc>
                  <a:txBody>
                    <a:bodyPr/>
                    <a:lstStyle/>
                    <a:p>
                      <a:pPr algn="ctr" rtl="0" fontAlgn="ctr"/>
                      <a:r>
                        <a:rPr lang="es-CO" sz="1600" b="0" i="0" u="none" strike="noStrike" dirty="0">
                          <a:solidFill>
                            <a:srgbClr val="000000"/>
                          </a:solidFill>
                          <a:effectLst/>
                          <a:latin typeface="Calibri" panose="020F0502020204030204" pitchFamily="34" charset="0"/>
                        </a:rPr>
                        <a:t>Opción No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$ 2,920,852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$ 2,412,620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feb-2020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jul-2020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30534872"/>
                  </a:ext>
                </a:extLst>
              </a:tr>
              <a:tr h="534311">
                <a:tc>
                  <a:txBody>
                    <a:bodyPr/>
                    <a:lstStyle/>
                    <a:p>
                      <a:pPr algn="ctr" rtl="0" fontAlgn="ctr"/>
                      <a:r>
                        <a:rPr lang="es-CO" sz="1600" b="0" i="0" u="none" strike="noStrike" dirty="0">
                          <a:solidFill>
                            <a:srgbClr val="000000"/>
                          </a:solidFill>
                          <a:effectLst/>
                          <a:latin typeface="Calibri" panose="020F0502020204030204" pitchFamily="34" charset="0"/>
                        </a:rPr>
                        <a:t>Opción No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$ 4,944,116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$ 4,435,884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dic-2019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jun-2020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9659089"/>
                  </a:ext>
                </a:extLst>
              </a:tr>
              <a:tr h="534311">
                <a:tc>
                  <a:txBody>
                    <a:bodyPr/>
                    <a:lstStyle/>
                    <a:p>
                      <a:pPr algn="ctr" rtl="0" fontAlgn="ctr"/>
                      <a:r>
                        <a:rPr lang="es-CO" sz="1600" b="0" i="0" u="none" strike="noStrike" dirty="0">
                          <a:solidFill>
                            <a:srgbClr val="000000"/>
                          </a:solidFill>
                          <a:effectLst/>
                          <a:latin typeface="Calibri" panose="020F0502020204030204" pitchFamily="34" charset="0"/>
                        </a:rPr>
                        <a:t>Opción No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$ 508,232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$ 5,564,424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$ 5,056,192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a:solidFill>
                            <a:srgbClr val="000000"/>
                          </a:solidFill>
                          <a:effectLst/>
                          <a:latin typeface="Calibri" panose="020F0502020204030204" pitchFamily="34" charset="0"/>
                        </a:rPr>
                        <a:t>dic-2019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panose="020F0502020204030204" pitchFamily="34" charset="0"/>
                        </a:rPr>
                        <a:t>jun-2020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665097"/>
                  </a:ext>
                </a:extLst>
              </a:tr>
            </a:tbl>
          </a:graphicData>
        </a:graphic>
      </p:graphicFrame>
      <p:sp>
        <p:nvSpPr>
          <p:cNvPr id="9" name="Rectángulo 8">
            <a:extLst>
              <a:ext uri="{FF2B5EF4-FFF2-40B4-BE49-F238E27FC236}">
                <a16:creationId xmlns:a16="http://schemas.microsoft.com/office/drawing/2014/main" id="{0EBFF8C4-24AF-45A7-90CE-A2261602289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0A14B23-E55A-4A58-8009-CFAEA94EA42A}"/>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2" name="Imagen 11">
            <a:extLst>
              <a:ext uri="{FF2B5EF4-FFF2-40B4-BE49-F238E27FC236}">
                <a16:creationId xmlns:a16="http://schemas.microsoft.com/office/drawing/2014/main" id="{09665A78-0C8C-42D5-BA97-C744D0C1C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B8F97B3-89B8-4F57-9289-CF3A68718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2982036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247926" y="2180814"/>
            <a:ext cx="7253884" cy="2123658"/>
          </a:xfrm>
          <a:prstGeom prst="rect">
            <a:avLst/>
          </a:prstGeom>
          <a:noFill/>
        </p:spPr>
        <p:txBody>
          <a:bodyPr wrap="square" rtlCol="0" anchor="t">
            <a:spAutoFit/>
          </a:bodyPr>
          <a:lstStyle/>
          <a:p>
            <a:pPr algn="ctr"/>
            <a:r>
              <a:rPr lang="es-CO" sz="4400" b="1" dirty="0">
                <a:solidFill>
                  <a:srgbClr val="002060"/>
                </a:solidFill>
              </a:rPr>
              <a:t>2. ARQUITECTURA PROYECTO</a:t>
            </a:r>
          </a:p>
          <a:p>
            <a:pPr algn="ctr"/>
            <a:r>
              <a:rPr lang="es-CO" sz="4400" b="1" dirty="0">
                <a:solidFill>
                  <a:srgbClr val="002060"/>
                </a:solidFill>
              </a:rPr>
              <a:t>Renovación Tecnológica de la SAE (RTS)</a:t>
            </a:r>
          </a:p>
        </p:txBody>
      </p:sp>
      <p:sp>
        <p:nvSpPr>
          <p:cNvPr id="7" name="Rectángulo 6">
            <a:extLst>
              <a:ext uri="{FF2B5EF4-FFF2-40B4-BE49-F238E27FC236}">
                <a16:creationId xmlns:a16="http://schemas.microsoft.com/office/drawing/2014/main" id="{B7B9E302-9131-48AE-8A40-4FAC34F2A1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46F27C46-ECEB-4D5F-8F95-0F1CE06DE92D}"/>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0" name="Imagen 9">
            <a:extLst>
              <a:ext uri="{FF2B5EF4-FFF2-40B4-BE49-F238E27FC236}">
                <a16:creationId xmlns:a16="http://schemas.microsoft.com/office/drawing/2014/main" id="{5BB45912-0E99-482A-9DD7-AED391FEE8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DCB7BAAC-0FFD-4DAF-A55D-248F4AC0D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1321203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24A04C6-3A8A-4E21-B0CC-3BB4A562F525}"/>
              </a:ext>
            </a:extLst>
          </p:cNvPr>
          <p:cNvPicPr>
            <a:picLocks noChangeAspect="1"/>
          </p:cNvPicPr>
          <p:nvPr/>
        </p:nvPicPr>
        <p:blipFill>
          <a:blip r:embed="rId2"/>
          <a:stretch>
            <a:fillRect/>
          </a:stretch>
        </p:blipFill>
        <p:spPr>
          <a:xfrm>
            <a:off x="2725784" y="1062388"/>
            <a:ext cx="7313566" cy="5445735"/>
          </a:xfrm>
          <a:prstGeom prst="rect">
            <a:avLst/>
          </a:prstGeom>
        </p:spPr>
      </p:pic>
      <p:sp>
        <p:nvSpPr>
          <p:cNvPr id="8" name="CuadroTexto 7">
            <a:extLst>
              <a:ext uri="{FF2B5EF4-FFF2-40B4-BE49-F238E27FC236}">
                <a16:creationId xmlns:a16="http://schemas.microsoft.com/office/drawing/2014/main" id="{69AE019D-C892-4CB6-8FB5-4BD40B67F87D}"/>
              </a:ext>
            </a:extLst>
          </p:cNvPr>
          <p:cNvSpPr txBox="1"/>
          <p:nvPr/>
        </p:nvSpPr>
        <p:spPr>
          <a:xfrm>
            <a:off x="2725784" y="240756"/>
            <a:ext cx="6741992" cy="707886"/>
          </a:xfrm>
          <a:prstGeom prst="rect">
            <a:avLst/>
          </a:prstGeom>
          <a:noFill/>
        </p:spPr>
        <p:txBody>
          <a:bodyPr wrap="square" rtlCol="0" anchor="t">
            <a:spAutoFit/>
          </a:bodyPr>
          <a:lstStyle/>
          <a:p>
            <a:pPr algn="ctr"/>
            <a:r>
              <a:rPr lang="es-CO" sz="4000" b="1" dirty="0">
                <a:solidFill>
                  <a:srgbClr val="000A8B"/>
                </a:solidFill>
              </a:rPr>
              <a:t>2.1. MODELO TECNO. DE REF.</a:t>
            </a:r>
            <a:endParaRPr lang="es-CO" sz="4000" b="1" dirty="0">
              <a:solidFill>
                <a:srgbClr val="000A8B"/>
              </a:solidFill>
              <a:cs typeface="Calibri"/>
            </a:endParaRPr>
          </a:p>
        </p:txBody>
      </p:sp>
      <p:pic>
        <p:nvPicPr>
          <p:cNvPr id="4" name="Imagen 3">
            <a:extLst>
              <a:ext uri="{FF2B5EF4-FFF2-40B4-BE49-F238E27FC236}">
                <a16:creationId xmlns:a16="http://schemas.microsoft.com/office/drawing/2014/main" id="{E00BD5B6-A592-4449-A37A-9ACC3072F6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59" y="48237"/>
            <a:ext cx="1257235" cy="546462"/>
          </a:xfrm>
          <a:prstGeom prst="rect">
            <a:avLst/>
          </a:prstGeom>
        </p:spPr>
      </p:pic>
      <p:pic>
        <p:nvPicPr>
          <p:cNvPr id="6" name="Imagen 5">
            <a:extLst>
              <a:ext uri="{FF2B5EF4-FFF2-40B4-BE49-F238E27FC236}">
                <a16:creationId xmlns:a16="http://schemas.microsoft.com/office/drawing/2014/main" id="{C37E905C-2433-4467-A64E-48894811A9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7729" y="76812"/>
            <a:ext cx="3042312" cy="522723"/>
          </a:xfrm>
          <a:prstGeom prst="rect">
            <a:avLst/>
          </a:prstGeom>
        </p:spPr>
      </p:pic>
      <p:sp>
        <p:nvSpPr>
          <p:cNvPr id="7" name="Rectángulo 6">
            <a:extLst>
              <a:ext uri="{FF2B5EF4-FFF2-40B4-BE49-F238E27FC236}">
                <a16:creationId xmlns:a16="http://schemas.microsoft.com/office/drawing/2014/main" id="{9FAD454E-5480-4CEC-85B2-46E0C57FC98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CB14AF60-F7C6-43A7-BD21-FDF0F48C3DDC}"/>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Tree>
    <p:extLst>
      <p:ext uri="{BB962C8B-B14F-4D97-AF65-F5344CB8AC3E}">
        <p14:creationId xmlns:p14="http://schemas.microsoft.com/office/powerpoint/2010/main" val="3291721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FCD22BD-F47B-406A-9AFA-6DF3D22C118A}"/>
              </a:ext>
            </a:extLst>
          </p:cNvPr>
          <p:cNvPicPr>
            <a:picLocks noChangeAspect="1"/>
          </p:cNvPicPr>
          <p:nvPr/>
        </p:nvPicPr>
        <p:blipFill>
          <a:blip r:embed="rId2"/>
          <a:stretch>
            <a:fillRect/>
          </a:stretch>
        </p:blipFill>
        <p:spPr>
          <a:xfrm>
            <a:off x="2140039" y="1016993"/>
            <a:ext cx="7255752" cy="5609912"/>
          </a:xfrm>
          <a:prstGeom prst="rect">
            <a:avLst/>
          </a:prstGeom>
        </p:spPr>
      </p:pic>
      <p:pic>
        <p:nvPicPr>
          <p:cNvPr id="4" name="Imagen 3">
            <a:extLst>
              <a:ext uri="{FF2B5EF4-FFF2-40B4-BE49-F238E27FC236}">
                <a16:creationId xmlns:a16="http://schemas.microsoft.com/office/drawing/2014/main" id="{EB4E5F37-16C4-4B24-8453-95C112EDB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59" y="48237"/>
            <a:ext cx="1257235" cy="546462"/>
          </a:xfrm>
          <a:prstGeom prst="rect">
            <a:avLst/>
          </a:prstGeom>
        </p:spPr>
      </p:pic>
      <p:pic>
        <p:nvPicPr>
          <p:cNvPr id="6" name="Imagen 5">
            <a:extLst>
              <a:ext uri="{FF2B5EF4-FFF2-40B4-BE49-F238E27FC236}">
                <a16:creationId xmlns:a16="http://schemas.microsoft.com/office/drawing/2014/main" id="{A721FEDF-7327-454D-A6BD-8A33A398A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7729" y="76812"/>
            <a:ext cx="3042312" cy="522723"/>
          </a:xfrm>
          <a:prstGeom prst="rect">
            <a:avLst/>
          </a:prstGeom>
        </p:spPr>
      </p:pic>
      <p:sp>
        <p:nvSpPr>
          <p:cNvPr id="7" name="Rectángulo 6">
            <a:extLst>
              <a:ext uri="{FF2B5EF4-FFF2-40B4-BE49-F238E27FC236}">
                <a16:creationId xmlns:a16="http://schemas.microsoft.com/office/drawing/2014/main" id="{02D6A24E-684D-41A3-AA27-63222C7B839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AF6B81F0-4057-45EF-BC81-E33B3BFB26BB}"/>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1B2483A2-6B1F-4671-805F-A2622B393DBC}"/>
              </a:ext>
            </a:extLst>
          </p:cNvPr>
          <p:cNvSpPr txBox="1"/>
          <p:nvPr/>
        </p:nvSpPr>
        <p:spPr>
          <a:xfrm>
            <a:off x="2396919" y="110033"/>
            <a:ext cx="6741992" cy="707886"/>
          </a:xfrm>
          <a:prstGeom prst="rect">
            <a:avLst/>
          </a:prstGeom>
          <a:noFill/>
        </p:spPr>
        <p:txBody>
          <a:bodyPr wrap="square" rtlCol="0" anchor="t">
            <a:spAutoFit/>
          </a:bodyPr>
          <a:lstStyle/>
          <a:p>
            <a:pPr algn="ctr"/>
            <a:r>
              <a:rPr lang="es-CO" sz="4000" b="1" dirty="0">
                <a:solidFill>
                  <a:srgbClr val="000A8B"/>
                </a:solidFill>
              </a:rPr>
              <a:t>2.1. MODELO TECNO. DE REF.</a:t>
            </a:r>
            <a:endParaRPr lang="es-CO" sz="4000" b="1" dirty="0">
              <a:solidFill>
                <a:srgbClr val="000A8B"/>
              </a:solidFill>
              <a:cs typeface="Calibri"/>
            </a:endParaRPr>
          </a:p>
        </p:txBody>
      </p:sp>
    </p:spTree>
    <p:extLst>
      <p:ext uri="{BB962C8B-B14F-4D97-AF65-F5344CB8AC3E}">
        <p14:creationId xmlns:p14="http://schemas.microsoft.com/office/powerpoint/2010/main" val="428540116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A5D78AE-1027-442E-BFD1-B1DEE7F760D6}"/>
              </a:ext>
            </a:extLst>
          </p:cNvPr>
          <p:cNvPicPr>
            <a:picLocks noChangeAspect="1"/>
          </p:cNvPicPr>
          <p:nvPr/>
        </p:nvPicPr>
        <p:blipFill>
          <a:blip r:embed="rId2"/>
          <a:stretch>
            <a:fillRect/>
          </a:stretch>
        </p:blipFill>
        <p:spPr>
          <a:xfrm>
            <a:off x="1136647" y="1878305"/>
            <a:ext cx="3089969" cy="1696330"/>
          </a:xfrm>
          <a:prstGeom prst="rect">
            <a:avLst/>
          </a:prstGeom>
        </p:spPr>
      </p:pic>
      <p:pic>
        <p:nvPicPr>
          <p:cNvPr id="73" name="Imagen 72">
            <a:extLst>
              <a:ext uri="{FF2B5EF4-FFF2-40B4-BE49-F238E27FC236}">
                <a16:creationId xmlns:a16="http://schemas.microsoft.com/office/drawing/2014/main" id="{484C4410-0B3B-473E-A799-72E8A3A95300}"/>
              </a:ext>
            </a:extLst>
          </p:cNvPr>
          <p:cNvPicPr>
            <a:picLocks noChangeAspect="1"/>
          </p:cNvPicPr>
          <p:nvPr/>
        </p:nvPicPr>
        <p:blipFill>
          <a:blip r:embed="rId3"/>
          <a:stretch>
            <a:fillRect/>
          </a:stretch>
        </p:blipFill>
        <p:spPr>
          <a:xfrm>
            <a:off x="4640665" y="3732891"/>
            <a:ext cx="2684731" cy="1158193"/>
          </a:xfrm>
          <a:prstGeom prst="rect">
            <a:avLst/>
          </a:prstGeom>
        </p:spPr>
      </p:pic>
      <p:pic>
        <p:nvPicPr>
          <p:cNvPr id="74" name="Imagen 73">
            <a:extLst>
              <a:ext uri="{FF2B5EF4-FFF2-40B4-BE49-F238E27FC236}">
                <a16:creationId xmlns:a16="http://schemas.microsoft.com/office/drawing/2014/main" id="{B9D15BCB-B04B-4AB1-A941-BF21EDCAC8EF}"/>
              </a:ext>
            </a:extLst>
          </p:cNvPr>
          <p:cNvPicPr>
            <a:picLocks noChangeAspect="1"/>
          </p:cNvPicPr>
          <p:nvPr/>
        </p:nvPicPr>
        <p:blipFill>
          <a:blip r:embed="rId4"/>
          <a:stretch>
            <a:fillRect/>
          </a:stretch>
        </p:blipFill>
        <p:spPr>
          <a:xfrm>
            <a:off x="3763193" y="5356573"/>
            <a:ext cx="1815974" cy="751438"/>
          </a:xfrm>
          <a:prstGeom prst="rect">
            <a:avLst/>
          </a:prstGeom>
        </p:spPr>
      </p:pic>
      <p:pic>
        <p:nvPicPr>
          <p:cNvPr id="76" name="Imagen 75">
            <a:extLst>
              <a:ext uri="{FF2B5EF4-FFF2-40B4-BE49-F238E27FC236}">
                <a16:creationId xmlns:a16="http://schemas.microsoft.com/office/drawing/2014/main" id="{A41AEFCA-10F2-4F4D-B0B8-CF7A9788BBC5}"/>
              </a:ext>
            </a:extLst>
          </p:cNvPr>
          <p:cNvPicPr>
            <a:picLocks noChangeAspect="1"/>
          </p:cNvPicPr>
          <p:nvPr/>
        </p:nvPicPr>
        <p:blipFill>
          <a:blip r:embed="rId5"/>
          <a:stretch>
            <a:fillRect/>
          </a:stretch>
        </p:blipFill>
        <p:spPr>
          <a:xfrm>
            <a:off x="4849335" y="1139939"/>
            <a:ext cx="2325430" cy="2093890"/>
          </a:xfrm>
          <a:prstGeom prst="rect">
            <a:avLst/>
          </a:prstGeom>
        </p:spPr>
      </p:pic>
      <p:pic>
        <p:nvPicPr>
          <p:cNvPr id="79" name="Imagen 78">
            <a:extLst>
              <a:ext uri="{FF2B5EF4-FFF2-40B4-BE49-F238E27FC236}">
                <a16:creationId xmlns:a16="http://schemas.microsoft.com/office/drawing/2014/main" id="{0435FD00-C83F-4DD0-9CAB-EB8ADAB93B11}"/>
              </a:ext>
            </a:extLst>
          </p:cNvPr>
          <p:cNvPicPr>
            <a:picLocks noChangeAspect="1"/>
          </p:cNvPicPr>
          <p:nvPr/>
        </p:nvPicPr>
        <p:blipFill>
          <a:blip r:embed="rId6"/>
          <a:stretch>
            <a:fillRect/>
          </a:stretch>
        </p:blipFill>
        <p:spPr>
          <a:xfrm>
            <a:off x="6390610" y="5241911"/>
            <a:ext cx="2663704" cy="1230208"/>
          </a:xfrm>
          <a:prstGeom prst="rect">
            <a:avLst/>
          </a:prstGeom>
        </p:spPr>
      </p:pic>
      <p:pic>
        <p:nvPicPr>
          <p:cNvPr id="3" name="Imagen 2">
            <a:extLst>
              <a:ext uri="{FF2B5EF4-FFF2-40B4-BE49-F238E27FC236}">
                <a16:creationId xmlns:a16="http://schemas.microsoft.com/office/drawing/2014/main" id="{65EDFC2D-8372-4509-A635-FACF3AD7795F}"/>
              </a:ext>
            </a:extLst>
          </p:cNvPr>
          <p:cNvPicPr>
            <a:picLocks noChangeAspect="1"/>
          </p:cNvPicPr>
          <p:nvPr/>
        </p:nvPicPr>
        <p:blipFill>
          <a:blip r:embed="rId7"/>
          <a:stretch>
            <a:fillRect/>
          </a:stretch>
        </p:blipFill>
        <p:spPr>
          <a:xfrm>
            <a:off x="1053593" y="4248993"/>
            <a:ext cx="2684731" cy="1642010"/>
          </a:xfrm>
          <a:prstGeom prst="rect">
            <a:avLst/>
          </a:prstGeom>
        </p:spPr>
      </p:pic>
      <p:pic>
        <p:nvPicPr>
          <p:cNvPr id="11" name="Imagen 10">
            <a:extLst>
              <a:ext uri="{FF2B5EF4-FFF2-40B4-BE49-F238E27FC236}">
                <a16:creationId xmlns:a16="http://schemas.microsoft.com/office/drawing/2014/main" id="{AE4A49E7-EF6D-4EF5-B6E8-2241E9C7CDA1}"/>
              </a:ext>
            </a:extLst>
          </p:cNvPr>
          <p:cNvPicPr>
            <a:picLocks noChangeAspect="1"/>
          </p:cNvPicPr>
          <p:nvPr/>
        </p:nvPicPr>
        <p:blipFill>
          <a:blip r:embed="rId8"/>
          <a:stretch>
            <a:fillRect/>
          </a:stretch>
        </p:blipFill>
        <p:spPr>
          <a:xfrm>
            <a:off x="8113206" y="2707132"/>
            <a:ext cx="1715755" cy="541817"/>
          </a:xfrm>
          <a:prstGeom prst="rect">
            <a:avLst/>
          </a:prstGeom>
        </p:spPr>
      </p:pic>
      <p:pic>
        <p:nvPicPr>
          <p:cNvPr id="106" name="Imagen 105">
            <a:extLst>
              <a:ext uri="{FF2B5EF4-FFF2-40B4-BE49-F238E27FC236}">
                <a16:creationId xmlns:a16="http://schemas.microsoft.com/office/drawing/2014/main" id="{714C56E0-1C80-4E74-9568-B0097D712561}"/>
              </a:ext>
            </a:extLst>
          </p:cNvPr>
          <p:cNvPicPr>
            <a:picLocks noChangeAspect="1"/>
          </p:cNvPicPr>
          <p:nvPr/>
        </p:nvPicPr>
        <p:blipFill>
          <a:blip r:embed="rId9"/>
          <a:stretch>
            <a:fillRect/>
          </a:stretch>
        </p:blipFill>
        <p:spPr>
          <a:xfrm>
            <a:off x="8270356" y="3295272"/>
            <a:ext cx="1920565" cy="603469"/>
          </a:xfrm>
          <a:prstGeom prst="rect">
            <a:avLst/>
          </a:prstGeom>
        </p:spPr>
      </p:pic>
      <p:pic>
        <p:nvPicPr>
          <p:cNvPr id="107" name="Imagen 106">
            <a:extLst>
              <a:ext uri="{FF2B5EF4-FFF2-40B4-BE49-F238E27FC236}">
                <a16:creationId xmlns:a16="http://schemas.microsoft.com/office/drawing/2014/main" id="{4225EBFE-CBEE-4CF9-8B46-4CEE7E128F21}"/>
              </a:ext>
            </a:extLst>
          </p:cNvPr>
          <p:cNvPicPr>
            <a:picLocks noChangeAspect="1"/>
          </p:cNvPicPr>
          <p:nvPr/>
        </p:nvPicPr>
        <p:blipFill>
          <a:blip r:embed="rId10"/>
          <a:stretch>
            <a:fillRect/>
          </a:stretch>
        </p:blipFill>
        <p:spPr>
          <a:xfrm>
            <a:off x="8061621" y="2137458"/>
            <a:ext cx="1724419" cy="325723"/>
          </a:xfrm>
          <a:prstGeom prst="rect">
            <a:avLst/>
          </a:prstGeom>
        </p:spPr>
      </p:pic>
      <p:sp>
        <p:nvSpPr>
          <p:cNvPr id="108" name="CuadroTexto 107">
            <a:extLst>
              <a:ext uri="{FF2B5EF4-FFF2-40B4-BE49-F238E27FC236}">
                <a16:creationId xmlns:a16="http://schemas.microsoft.com/office/drawing/2014/main" id="{83C0F108-8459-4C5B-80F3-58ED0FC513AE}"/>
              </a:ext>
            </a:extLst>
          </p:cNvPr>
          <p:cNvSpPr txBox="1"/>
          <p:nvPr/>
        </p:nvSpPr>
        <p:spPr>
          <a:xfrm>
            <a:off x="2195139" y="430020"/>
            <a:ext cx="6741992" cy="707886"/>
          </a:xfrm>
          <a:prstGeom prst="rect">
            <a:avLst/>
          </a:prstGeom>
          <a:noFill/>
        </p:spPr>
        <p:txBody>
          <a:bodyPr wrap="square" rtlCol="0" anchor="t">
            <a:spAutoFit/>
          </a:bodyPr>
          <a:lstStyle/>
          <a:p>
            <a:pPr algn="ctr"/>
            <a:r>
              <a:rPr lang="es-CO" sz="4000" b="1" dirty="0">
                <a:solidFill>
                  <a:srgbClr val="000A8B"/>
                </a:solidFill>
              </a:rPr>
              <a:t>2.2. INTEGRACIÓN</a:t>
            </a:r>
            <a:endParaRPr lang="es-CO" sz="4000" b="1" dirty="0">
              <a:solidFill>
                <a:srgbClr val="000A8B"/>
              </a:solidFill>
              <a:cs typeface="Calibri"/>
            </a:endParaRPr>
          </a:p>
        </p:txBody>
      </p:sp>
      <p:pic>
        <p:nvPicPr>
          <p:cNvPr id="6" name="Imagen 5">
            <a:extLst>
              <a:ext uri="{FF2B5EF4-FFF2-40B4-BE49-F238E27FC236}">
                <a16:creationId xmlns:a16="http://schemas.microsoft.com/office/drawing/2014/main" id="{39135B31-7215-4686-8DEE-B34738F37E32}"/>
              </a:ext>
            </a:extLst>
          </p:cNvPr>
          <p:cNvPicPr>
            <a:picLocks noChangeAspect="1"/>
          </p:cNvPicPr>
          <p:nvPr/>
        </p:nvPicPr>
        <p:blipFill>
          <a:blip r:embed="rId11"/>
          <a:stretch>
            <a:fillRect/>
          </a:stretch>
        </p:blipFill>
        <p:spPr>
          <a:xfrm>
            <a:off x="8385473" y="3884610"/>
            <a:ext cx="1443488" cy="1443488"/>
          </a:xfrm>
          <a:prstGeom prst="rect">
            <a:avLst/>
          </a:prstGeom>
        </p:spPr>
      </p:pic>
      <p:cxnSp>
        <p:nvCxnSpPr>
          <p:cNvPr id="9" name="Conector recto de flecha 8">
            <a:extLst>
              <a:ext uri="{FF2B5EF4-FFF2-40B4-BE49-F238E27FC236}">
                <a16:creationId xmlns:a16="http://schemas.microsoft.com/office/drawing/2014/main" id="{050C3236-ACFA-4D5C-A53F-7B1C2766FE7D}"/>
              </a:ext>
            </a:extLst>
          </p:cNvPr>
          <p:cNvCxnSpPr/>
          <p:nvPr/>
        </p:nvCxnSpPr>
        <p:spPr>
          <a:xfrm flipH="1" flipV="1">
            <a:off x="4279291" y="3561521"/>
            <a:ext cx="271174" cy="122875"/>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Conector recto de flecha 17">
            <a:extLst>
              <a:ext uri="{FF2B5EF4-FFF2-40B4-BE49-F238E27FC236}">
                <a16:creationId xmlns:a16="http://schemas.microsoft.com/office/drawing/2014/main" id="{45C02150-F3AB-4392-AFE3-0FDA02EF378E}"/>
              </a:ext>
            </a:extLst>
          </p:cNvPr>
          <p:cNvCxnSpPr>
            <a:cxnSpLocks/>
          </p:cNvCxnSpPr>
          <p:nvPr/>
        </p:nvCxnSpPr>
        <p:spPr>
          <a:xfrm flipH="1">
            <a:off x="4053908" y="4632583"/>
            <a:ext cx="308295" cy="57343"/>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0046CF8A-69ED-49AD-8730-215ED43C8002}"/>
              </a:ext>
            </a:extLst>
          </p:cNvPr>
          <p:cNvCxnSpPr>
            <a:cxnSpLocks/>
          </p:cNvCxnSpPr>
          <p:nvPr/>
        </p:nvCxnSpPr>
        <p:spPr>
          <a:xfrm>
            <a:off x="4910320" y="4994578"/>
            <a:ext cx="1" cy="247333"/>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id="{38AAE694-C84E-48F7-B7A4-9532BE5E0776}"/>
              </a:ext>
            </a:extLst>
          </p:cNvPr>
          <p:cNvCxnSpPr>
            <a:cxnSpLocks/>
          </p:cNvCxnSpPr>
          <p:nvPr/>
        </p:nvCxnSpPr>
        <p:spPr>
          <a:xfrm>
            <a:off x="6420540" y="4956175"/>
            <a:ext cx="173800" cy="221821"/>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a16="http://schemas.microsoft.com/office/drawing/2014/main" id="{F318D06E-17B8-4462-BD12-ABDA40EDF893}"/>
              </a:ext>
            </a:extLst>
          </p:cNvPr>
          <p:cNvCxnSpPr>
            <a:cxnSpLocks/>
          </p:cNvCxnSpPr>
          <p:nvPr/>
        </p:nvCxnSpPr>
        <p:spPr>
          <a:xfrm>
            <a:off x="7467213" y="4382012"/>
            <a:ext cx="296485" cy="0"/>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Conector recto de flecha 25">
            <a:extLst>
              <a:ext uri="{FF2B5EF4-FFF2-40B4-BE49-F238E27FC236}">
                <a16:creationId xmlns:a16="http://schemas.microsoft.com/office/drawing/2014/main" id="{F9CFA99F-A64F-4B94-8B20-2AAED221744B}"/>
              </a:ext>
            </a:extLst>
          </p:cNvPr>
          <p:cNvCxnSpPr>
            <a:cxnSpLocks/>
          </p:cNvCxnSpPr>
          <p:nvPr/>
        </p:nvCxnSpPr>
        <p:spPr>
          <a:xfrm flipV="1">
            <a:off x="7574765" y="3749543"/>
            <a:ext cx="347551" cy="48937"/>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9" name="Conector recto de flecha 28">
            <a:extLst>
              <a:ext uri="{FF2B5EF4-FFF2-40B4-BE49-F238E27FC236}">
                <a16:creationId xmlns:a16="http://schemas.microsoft.com/office/drawing/2014/main" id="{F207DB03-C430-4E42-AAA0-E9129092D43C}"/>
              </a:ext>
            </a:extLst>
          </p:cNvPr>
          <p:cNvCxnSpPr>
            <a:cxnSpLocks/>
          </p:cNvCxnSpPr>
          <p:nvPr/>
        </p:nvCxnSpPr>
        <p:spPr>
          <a:xfrm flipV="1">
            <a:off x="5707165" y="3328361"/>
            <a:ext cx="0" cy="274974"/>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Conector recto de flecha 30">
            <a:extLst>
              <a:ext uri="{FF2B5EF4-FFF2-40B4-BE49-F238E27FC236}">
                <a16:creationId xmlns:a16="http://schemas.microsoft.com/office/drawing/2014/main" id="{CDA32650-5588-48EE-872B-A9640F5B5745}"/>
              </a:ext>
            </a:extLst>
          </p:cNvPr>
          <p:cNvCxnSpPr>
            <a:cxnSpLocks/>
          </p:cNvCxnSpPr>
          <p:nvPr/>
        </p:nvCxnSpPr>
        <p:spPr>
          <a:xfrm flipV="1">
            <a:off x="7467213" y="3328361"/>
            <a:ext cx="296485" cy="137488"/>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8" name="Conector recto de flecha 37">
            <a:extLst>
              <a:ext uri="{FF2B5EF4-FFF2-40B4-BE49-F238E27FC236}">
                <a16:creationId xmlns:a16="http://schemas.microsoft.com/office/drawing/2014/main" id="{96F74DDE-FA86-4619-9CE9-9A0B6C5B8B47}"/>
              </a:ext>
            </a:extLst>
          </p:cNvPr>
          <p:cNvCxnSpPr>
            <a:cxnSpLocks/>
          </p:cNvCxnSpPr>
          <p:nvPr/>
        </p:nvCxnSpPr>
        <p:spPr>
          <a:xfrm flipV="1">
            <a:off x="7174766" y="2943161"/>
            <a:ext cx="272478" cy="272072"/>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5" name="Rectángulo 24">
            <a:extLst>
              <a:ext uri="{FF2B5EF4-FFF2-40B4-BE49-F238E27FC236}">
                <a16:creationId xmlns:a16="http://schemas.microsoft.com/office/drawing/2014/main" id="{87B6FCC4-DE08-4EC0-A4C3-3ABB4DCC9CA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11823570-5D6D-4D35-9A16-37860575DED7}"/>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28" name="Imagen 27">
            <a:extLst>
              <a:ext uri="{FF2B5EF4-FFF2-40B4-BE49-F238E27FC236}">
                <a16:creationId xmlns:a16="http://schemas.microsoft.com/office/drawing/2014/main" id="{23D5BE72-B284-4EB6-A4AB-E08590277D5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0" name="Imagen 29">
            <a:extLst>
              <a:ext uri="{FF2B5EF4-FFF2-40B4-BE49-F238E27FC236}">
                <a16:creationId xmlns:a16="http://schemas.microsoft.com/office/drawing/2014/main" id="{F8C3C410-BE63-4E7D-AA53-BFDE19402A0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947136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DE21536-087D-4432-835E-93BB9A4BB0A1}"/>
              </a:ext>
            </a:extLst>
          </p:cNvPr>
          <p:cNvSpPr txBox="1"/>
          <p:nvPr/>
        </p:nvSpPr>
        <p:spPr>
          <a:xfrm>
            <a:off x="2526221" y="455166"/>
            <a:ext cx="6741992" cy="707886"/>
          </a:xfrm>
          <a:prstGeom prst="rect">
            <a:avLst/>
          </a:prstGeom>
          <a:noFill/>
        </p:spPr>
        <p:txBody>
          <a:bodyPr wrap="square" rtlCol="0" anchor="t">
            <a:spAutoFit/>
          </a:bodyPr>
          <a:lstStyle/>
          <a:p>
            <a:pPr algn="ctr"/>
            <a:r>
              <a:rPr lang="es-CO" sz="4000" b="1" dirty="0">
                <a:solidFill>
                  <a:srgbClr val="000A8B"/>
                </a:solidFill>
              </a:rPr>
              <a:t>2.3. Ej. FACTURACIÓN</a:t>
            </a:r>
            <a:endParaRPr lang="es-CO" sz="4000" b="1" dirty="0">
              <a:solidFill>
                <a:srgbClr val="000A8B"/>
              </a:solidFill>
              <a:cs typeface="Calibri"/>
            </a:endParaRPr>
          </a:p>
        </p:txBody>
      </p:sp>
      <p:pic>
        <p:nvPicPr>
          <p:cNvPr id="6" name="Imagen 5">
            <a:extLst>
              <a:ext uri="{FF2B5EF4-FFF2-40B4-BE49-F238E27FC236}">
                <a16:creationId xmlns:a16="http://schemas.microsoft.com/office/drawing/2014/main" id="{806774FA-F725-42F6-A231-30E58C5CC86E}"/>
              </a:ext>
            </a:extLst>
          </p:cNvPr>
          <p:cNvPicPr>
            <a:picLocks noChangeAspect="1"/>
          </p:cNvPicPr>
          <p:nvPr/>
        </p:nvPicPr>
        <p:blipFill>
          <a:blip r:embed="rId2"/>
          <a:stretch>
            <a:fillRect/>
          </a:stretch>
        </p:blipFill>
        <p:spPr>
          <a:xfrm>
            <a:off x="1524000" y="1301290"/>
            <a:ext cx="9144000" cy="5056590"/>
          </a:xfrm>
          <a:prstGeom prst="rect">
            <a:avLst/>
          </a:prstGeom>
        </p:spPr>
      </p:pic>
      <p:sp>
        <p:nvSpPr>
          <p:cNvPr id="7" name="CuadroTexto 6">
            <a:extLst>
              <a:ext uri="{FF2B5EF4-FFF2-40B4-BE49-F238E27FC236}">
                <a16:creationId xmlns:a16="http://schemas.microsoft.com/office/drawing/2014/main" id="{3903697D-16CA-492D-AF78-193C527BE016}"/>
              </a:ext>
            </a:extLst>
          </p:cNvPr>
          <p:cNvSpPr txBox="1"/>
          <p:nvPr/>
        </p:nvSpPr>
        <p:spPr>
          <a:xfrm>
            <a:off x="8839936" y="6290610"/>
            <a:ext cx="1828065" cy="276999"/>
          </a:xfrm>
          <a:prstGeom prst="rect">
            <a:avLst/>
          </a:prstGeom>
          <a:noFill/>
        </p:spPr>
        <p:txBody>
          <a:bodyPr wrap="none" rtlCol="0">
            <a:spAutoFit/>
          </a:bodyPr>
          <a:lstStyle/>
          <a:p>
            <a:r>
              <a:rPr lang="es-CO" sz="1200"/>
              <a:t>Documento de planeación</a:t>
            </a:r>
          </a:p>
        </p:txBody>
      </p:sp>
      <p:sp>
        <p:nvSpPr>
          <p:cNvPr id="10" name="Rectángulo 9">
            <a:extLst>
              <a:ext uri="{FF2B5EF4-FFF2-40B4-BE49-F238E27FC236}">
                <a16:creationId xmlns:a16="http://schemas.microsoft.com/office/drawing/2014/main" id="{33DF3743-2F2D-46D7-831A-07C9E11004E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BAF29D5-D3BA-42E1-9437-7F23300756A6}"/>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2" name="Imagen 11">
            <a:extLst>
              <a:ext uri="{FF2B5EF4-FFF2-40B4-BE49-F238E27FC236}">
                <a16:creationId xmlns:a16="http://schemas.microsoft.com/office/drawing/2014/main" id="{F304AA89-AE3C-4EC7-BA24-8E2D9F1B40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415" y="48237"/>
            <a:ext cx="1541679" cy="670097"/>
          </a:xfrm>
          <a:prstGeom prst="rect">
            <a:avLst/>
          </a:prstGeom>
        </p:spPr>
      </p:pic>
      <p:pic>
        <p:nvPicPr>
          <p:cNvPr id="13" name="Imagen 12">
            <a:extLst>
              <a:ext uri="{FF2B5EF4-FFF2-40B4-BE49-F238E27FC236}">
                <a16:creationId xmlns:a16="http://schemas.microsoft.com/office/drawing/2014/main" id="{65ABF24F-4BF5-4563-88C8-AB3B019DF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9417" y="76812"/>
            <a:ext cx="3730623" cy="640987"/>
          </a:xfrm>
          <a:prstGeom prst="rect">
            <a:avLst/>
          </a:prstGeom>
        </p:spPr>
      </p:pic>
    </p:spTree>
    <p:extLst>
      <p:ext uri="{BB962C8B-B14F-4D97-AF65-F5344CB8AC3E}">
        <p14:creationId xmlns:p14="http://schemas.microsoft.com/office/powerpoint/2010/main" val="395696576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005232" y="2659559"/>
            <a:ext cx="8181535" cy="769441"/>
          </a:xfrm>
          <a:prstGeom prst="rect">
            <a:avLst/>
          </a:prstGeom>
          <a:noFill/>
        </p:spPr>
        <p:txBody>
          <a:bodyPr wrap="square" rtlCol="0" anchor="t">
            <a:spAutoFit/>
          </a:bodyPr>
          <a:lstStyle/>
          <a:p>
            <a:pPr algn="ctr"/>
            <a:r>
              <a:rPr lang="es-CO" sz="4400" b="1" dirty="0">
                <a:solidFill>
                  <a:srgbClr val="002060"/>
                </a:solidFill>
              </a:rPr>
              <a:t>3. COMPARATIVO GD vs TOGAF</a:t>
            </a:r>
          </a:p>
        </p:txBody>
      </p:sp>
      <p:sp>
        <p:nvSpPr>
          <p:cNvPr id="7" name="Rectángulo 6">
            <a:extLst>
              <a:ext uri="{FF2B5EF4-FFF2-40B4-BE49-F238E27FC236}">
                <a16:creationId xmlns:a16="http://schemas.microsoft.com/office/drawing/2014/main" id="{237DD3EE-6C38-4B97-9BDB-F2ACBC3E5C5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5A46C906-91C6-428D-9DCD-D231F1DE8283}"/>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0" name="Imagen 9">
            <a:extLst>
              <a:ext uri="{FF2B5EF4-FFF2-40B4-BE49-F238E27FC236}">
                <a16:creationId xmlns:a16="http://schemas.microsoft.com/office/drawing/2014/main" id="{3078E4E7-003E-4422-8484-C4B28955B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43E6D9F-23DA-4047-A0E8-A7D3E3AB02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0996922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96592-966D-4C6C-97C6-59B332578141}"/>
              </a:ext>
            </a:extLst>
          </p:cNvPr>
          <p:cNvSpPr>
            <a:spLocks noGrp="1"/>
          </p:cNvSpPr>
          <p:nvPr>
            <p:ph type="title"/>
          </p:nvPr>
        </p:nvSpPr>
        <p:spPr/>
        <p:txBody>
          <a:bodyPr anchor="ctr"/>
          <a:lstStyle/>
          <a:p>
            <a:pPr algn="ctr"/>
            <a:r>
              <a:rPr lang="es-CO" b="1" dirty="0">
                <a:effectLst>
                  <a:outerShdw blurRad="38100" dist="38100" dir="2700000" algn="tl">
                    <a:srgbClr val="000000">
                      <a:alpha val="43137"/>
                    </a:srgbClr>
                  </a:outerShdw>
                </a:effectLst>
              </a:rPr>
              <a:t>ANÁLISIS</a:t>
            </a:r>
          </a:p>
        </p:txBody>
      </p:sp>
      <p:pic>
        <p:nvPicPr>
          <p:cNvPr id="5" name="Content Placeholder 7" descr="A close up of a logo&#10;&#10;Description generated with high confidence">
            <a:extLst>
              <a:ext uri="{FF2B5EF4-FFF2-40B4-BE49-F238E27FC236}">
                <a16:creationId xmlns:a16="http://schemas.microsoft.com/office/drawing/2014/main" id="{3CEFA655-9852-403A-B348-76CE821F9FA5}"/>
              </a:ext>
            </a:extLst>
          </p:cNvPr>
          <p:cNvPicPr>
            <a:picLocks noGrp="1" noChangeAspect="1"/>
          </p:cNvPicPr>
          <p:nvPr>
            <p:ph sz="half" idx="1"/>
          </p:nvPr>
        </p:nvPicPr>
        <p:blipFill>
          <a:blip r:embed="rId2"/>
          <a:stretch>
            <a:fillRect/>
          </a:stretch>
        </p:blipFill>
        <p:spPr>
          <a:xfrm>
            <a:off x="2346723" y="2277404"/>
            <a:ext cx="3954091" cy="3145022"/>
          </a:xfrm>
          <a:prstGeom prst="rect">
            <a:avLst/>
          </a:prstGeom>
        </p:spPr>
      </p:pic>
      <p:pic>
        <p:nvPicPr>
          <p:cNvPr id="6" name="Content Placeholder 4">
            <a:extLst>
              <a:ext uri="{FF2B5EF4-FFF2-40B4-BE49-F238E27FC236}">
                <a16:creationId xmlns:a16="http://schemas.microsoft.com/office/drawing/2014/main" id="{F6EAF01B-D9B4-47B4-829F-19340722967F}"/>
              </a:ext>
            </a:extLst>
          </p:cNvPr>
          <p:cNvPicPr>
            <a:picLocks noGrp="1" noChangeAspect="1"/>
          </p:cNvPicPr>
          <p:nvPr>
            <p:ph sz="half" idx="2"/>
          </p:nvPr>
        </p:nvPicPr>
        <p:blipFill rotWithShape="1">
          <a:blip r:embed="rId3"/>
          <a:srcRect l="2969" t="1884" r="4066" b="2302"/>
          <a:stretch/>
        </p:blipFill>
        <p:spPr>
          <a:xfrm>
            <a:off x="6309057" y="3065186"/>
            <a:ext cx="3581704" cy="2111581"/>
          </a:xfrm>
          <a:prstGeom prst="rect">
            <a:avLst/>
          </a:prstGeom>
        </p:spPr>
      </p:pic>
      <p:sp>
        <p:nvSpPr>
          <p:cNvPr id="7" name="Rectangle 6">
            <a:extLst>
              <a:ext uri="{FF2B5EF4-FFF2-40B4-BE49-F238E27FC236}">
                <a16:creationId xmlns:a16="http://schemas.microsoft.com/office/drawing/2014/main" id="{27430641-DBFB-45B3-B8A0-A544495B3567}"/>
              </a:ext>
            </a:extLst>
          </p:cNvPr>
          <p:cNvSpPr/>
          <p:nvPr/>
        </p:nvSpPr>
        <p:spPr>
          <a:xfrm>
            <a:off x="4374947" y="5142772"/>
            <a:ext cx="676724" cy="300082"/>
          </a:xfrm>
          <a:prstGeom prst="rect">
            <a:avLst/>
          </a:prstGeom>
        </p:spPr>
        <p:txBody>
          <a:bodyPr wrap="square">
            <a:spAutoFit/>
          </a:bodyPr>
          <a:lstStyle/>
          <a:p>
            <a:r>
              <a:rPr lang="es-CO" sz="1350" b="1" i="1" dirty="0">
                <a:latin typeface="Calibri" panose="020F0502020204030204" pitchFamily="34" charset="0"/>
              </a:rPr>
              <a:t>TOGAF</a:t>
            </a:r>
            <a:endParaRPr lang="es-CO" sz="1350" dirty="0"/>
          </a:p>
        </p:txBody>
      </p:sp>
      <p:sp>
        <p:nvSpPr>
          <p:cNvPr id="8" name="Rectangle 7">
            <a:extLst>
              <a:ext uri="{FF2B5EF4-FFF2-40B4-BE49-F238E27FC236}">
                <a16:creationId xmlns:a16="http://schemas.microsoft.com/office/drawing/2014/main" id="{AB2016CD-7A01-4490-91AD-D84D24231278}"/>
              </a:ext>
            </a:extLst>
          </p:cNvPr>
          <p:cNvSpPr/>
          <p:nvPr/>
        </p:nvSpPr>
        <p:spPr>
          <a:xfrm>
            <a:off x="7896607" y="5182357"/>
            <a:ext cx="453970" cy="300082"/>
          </a:xfrm>
          <a:prstGeom prst="rect">
            <a:avLst/>
          </a:prstGeom>
        </p:spPr>
        <p:txBody>
          <a:bodyPr wrap="square">
            <a:spAutoFit/>
          </a:bodyPr>
          <a:lstStyle/>
          <a:p>
            <a:r>
              <a:rPr lang="es-CO" sz="1350" b="1" i="1" dirty="0">
                <a:latin typeface="Calibri" panose="020F0502020204030204" pitchFamily="34" charset="0"/>
              </a:rPr>
              <a:t>GEL</a:t>
            </a:r>
            <a:endParaRPr lang="es-CO" sz="1350" dirty="0"/>
          </a:p>
        </p:txBody>
      </p:sp>
      <p:sp>
        <p:nvSpPr>
          <p:cNvPr id="9" name="Oval 8">
            <a:extLst>
              <a:ext uri="{FF2B5EF4-FFF2-40B4-BE49-F238E27FC236}">
                <a16:creationId xmlns:a16="http://schemas.microsoft.com/office/drawing/2014/main" id="{B6249BA4-DAE5-468E-B3C7-045D103C9700}"/>
              </a:ext>
            </a:extLst>
          </p:cNvPr>
          <p:cNvSpPr/>
          <p:nvPr/>
        </p:nvSpPr>
        <p:spPr>
          <a:xfrm>
            <a:off x="8653820" y="3610688"/>
            <a:ext cx="1255421" cy="865637"/>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r>
              <a:rPr lang="en-US" sz="1350" dirty="0">
                <a:solidFill>
                  <a:srgbClr val="C00000"/>
                </a:solidFill>
              </a:rPr>
              <a:t>1</a:t>
            </a:r>
            <a:endParaRPr lang="es-CO" sz="1350" dirty="0">
              <a:solidFill>
                <a:srgbClr val="C00000"/>
              </a:solidFill>
            </a:endParaRPr>
          </a:p>
        </p:txBody>
      </p:sp>
      <p:sp>
        <p:nvSpPr>
          <p:cNvPr id="10" name="Oval 9">
            <a:extLst>
              <a:ext uri="{FF2B5EF4-FFF2-40B4-BE49-F238E27FC236}">
                <a16:creationId xmlns:a16="http://schemas.microsoft.com/office/drawing/2014/main" id="{B6CFB2DD-DFA0-42D0-A8E3-8A1E8E7D609D}"/>
              </a:ext>
            </a:extLst>
          </p:cNvPr>
          <p:cNvSpPr/>
          <p:nvPr/>
        </p:nvSpPr>
        <p:spPr>
          <a:xfrm>
            <a:off x="3560928" y="2160270"/>
            <a:ext cx="1412544" cy="1849612"/>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1</a:t>
            </a:r>
            <a:endParaRPr lang="es-CO" sz="1350" dirty="0">
              <a:solidFill>
                <a:srgbClr val="C00000"/>
              </a:solidFill>
            </a:endParaRPr>
          </a:p>
        </p:txBody>
      </p:sp>
      <p:sp>
        <p:nvSpPr>
          <p:cNvPr id="11" name="Oval 10">
            <a:extLst>
              <a:ext uri="{FF2B5EF4-FFF2-40B4-BE49-F238E27FC236}">
                <a16:creationId xmlns:a16="http://schemas.microsoft.com/office/drawing/2014/main" id="{3C860A20-9997-4F5C-A951-10F3D3F5A2D7}"/>
              </a:ext>
            </a:extLst>
          </p:cNvPr>
          <p:cNvSpPr/>
          <p:nvPr/>
        </p:nvSpPr>
        <p:spPr>
          <a:xfrm>
            <a:off x="7665494" y="3610686"/>
            <a:ext cx="1074761" cy="399196"/>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2</a:t>
            </a:r>
            <a:endParaRPr lang="es-CO" sz="1350" dirty="0">
              <a:solidFill>
                <a:srgbClr val="C00000"/>
              </a:solidFill>
            </a:endParaRPr>
          </a:p>
        </p:txBody>
      </p:sp>
      <p:sp>
        <p:nvSpPr>
          <p:cNvPr id="12" name="Oval 11">
            <a:extLst>
              <a:ext uri="{FF2B5EF4-FFF2-40B4-BE49-F238E27FC236}">
                <a16:creationId xmlns:a16="http://schemas.microsoft.com/office/drawing/2014/main" id="{C36F7268-80FC-45ED-BF8A-36E8CA7787A3}"/>
              </a:ext>
            </a:extLst>
          </p:cNvPr>
          <p:cNvSpPr/>
          <p:nvPr/>
        </p:nvSpPr>
        <p:spPr>
          <a:xfrm>
            <a:off x="6355373" y="3107840"/>
            <a:ext cx="3489906" cy="463609"/>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3</a:t>
            </a:r>
            <a:endParaRPr lang="es-CO" sz="1350" dirty="0">
              <a:solidFill>
                <a:srgbClr val="C00000"/>
              </a:solidFill>
            </a:endParaRPr>
          </a:p>
        </p:txBody>
      </p:sp>
      <p:sp>
        <p:nvSpPr>
          <p:cNvPr id="13" name="Oval 12">
            <a:extLst>
              <a:ext uri="{FF2B5EF4-FFF2-40B4-BE49-F238E27FC236}">
                <a16:creationId xmlns:a16="http://schemas.microsoft.com/office/drawing/2014/main" id="{3B5C41F2-1E68-42C2-AA96-DE9B66DC2FDE}"/>
              </a:ext>
            </a:extLst>
          </p:cNvPr>
          <p:cNvSpPr/>
          <p:nvPr/>
        </p:nvSpPr>
        <p:spPr>
          <a:xfrm>
            <a:off x="4374947" y="3810284"/>
            <a:ext cx="1079608" cy="666041"/>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2,</a:t>
            </a:r>
            <a:br>
              <a:rPr lang="en-US" sz="1350" dirty="0">
                <a:solidFill>
                  <a:srgbClr val="C00000"/>
                </a:solidFill>
              </a:rPr>
            </a:br>
            <a:r>
              <a:rPr lang="en-US" sz="1350" dirty="0">
                <a:solidFill>
                  <a:srgbClr val="C00000"/>
                </a:solidFill>
              </a:rPr>
              <a:t>3</a:t>
            </a:r>
            <a:endParaRPr lang="es-CO" sz="1350" dirty="0">
              <a:solidFill>
                <a:srgbClr val="C00000"/>
              </a:solidFill>
            </a:endParaRPr>
          </a:p>
        </p:txBody>
      </p:sp>
      <p:sp>
        <p:nvSpPr>
          <p:cNvPr id="15" name="Oval 14">
            <a:extLst>
              <a:ext uri="{FF2B5EF4-FFF2-40B4-BE49-F238E27FC236}">
                <a16:creationId xmlns:a16="http://schemas.microsoft.com/office/drawing/2014/main" id="{476E9877-BB62-437E-913B-2CDDA7223F76}"/>
              </a:ext>
            </a:extLst>
          </p:cNvPr>
          <p:cNvSpPr/>
          <p:nvPr/>
        </p:nvSpPr>
        <p:spPr>
          <a:xfrm>
            <a:off x="7636490" y="4052535"/>
            <a:ext cx="1074761" cy="399196"/>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4</a:t>
            </a:r>
            <a:endParaRPr lang="es-CO" sz="1350" dirty="0">
              <a:solidFill>
                <a:srgbClr val="C00000"/>
              </a:solidFill>
            </a:endParaRPr>
          </a:p>
        </p:txBody>
      </p:sp>
      <p:sp>
        <p:nvSpPr>
          <p:cNvPr id="16" name="Oval 15">
            <a:extLst>
              <a:ext uri="{FF2B5EF4-FFF2-40B4-BE49-F238E27FC236}">
                <a16:creationId xmlns:a16="http://schemas.microsoft.com/office/drawing/2014/main" id="{E84748FE-43A4-409B-9135-4D429533DE3B}"/>
              </a:ext>
            </a:extLst>
          </p:cNvPr>
          <p:cNvSpPr/>
          <p:nvPr/>
        </p:nvSpPr>
        <p:spPr>
          <a:xfrm>
            <a:off x="4195550" y="4431910"/>
            <a:ext cx="933996" cy="56061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4</a:t>
            </a:r>
            <a:endParaRPr lang="es-CO" sz="1350" dirty="0">
              <a:solidFill>
                <a:srgbClr val="C00000"/>
              </a:solidFill>
            </a:endParaRPr>
          </a:p>
        </p:txBody>
      </p:sp>
      <p:sp>
        <p:nvSpPr>
          <p:cNvPr id="17" name="Oval 16">
            <a:extLst>
              <a:ext uri="{FF2B5EF4-FFF2-40B4-BE49-F238E27FC236}">
                <a16:creationId xmlns:a16="http://schemas.microsoft.com/office/drawing/2014/main" id="{37BC6076-307E-4D99-AE94-4540284413BA}"/>
              </a:ext>
            </a:extLst>
          </p:cNvPr>
          <p:cNvSpPr/>
          <p:nvPr/>
        </p:nvSpPr>
        <p:spPr>
          <a:xfrm>
            <a:off x="6406677" y="3610685"/>
            <a:ext cx="1074761" cy="86563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5</a:t>
            </a:r>
            <a:endParaRPr lang="es-CO" sz="1350" dirty="0">
              <a:solidFill>
                <a:srgbClr val="C00000"/>
              </a:solidFill>
            </a:endParaRPr>
          </a:p>
        </p:txBody>
      </p:sp>
      <p:sp>
        <p:nvSpPr>
          <p:cNvPr id="18" name="Oval 17">
            <a:extLst>
              <a:ext uri="{FF2B5EF4-FFF2-40B4-BE49-F238E27FC236}">
                <a16:creationId xmlns:a16="http://schemas.microsoft.com/office/drawing/2014/main" id="{50AAB748-35C1-4CF4-8077-BA29E494F446}"/>
              </a:ext>
            </a:extLst>
          </p:cNvPr>
          <p:cNvSpPr/>
          <p:nvPr/>
        </p:nvSpPr>
        <p:spPr>
          <a:xfrm>
            <a:off x="6367313" y="4573269"/>
            <a:ext cx="3489906" cy="463609"/>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lvl="1" algn="r"/>
            <a:r>
              <a:rPr lang="en-US" sz="1350" dirty="0">
                <a:solidFill>
                  <a:srgbClr val="C00000"/>
                </a:solidFill>
              </a:rPr>
              <a:t>6</a:t>
            </a:r>
            <a:endParaRPr lang="es-CO" sz="1350" dirty="0">
              <a:solidFill>
                <a:srgbClr val="C00000"/>
              </a:solidFill>
            </a:endParaRPr>
          </a:p>
        </p:txBody>
      </p:sp>
      <p:sp>
        <p:nvSpPr>
          <p:cNvPr id="19" name="Oval 18">
            <a:extLst>
              <a:ext uri="{FF2B5EF4-FFF2-40B4-BE49-F238E27FC236}">
                <a16:creationId xmlns:a16="http://schemas.microsoft.com/office/drawing/2014/main" id="{56B58CA3-A2CE-49EF-98A7-63A40F48603F}"/>
              </a:ext>
            </a:extLst>
          </p:cNvPr>
          <p:cNvSpPr/>
          <p:nvPr/>
        </p:nvSpPr>
        <p:spPr>
          <a:xfrm rot="3101983">
            <a:off x="2512894" y="4090494"/>
            <a:ext cx="1964282" cy="1064464"/>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wordArtVert" rtlCol="0" anchor="b"/>
          <a:lstStyle/>
          <a:p>
            <a:pPr lvl="1" algn="r"/>
            <a:r>
              <a:rPr lang="en-US" sz="1350" dirty="0">
                <a:solidFill>
                  <a:srgbClr val="C00000"/>
                </a:solidFill>
              </a:rPr>
              <a:t>5</a:t>
            </a:r>
            <a:endParaRPr lang="es-CO" sz="1350" dirty="0">
              <a:solidFill>
                <a:srgbClr val="C00000"/>
              </a:solidFill>
            </a:endParaRPr>
          </a:p>
        </p:txBody>
      </p:sp>
      <p:sp>
        <p:nvSpPr>
          <p:cNvPr id="20" name="Oval 19">
            <a:extLst>
              <a:ext uri="{FF2B5EF4-FFF2-40B4-BE49-F238E27FC236}">
                <a16:creationId xmlns:a16="http://schemas.microsoft.com/office/drawing/2014/main" id="{58B6ADB4-F41F-41E2-9291-E8306ED271ED}"/>
              </a:ext>
            </a:extLst>
          </p:cNvPr>
          <p:cNvSpPr/>
          <p:nvPr/>
        </p:nvSpPr>
        <p:spPr>
          <a:xfrm>
            <a:off x="3059375" y="3248338"/>
            <a:ext cx="686987" cy="60105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lvl="1" algn="just"/>
            <a:r>
              <a:rPr lang="en-US" sz="1350" dirty="0">
                <a:solidFill>
                  <a:srgbClr val="C00000"/>
                </a:solidFill>
              </a:rPr>
              <a:t>6</a:t>
            </a:r>
            <a:endParaRPr lang="es-CO" sz="1350" dirty="0">
              <a:solidFill>
                <a:srgbClr val="C00000"/>
              </a:solidFill>
            </a:endParaRPr>
          </a:p>
        </p:txBody>
      </p:sp>
      <p:sp>
        <p:nvSpPr>
          <p:cNvPr id="21" name="Rectangle 20">
            <a:extLst>
              <a:ext uri="{FF2B5EF4-FFF2-40B4-BE49-F238E27FC236}">
                <a16:creationId xmlns:a16="http://schemas.microsoft.com/office/drawing/2014/main" id="{E0641AB0-9F57-4157-8121-77616DFE4B26}"/>
              </a:ext>
            </a:extLst>
          </p:cNvPr>
          <p:cNvSpPr/>
          <p:nvPr/>
        </p:nvSpPr>
        <p:spPr>
          <a:xfrm>
            <a:off x="4973474" y="2297845"/>
            <a:ext cx="4935767" cy="584775"/>
          </a:xfrm>
          <a:prstGeom prst="rect">
            <a:avLst/>
          </a:prstGeom>
        </p:spPr>
        <p:txBody>
          <a:bodyPr wrap="square">
            <a:spAutoFit/>
          </a:bodyPr>
          <a:lstStyle/>
          <a:p>
            <a:pPr marL="288036" lvl="1" indent="-342900">
              <a:buFont typeface="+mj-lt"/>
              <a:buAutoNum type="alphaLcParenR"/>
            </a:pPr>
            <a:r>
              <a:rPr lang="es-CO" sz="1600" dirty="0"/>
              <a:t>GD no evidencia mejora continua</a:t>
            </a:r>
          </a:p>
          <a:p>
            <a:pPr marL="288036" lvl="1" indent="-342900">
              <a:buFont typeface="+mj-lt"/>
              <a:buAutoNum type="alphaLcParenR"/>
            </a:pPr>
            <a:r>
              <a:rPr lang="es-CO" sz="1600" dirty="0"/>
              <a:t>GD no administra cambios en los requerimientos (7)</a:t>
            </a:r>
          </a:p>
        </p:txBody>
      </p:sp>
      <p:sp>
        <p:nvSpPr>
          <p:cNvPr id="22" name="Oval 21">
            <a:extLst>
              <a:ext uri="{FF2B5EF4-FFF2-40B4-BE49-F238E27FC236}">
                <a16:creationId xmlns:a16="http://schemas.microsoft.com/office/drawing/2014/main" id="{472E12F4-8934-4A10-B92D-F83B6C445E6F}"/>
              </a:ext>
            </a:extLst>
          </p:cNvPr>
          <p:cNvSpPr/>
          <p:nvPr/>
        </p:nvSpPr>
        <p:spPr>
          <a:xfrm>
            <a:off x="3624445" y="3751467"/>
            <a:ext cx="712651" cy="783672"/>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b"/>
          <a:lstStyle/>
          <a:p>
            <a:pPr lvl="1" algn="ctr"/>
            <a:r>
              <a:rPr lang="en-US" sz="1350" dirty="0">
                <a:solidFill>
                  <a:srgbClr val="C00000"/>
                </a:solidFill>
              </a:rPr>
              <a:t>7</a:t>
            </a:r>
            <a:endParaRPr lang="es-CO" sz="1350" dirty="0">
              <a:solidFill>
                <a:srgbClr val="C00000"/>
              </a:solidFill>
            </a:endParaRPr>
          </a:p>
        </p:txBody>
      </p:sp>
      <p:sp>
        <p:nvSpPr>
          <p:cNvPr id="3" name="Rectangle 2">
            <a:extLst>
              <a:ext uri="{FF2B5EF4-FFF2-40B4-BE49-F238E27FC236}">
                <a16:creationId xmlns:a16="http://schemas.microsoft.com/office/drawing/2014/main" id="{CFAAD835-22F3-4CA6-8676-390C4B3B2981}"/>
              </a:ext>
            </a:extLst>
          </p:cNvPr>
          <p:cNvSpPr/>
          <p:nvPr/>
        </p:nvSpPr>
        <p:spPr>
          <a:xfrm>
            <a:off x="5280742" y="2909218"/>
            <a:ext cx="433132" cy="300082"/>
          </a:xfrm>
          <a:prstGeom prst="rect">
            <a:avLst/>
          </a:prstGeom>
        </p:spPr>
        <p:txBody>
          <a:bodyPr wrap="square">
            <a:spAutoFit/>
          </a:bodyPr>
          <a:lstStyle/>
          <a:p>
            <a:r>
              <a:rPr lang="en-US" sz="1350" dirty="0">
                <a:solidFill>
                  <a:srgbClr val="C00000"/>
                </a:solidFill>
              </a:rPr>
              <a:t>¿7?</a:t>
            </a:r>
            <a:endParaRPr lang="es-CO" sz="1350" dirty="0"/>
          </a:p>
        </p:txBody>
      </p:sp>
      <p:sp>
        <p:nvSpPr>
          <p:cNvPr id="23" name="Rectángulo 22">
            <a:extLst>
              <a:ext uri="{FF2B5EF4-FFF2-40B4-BE49-F238E27FC236}">
                <a16:creationId xmlns:a16="http://schemas.microsoft.com/office/drawing/2014/main" id="{1C795559-C038-4E7E-9A5A-8F5D932228C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BD142777-A6FE-4CEB-93E6-44C2D4180CFD}"/>
              </a:ext>
            </a:extLst>
          </p:cNvPr>
          <p:cNvSpPr txBox="1"/>
          <p:nvPr/>
        </p:nvSpPr>
        <p:spPr>
          <a:xfrm>
            <a:off x="8448673" y="6550572"/>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25" name="Imagen 24">
            <a:extLst>
              <a:ext uri="{FF2B5EF4-FFF2-40B4-BE49-F238E27FC236}">
                <a16:creationId xmlns:a16="http://schemas.microsoft.com/office/drawing/2014/main" id="{13087C96-38DD-4E3F-AF6D-F103842D38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6" name="Imagen 25">
            <a:extLst>
              <a:ext uri="{FF2B5EF4-FFF2-40B4-BE49-F238E27FC236}">
                <a16:creationId xmlns:a16="http://schemas.microsoft.com/office/drawing/2014/main" id="{0BC6F399-BDE5-464B-90E9-6944E2D76E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43159221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3E32A-F09C-4371-9B76-86F176913DFE}"/>
              </a:ext>
            </a:extLst>
          </p:cNvPr>
          <p:cNvSpPr>
            <a:spLocks noGrp="1"/>
          </p:cNvSpPr>
          <p:nvPr>
            <p:ph type="title"/>
          </p:nvPr>
        </p:nvSpPr>
        <p:spPr>
          <a:xfrm>
            <a:off x="654845" y="301647"/>
            <a:ext cx="10972800" cy="1143000"/>
          </a:xfrm>
        </p:spPr>
        <p:txBody>
          <a:bodyPr anchor="ctr"/>
          <a:lstStyle/>
          <a:p>
            <a:pPr algn="ctr"/>
            <a:r>
              <a:rPr lang="es-CO" b="1" dirty="0">
                <a:effectLst>
                  <a:outerShdw blurRad="38100" dist="38100" dir="2700000" algn="tl">
                    <a:srgbClr val="000000">
                      <a:alpha val="43137"/>
                    </a:srgbClr>
                  </a:outerShdw>
                </a:effectLst>
              </a:rPr>
              <a:t>ANÁLISIS</a:t>
            </a:r>
            <a:endParaRPr lang="es-CO" dirty="0"/>
          </a:p>
        </p:txBody>
      </p:sp>
      <p:graphicFrame>
        <p:nvGraphicFramePr>
          <p:cNvPr id="5" name="Content Placeholder 4">
            <a:extLst>
              <a:ext uri="{FF2B5EF4-FFF2-40B4-BE49-F238E27FC236}">
                <a16:creationId xmlns:a16="http://schemas.microsoft.com/office/drawing/2014/main" id="{C8C6F919-7E04-4067-9382-D11378B30266}"/>
              </a:ext>
            </a:extLst>
          </p:cNvPr>
          <p:cNvGraphicFramePr>
            <a:graphicFrameLocks noGrp="1"/>
          </p:cNvGraphicFramePr>
          <p:nvPr>
            <p:ph sz="half" idx="1"/>
            <p:extLst>
              <p:ext uri="{D42A27DB-BD31-4B8C-83A1-F6EECF244321}">
                <p14:modId xmlns:p14="http://schemas.microsoft.com/office/powerpoint/2010/main" val="558694942"/>
              </p:ext>
            </p:extLst>
          </p:nvPr>
        </p:nvGraphicFramePr>
        <p:xfrm>
          <a:off x="2240706" y="1513078"/>
          <a:ext cx="3704034" cy="30170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5">
            <a:extLst>
              <a:ext uri="{FF2B5EF4-FFF2-40B4-BE49-F238E27FC236}">
                <a16:creationId xmlns:a16="http://schemas.microsoft.com/office/drawing/2014/main" id="{AA78E656-BB69-4357-823D-6581C93207A7}"/>
              </a:ext>
            </a:extLst>
          </p:cNvPr>
          <p:cNvPicPr>
            <a:picLocks noGrp="1" noChangeAspect="1"/>
          </p:cNvPicPr>
          <p:nvPr>
            <p:ph sz="half" idx="2"/>
          </p:nvPr>
        </p:nvPicPr>
        <p:blipFill>
          <a:blip r:embed="rId7"/>
          <a:stretch>
            <a:fillRect/>
          </a:stretch>
        </p:blipFill>
        <p:spPr>
          <a:xfrm>
            <a:off x="6081663" y="1873885"/>
            <a:ext cx="3702844" cy="2295428"/>
          </a:xfrm>
          <a:prstGeom prst="rect">
            <a:avLst/>
          </a:prstGeom>
        </p:spPr>
      </p:pic>
      <p:sp>
        <p:nvSpPr>
          <p:cNvPr id="7" name="Oval 6">
            <a:extLst>
              <a:ext uri="{FF2B5EF4-FFF2-40B4-BE49-F238E27FC236}">
                <a16:creationId xmlns:a16="http://schemas.microsoft.com/office/drawing/2014/main" id="{A584D441-9247-49CB-A4EA-AA523C31A3D9}"/>
              </a:ext>
            </a:extLst>
          </p:cNvPr>
          <p:cNvSpPr/>
          <p:nvPr/>
        </p:nvSpPr>
        <p:spPr>
          <a:xfrm>
            <a:off x="3353564" y="1513078"/>
            <a:ext cx="979070" cy="438087"/>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r>
              <a:rPr lang="en-US" sz="1350" dirty="0">
                <a:solidFill>
                  <a:srgbClr val="C00000"/>
                </a:solidFill>
              </a:rPr>
              <a:t>1</a:t>
            </a:r>
            <a:endParaRPr lang="es-CO" sz="1350" dirty="0">
              <a:solidFill>
                <a:srgbClr val="C00000"/>
              </a:solidFill>
            </a:endParaRPr>
          </a:p>
        </p:txBody>
      </p:sp>
      <p:sp>
        <p:nvSpPr>
          <p:cNvPr id="8" name="Oval 7">
            <a:extLst>
              <a:ext uri="{FF2B5EF4-FFF2-40B4-BE49-F238E27FC236}">
                <a16:creationId xmlns:a16="http://schemas.microsoft.com/office/drawing/2014/main" id="{1517AA93-2356-409A-9CFD-36CFC4165762}"/>
              </a:ext>
            </a:extLst>
          </p:cNvPr>
          <p:cNvSpPr/>
          <p:nvPr/>
        </p:nvSpPr>
        <p:spPr>
          <a:xfrm>
            <a:off x="6035229" y="3003553"/>
            <a:ext cx="979070" cy="438087"/>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r"/>
            <a:r>
              <a:rPr lang="en-US" sz="1350" dirty="0">
                <a:solidFill>
                  <a:srgbClr val="C00000"/>
                </a:solidFill>
              </a:rPr>
              <a:t>    1</a:t>
            </a:r>
            <a:endParaRPr lang="es-CO" sz="1350" dirty="0">
              <a:solidFill>
                <a:srgbClr val="C00000"/>
              </a:solidFill>
            </a:endParaRPr>
          </a:p>
        </p:txBody>
      </p:sp>
      <p:sp>
        <p:nvSpPr>
          <p:cNvPr id="9" name="Oval 8">
            <a:extLst>
              <a:ext uri="{FF2B5EF4-FFF2-40B4-BE49-F238E27FC236}">
                <a16:creationId xmlns:a16="http://schemas.microsoft.com/office/drawing/2014/main" id="{4FBA19D6-0F22-49DD-8491-B5CE8D4A5EF2}"/>
              </a:ext>
            </a:extLst>
          </p:cNvPr>
          <p:cNvSpPr/>
          <p:nvPr/>
        </p:nvSpPr>
        <p:spPr>
          <a:xfrm flipH="1">
            <a:off x="3060293" y="1951164"/>
            <a:ext cx="979070" cy="36080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r>
              <a:rPr lang="en-US" sz="1350" dirty="0">
                <a:solidFill>
                  <a:srgbClr val="C00000"/>
                </a:solidFill>
              </a:rPr>
              <a:t>2</a:t>
            </a:r>
            <a:endParaRPr lang="es-CO" sz="1350" dirty="0">
              <a:solidFill>
                <a:srgbClr val="C00000"/>
              </a:solidFill>
            </a:endParaRPr>
          </a:p>
        </p:txBody>
      </p:sp>
      <p:sp>
        <p:nvSpPr>
          <p:cNvPr id="10" name="Oval 9">
            <a:extLst>
              <a:ext uri="{FF2B5EF4-FFF2-40B4-BE49-F238E27FC236}">
                <a16:creationId xmlns:a16="http://schemas.microsoft.com/office/drawing/2014/main" id="{F6472856-825A-4A0E-BACA-97C91935823B}"/>
              </a:ext>
            </a:extLst>
          </p:cNvPr>
          <p:cNvSpPr/>
          <p:nvPr/>
        </p:nvSpPr>
        <p:spPr>
          <a:xfrm flipH="1">
            <a:off x="5862149" y="2137443"/>
            <a:ext cx="979070" cy="36080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r>
              <a:rPr lang="en-US" sz="1350" dirty="0">
                <a:solidFill>
                  <a:srgbClr val="C00000"/>
                </a:solidFill>
              </a:rPr>
              <a:t>2</a:t>
            </a:r>
            <a:endParaRPr lang="es-CO" sz="1350" dirty="0">
              <a:solidFill>
                <a:srgbClr val="C00000"/>
              </a:solidFill>
            </a:endParaRPr>
          </a:p>
        </p:txBody>
      </p:sp>
      <p:sp>
        <p:nvSpPr>
          <p:cNvPr id="11" name="Oval 10">
            <a:extLst>
              <a:ext uri="{FF2B5EF4-FFF2-40B4-BE49-F238E27FC236}">
                <a16:creationId xmlns:a16="http://schemas.microsoft.com/office/drawing/2014/main" id="{1BAF681F-D0C9-4035-A4E9-0AFFF3CE8F80}"/>
              </a:ext>
            </a:extLst>
          </p:cNvPr>
          <p:cNvSpPr/>
          <p:nvPr/>
        </p:nvSpPr>
        <p:spPr>
          <a:xfrm flipH="1">
            <a:off x="3899498" y="1873886"/>
            <a:ext cx="1611509" cy="1051837"/>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r"/>
            <a:r>
              <a:rPr lang="en-US" sz="1350" dirty="0">
                <a:solidFill>
                  <a:srgbClr val="C00000"/>
                </a:solidFill>
              </a:rPr>
              <a:t>3</a:t>
            </a:r>
            <a:endParaRPr lang="es-CO" sz="1350" dirty="0">
              <a:solidFill>
                <a:srgbClr val="C00000"/>
              </a:solidFill>
            </a:endParaRPr>
          </a:p>
        </p:txBody>
      </p:sp>
      <p:sp>
        <p:nvSpPr>
          <p:cNvPr id="12" name="Oval 11">
            <a:extLst>
              <a:ext uri="{FF2B5EF4-FFF2-40B4-BE49-F238E27FC236}">
                <a16:creationId xmlns:a16="http://schemas.microsoft.com/office/drawing/2014/main" id="{22A32F81-F299-4508-9923-9E293B1F8F79}"/>
              </a:ext>
            </a:extLst>
          </p:cNvPr>
          <p:cNvSpPr/>
          <p:nvPr/>
        </p:nvSpPr>
        <p:spPr>
          <a:xfrm flipH="1">
            <a:off x="5842535" y="3766536"/>
            <a:ext cx="979070" cy="36080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r>
              <a:rPr lang="en-US" sz="1350" dirty="0">
                <a:solidFill>
                  <a:srgbClr val="C00000"/>
                </a:solidFill>
              </a:rPr>
              <a:t>3</a:t>
            </a:r>
            <a:endParaRPr lang="es-CO" sz="1350" dirty="0">
              <a:solidFill>
                <a:srgbClr val="C00000"/>
              </a:solidFill>
            </a:endParaRPr>
          </a:p>
        </p:txBody>
      </p:sp>
      <p:sp>
        <p:nvSpPr>
          <p:cNvPr id="15" name="Oval 14">
            <a:extLst>
              <a:ext uri="{FF2B5EF4-FFF2-40B4-BE49-F238E27FC236}">
                <a16:creationId xmlns:a16="http://schemas.microsoft.com/office/drawing/2014/main" id="{527A50AB-8837-4D67-A52C-3A50ED6E239A}"/>
              </a:ext>
            </a:extLst>
          </p:cNvPr>
          <p:cNvSpPr/>
          <p:nvPr/>
        </p:nvSpPr>
        <p:spPr>
          <a:xfrm flipH="1">
            <a:off x="7519339" y="3494881"/>
            <a:ext cx="794181" cy="25427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r>
              <a:rPr lang="en-US" sz="1350" dirty="0">
                <a:solidFill>
                  <a:srgbClr val="C00000"/>
                </a:solidFill>
              </a:rPr>
              <a:t>4</a:t>
            </a:r>
            <a:br>
              <a:rPr lang="en-US" sz="1350" dirty="0">
                <a:solidFill>
                  <a:srgbClr val="C00000"/>
                </a:solidFill>
              </a:rPr>
            </a:br>
            <a:br>
              <a:rPr lang="en-US" sz="1350" dirty="0">
                <a:solidFill>
                  <a:srgbClr val="C00000"/>
                </a:solidFill>
              </a:rPr>
            </a:br>
            <a:endParaRPr lang="es-CO" sz="1350" dirty="0">
              <a:solidFill>
                <a:srgbClr val="C00000"/>
              </a:solidFill>
            </a:endParaRPr>
          </a:p>
        </p:txBody>
      </p:sp>
      <p:sp>
        <p:nvSpPr>
          <p:cNvPr id="16" name="Oval 15">
            <a:extLst>
              <a:ext uri="{FF2B5EF4-FFF2-40B4-BE49-F238E27FC236}">
                <a16:creationId xmlns:a16="http://schemas.microsoft.com/office/drawing/2014/main" id="{F95AD669-FEBF-4232-8644-EADA1AD57227}"/>
              </a:ext>
            </a:extLst>
          </p:cNvPr>
          <p:cNvSpPr/>
          <p:nvPr/>
        </p:nvSpPr>
        <p:spPr>
          <a:xfrm flipH="1">
            <a:off x="6709650" y="3541059"/>
            <a:ext cx="1603868" cy="578186"/>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r"/>
            <a:br>
              <a:rPr lang="en-US" sz="1350" dirty="0">
                <a:solidFill>
                  <a:srgbClr val="C00000"/>
                </a:solidFill>
              </a:rPr>
            </a:br>
            <a:br>
              <a:rPr lang="en-US" sz="1350" dirty="0">
                <a:solidFill>
                  <a:srgbClr val="C00000"/>
                </a:solidFill>
              </a:rPr>
            </a:br>
            <a:br>
              <a:rPr lang="en-US" sz="1350" dirty="0">
                <a:solidFill>
                  <a:srgbClr val="C00000"/>
                </a:solidFill>
              </a:rPr>
            </a:br>
            <a:r>
              <a:rPr lang="en-US" sz="1350" dirty="0">
                <a:solidFill>
                  <a:srgbClr val="C00000"/>
                </a:solidFill>
              </a:rPr>
              <a:t>5</a:t>
            </a:r>
            <a:endParaRPr lang="es-CO" sz="1350" dirty="0">
              <a:solidFill>
                <a:srgbClr val="C00000"/>
              </a:solidFill>
            </a:endParaRPr>
          </a:p>
        </p:txBody>
      </p:sp>
      <p:sp>
        <p:nvSpPr>
          <p:cNvPr id="17" name="Oval 16">
            <a:extLst>
              <a:ext uri="{FF2B5EF4-FFF2-40B4-BE49-F238E27FC236}">
                <a16:creationId xmlns:a16="http://schemas.microsoft.com/office/drawing/2014/main" id="{683889B8-E2DD-4401-9CC1-6FA056191EF5}"/>
              </a:ext>
            </a:extLst>
          </p:cNvPr>
          <p:cNvSpPr/>
          <p:nvPr/>
        </p:nvSpPr>
        <p:spPr>
          <a:xfrm flipH="1">
            <a:off x="3971688" y="2964636"/>
            <a:ext cx="906881" cy="39917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br>
              <a:rPr lang="en-US" sz="1350" dirty="0">
                <a:solidFill>
                  <a:srgbClr val="C00000"/>
                </a:solidFill>
              </a:rPr>
            </a:br>
            <a:br>
              <a:rPr lang="en-US" sz="1350" dirty="0">
                <a:solidFill>
                  <a:srgbClr val="C00000"/>
                </a:solidFill>
              </a:rPr>
            </a:br>
            <a:br>
              <a:rPr lang="en-US" sz="1350" dirty="0">
                <a:solidFill>
                  <a:srgbClr val="C00000"/>
                </a:solidFill>
              </a:rPr>
            </a:br>
            <a:r>
              <a:rPr lang="en-US" sz="1350" dirty="0">
                <a:solidFill>
                  <a:srgbClr val="C00000"/>
                </a:solidFill>
              </a:rPr>
              <a:t>5</a:t>
            </a:r>
            <a:endParaRPr lang="es-CO" sz="1350" dirty="0">
              <a:solidFill>
                <a:srgbClr val="C00000"/>
              </a:solidFill>
            </a:endParaRPr>
          </a:p>
        </p:txBody>
      </p:sp>
      <p:sp>
        <p:nvSpPr>
          <p:cNvPr id="18" name="Oval 17">
            <a:extLst>
              <a:ext uri="{FF2B5EF4-FFF2-40B4-BE49-F238E27FC236}">
                <a16:creationId xmlns:a16="http://schemas.microsoft.com/office/drawing/2014/main" id="{DC65659D-D299-499E-8E7B-8401F145808F}"/>
              </a:ext>
            </a:extLst>
          </p:cNvPr>
          <p:cNvSpPr/>
          <p:nvPr/>
        </p:nvSpPr>
        <p:spPr>
          <a:xfrm flipH="1">
            <a:off x="6709652" y="2489224"/>
            <a:ext cx="718010" cy="43649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br>
              <a:rPr lang="en-US" sz="1350" dirty="0">
                <a:solidFill>
                  <a:srgbClr val="C00000"/>
                </a:solidFill>
              </a:rPr>
            </a:br>
            <a:br>
              <a:rPr lang="en-US" sz="1350" dirty="0">
                <a:solidFill>
                  <a:srgbClr val="C00000"/>
                </a:solidFill>
              </a:rPr>
            </a:br>
            <a:br>
              <a:rPr lang="en-US" sz="1350" dirty="0">
                <a:solidFill>
                  <a:srgbClr val="C00000"/>
                </a:solidFill>
              </a:rPr>
            </a:br>
            <a:r>
              <a:rPr lang="en-US" sz="1350" dirty="0">
                <a:solidFill>
                  <a:srgbClr val="C00000"/>
                </a:solidFill>
              </a:rPr>
              <a:t>6</a:t>
            </a:r>
            <a:endParaRPr lang="es-CO" sz="1350" dirty="0">
              <a:solidFill>
                <a:srgbClr val="C00000"/>
              </a:solidFill>
            </a:endParaRPr>
          </a:p>
        </p:txBody>
      </p:sp>
      <p:sp>
        <p:nvSpPr>
          <p:cNvPr id="19" name="Oval 18">
            <a:extLst>
              <a:ext uri="{FF2B5EF4-FFF2-40B4-BE49-F238E27FC236}">
                <a16:creationId xmlns:a16="http://schemas.microsoft.com/office/drawing/2014/main" id="{99B10AD0-76CA-4652-8741-199B32BE6756}"/>
              </a:ext>
            </a:extLst>
          </p:cNvPr>
          <p:cNvSpPr/>
          <p:nvPr/>
        </p:nvSpPr>
        <p:spPr>
          <a:xfrm flipH="1">
            <a:off x="4906953" y="3003552"/>
            <a:ext cx="877901" cy="28297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n-US" sz="1350" dirty="0">
                <a:solidFill>
                  <a:srgbClr val="C00000"/>
                </a:solidFill>
              </a:rPr>
              <a:t>6</a:t>
            </a:r>
            <a:br>
              <a:rPr lang="en-US" sz="1350" dirty="0">
                <a:solidFill>
                  <a:srgbClr val="C00000"/>
                </a:solidFill>
              </a:rPr>
            </a:br>
            <a:br>
              <a:rPr lang="en-US" sz="1350" dirty="0">
                <a:solidFill>
                  <a:srgbClr val="C00000"/>
                </a:solidFill>
              </a:rPr>
            </a:br>
            <a:br>
              <a:rPr lang="en-US" sz="1350" dirty="0">
                <a:solidFill>
                  <a:srgbClr val="C00000"/>
                </a:solidFill>
              </a:rPr>
            </a:br>
            <a:endParaRPr lang="es-CO" sz="1350" dirty="0">
              <a:solidFill>
                <a:srgbClr val="C00000"/>
              </a:solidFill>
            </a:endParaRPr>
          </a:p>
        </p:txBody>
      </p:sp>
      <p:sp>
        <p:nvSpPr>
          <p:cNvPr id="20" name="Oval 19">
            <a:extLst>
              <a:ext uri="{FF2B5EF4-FFF2-40B4-BE49-F238E27FC236}">
                <a16:creationId xmlns:a16="http://schemas.microsoft.com/office/drawing/2014/main" id="{69882A29-A424-403F-882A-8BABDC16D9B5}"/>
              </a:ext>
            </a:extLst>
          </p:cNvPr>
          <p:cNvSpPr/>
          <p:nvPr/>
        </p:nvSpPr>
        <p:spPr>
          <a:xfrm flipH="1">
            <a:off x="3066314" y="2943579"/>
            <a:ext cx="906881" cy="39917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br>
              <a:rPr lang="en-US" sz="1350" dirty="0">
                <a:solidFill>
                  <a:srgbClr val="C00000"/>
                </a:solidFill>
              </a:rPr>
            </a:br>
            <a:br>
              <a:rPr lang="en-US" sz="1350" dirty="0">
                <a:solidFill>
                  <a:srgbClr val="C00000"/>
                </a:solidFill>
              </a:rPr>
            </a:br>
            <a:br>
              <a:rPr lang="en-US" sz="1350" dirty="0">
                <a:solidFill>
                  <a:srgbClr val="C00000"/>
                </a:solidFill>
              </a:rPr>
            </a:br>
            <a:r>
              <a:rPr lang="en-US" sz="1350" dirty="0">
                <a:solidFill>
                  <a:srgbClr val="C00000"/>
                </a:solidFill>
              </a:rPr>
              <a:t>7</a:t>
            </a:r>
            <a:endParaRPr lang="es-CO" sz="1350" dirty="0">
              <a:solidFill>
                <a:srgbClr val="C00000"/>
              </a:solidFill>
            </a:endParaRPr>
          </a:p>
        </p:txBody>
      </p:sp>
      <p:sp>
        <p:nvSpPr>
          <p:cNvPr id="21" name="Oval 20">
            <a:extLst>
              <a:ext uri="{FF2B5EF4-FFF2-40B4-BE49-F238E27FC236}">
                <a16:creationId xmlns:a16="http://schemas.microsoft.com/office/drawing/2014/main" id="{98D6DE62-90DC-4DAA-BA4E-B783A2A5AF0E}"/>
              </a:ext>
            </a:extLst>
          </p:cNvPr>
          <p:cNvSpPr/>
          <p:nvPr/>
        </p:nvSpPr>
        <p:spPr>
          <a:xfrm flipH="1">
            <a:off x="1898933" y="2943579"/>
            <a:ext cx="1153188" cy="39917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r>
              <a:rPr lang="en-US" sz="1350" dirty="0">
                <a:solidFill>
                  <a:srgbClr val="C00000"/>
                </a:solidFill>
              </a:rPr>
              <a:t>4</a:t>
            </a:r>
            <a:endParaRPr lang="es-CO" sz="1350" dirty="0">
              <a:solidFill>
                <a:srgbClr val="C00000"/>
              </a:solidFill>
            </a:endParaRPr>
          </a:p>
        </p:txBody>
      </p:sp>
      <p:sp>
        <p:nvSpPr>
          <p:cNvPr id="22" name="Oval 21">
            <a:extLst>
              <a:ext uri="{FF2B5EF4-FFF2-40B4-BE49-F238E27FC236}">
                <a16:creationId xmlns:a16="http://schemas.microsoft.com/office/drawing/2014/main" id="{2BBBDD8C-19AF-4380-AB53-7B1BA78A2E57}"/>
              </a:ext>
            </a:extLst>
          </p:cNvPr>
          <p:cNvSpPr/>
          <p:nvPr/>
        </p:nvSpPr>
        <p:spPr>
          <a:xfrm flipH="1">
            <a:off x="4733794" y="3708739"/>
            <a:ext cx="777213" cy="899212"/>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r"/>
            <a:r>
              <a:rPr lang="en-US" sz="1350" dirty="0">
                <a:solidFill>
                  <a:srgbClr val="C00000"/>
                </a:solidFill>
              </a:rPr>
              <a:t>8</a:t>
            </a:r>
            <a:endParaRPr lang="es-CO" sz="1350" dirty="0">
              <a:solidFill>
                <a:srgbClr val="C00000"/>
              </a:solidFill>
            </a:endParaRPr>
          </a:p>
        </p:txBody>
      </p:sp>
      <p:sp>
        <p:nvSpPr>
          <p:cNvPr id="23" name="Oval 22">
            <a:extLst>
              <a:ext uri="{FF2B5EF4-FFF2-40B4-BE49-F238E27FC236}">
                <a16:creationId xmlns:a16="http://schemas.microsoft.com/office/drawing/2014/main" id="{8838EA36-2597-4ED4-A6A7-6E8DDC8FFCB9}"/>
              </a:ext>
            </a:extLst>
          </p:cNvPr>
          <p:cNvSpPr/>
          <p:nvPr/>
        </p:nvSpPr>
        <p:spPr>
          <a:xfrm flipH="1">
            <a:off x="8952760" y="1806786"/>
            <a:ext cx="786503" cy="155702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en-US" sz="1350" dirty="0">
                <a:solidFill>
                  <a:srgbClr val="C00000"/>
                </a:solidFill>
              </a:rPr>
              <a:t>8</a:t>
            </a:r>
            <a:br>
              <a:rPr lang="en-US" sz="1350" dirty="0">
                <a:solidFill>
                  <a:srgbClr val="C00000"/>
                </a:solidFill>
              </a:rPr>
            </a:br>
            <a:br>
              <a:rPr lang="en-US" sz="1350" dirty="0">
                <a:solidFill>
                  <a:srgbClr val="C00000"/>
                </a:solidFill>
              </a:rPr>
            </a:br>
            <a:br>
              <a:rPr lang="en-US" sz="1350" dirty="0">
                <a:solidFill>
                  <a:srgbClr val="C00000"/>
                </a:solidFill>
              </a:rPr>
            </a:br>
            <a:endParaRPr lang="es-CO" sz="1350" dirty="0">
              <a:solidFill>
                <a:srgbClr val="C00000"/>
              </a:solidFill>
            </a:endParaRPr>
          </a:p>
        </p:txBody>
      </p:sp>
      <p:sp>
        <p:nvSpPr>
          <p:cNvPr id="24" name="Rectangle 23">
            <a:extLst>
              <a:ext uri="{FF2B5EF4-FFF2-40B4-BE49-F238E27FC236}">
                <a16:creationId xmlns:a16="http://schemas.microsoft.com/office/drawing/2014/main" id="{90472372-A413-4F2B-99A5-250C43F48F90}"/>
              </a:ext>
            </a:extLst>
          </p:cNvPr>
          <p:cNvSpPr/>
          <p:nvPr/>
        </p:nvSpPr>
        <p:spPr>
          <a:xfrm>
            <a:off x="2142560" y="3777474"/>
            <a:ext cx="2451630" cy="1815882"/>
          </a:xfrm>
          <a:prstGeom prst="rect">
            <a:avLst/>
          </a:prstGeom>
        </p:spPr>
        <p:txBody>
          <a:bodyPr wrap="square">
            <a:spAutoFit/>
          </a:bodyPr>
          <a:lstStyle/>
          <a:p>
            <a:pPr marL="342900" indent="-342900">
              <a:buFont typeface="+mj-lt"/>
              <a:buAutoNum type="alphaLcParenR"/>
            </a:pPr>
            <a:r>
              <a:rPr lang="en-US" sz="1600" dirty="0"/>
              <a:t>G</a:t>
            </a:r>
            <a:r>
              <a:rPr lang="es-CO" sz="1600" dirty="0"/>
              <a:t>D &amp; IT4+ no evidencia líder de seguridad</a:t>
            </a:r>
          </a:p>
          <a:p>
            <a:pPr marL="342900" indent="-342900">
              <a:buFont typeface="+mj-lt"/>
              <a:buAutoNum type="alphaLcParenR"/>
            </a:pPr>
            <a:r>
              <a:rPr lang="en-US" sz="1600" dirty="0"/>
              <a:t>C</a:t>
            </a:r>
            <a:r>
              <a:rPr lang="es-CO" sz="1600" dirty="0"/>
              <a:t>oordinador de Servicios Tecnológicos y Líder de Operaciones se fusionan</a:t>
            </a:r>
          </a:p>
        </p:txBody>
      </p:sp>
      <p:sp>
        <p:nvSpPr>
          <p:cNvPr id="25" name="Rectangle 24">
            <a:extLst>
              <a:ext uri="{FF2B5EF4-FFF2-40B4-BE49-F238E27FC236}">
                <a16:creationId xmlns:a16="http://schemas.microsoft.com/office/drawing/2014/main" id="{2A8D6080-9B7E-4133-8995-F4C100E8D8BC}"/>
              </a:ext>
            </a:extLst>
          </p:cNvPr>
          <p:cNvSpPr/>
          <p:nvPr/>
        </p:nvSpPr>
        <p:spPr>
          <a:xfrm>
            <a:off x="5989984" y="4268735"/>
            <a:ext cx="3749279" cy="1569660"/>
          </a:xfrm>
          <a:prstGeom prst="rect">
            <a:avLst/>
          </a:prstGeom>
        </p:spPr>
        <p:txBody>
          <a:bodyPr wrap="square">
            <a:spAutoFit/>
          </a:bodyPr>
          <a:lstStyle/>
          <a:p>
            <a:pPr marL="342900" indent="-342900">
              <a:buFont typeface="+mj-lt"/>
              <a:buAutoNum type="alphaLcParenR"/>
            </a:pPr>
            <a:r>
              <a:rPr lang="en-US" sz="1600" dirty="0"/>
              <a:t>G</a:t>
            </a:r>
            <a:r>
              <a:rPr lang="es-CO" sz="1600" dirty="0"/>
              <a:t>D &amp; IT4+ enfoca perfiles (ej.: Líder WEB).</a:t>
            </a:r>
          </a:p>
          <a:p>
            <a:pPr marL="342900" indent="-342900">
              <a:buFont typeface="+mj-lt"/>
              <a:buAutoNum type="alphaLcParenR"/>
            </a:pPr>
            <a:r>
              <a:rPr lang="en-US" sz="1600" dirty="0"/>
              <a:t>M</a:t>
            </a:r>
            <a:r>
              <a:rPr lang="es-CO" sz="1600" dirty="0"/>
              <a:t>as niveles jerárquicos, menos flexibilidad</a:t>
            </a:r>
          </a:p>
          <a:p>
            <a:pPr marL="342900" indent="-342900">
              <a:buFont typeface="+mj-lt"/>
              <a:buAutoNum type="alphaLcParenR"/>
            </a:pPr>
            <a:r>
              <a:rPr lang="en-US" sz="1600" dirty="0"/>
              <a:t>N</a:t>
            </a:r>
            <a:r>
              <a:rPr lang="es-CO" sz="1600" dirty="0"/>
              <a:t>o prevé la escases de personal capacitado</a:t>
            </a:r>
          </a:p>
        </p:txBody>
      </p:sp>
      <p:sp>
        <p:nvSpPr>
          <p:cNvPr id="26" name="Oval 25">
            <a:extLst>
              <a:ext uri="{FF2B5EF4-FFF2-40B4-BE49-F238E27FC236}">
                <a16:creationId xmlns:a16="http://schemas.microsoft.com/office/drawing/2014/main" id="{BF005E80-DBCA-49F0-AE9E-482DFBD72FB8}"/>
              </a:ext>
            </a:extLst>
          </p:cNvPr>
          <p:cNvSpPr/>
          <p:nvPr/>
        </p:nvSpPr>
        <p:spPr>
          <a:xfrm flipH="1">
            <a:off x="2240706" y="3360608"/>
            <a:ext cx="1153187" cy="36080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r"/>
            <a:r>
              <a:rPr lang="en-US" sz="1350" dirty="0">
                <a:solidFill>
                  <a:srgbClr val="C00000"/>
                </a:solidFill>
              </a:rPr>
              <a:t>9</a:t>
            </a:r>
            <a:endParaRPr lang="es-CO" sz="1350" dirty="0">
              <a:solidFill>
                <a:srgbClr val="C00000"/>
              </a:solidFill>
            </a:endParaRPr>
          </a:p>
        </p:txBody>
      </p:sp>
      <p:sp>
        <p:nvSpPr>
          <p:cNvPr id="27" name="Oval 26">
            <a:extLst>
              <a:ext uri="{FF2B5EF4-FFF2-40B4-BE49-F238E27FC236}">
                <a16:creationId xmlns:a16="http://schemas.microsoft.com/office/drawing/2014/main" id="{366100DA-90BC-4631-899F-E34284B4A728}"/>
              </a:ext>
            </a:extLst>
          </p:cNvPr>
          <p:cNvSpPr/>
          <p:nvPr/>
        </p:nvSpPr>
        <p:spPr>
          <a:xfrm flipH="1">
            <a:off x="8964334" y="3441639"/>
            <a:ext cx="774928" cy="727674"/>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r"/>
            <a:endParaRPr lang="en-US" sz="1350" dirty="0">
              <a:solidFill>
                <a:srgbClr val="C00000"/>
              </a:solidFill>
            </a:endParaRPr>
          </a:p>
          <a:p>
            <a:pPr algn="r"/>
            <a:endParaRPr lang="en-US" sz="1350" dirty="0">
              <a:solidFill>
                <a:srgbClr val="C00000"/>
              </a:solidFill>
            </a:endParaRPr>
          </a:p>
          <a:p>
            <a:pPr algn="r"/>
            <a:r>
              <a:rPr lang="en-US" sz="1350" dirty="0">
                <a:solidFill>
                  <a:srgbClr val="C00000"/>
                </a:solidFill>
              </a:rPr>
              <a:t>9</a:t>
            </a:r>
            <a:endParaRPr lang="es-CO" sz="1350" dirty="0">
              <a:solidFill>
                <a:srgbClr val="C00000"/>
              </a:solidFill>
            </a:endParaRPr>
          </a:p>
        </p:txBody>
      </p:sp>
      <p:sp>
        <p:nvSpPr>
          <p:cNvPr id="3" name="Rectangle 2">
            <a:extLst>
              <a:ext uri="{FF2B5EF4-FFF2-40B4-BE49-F238E27FC236}">
                <a16:creationId xmlns:a16="http://schemas.microsoft.com/office/drawing/2014/main" id="{9D16BB0E-6D1E-4666-A274-1301566050E5}"/>
              </a:ext>
            </a:extLst>
          </p:cNvPr>
          <p:cNvSpPr/>
          <p:nvPr/>
        </p:nvSpPr>
        <p:spPr>
          <a:xfrm>
            <a:off x="7801642" y="1530821"/>
            <a:ext cx="433132" cy="300082"/>
          </a:xfrm>
          <a:prstGeom prst="rect">
            <a:avLst/>
          </a:prstGeom>
        </p:spPr>
        <p:txBody>
          <a:bodyPr wrap="none">
            <a:spAutoFit/>
          </a:bodyPr>
          <a:lstStyle/>
          <a:p>
            <a:r>
              <a:rPr lang="en-US" sz="1350" dirty="0">
                <a:solidFill>
                  <a:srgbClr val="C00000"/>
                </a:solidFill>
              </a:rPr>
              <a:t>¿7?</a:t>
            </a:r>
            <a:endParaRPr lang="es-CO" sz="1350" dirty="0"/>
          </a:p>
        </p:txBody>
      </p:sp>
      <p:sp>
        <p:nvSpPr>
          <p:cNvPr id="28" name="Rectángulo 27">
            <a:extLst>
              <a:ext uri="{FF2B5EF4-FFF2-40B4-BE49-F238E27FC236}">
                <a16:creationId xmlns:a16="http://schemas.microsoft.com/office/drawing/2014/main" id="{BFA90008-8F74-4AD9-A445-9460FF4C4CF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CuadroTexto 28">
            <a:extLst>
              <a:ext uri="{FF2B5EF4-FFF2-40B4-BE49-F238E27FC236}">
                <a16:creationId xmlns:a16="http://schemas.microsoft.com/office/drawing/2014/main" id="{93DF8FAE-8BA1-400F-B017-D558AF3A57CC}"/>
              </a:ext>
            </a:extLst>
          </p:cNvPr>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30" name="Imagen 29">
            <a:extLst>
              <a:ext uri="{FF2B5EF4-FFF2-40B4-BE49-F238E27FC236}">
                <a16:creationId xmlns:a16="http://schemas.microsoft.com/office/drawing/2014/main" id="{C4FBFEF0-B485-40BB-8C15-A690A48DEF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1" name="Imagen 30">
            <a:extLst>
              <a:ext uri="{FF2B5EF4-FFF2-40B4-BE49-F238E27FC236}">
                <a16:creationId xmlns:a16="http://schemas.microsoft.com/office/drawing/2014/main" id="{69ABCF2E-21F1-4DB0-8036-3D7A2F1C85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381516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3E32A-F09C-4371-9B76-86F176913DFE}"/>
              </a:ext>
            </a:extLst>
          </p:cNvPr>
          <p:cNvSpPr>
            <a:spLocks noGrp="1"/>
          </p:cNvSpPr>
          <p:nvPr>
            <p:ph type="title"/>
          </p:nvPr>
        </p:nvSpPr>
        <p:spPr/>
        <p:txBody>
          <a:bodyPr anchor="ctr"/>
          <a:lstStyle/>
          <a:p>
            <a:pPr algn="ctr"/>
            <a:r>
              <a:rPr lang="es-CO" b="1" dirty="0">
                <a:effectLst>
                  <a:outerShdw blurRad="38100" dist="38100" dir="2700000" algn="tl">
                    <a:srgbClr val="000000">
                      <a:alpha val="43137"/>
                    </a:srgbClr>
                  </a:outerShdw>
                </a:effectLst>
              </a:rPr>
              <a:t>ANÁLISIS</a:t>
            </a:r>
            <a:endParaRPr lang="es-CO" dirty="0"/>
          </a:p>
        </p:txBody>
      </p:sp>
      <p:pic>
        <p:nvPicPr>
          <p:cNvPr id="26" name="Picture 2" descr="https://documents.lucidchart.com/documents/dd48bc84-5575-4e06-a969-0a156f55afa7/pages/0_0?a=43260&amp;x=-103&amp;y=-3&amp;w=3084&amp;h=2294&amp;store=1&amp;accept=image%2F*&amp;auth=LCA%20daa55ab43327f7bbc09a0a714121b6907a53ca26-ts%3D1545930167">
            <a:extLst>
              <a:ext uri="{FF2B5EF4-FFF2-40B4-BE49-F238E27FC236}">
                <a16:creationId xmlns:a16="http://schemas.microsoft.com/office/drawing/2014/main" id="{F932BD47-6064-4D2E-A163-767AFBC4BF2F}"/>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4086" t="4256" r="4128" b="4099"/>
          <a:stretch/>
        </p:blipFill>
        <p:spPr bwMode="auto">
          <a:xfrm>
            <a:off x="2346722" y="1780592"/>
            <a:ext cx="3704034" cy="2750973"/>
          </a:xfrm>
          <a:prstGeom prst="rect">
            <a:avLst/>
          </a:prstGeom>
          <a:noFill/>
          <a:extLst>
            <a:ext uri="{909E8E84-426E-40DD-AFC4-6F175D3DCCD1}">
              <a14:hiddenFill xmlns:a14="http://schemas.microsoft.com/office/drawing/2010/main">
                <a:solidFill>
                  <a:srgbClr val="FFFFFF"/>
                </a:solidFill>
              </a14:hiddenFill>
            </a:ext>
          </a:extLst>
        </p:spPr>
      </p:pic>
      <p:pic>
        <p:nvPicPr>
          <p:cNvPr id="27" name="Content Placeholder 10">
            <a:extLst>
              <a:ext uri="{FF2B5EF4-FFF2-40B4-BE49-F238E27FC236}">
                <a16:creationId xmlns:a16="http://schemas.microsoft.com/office/drawing/2014/main" id="{C89302CF-13EB-4DEB-81EF-1C106C50D100}"/>
              </a:ext>
            </a:extLst>
          </p:cNvPr>
          <p:cNvPicPr>
            <a:picLocks noGrp="1" noChangeAspect="1"/>
          </p:cNvPicPr>
          <p:nvPr>
            <p:ph sz="half" idx="2"/>
          </p:nvPr>
        </p:nvPicPr>
        <p:blipFill rotWithShape="1">
          <a:blip r:embed="rId3"/>
          <a:srcRect l="2475" t="2161" r="1621" b="1"/>
          <a:stretch/>
        </p:blipFill>
        <p:spPr>
          <a:xfrm>
            <a:off x="6187679" y="1905084"/>
            <a:ext cx="3702844" cy="2501990"/>
          </a:xfrm>
          <a:prstGeom prst="rect">
            <a:avLst/>
          </a:prstGeom>
        </p:spPr>
      </p:pic>
      <p:sp>
        <p:nvSpPr>
          <p:cNvPr id="28" name="Oval 27">
            <a:extLst>
              <a:ext uri="{FF2B5EF4-FFF2-40B4-BE49-F238E27FC236}">
                <a16:creationId xmlns:a16="http://schemas.microsoft.com/office/drawing/2014/main" id="{F43DEF68-4541-43B5-A338-01704D951EAF}"/>
              </a:ext>
            </a:extLst>
          </p:cNvPr>
          <p:cNvSpPr/>
          <p:nvPr/>
        </p:nvSpPr>
        <p:spPr>
          <a:xfrm>
            <a:off x="6306552" y="3845262"/>
            <a:ext cx="1434766" cy="28875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r>
              <a:rPr lang="en-US" sz="1350" dirty="0">
                <a:solidFill>
                  <a:srgbClr val="C00000"/>
                </a:solidFill>
              </a:rPr>
              <a:t>1</a:t>
            </a:r>
          </a:p>
        </p:txBody>
      </p:sp>
      <p:sp>
        <p:nvSpPr>
          <p:cNvPr id="30" name="Oval 29">
            <a:extLst>
              <a:ext uri="{FF2B5EF4-FFF2-40B4-BE49-F238E27FC236}">
                <a16:creationId xmlns:a16="http://schemas.microsoft.com/office/drawing/2014/main" id="{95CE7715-B87C-4F0A-A56D-F7EF66548EDE}"/>
              </a:ext>
            </a:extLst>
          </p:cNvPr>
          <p:cNvSpPr/>
          <p:nvPr/>
        </p:nvSpPr>
        <p:spPr>
          <a:xfrm>
            <a:off x="6306552" y="4110464"/>
            <a:ext cx="1434766" cy="267956"/>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defTabSz="336947"/>
            <a:r>
              <a:rPr lang="en-US" sz="1350" dirty="0">
                <a:solidFill>
                  <a:srgbClr val="C00000"/>
                </a:solidFill>
              </a:rPr>
              <a:t>2</a:t>
            </a:r>
          </a:p>
        </p:txBody>
      </p:sp>
      <p:sp>
        <p:nvSpPr>
          <p:cNvPr id="31" name="Oval 30">
            <a:extLst>
              <a:ext uri="{FF2B5EF4-FFF2-40B4-BE49-F238E27FC236}">
                <a16:creationId xmlns:a16="http://schemas.microsoft.com/office/drawing/2014/main" id="{166D6582-2F3D-47DF-9A08-A753D9E5C231}"/>
              </a:ext>
            </a:extLst>
          </p:cNvPr>
          <p:cNvSpPr/>
          <p:nvPr/>
        </p:nvSpPr>
        <p:spPr>
          <a:xfrm>
            <a:off x="7741319" y="3833484"/>
            <a:ext cx="1958141" cy="28875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r>
              <a:rPr lang="en-US" sz="1350" dirty="0">
                <a:solidFill>
                  <a:srgbClr val="C00000"/>
                </a:solidFill>
              </a:rPr>
              <a:t>3</a:t>
            </a:r>
          </a:p>
        </p:txBody>
      </p:sp>
      <p:sp>
        <p:nvSpPr>
          <p:cNvPr id="32" name="Oval 31">
            <a:extLst>
              <a:ext uri="{FF2B5EF4-FFF2-40B4-BE49-F238E27FC236}">
                <a16:creationId xmlns:a16="http://schemas.microsoft.com/office/drawing/2014/main" id="{414D3C5A-6AB4-4284-9809-8C3D543FDAF6}"/>
              </a:ext>
            </a:extLst>
          </p:cNvPr>
          <p:cNvSpPr/>
          <p:nvPr/>
        </p:nvSpPr>
        <p:spPr>
          <a:xfrm>
            <a:off x="7741319" y="4089663"/>
            <a:ext cx="1958141" cy="28875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r>
              <a:rPr lang="en-US" sz="1350" dirty="0">
                <a:solidFill>
                  <a:srgbClr val="C00000"/>
                </a:solidFill>
              </a:rPr>
              <a:t>4</a:t>
            </a:r>
          </a:p>
        </p:txBody>
      </p:sp>
      <p:sp>
        <p:nvSpPr>
          <p:cNvPr id="34" name="Oval 33">
            <a:extLst>
              <a:ext uri="{FF2B5EF4-FFF2-40B4-BE49-F238E27FC236}">
                <a16:creationId xmlns:a16="http://schemas.microsoft.com/office/drawing/2014/main" id="{484C5646-CAF6-49ED-AABA-A01FCA60E350}"/>
              </a:ext>
            </a:extLst>
          </p:cNvPr>
          <p:cNvSpPr/>
          <p:nvPr/>
        </p:nvSpPr>
        <p:spPr>
          <a:xfrm>
            <a:off x="2346723" y="2943400"/>
            <a:ext cx="2931130" cy="1588164"/>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a:endParaRPr lang="en-US" sz="1350" dirty="0">
              <a:solidFill>
                <a:srgbClr val="C00000"/>
              </a:solidFill>
            </a:endParaRPr>
          </a:p>
          <a:p>
            <a:pPr algn="ctr"/>
            <a:r>
              <a:rPr lang="en-US" sz="1350" dirty="0">
                <a:solidFill>
                  <a:srgbClr val="C00000"/>
                </a:solidFill>
              </a:rPr>
              <a:t>1</a:t>
            </a:r>
          </a:p>
        </p:txBody>
      </p:sp>
      <p:sp>
        <p:nvSpPr>
          <p:cNvPr id="35" name="Oval 34">
            <a:extLst>
              <a:ext uri="{FF2B5EF4-FFF2-40B4-BE49-F238E27FC236}">
                <a16:creationId xmlns:a16="http://schemas.microsoft.com/office/drawing/2014/main" id="{EF443768-A2FE-448D-A1F1-43371E7D3902}"/>
              </a:ext>
            </a:extLst>
          </p:cNvPr>
          <p:cNvSpPr/>
          <p:nvPr/>
        </p:nvSpPr>
        <p:spPr>
          <a:xfrm>
            <a:off x="2850482" y="2632883"/>
            <a:ext cx="1822784" cy="28875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a:r>
              <a:rPr lang="en-US" sz="1350" dirty="0">
                <a:solidFill>
                  <a:srgbClr val="C00000"/>
                </a:solidFill>
              </a:rPr>
              <a:t>2</a:t>
            </a:r>
          </a:p>
        </p:txBody>
      </p:sp>
      <p:sp>
        <p:nvSpPr>
          <p:cNvPr id="36" name="Oval 35">
            <a:extLst>
              <a:ext uri="{FF2B5EF4-FFF2-40B4-BE49-F238E27FC236}">
                <a16:creationId xmlns:a16="http://schemas.microsoft.com/office/drawing/2014/main" id="{8268B68C-5166-462E-9678-A2EA08C9997C}"/>
              </a:ext>
            </a:extLst>
          </p:cNvPr>
          <p:cNvSpPr/>
          <p:nvPr/>
        </p:nvSpPr>
        <p:spPr>
          <a:xfrm>
            <a:off x="2346722" y="1784482"/>
            <a:ext cx="2326544" cy="463589"/>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a:r>
              <a:rPr lang="en-US" sz="1350" dirty="0">
                <a:solidFill>
                  <a:srgbClr val="C00000"/>
                </a:solidFill>
              </a:rPr>
              <a:t>3</a:t>
            </a:r>
          </a:p>
        </p:txBody>
      </p:sp>
      <p:sp>
        <p:nvSpPr>
          <p:cNvPr id="37" name="Oval 36">
            <a:extLst>
              <a:ext uri="{FF2B5EF4-FFF2-40B4-BE49-F238E27FC236}">
                <a16:creationId xmlns:a16="http://schemas.microsoft.com/office/drawing/2014/main" id="{F9DB87F3-58CA-4125-8520-C36DAE3CE04D}"/>
              </a:ext>
            </a:extLst>
          </p:cNvPr>
          <p:cNvSpPr/>
          <p:nvPr/>
        </p:nvSpPr>
        <p:spPr>
          <a:xfrm>
            <a:off x="2913648" y="2318403"/>
            <a:ext cx="1759619" cy="288758"/>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a:r>
              <a:rPr lang="en-US" sz="1350" dirty="0">
                <a:solidFill>
                  <a:srgbClr val="C00000"/>
                </a:solidFill>
              </a:rPr>
              <a:t>4</a:t>
            </a:r>
          </a:p>
        </p:txBody>
      </p:sp>
      <p:sp>
        <p:nvSpPr>
          <p:cNvPr id="39" name="Rectangle 38">
            <a:extLst>
              <a:ext uri="{FF2B5EF4-FFF2-40B4-BE49-F238E27FC236}">
                <a16:creationId xmlns:a16="http://schemas.microsoft.com/office/drawing/2014/main" id="{110B3C41-5D36-459D-AFBD-31DABC848167}"/>
              </a:ext>
            </a:extLst>
          </p:cNvPr>
          <p:cNvSpPr/>
          <p:nvPr/>
        </p:nvSpPr>
        <p:spPr>
          <a:xfrm>
            <a:off x="1719814" y="5034367"/>
            <a:ext cx="8798092" cy="1323439"/>
          </a:xfrm>
          <a:prstGeom prst="rect">
            <a:avLst/>
          </a:prstGeom>
        </p:spPr>
        <p:txBody>
          <a:bodyPr wrap="square">
            <a:spAutoFit/>
          </a:bodyPr>
          <a:lstStyle/>
          <a:p>
            <a:pPr marL="342900" indent="-342900">
              <a:buFont typeface="+mj-lt"/>
              <a:buAutoNum type="alphaLcParenR"/>
            </a:pPr>
            <a:r>
              <a:rPr lang="en-US" sz="1600" dirty="0"/>
              <a:t>G</a:t>
            </a:r>
            <a:r>
              <a:rPr lang="es-CO" sz="1600" dirty="0"/>
              <a:t>D &amp; IT4+ no atiende específicamente resiliencia, seguridad, integración, tecnología legada e infraestructura hibrida (On-Premise + Cloud).</a:t>
            </a:r>
          </a:p>
          <a:p>
            <a:pPr marL="342900" indent="-342900">
              <a:buFont typeface="+mj-lt"/>
              <a:buAutoNum type="alphaLcParenR"/>
            </a:pPr>
            <a:r>
              <a:rPr lang="en-US" sz="1600" dirty="0"/>
              <a:t>GD</a:t>
            </a:r>
            <a:r>
              <a:rPr lang="es-CO" sz="1600" dirty="0"/>
              <a:t> &amp; IT4+ se concentra específicamente en el área misional y no aspectos integración, seguridad o resiliencia.</a:t>
            </a:r>
          </a:p>
          <a:p>
            <a:pPr marL="342900" indent="-342900">
              <a:buFont typeface="+mj-lt"/>
              <a:buAutoNum type="alphaLcParenR"/>
            </a:pPr>
            <a:r>
              <a:rPr lang="en-US" sz="1600" dirty="0"/>
              <a:t>A</a:t>
            </a:r>
            <a:r>
              <a:rPr lang="es-CO" sz="1600" dirty="0"/>
              <a:t>TR-SAE de acuerdo con la AE-SAE previamente definida.</a:t>
            </a:r>
          </a:p>
        </p:txBody>
      </p:sp>
      <p:sp>
        <p:nvSpPr>
          <p:cNvPr id="14" name="Oval 13">
            <a:extLst>
              <a:ext uri="{FF2B5EF4-FFF2-40B4-BE49-F238E27FC236}">
                <a16:creationId xmlns:a16="http://schemas.microsoft.com/office/drawing/2014/main" id="{F8CB376D-9DD5-46F1-8179-53FF68CD040C}"/>
              </a:ext>
            </a:extLst>
          </p:cNvPr>
          <p:cNvSpPr/>
          <p:nvPr/>
        </p:nvSpPr>
        <p:spPr>
          <a:xfrm>
            <a:off x="4792140" y="1780591"/>
            <a:ext cx="622635" cy="1758314"/>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a:endParaRPr lang="en-US" sz="1350" dirty="0">
              <a:solidFill>
                <a:srgbClr val="C00000"/>
              </a:solidFill>
            </a:endParaRPr>
          </a:p>
          <a:p>
            <a:pPr algn="ctr"/>
            <a:br>
              <a:rPr lang="en-US" sz="1350" dirty="0">
                <a:solidFill>
                  <a:srgbClr val="C00000"/>
                </a:solidFill>
              </a:rPr>
            </a:br>
            <a:br>
              <a:rPr lang="en-US" sz="1350" dirty="0">
                <a:solidFill>
                  <a:srgbClr val="C00000"/>
                </a:solidFill>
              </a:rPr>
            </a:br>
            <a:br>
              <a:rPr lang="en-US" sz="1350" dirty="0">
                <a:solidFill>
                  <a:srgbClr val="C00000"/>
                </a:solidFill>
              </a:rPr>
            </a:br>
            <a:br>
              <a:rPr lang="en-US" sz="1350" dirty="0">
                <a:solidFill>
                  <a:srgbClr val="C00000"/>
                </a:solidFill>
              </a:rPr>
            </a:br>
            <a:r>
              <a:rPr lang="en-US" sz="1350" dirty="0">
                <a:solidFill>
                  <a:srgbClr val="C00000"/>
                </a:solidFill>
              </a:rPr>
              <a:t>5</a:t>
            </a:r>
          </a:p>
        </p:txBody>
      </p:sp>
      <p:sp>
        <p:nvSpPr>
          <p:cNvPr id="15" name="Oval 14">
            <a:extLst>
              <a:ext uri="{FF2B5EF4-FFF2-40B4-BE49-F238E27FC236}">
                <a16:creationId xmlns:a16="http://schemas.microsoft.com/office/drawing/2014/main" id="{2786CDA5-F87E-49B3-B37A-C83BB20B190A}"/>
              </a:ext>
            </a:extLst>
          </p:cNvPr>
          <p:cNvSpPr/>
          <p:nvPr/>
        </p:nvSpPr>
        <p:spPr>
          <a:xfrm>
            <a:off x="5433452" y="1894892"/>
            <a:ext cx="622635" cy="2636673"/>
          </a:xfrm>
          <a:prstGeom prst="ellipse">
            <a:avLst/>
          </a:prstGeom>
          <a:noFill/>
          <a:ln w="952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t"/>
          <a:lstStyle/>
          <a:p>
            <a:pPr algn="ctr"/>
            <a:endParaRPr lang="en-US" sz="1350" dirty="0">
              <a:solidFill>
                <a:srgbClr val="C00000"/>
              </a:solidFill>
            </a:endParaRPr>
          </a:p>
          <a:p>
            <a:pPr algn="ctr"/>
            <a:br>
              <a:rPr lang="en-US" sz="1350" dirty="0">
                <a:solidFill>
                  <a:srgbClr val="C00000"/>
                </a:solidFill>
              </a:rPr>
            </a:br>
            <a:br>
              <a:rPr lang="en-US" sz="1350" dirty="0">
                <a:solidFill>
                  <a:srgbClr val="C00000"/>
                </a:solidFill>
              </a:rPr>
            </a:br>
            <a:br>
              <a:rPr lang="en-US" sz="1350" dirty="0">
                <a:solidFill>
                  <a:srgbClr val="C00000"/>
                </a:solidFill>
              </a:rPr>
            </a:br>
            <a:br>
              <a:rPr lang="en-US" sz="1350" dirty="0">
                <a:solidFill>
                  <a:srgbClr val="C00000"/>
                </a:solidFill>
              </a:rPr>
            </a:br>
            <a:endParaRPr lang="en-US" sz="1350" dirty="0">
              <a:solidFill>
                <a:srgbClr val="C00000"/>
              </a:solidFill>
            </a:endParaRPr>
          </a:p>
          <a:p>
            <a:pPr algn="ctr"/>
            <a:endParaRPr lang="en-US" sz="1350" dirty="0">
              <a:solidFill>
                <a:srgbClr val="C00000"/>
              </a:solidFill>
            </a:endParaRPr>
          </a:p>
          <a:p>
            <a:pPr algn="ctr"/>
            <a:endParaRPr lang="en-US" sz="1350" dirty="0">
              <a:solidFill>
                <a:srgbClr val="C00000"/>
              </a:solidFill>
            </a:endParaRPr>
          </a:p>
          <a:p>
            <a:pPr algn="ctr"/>
            <a:endParaRPr lang="en-US" sz="1350" dirty="0">
              <a:solidFill>
                <a:srgbClr val="C00000"/>
              </a:solidFill>
            </a:endParaRPr>
          </a:p>
          <a:p>
            <a:pPr algn="ctr"/>
            <a:r>
              <a:rPr lang="en-US" sz="1350" dirty="0">
                <a:solidFill>
                  <a:srgbClr val="C00000"/>
                </a:solidFill>
              </a:rPr>
              <a:t>6</a:t>
            </a:r>
          </a:p>
        </p:txBody>
      </p:sp>
      <p:sp>
        <p:nvSpPr>
          <p:cNvPr id="16" name="Rectangle 15">
            <a:extLst>
              <a:ext uri="{FF2B5EF4-FFF2-40B4-BE49-F238E27FC236}">
                <a16:creationId xmlns:a16="http://schemas.microsoft.com/office/drawing/2014/main" id="{C051D746-3AD7-4D2C-ACAB-98677937F351}"/>
              </a:ext>
            </a:extLst>
          </p:cNvPr>
          <p:cNvSpPr/>
          <p:nvPr/>
        </p:nvSpPr>
        <p:spPr>
          <a:xfrm>
            <a:off x="9749589" y="3983742"/>
            <a:ext cx="564578" cy="300082"/>
          </a:xfrm>
          <a:prstGeom prst="rect">
            <a:avLst/>
          </a:prstGeom>
        </p:spPr>
        <p:txBody>
          <a:bodyPr wrap="none">
            <a:spAutoFit/>
          </a:bodyPr>
          <a:lstStyle/>
          <a:p>
            <a:r>
              <a:rPr lang="en-US" sz="1350" dirty="0">
                <a:solidFill>
                  <a:srgbClr val="C00000"/>
                </a:solidFill>
              </a:rPr>
              <a:t>¿5,6?</a:t>
            </a:r>
            <a:endParaRPr lang="es-CO" sz="1350" dirty="0"/>
          </a:p>
        </p:txBody>
      </p:sp>
      <p:sp>
        <p:nvSpPr>
          <p:cNvPr id="17" name="Rectángulo 16">
            <a:extLst>
              <a:ext uri="{FF2B5EF4-FFF2-40B4-BE49-F238E27FC236}">
                <a16:creationId xmlns:a16="http://schemas.microsoft.com/office/drawing/2014/main" id="{086EDEC4-6169-4AAF-87EB-3A39ED5E5FA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18E001D-EF2F-46E8-BE3E-594D48E34FF2}"/>
              </a:ext>
            </a:extLst>
          </p:cNvPr>
          <p:cNvSpPr txBox="1"/>
          <p:nvPr/>
        </p:nvSpPr>
        <p:spPr>
          <a:xfrm>
            <a:off x="8461377" y="6534457"/>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Gestión de la Información</a:t>
            </a:r>
          </a:p>
        </p:txBody>
      </p:sp>
      <p:pic>
        <p:nvPicPr>
          <p:cNvPr id="19" name="Imagen 18">
            <a:extLst>
              <a:ext uri="{FF2B5EF4-FFF2-40B4-BE49-F238E27FC236}">
                <a16:creationId xmlns:a16="http://schemas.microsoft.com/office/drawing/2014/main" id="{22E4B141-D273-4081-B705-BA0467ED13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FDC33F8C-0FA0-4E3E-A41D-DB9956BA10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52575761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2663686" y="2824743"/>
            <a:ext cx="9143999" cy="1446550"/>
          </a:xfrm>
          <a:prstGeom prst="rect">
            <a:avLst/>
          </a:prstGeom>
          <a:noFill/>
        </p:spPr>
        <p:txBody>
          <a:bodyPr wrap="square" rtlCol="0">
            <a:spAutoFit/>
          </a:bodyPr>
          <a:lstStyle/>
          <a:p>
            <a:r>
              <a:rPr lang="es-ES" sz="4400" b="1" dirty="0">
                <a:solidFill>
                  <a:srgbClr val="002060"/>
                </a:solidFill>
              </a:rPr>
              <a:t>7. </a:t>
            </a:r>
            <a:r>
              <a:rPr lang="es-CO" sz="4400" b="1" dirty="0">
                <a:solidFill>
                  <a:srgbClr val="002060"/>
                </a:solidFill>
              </a:rPr>
              <a:t>Proposiciones y Varios</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2691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4A045731-832C-4A9C-A1DA-8E45F226A20C}"/>
              </a:ext>
            </a:extLst>
          </p:cNvPr>
          <p:cNvPicPr>
            <a:picLocks noChangeAspect="1"/>
          </p:cNvPicPr>
          <p:nvPr/>
        </p:nvPicPr>
        <p:blipFill rotWithShape="1">
          <a:blip r:embed="rId4"/>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lantilla GAIN Dic. 2017">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GAIN Dic. 2017" id="{E650F3A4-58D5-4AD1-9A85-57A45C362DAC}" vid="{53289670-821D-470A-8A27-3E1C0C96D1E2}"/>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3542</TotalTime>
  <Words>8457</Words>
  <Application>Microsoft Office PowerPoint</Application>
  <PresentationFormat>Panorámica</PresentationFormat>
  <Paragraphs>1633</Paragraphs>
  <Slides>143</Slides>
  <Notes>1</Notes>
  <HiddenSlides>0</HiddenSlides>
  <MMClips>0</MMClips>
  <ScaleCrop>false</ScaleCrop>
  <HeadingPairs>
    <vt:vector size="8" baseType="variant">
      <vt:variant>
        <vt:lpstr>Fuentes usadas</vt:lpstr>
      </vt:variant>
      <vt:variant>
        <vt:i4>11</vt:i4>
      </vt:variant>
      <vt:variant>
        <vt:lpstr>Tema</vt:lpstr>
      </vt:variant>
      <vt:variant>
        <vt:i4>2</vt:i4>
      </vt:variant>
      <vt:variant>
        <vt:lpstr>Servidores OLE incrustados</vt:lpstr>
      </vt:variant>
      <vt:variant>
        <vt:i4>1</vt:i4>
      </vt:variant>
      <vt:variant>
        <vt:lpstr>Títulos de diapositiva</vt:lpstr>
      </vt:variant>
      <vt:variant>
        <vt:i4>143</vt:i4>
      </vt:variant>
    </vt:vector>
  </HeadingPairs>
  <TitlesOfParts>
    <vt:vector size="157" baseType="lpstr">
      <vt:lpstr>MS Mincho</vt:lpstr>
      <vt:lpstr>Aharoni</vt:lpstr>
      <vt:lpstr>Arial</vt:lpstr>
      <vt:lpstr>Arial Narrow</vt:lpstr>
      <vt:lpstr>Calibri</vt:lpstr>
      <vt:lpstr>Gabriola</vt:lpstr>
      <vt:lpstr>Lato Bold</vt:lpstr>
      <vt:lpstr>Lato Regular</vt:lpstr>
      <vt:lpstr>Raleway</vt:lpstr>
      <vt:lpstr>Times New Roman</vt:lpstr>
      <vt:lpstr>Wingdings</vt:lpstr>
      <vt:lpstr>Tema de Office</vt:lpstr>
      <vt:lpstr>Plantilla GAIN Dic. 2017</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Comportamiento del Mercado Inmobiliario a Nivel Nacional  Abril  2019 </vt:lpstr>
      <vt:lpstr>Resumen Comportamiento Vivienda Nueva</vt:lpstr>
      <vt:lpstr>Evolución de las Ventas Nacional - Acumulado Últimos 12 meses</vt:lpstr>
      <vt:lpstr>Evolución de las Ventas Nacional - Acumulado Últimos 12 meses</vt:lpstr>
      <vt:lpstr>Comportamiento del Mercado de Vivienda Nueva  a Nivel Nacional  Abril  2019 </vt:lpstr>
      <vt:lpstr>Ventas  Año Corrido</vt:lpstr>
      <vt:lpstr>Ventas  Año Corrido VIS </vt:lpstr>
      <vt:lpstr>Ventas  Año Corrido No VIS </vt:lpstr>
      <vt:lpstr>Seguimiento a la Vivienda Usada Estratos 4, 5 y 6  Abril 2019</vt:lpstr>
      <vt:lpstr>Resumen del Comportamiento Vivienda Usada</vt:lpstr>
      <vt:lpstr>Resumen del Comportamiento de Vivienda Usada</vt:lpstr>
      <vt:lpstr>Bogotá   Abril 2019</vt:lpstr>
      <vt:lpstr>Evolución Número de Avisos Nuevos</vt:lpstr>
      <vt:lpstr>Evolución Porcentaje de No Avisos sobre total inmuebles</vt:lpstr>
      <vt:lpstr>Evolución Inmuebles en Arriendo</vt:lpstr>
      <vt:lpstr>Evolución Inmuebles en Venta</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Tiempo de Venta</vt:lpstr>
      <vt:lpstr>Medellín   Abril 2019</vt:lpstr>
      <vt:lpstr>Evolución Número de Avisos Nuevos</vt:lpstr>
      <vt:lpstr>Evolución Porcentaje de No Avisos sobre total inmuebles</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Cali   Abril 2019</vt:lpstr>
      <vt:lpstr>Evolución Número de Avisos Nuevos</vt:lpstr>
      <vt:lpstr>Evolución Porcentaje de No Avisos sobre total inmuebles</vt:lpstr>
      <vt:lpstr>Evolución Porcentaje de No Avisos sobre total inmuebles</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Tiempo de Venta</vt:lpstr>
      <vt:lpstr>Barranquilla   Abril 2019</vt:lpstr>
      <vt:lpstr>Evolución Número de Avisos Nuevos</vt:lpstr>
      <vt:lpstr>Evolución Porcentaje de No Avisos sobre total inmuebles</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Bucaramanga    Abril 2019</vt:lpstr>
      <vt:lpstr>Evolución Número de Avisos Nuevos</vt:lpstr>
      <vt:lpstr>Evolución Porcentaje de No Avisos sobre total inmuebles</vt:lpstr>
      <vt:lpstr>Tiempo de Arriendo</vt:lpstr>
      <vt:lpstr>Seguimiento Usos Comerciales   Abril 2019</vt:lpstr>
      <vt:lpstr>Oficinas</vt:lpstr>
      <vt:lpstr>Comercio</vt:lpstr>
      <vt:lpstr>Presentación de PowerPoint</vt:lpstr>
      <vt:lpstr>AGENDA</vt:lpstr>
      <vt:lpstr>Presentación de PowerPoint</vt:lpstr>
      <vt:lpstr>Recepción DNE y SAE</vt:lpstr>
      <vt:lpstr>PRIMERA ENTREGA Unificación MATRIX - OLYMPUS Portal Depositarios 11</vt:lpstr>
      <vt:lpstr>TIPOLOGÍAS NIVELES 1, 2 y 3</vt:lpstr>
      <vt:lpstr>SEGUNDA ENTREGA Portal Depositarios V1</vt:lpstr>
      <vt:lpstr>TERCERA ENTREGA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ANÁLISIS</vt:lpstr>
      <vt:lpstr>ANÁLISIS</vt:lpstr>
      <vt:lpstr>ANÁLISIS</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149</cp:revision>
  <dcterms:created xsi:type="dcterms:W3CDTF">2015-02-19T23:51:59Z</dcterms:created>
  <dcterms:modified xsi:type="dcterms:W3CDTF">2019-05-28T20:35:39Z</dcterms:modified>
</cp:coreProperties>
</file>