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257" r:id="rId2"/>
    <p:sldId id="256" r:id="rId3"/>
    <p:sldId id="258" r:id="rId4"/>
    <p:sldId id="270" r:id="rId5"/>
    <p:sldId id="459" r:id="rId6"/>
    <p:sldId id="448" r:id="rId7"/>
    <p:sldId id="460" r:id="rId8"/>
    <p:sldId id="461" r:id="rId9"/>
    <p:sldId id="286" r:id="rId10"/>
    <p:sldId id="447" r:id="rId11"/>
    <p:sldId id="450" r:id="rId12"/>
    <p:sldId id="451" r:id="rId13"/>
    <p:sldId id="456" r:id="rId14"/>
    <p:sldId id="454" r:id="rId15"/>
    <p:sldId id="457" r:id="rId16"/>
    <p:sldId id="458" r:id="rId17"/>
    <p:sldId id="453" r:id="rId18"/>
    <p:sldId id="271" r:id="rId19"/>
    <p:sldId id="259" r:id="rId20"/>
    <p:sldId id="263" r:id="rId21"/>
    <p:sldId id="1357" r:id="rId22"/>
    <p:sldId id="260" r:id="rId23"/>
    <p:sldId id="272" r:id="rId24"/>
    <p:sldId id="390" r:id="rId25"/>
    <p:sldId id="262" r:id="rId26"/>
    <p:sldId id="391" r:id="rId27"/>
    <p:sldId id="392" r:id="rId28"/>
    <p:sldId id="393" r:id="rId29"/>
    <p:sldId id="394" r:id="rId30"/>
    <p:sldId id="395" r:id="rId31"/>
    <p:sldId id="396" r:id="rId32"/>
    <p:sldId id="397" r:id="rId33"/>
    <p:sldId id="407" r:id="rId34"/>
    <p:sldId id="408" r:id="rId35"/>
    <p:sldId id="273" r:id="rId36"/>
    <p:sldId id="400" r:id="rId37"/>
    <p:sldId id="401" r:id="rId38"/>
    <p:sldId id="402" r:id="rId39"/>
    <p:sldId id="404" r:id="rId40"/>
    <p:sldId id="405" r:id="rId41"/>
    <p:sldId id="274" r:id="rId42"/>
    <p:sldId id="316" r:id="rId43"/>
    <p:sldId id="317" r:id="rId44"/>
    <p:sldId id="318" r:id="rId45"/>
    <p:sldId id="275" r:id="rId46"/>
    <p:sldId id="300" r:id="rId47"/>
    <p:sldId id="301" r:id="rId48"/>
    <p:sldId id="311" r:id="rId49"/>
    <p:sldId id="312" r:id="rId50"/>
    <p:sldId id="302" r:id="rId51"/>
    <p:sldId id="303" r:id="rId52"/>
    <p:sldId id="304" r:id="rId53"/>
    <p:sldId id="313" r:id="rId54"/>
    <p:sldId id="314" r:id="rId55"/>
    <p:sldId id="269" r:id="rId56"/>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77"/>
  </p:normalViewPr>
  <p:slideViewPr>
    <p:cSldViewPr snapToGrid="0" snapToObjects="1">
      <p:cViewPr varScale="1">
        <p:scale>
          <a:sx n="72" d="100"/>
          <a:sy n="72" d="100"/>
        </p:scale>
        <p:origin x="576"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5.MAYO%202019\RESUMEN%20DE%20OPERACIONES%20MENSUAL%20A%20CONTABILIDAD%20MAY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5.MAYO%202019\RESUMEN%20DE%20OPERACIONES%20MENSUAL%20A%20CONTABILIDAD%20MAYO_%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5.MAYO%202019\RESUMEN%20DE%20OPERACIONES%20MENSUAL%20A%20CONTABILIDAD%20MAYO_%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5.MAYO%202019\RESUMEN%20DE%20OPERACIONES%20MENSUAL%20A%20CONTABILIDAD%20MAYO_%20201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5.MAYO%202019\RESUMEN%20DE%20OPERACIONES%20MENSUAL%20A%20CONTABILIDAD%20MAYO_%202019.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COMPOSICIóN</a:t>
            </a:r>
            <a:r>
              <a:rPr lang="en-US" dirty="0"/>
              <a:t> PORTAFOLIO</a:t>
            </a:r>
            <a:r>
              <a:rPr lang="en-US" baseline="0" dirty="0"/>
              <a:t> MAYO 2019</a:t>
            </a:r>
            <a:endParaRPr lang="en-US" dirty="0"/>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Hoja11!$O$4</c:f>
              <c:strCache>
                <c:ptCount val="1"/>
                <c:pt idx="0">
                  <c:v>TOTAL </c:v>
                </c:pt>
              </c:strCache>
            </c:strRef>
          </c:tx>
          <c:dPt>
            <c:idx val="0"/>
            <c:bubble3D val="0"/>
            <c:explosion val="1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22B-4227-9D8F-2E2FA8238C47}"/>
              </c:ext>
            </c:extLst>
          </c:dPt>
          <c:dPt>
            <c:idx val="1"/>
            <c:bubble3D val="0"/>
            <c:explosion val="9"/>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22B-4227-9D8F-2E2FA8238C4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422B-4227-9D8F-2E2FA8238C4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422B-4227-9D8F-2E2FA8238C47}"/>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Hoja11!$P$3:$Q$3</c:f>
              <c:strCache>
                <c:ptCount val="2"/>
                <c:pt idx="0">
                  <c:v>EXTINTOS</c:v>
                </c:pt>
                <c:pt idx="1">
                  <c:v>EN PROCESO EXTINCION </c:v>
                </c:pt>
              </c:strCache>
            </c:strRef>
          </c:cat>
          <c:val>
            <c:numRef>
              <c:f>Hoja11!$P$4:$Q$4</c:f>
              <c:numCache>
                <c:formatCode>_(* #,##0.00_);_(* \(#,##0.00\);_(* "-"??_);_(@_)</c:formatCode>
                <c:ptCount val="2"/>
                <c:pt idx="0">
                  <c:v>53316</c:v>
                </c:pt>
                <c:pt idx="1">
                  <c:v>1098912</c:v>
                </c:pt>
              </c:numCache>
            </c:numRef>
          </c:val>
          <c:extLst>
            <c:ext xmlns:c16="http://schemas.microsoft.com/office/drawing/2014/chart" uri="{C3380CC4-5D6E-409C-BE32-E72D297353CC}">
              <c16:uniqueId val="{00000004-422B-4227-9D8F-2E2FA8238C4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COMPOSICIóN</a:t>
            </a:r>
            <a:r>
              <a:rPr lang="en-US" dirty="0"/>
              <a:t> PORTAFOLIO EXTINTO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Hoja11!$C$37</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450-45E1-8AB6-46141137593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450-45E1-8AB6-46141137593B}"/>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8450-45E1-8AB6-46141137593B}"/>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8450-45E1-8AB6-46141137593B}"/>
              </c:ext>
            </c:extLst>
          </c:dPt>
          <c:dLbls>
            <c:dLbl>
              <c:idx val="0"/>
              <c:layout>
                <c:manualLayout>
                  <c:x val="-1.9826513324978099E-3"/>
                  <c:y val="1.145721058871794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450-45E1-8AB6-46141137593B}"/>
                </c:ext>
              </c:extLst>
            </c:dLbl>
            <c:dLbl>
              <c:idx val="1"/>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8450-45E1-8AB6-46141137593B}"/>
                </c:ext>
              </c:extLst>
            </c:dLbl>
            <c:dLbl>
              <c:idx val="2"/>
              <c:layout>
                <c:manualLayout>
                  <c:x val="-5.4401004990277713E-17"/>
                  <c:y val="1.233547439612023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450-45E1-8AB6-46141137593B}"/>
                </c:ext>
              </c:extLst>
            </c:dLbl>
            <c:dLbl>
              <c:idx val="3"/>
              <c:layout>
                <c:manualLayout>
                  <c:x val="-1.4539275146036766E-16"/>
                  <c:y val="-4.0100237060512793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450-45E1-8AB6-46141137593B}"/>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Hoja11!$B$38:$B$41</c:f>
              <c:strCache>
                <c:ptCount val="4"/>
                <c:pt idx="0">
                  <c:v>Bancos Nacionales</c:v>
                </c:pt>
                <c:pt idx="1">
                  <c:v>FIC</c:v>
                </c:pt>
                <c:pt idx="2">
                  <c:v>TES</c:v>
                </c:pt>
                <c:pt idx="3">
                  <c:v>ACCIONES</c:v>
                </c:pt>
              </c:strCache>
            </c:strRef>
          </c:cat>
          <c:val>
            <c:numRef>
              <c:f>Hoja11!$C$38:$C$41</c:f>
              <c:numCache>
                <c:formatCode>_(* #,##0.00_);_(* \(#,##0.00\);_(* "-"??_);_(@_)</c:formatCode>
                <c:ptCount val="4"/>
                <c:pt idx="0">
                  <c:v>2027</c:v>
                </c:pt>
                <c:pt idx="1">
                  <c:v>10003</c:v>
                </c:pt>
                <c:pt idx="2">
                  <c:v>40323</c:v>
                </c:pt>
                <c:pt idx="3">
                  <c:v>963</c:v>
                </c:pt>
              </c:numCache>
            </c:numRef>
          </c:val>
          <c:extLst>
            <c:ext xmlns:c16="http://schemas.microsoft.com/office/drawing/2014/chart" uri="{C3380CC4-5D6E-409C-BE32-E72D297353CC}">
              <c16:uniqueId val="{00000008-8450-45E1-8AB6-46141137593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err="1"/>
              <a:t>COMPOSICIóN</a:t>
            </a:r>
            <a:r>
              <a:rPr lang="en-US" baseline="0" dirty="0"/>
              <a:t> PORTAFOLIO </a:t>
            </a:r>
            <a:r>
              <a:rPr lang="en-US" dirty="0"/>
              <a:t>EN PROCESO </a:t>
            </a:r>
            <a:r>
              <a:rPr lang="en-US" dirty="0" err="1"/>
              <a:t>EXTINCIóN</a:t>
            </a:r>
            <a:r>
              <a:rPr lang="en-US" dirty="0"/>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Hoja11!$G$37</c:f>
              <c:strCache>
                <c:ptCount val="1"/>
                <c:pt idx="0">
                  <c:v>EN PROCESO EXTINCION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A29-428D-BCCC-9AD3D14D35B8}"/>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A29-428D-BCCC-9AD3D14D35B8}"/>
              </c:ext>
            </c:extLst>
          </c:dPt>
          <c:dPt>
            <c:idx val="2"/>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1A29-428D-BCCC-9AD3D14D35B8}"/>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1A29-428D-BCCC-9AD3D14D35B8}"/>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1A29-428D-BCCC-9AD3D14D35B8}"/>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1A29-428D-BCCC-9AD3D14D35B8}"/>
              </c:ext>
            </c:extLst>
          </c:dPt>
          <c:dLbls>
            <c:dLbl>
              <c:idx val="0"/>
              <c:layout>
                <c:manualLayout>
                  <c:x val="8.0624823335617175E-3"/>
                  <c:y val="4.66472160427243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A29-428D-BCCC-9AD3D14D35B8}"/>
                </c:ext>
              </c:extLst>
            </c:dLbl>
            <c:dLbl>
              <c:idx val="1"/>
              <c:delete val="1"/>
              <c:extLst>
                <c:ext xmlns:c15="http://schemas.microsoft.com/office/drawing/2012/chart" uri="{CE6537A1-D6FC-4f65-9D91-7224C49458BB}"/>
                <c:ext xmlns:c16="http://schemas.microsoft.com/office/drawing/2014/chart" uri="{C3380CC4-5D6E-409C-BE32-E72D297353CC}">
                  <c16:uniqueId val="{00000003-1A29-428D-BCCC-9AD3D14D35B8}"/>
                </c:ext>
              </c:extLst>
            </c:dLbl>
            <c:dLbl>
              <c:idx val="2"/>
              <c:layout>
                <c:manualLayout>
                  <c:x val="4.8374894001370301E-2"/>
                  <c:y val="0.1995464241827655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A29-428D-BCCC-9AD3D14D35B8}"/>
                </c:ext>
              </c:extLst>
            </c:dLbl>
            <c:dLbl>
              <c:idx val="3"/>
              <c:layout>
                <c:manualLayout>
                  <c:x val="-4.8262627374630725E-2"/>
                  <c:y val="2.58291603027558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A29-428D-BCCC-9AD3D14D35B8}"/>
                </c:ext>
              </c:extLst>
            </c:dLbl>
            <c:dLbl>
              <c:idx val="4"/>
              <c:layout>
                <c:manualLayout>
                  <c:x val="0"/>
                  <c:y val="-8.292838407595457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A29-428D-BCCC-9AD3D14D35B8}"/>
                </c:ext>
              </c:extLst>
            </c:dLbl>
            <c:dLbl>
              <c:idx val="5"/>
              <c:delete val="1"/>
              <c:extLst>
                <c:ext xmlns:c15="http://schemas.microsoft.com/office/drawing/2012/chart" uri="{CE6537A1-D6FC-4f65-9D91-7224C49458BB}"/>
                <c:ext xmlns:c16="http://schemas.microsoft.com/office/drawing/2014/chart" uri="{C3380CC4-5D6E-409C-BE32-E72D297353CC}">
                  <c16:uniqueId val="{0000000B-1A29-428D-BCCC-9AD3D14D35B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Hoja11!$F$38:$F$43</c:f>
              <c:strCache>
                <c:ptCount val="6"/>
                <c:pt idx="0">
                  <c:v>Bancos Nacionales</c:v>
                </c:pt>
                <c:pt idx="1">
                  <c:v>Bancos Internacionales</c:v>
                </c:pt>
                <c:pt idx="2">
                  <c:v>FIC</c:v>
                </c:pt>
                <c:pt idx="3">
                  <c:v>TES</c:v>
                </c:pt>
                <c:pt idx="4">
                  <c:v>CDT</c:v>
                </c:pt>
                <c:pt idx="5">
                  <c:v>ACCIONES</c:v>
                </c:pt>
              </c:strCache>
            </c:strRef>
          </c:cat>
          <c:val>
            <c:numRef>
              <c:f>Hoja11!$G$38:$G$43</c:f>
              <c:numCache>
                <c:formatCode>_(* #,##0.00_);_(* \(#,##0.00\);_(* "-"??_);_(@_)</c:formatCode>
                <c:ptCount val="6"/>
                <c:pt idx="0">
                  <c:v>123474</c:v>
                </c:pt>
                <c:pt idx="1">
                  <c:v>253</c:v>
                </c:pt>
                <c:pt idx="2">
                  <c:v>543311</c:v>
                </c:pt>
                <c:pt idx="3">
                  <c:v>200522</c:v>
                </c:pt>
                <c:pt idx="4">
                  <c:v>231067</c:v>
                </c:pt>
                <c:pt idx="5">
                  <c:v>285</c:v>
                </c:pt>
              </c:numCache>
            </c:numRef>
          </c:val>
          <c:extLst>
            <c:ext xmlns:c16="http://schemas.microsoft.com/office/drawing/2014/chart" uri="{C3380CC4-5D6E-409C-BE32-E72D297353CC}">
              <c16:uniqueId val="{0000000C-1A29-428D-BCCC-9AD3D14D35B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Hoja11!$C$78</c:f>
              <c:strCache>
                <c:ptCount val="1"/>
                <c:pt idx="0">
                  <c:v>RECURSOS PROPIOS </c:v>
                </c:pt>
              </c:strCache>
            </c:strRef>
          </c:tx>
          <c:explosion val="13"/>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1C7-4CAA-A478-D745481376EB}"/>
              </c:ext>
            </c:extLst>
          </c:dPt>
          <c:dPt>
            <c:idx val="1"/>
            <c:bubble3D val="0"/>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1C7-4CAA-A478-D745481376EB}"/>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A1C7-4CAA-A478-D745481376E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A1C7-4CAA-A478-D745481376E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Hoja11!$B$79:$B$80</c:f>
              <c:strCache>
                <c:ptCount val="2"/>
                <c:pt idx="0">
                  <c:v>Bancos Nacionales</c:v>
                </c:pt>
                <c:pt idx="1">
                  <c:v>FIC</c:v>
                </c:pt>
              </c:strCache>
            </c:strRef>
          </c:cat>
          <c:val>
            <c:numRef>
              <c:f>Hoja11!$C$79:$C$80</c:f>
              <c:numCache>
                <c:formatCode>_(* #,##0.00_);_(* \(#,##0.00\);_(* "-"??_);_(@_)</c:formatCode>
                <c:ptCount val="2"/>
                <c:pt idx="0">
                  <c:v>350</c:v>
                </c:pt>
                <c:pt idx="1">
                  <c:v>2969</c:v>
                </c:pt>
              </c:numCache>
            </c:numRef>
          </c:val>
          <c:extLst>
            <c:ext xmlns:c16="http://schemas.microsoft.com/office/drawing/2014/chart" uri="{C3380CC4-5D6E-409C-BE32-E72D297353CC}">
              <c16:uniqueId val="{00000004-A1C7-4CAA-A478-D745481376E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5212733620129665E-2"/>
          <c:y val="0.21130663028539995"/>
          <c:w val="0.87771317419619166"/>
          <c:h val="0.75158848683842039"/>
        </c:manualLayout>
      </c:layout>
      <c:pie3DChart>
        <c:varyColors val="1"/>
        <c:ser>
          <c:idx val="0"/>
          <c:order val="0"/>
          <c:tx>
            <c:strRef>
              <c:f>Hoja11!$G$86</c:f>
              <c:strCache>
                <c:ptCount val="1"/>
                <c:pt idx="0">
                  <c:v>RECURSOS TERCEROS </c:v>
                </c:pt>
              </c:strCache>
            </c:strRef>
          </c:tx>
          <c:explosion val="36"/>
          <c:dPt>
            <c:idx val="0"/>
            <c:bubble3D val="0"/>
            <c:explosion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B2B-427B-813C-6A6EC097923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B2B-427B-813C-6A6EC097923D}"/>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FB2B-427B-813C-6A6EC097923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FB2B-427B-813C-6A6EC097923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Hoja11!$F$87:$F$88</c:f>
              <c:strCache>
                <c:ptCount val="2"/>
                <c:pt idx="0">
                  <c:v>Bancos Nacionales</c:v>
                </c:pt>
                <c:pt idx="1">
                  <c:v>FIC</c:v>
                </c:pt>
              </c:strCache>
            </c:strRef>
          </c:cat>
          <c:val>
            <c:numRef>
              <c:f>Hoja11!$G$87:$G$88</c:f>
              <c:numCache>
                <c:formatCode>_(* #,##0.00_);_(* \(#,##0.00\);_(* "-"??_);_(@_)</c:formatCode>
                <c:ptCount val="2"/>
                <c:pt idx="0">
                  <c:v>81</c:v>
                </c:pt>
                <c:pt idx="1">
                  <c:v>8655</c:v>
                </c:pt>
              </c:numCache>
            </c:numRef>
          </c:val>
          <c:extLst>
            <c:ext xmlns:c16="http://schemas.microsoft.com/office/drawing/2014/chart" uri="{C3380CC4-5D6E-409C-BE32-E72D297353CC}">
              <c16:uniqueId val="{00000004-FB2B-427B-813C-6A6EC097923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EDE390-BE59-4524-BF1B-50E48E80ABDA}" type="doc">
      <dgm:prSet loTypeId="urn:microsoft.com/office/officeart/2008/layout/NameandTitleOrganizationalChart" loCatId="hierarchy" qsTypeId="urn:microsoft.com/office/officeart/2005/8/quickstyle/3d1" qsCatId="3D" csTypeId="urn:microsoft.com/office/officeart/2005/8/colors/accent1_2" csCatId="accent1" phldr="1"/>
      <dgm:spPr/>
      <dgm:t>
        <a:bodyPr/>
        <a:lstStyle/>
        <a:p>
          <a:endParaRPr lang="es-CO"/>
        </a:p>
      </dgm:t>
    </dgm:pt>
    <dgm:pt modelId="{6DB2B92F-C6D4-4028-9CB1-50FDF3402D72}">
      <dgm:prSet phldrT="[Texto]"/>
      <dgm:spPr/>
      <dgm:t>
        <a:bodyPr/>
        <a:lstStyle/>
        <a:p>
          <a:r>
            <a:rPr lang="es-ES" b="1" dirty="0"/>
            <a:t>Artículo 45 </a:t>
          </a:r>
          <a:r>
            <a:rPr lang="es-ES" dirty="0"/>
            <a:t>Extensión automática de la Medida Cautelar</a:t>
          </a:r>
        </a:p>
      </dgm:t>
    </dgm:pt>
    <dgm:pt modelId="{66D19F1A-B5A5-4A40-9198-666A1C4C284A}" type="parTrans" cxnId="{620A4742-FDF6-4B83-B6F7-DC96E4260056}">
      <dgm:prSet/>
      <dgm:spPr/>
      <dgm:t>
        <a:bodyPr/>
        <a:lstStyle/>
        <a:p>
          <a:endParaRPr lang="es-CO"/>
        </a:p>
      </dgm:t>
    </dgm:pt>
    <dgm:pt modelId="{F546A3E3-AD5F-4312-9CF8-DDB594C61E91}" type="sibTrans" cxnId="{620A4742-FDF6-4B83-B6F7-DC96E4260056}">
      <dgm:prSet/>
      <dgm:spPr/>
      <dgm:t>
        <a:bodyPr/>
        <a:lstStyle/>
        <a:p>
          <a:pPr algn="ctr"/>
          <a:r>
            <a:rPr lang="es-CO" dirty="0"/>
            <a:t>100%</a:t>
          </a:r>
        </a:p>
      </dgm:t>
    </dgm:pt>
    <dgm:pt modelId="{5100C602-6301-4B2C-80E6-E968242BE78D}">
      <dgm:prSet phldrT="[Texto]"/>
      <dgm:spPr/>
      <dgm:t>
        <a:bodyPr/>
        <a:lstStyle/>
        <a:p>
          <a:r>
            <a:rPr lang="es-CO" dirty="0"/>
            <a:t> Identificación del Inventario.</a:t>
          </a:r>
        </a:p>
      </dgm:t>
    </dgm:pt>
    <dgm:pt modelId="{801D576E-4EA0-412B-91D5-6BC77EDCBC32}" type="parTrans" cxnId="{ED557332-0F5B-4A60-8524-8F6EEECFA16F}">
      <dgm:prSet/>
      <dgm:spPr/>
      <dgm:t>
        <a:bodyPr/>
        <a:lstStyle/>
        <a:p>
          <a:endParaRPr lang="es-CO"/>
        </a:p>
      </dgm:t>
    </dgm:pt>
    <dgm:pt modelId="{E6A084B1-AAEE-46BF-8B0E-DC93E38AD326}" type="sibTrans" cxnId="{ED557332-0F5B-4A60-8524-8F6EEECFA16F}">
      <dgm:prSet/>
      <dgm:spPr/>
      <dgm:t>
        <a:bodyPr/>
        <a:lstStyle/>
        <a:p>
          <a:r>
            <a:rPr lang="es-CO" dirty="0"/>
            <a:t>A cargo - Vic. Sociedades</a:t>
          </a:r>
        </a:p>
      </dgm:t>
    </dgm:pt>
    <dgm:pt modelId="{0B51ED09-FB3B-436F-BD22-54A982B564B6}">
      <dgm:prSet phldrT="[Texto]"/>
      <dgm:spPr/>
      <dgm:t>
        <a:bodyPr/>
        <a:lstStyle/>
        <a:p>
          <a:r>
            <a:rPr lang="es-CO" dirty="0"/>
            <a:t>Oficios Entes competentes.</a:t>
          </a:r>
        </a:p>
      </dgm:t>
    </dgm:pt>
    <dgm:pt modelId="{BEAE0033-5763-4620-942C-63CEBD4B8CD2}" type="parTrans" cxnId="{6DB93125-741F-4149-B8F4-463943CC8680}">
      <dgm:prSet/>
      <dgm:spPr/>
      <dgm:t>
        <a:bodyPr/>
        <a:lstStyle/>
        <a:p>
          <a:endParaRPr lang="es-CO"/>
        </a:p>
      </dgm:t>
    </dgm:pt>
    <dgm:pt modelId="{9264AACA-51FA-4A68-BC86-6715F0E7CC86}" type="sibTrans" cxnId="{6DB93125-741F-4149-B8F4-463943CC8680}">
      <dgm:prSet/>
      <dgm:spPr/>
      <dgm:t>
        <a:bodyPr/>
        <a:lstStyle/>
        <a:p>
          <a:r>
            <a:rPr lang="es-CO" dirty="0"/>
            <a:t>A cargo – Vic. sociedades</a:t>
          </a:r>
        </a:p>
      </dgm:t>
    </dgm:pt>
    <dgm:pt modelId="{65067A38-3A4F-4CD4-B5F9-99ADC3FA9BF8}" type="pres">
      <dgm:prSet presAssocID="{F1EDE390-BE59-4524-BF1B-50E48E80ABDA}" presName="hierChild1" presStyleCnt="0">
        <dgm:presLayoutVars>
          <dgm:orgChart val="1"/>
          <dgm:chPref val="1"/>
          <dgm:dir/>
          <dgm:animOne val="branch"/>
          <dgm:animLvl val="lvl"/>
          <dgm:resizeHandles/>
        </dgm:presLayoutVars>
      </dgm:prSet>
      <dgm:spPr/>
    </dgm:pt>
    <dgm:pt modelId="{DD35A82E-2423-40BE-A680-F361D8798F42}" type="pres">
      <dgm:prSet presAssocID="{6DB2B92F-C6D4-4028-9CB1-50FDF3402D72}" presName="hierRoot1" presStyleCnt="0">
        <dgm:presLayoutVars>
          <dgm:hierBranch val="init"/>
        </dgm:presLayoutVars>
      </dgm:prSet>
      <dgm:spPr/>
    </dgm:pt>
    <dgm:pt modelId="{B7DFC0E4-2653-406C-8A78-82460B4F3515}" type="pres">
      <dgm:prSet presAssocID="{6DB2B92F-C6D4-4028-9CB1-50FDF3402D72}" presName="rootComposite1" presStyleCnt="0"/>
      <dgm:spPr/>
    </dgm:pt>
    <dgm:pt modelId="{A8BDFEF3-03E5-4B1B-B8DC-2D66F708F106}" type="pres">
      <dgm:prSet presAssocID="{6DB2B92F-C6D4-4028-9CB1-50FDF3402D72}" presName="rootText1" presStyleLbl="node0" presStyleIdx="0" presStyleCnt="1">
        <dgm:presLayoutVars>
          <dgm:chMax/>
          <dgm:chPref val="3"/>
        </dgm:presLayoutVars>
      </dgm:prSet>
      <dgm:spPr/>
    </dgm:pt>
    <dgm:pt modelId="{2E2FE190-2A37-483D-8A48-487CF89B8F97}" type="pres">
      <dgm:prSet presAssocID="{6DB2B92F-C6D4-4028-9CB1-50FDF3402D72}" presName="titleText1" presStyleLbl="fgAcc0" presStyleIdx="0" presStyleCnt="1" custLinFactNeighborX="2707" custLinFactNeighborY="36923">
        <dgm:presLayoutVars>
          <dgm:chMax val="0"/>
          <dgm:chPref val="0"/>
        </dgm:presLayoutVars>
      </dgm:prSet>
      <dgm:spPr/>
    </dgm:pt>
    <dgm:pt modelId="{D79C1ECF-A051-4208-B79A-0376778D4E14}" type="pres">
      <dgm:prSet presAssocID="{6DB2B92F-C6D4-4028-9CB1-50FDF3402D72}" presName="rootConnector1" presStyleLbl="node1" presStyleIdx="0" presStyleCnt="2"/>
      <dgm:spPr/>
    </dgm:pt>
    <dgm:pt modelId="{0C19017D-674B-4CA8-BE37-87F8E8AFF1D7}" type="pres">
      <dgm:prSet presAssocID="{6DB2B92F-C6D4-4028-9CB1-50FDF3402D72}" presName="hierChild2" presStyleCnt="0"/>
      <dgm:spPr/>
    </dgm:pt>
    <dgm:pt modelId="{622188BA-E982-4A8B-8CB9-33FC15F68649}" type="pres">
      <dgm:prSet presAssocID="{801D576E-4EA0-412B-91D5-6BC77EDCBC32}" presName="Name37" presStyleLbl="parChTrans1D2" presStyleIdx="0" presStyleCnt="2"/>
      <dgm:spPr/>
    </dgm:pt>
    <dgm:pt modelId="{E16A5148-D5FC-4344-A1C6-B5E65E0E8A09}" type="pres">
      <dgm:prSet presAssocID="{5100C602-6301-4B2C-80E6-E968242BE78D}" presName="hierRoot2" presStyleCnt="0">
        <dgm:presLayoutVars>
          <dgm:hierBranch val="init"/>
        </dgm:presLayoutVars>
      </dgm:prSet>
      <dgm:spPr/>
    </dgm:pt>
    <dgm:pt modelId="{52233D6C-9795-4461-83B5-0B0A1C4D5EAE}" type="pres">
      <dgm:prSet presAssocID="{5100C602-6301-4B2C-80E6-E968242BE78D}" presName="rootComposite" presStyleCnt="0"/>
      <dgm:spPr/>
    </dgm:pt>
    <dgm:pt modelId="{C70B1F2C-DF92-49B2-AC5C-725740140DAC}" type="pres">
      <dgm:prSet presAssocID="{5100C602-6301-4B2C-80E6-E968242BE78D}" presName="rootText" presStyleLbl="node1" presStyleIdx="0" presStyleCnt="2">
        <dgm:presLayoutVars>
          <dgm:chMax/>
          <dgm:chPref val="3"/>
        </dgm:presLayoutVars>
      </dgm:prSet>
      <dgm:spPr/>
    </dgm:pt>
    <dgm:pt modelId="{367028B8-1536-4DC4-AF7B-2A36BC0431BB}" type="pres">
      <dgm:prSet presAssocID="{5100C602-6301-4B2C-80E6-E968242BE78D}" presName="titleText2" presStyleLbl="fgAcc1" presStyleIdx="0" presStyleCnt="2">
        <dgm:presLayoutVars>
          <dgm:chMax val="0"/>
          <dgm:chPref val="0"/>
        </dgm:presLayoutVars>
      </dgm:prSet>
      <dgm:spPr/>
    </dgm:pt>
    <dgm:pt modelId="{C0DD6732-87EB-489A-B0EA-A89666E497C6}" type="pres">
      <dgm:prSet presAssocID="{5100C602-6301-4B2C-80E6-E968242BE78D}" presName="rootConnector" presStyleLbl="node2" presStyleIdx="0" presStyleCnt="0"/>
      <dgm:spPr/>
    </dgm:pt>
    <dgm:pt modelId="{438D9362-DD56-4844-A00C-3E5A98A98162}" type="pres">
      <dgm:prSet presAssocID="{5100C602-6301-4B2C-80E6-E968242BE78D}" presName="hierChild4" presStyleCnt="0"/>
      <dgm:spPr/>
    </dgm:pt>
    <dgm:pt modelId="{31BCA918-2834-421A-846C-94941ED803CD}" type="pres">
      <dgm:prSet presAssocID="{5100C602-6301-4B2C-80E6-E968242BE78D}" presName="hierChild5" presStyleCnt="0"/>
      <dgm:spPr/>
    </dgm:pt>
    <dgm:pt modelId="{464B8E72-5DD4-4855-8967-84077A0CD4B7}" type="pres">
      <dgm:prSet presAssocID="{BEAE0033-5763-4620-942C-63CEBD4B8CD2}" presName="Name37" presStyleLbl="parChTrans1D2" presStyleIdx="1" presStyleCnt="2"/>
      <dgm:spPr/>
    </dgm:pt>
    <dgm:pt modelId="{92C31286-2148-440E-B75B-0DE35F650A58}" type="pres">
      <dgm:prSet presAssocID="{0B51ED09-FB3B-436F-BD22-54A982B564B6}" presName="hierRoot2" presStyleCnt="0">
        <dgm:presLayoutVars>
          <dgm:hierBranch val="init"/>
        </dgm:presLayoutVars>
      </dgm:prSet>
      <dgm:spPr/>
    </dgm:pt>
    <dgm:pt modelId="{979D1DE9-961E-4ECD-8102-6C59B582B257}" type="pres">
      <dgm:prSet presAssocID="{0B51ED09-FB3B-436F-BD22-54A982B564B6}" presName="rootComposite" presStyleCnt="0"/>
      <dgm:spPr/>
    </dgm:pt>
    <dgm:pt modelId="{63281070-6256-41F8-B364-E7368A98487A}" type="pres">
      <dgm:prSet presAssocID="{0B51ED09-FB3B-436F-BD22-54A982B564B6}" presName="rootText" presStyleLbl="node1" presStyleIdx="1" presStyleCnt="2">
        <dgm:presLayoutVars>
          <dgm:chMax/>
          <dgm:chPref val="3"/>
        </dgm:presLayoutVars>
      </dgm:prSet>
      <dgm:spPr/>
    </dgm:pt>
    <dgm:pt modelId="{DF6C4CA9-B0B0-477E-8DC4-97D542794875}" type="pres">
      <dgm:prSet presAssocID="{0B51ED09-FB3B-436F-BD22-54A982B564B6}" presName="titleText2" presStyleLbl="fgAcc1" presStyleIdx="1" presStyleCnt="2">
        <dgm:presLayoutVars>
          <dgm:chMax val="0"/>
          <dgm:chPref val="0"/>
        </dgm:presLayoutVars>
      </dgm:prSet>
      <dgm:spPr/>
    </dgm:pt>
    <dgm:pt modelId="{83515D01-4ADC-454B-ADBE-6592E0F7C8FA}" type="pres">
      <dgm:prSet presAssocID="{0B51ED09-FB3B-436F-BD22-54A982B564B6}" presName="rootConnector" presStyleLbl="node2" presStyleIdx="0" presStyleCnt="0"/>
      <dgm:spPr/>
    </dgm:pt>
    <dgm:pt modelId="{00384947-F30D-41EB-BED0-B6E1EDB46BBF}" type="pres">
      <dgm:prSet presAssocID="{0B51ED09-FB3B-436F-BD22-54A982B564B6}" presName="hierChild4" presStyleCnt="0"/>
      <dgm:spPr/>
    </dgm:pt>
    <dgm:pt modelId="{2BEBC980-D092-4D23-93A0-7E1765522D8C}" type="pres">
      <dgm:prSet presAssocID="{0B51ED09-FB3B-436F-BD22-54A982B564B6}" presName="hierChild5" presStyleCnt="0"/>
      <dgm:spPr/>
    </dgm:pt>
    <dgm:pt modelId="{1AA5DF54-05A0-41A1-8FA3-8EE26B9EF08B}" type="pres">
      <dgm:prSet presAssocID="{6DB2B92F-C6D4-4028-9CB1-50FDF3402D72}" presName="hierChild3" presStyleCnt="0"/>
      <dgm:spPr/>
    </dgm:pt>
  </dgm:ptLst>
  <dgm:cxnLst>
    <dgm:cxn modelId="{4422020E-C07A-486A-AFA1-B4847ACADFA9}" type="presOf" srcId="{F546A3E3-AD5F-4312-9CF8-DDB594C61E91}" destId="{2E2FE190-2A37-483D-8A48-487CF89B8F97}" srcOrd="0" destOrd="0" presId="urn:microsoft.com/office/officeart/2008/layout/NameandTitleOrganizationalChart"/>
    <dgm:cxn modelId="{BCD85923-44A7-4FF7-B088-05DE204B0BA0}" type="presOf" srcId="{0B51ED09-FB3B-436F-BD22-54A982B564B6}" destId="{83515D01-4ADC-454B-ADBE-6592E0F7C8FA}" srcOrd="1" destOrd="0" presId="urn:microsoft.com/office/officeart/2008/layout/NameandTitleOrganizationalChart"/>
    <dgm:cxn modelId="{6DB93125-741F-4149-B8F4-463943CC8680}" srcId="{6DB2B92F-C6D4-4028-9CB1-50FDF3402D72}" destId="{0B51ED09-FB3B-436F-BD22-54A982B564B6}" srcOrd="1" destOrd="0" parTransId="{BEAE0033-5763-4620-942C-63CEBD4B8CD2}" sibTransId="{9264AACA-51FA-4A68-BC86-6715F0E7CC86}"/>
    <dgm:cxn modelId="{9927CA26-E7B7-44BF-874F-7034F21DBD5B}" type="presOf" srcId="{5100C602-6301-4B2C-80E6-E968242BE78D}" destId="{C70B1F2C-DF92-49B2-AC5C-725740140DAC}" srcOrd="0" destOrd="0" presId="urn:microsoft.com/office/officeart/2008/layout/NameandTitleOrganizationalChart"/>
    <dgm:cxn modelId="{ED557332-0F5B-4A60-8524-8F6EEECFA16F}" srcId="{6DB2B92F-C6D4-4028-9CB1-50FDF3402D72}" destId="{5100C602-6301-4B2C-80E6-E968242BE78D}" srcOrd="0" destOrd="0" parTransId="{801D576E-4EA0-412B-91D5-6BC77EDCBC32}" sibTransId="{E6A084B1-AAEE-46BF-8B0E-DC93E38AD326}"/>
    <dgm:cxn modelId="{8CFEED3E-D2B0-468D-96F3-7B3998138482}" type="presOf" srcId="{0B51ED09-FB3B-436F-BD22-54A982B564B6}" destId="{63281070-6256-41F8-B364-E7368A98487A}" srcOrd="0" destOrd="0" presId="urn:microsoft.com/office/officeart/2008/layout/NameandTitleOrganizationalChart"/>
    <dgm:cxn modelId="{620A4742-FDF6-4B83-B6F7-DC96E4260056}" srcId="{F1EDE390-BE59-4524-BF1B-50E48E80ABDA}" destId="{6DB2B92F-C6D4-4028-9CB1-50FDF3402D72}" srcOrd="0" destOrd="0" parTransId="{66D19F1A-B5A5-4A40-9198-666A1C4C284A}" sibTransId="{F546A3E3-AD5F-4312-9CF8-DDB594C61E91}"/>
    <dgm:cxn modelId="{C8357373-D024-4EDD-BEFF-ED0F22432737}" type="presOf" srcId="{BEAE0033-5763-4620-942C-63CEBD4B8CD2}" destId="{464B8E72-5DD4-4855-8967-84077A0CD4B7}" srcOrd="0" destOrd="0" presId="urn:microsoft.com/office/officeart/2008/layout/NameandTitleOrganizationalChart"/>
    <dgm:cxn modelId="{7F36C453-76E1-4162-A460-DD75DC806998}" type="presOf" srcId="{E6A084B1-AAEE-46BF-8B0E-DC93E38AD326}" destId="{367028B8-1536-4DC4-AF7B-2A36BC0431BB}" srcOrd="0" destOrd="0" presId="urn:microsoft.com/office/officeart/2008/layout/NameandTitleOrganizationalChart"/>
    <dgm:cxn modelId="{08D8A095-AC01-40FB-A8CC-559139AA7AA5}" type="presOf" srcId="{801D576E-4EA0-412B-91D5-6BC77EDCBC32}" destId="{622188BA-E982-4A8B-8CB9-33FC15F68649}" srcOrd="0" destOrd="0" presId="urn:microsoft.com/office/officeart/2008/layout/NameandTitleOrganizationalChart"/>
    <dgm:cxn modelId="{1DC87A9C-B217-4BE8-BF34-16083044DF80}" type="presOf" srcId="{6DB2B92F-C6D4-4028-9CB1-50FDF3402D72}" destId="{A8BDFEF3-03E5-4B1B-B8DC-2D66F708F106}" srcOrd="0" destOrd="0" presId="urn:microsoft.com/office/officeart/2008/layout/NameandTitleOrganizationalChart"/>
    <dgm:cxn modelId="{364ADCB8-4718-4097-9CA1-3CFAA234C7BA}" type="presOf" srcId="{6DB2B92F-C6D4-4028-9CB1-50FDF3402D72}" destId="{D79C1ECF-A051-4208-B79A-0376778D4E14}" srcOrd="1" destOrd="0" presId="urn:microsoft.com/office/officeart/2008/layout/NameandTitleOrganizationalChart"/>
    <dgm:cxn modelId="{7ABE3EBE-875C-4CBF-9E1A-B5FE7B0C6616}" type="presOf" srcId="{F1EDE390-BE59-4524-BF1B-50E48E80ABDA}" destId="{65067A38-3A4F-4CD4-B5F9-99ADC3FA9BF8}" srcOrd="0" destOrd="0" presId="urn:microsoft.com/office/officeart/2008/layout/NameandTitleOrganizationalChart"/>
    <dgm:cxn modelId="{3E46DDBE-95EF-4B17-B2A0-3944ABF43FAE}" type="presOf" srcId="{5100C602-6301-4B2C-80E6-E968242BE78D}" destId="{C0DD6732-87EB-489A-B0EA-A89666E497C6}" srcOrd="1" destOrd="0" presId="urn:microsoft.com/office/officeart/2008/layout/NameandTitleOrganizationalChart"/>
    <dgm:cxn modelId="{BD8F31CC-6961-44CF-9E91-519CB20DAC87}" type="presOf" srcId="{9264AACA-51FA-4A68-BC86-6715F0E7CC86}" destId="{DF6C4CA9-B0B0-477E-8DC4-97D542794875}" srcOrd="0" destOrd="0" presId="urn:microsoft.com/office/officeart/2008/layout/NameandTitleOrganizationalChart"/>
    <dgm:cxn modelId="{ABE1E943-CD98-48CA-B995-B2793039F96B}" type="presParOf" srcId="{65067A38-3A4F-4CD4-B5F9-99ADC3FA9BF8}" destId="{DD35A82E-2423-40BE-A680-F361D8798F42}" srcOrd="0" destOrd="0" presId="urn:microsoft.com/office/officeart/2008/layout/NameandTitleOrganizationalChart"/>
    <dgm:cxn modelId="{8DE60D81-B33A-4620-81FC-6C2BFC04E62D}" type="presParOf" srcId="{DD35A82E-2423-40BE-A680-F361D8798F42}" destId="{B7DFC0E4-2653-406C-8A78-82460B4F3515}" srcOrd="0" destOrd="0" presId="urn:microsoft.com/office/officeart/2008/layout/NameandTitleOrganizationalChart"/>
    <dgm:cxn modelId="{FA7E123B-2806-4D1C-850B-F23666C5AFBC}" type="presParOf" srcId="{B7DFC0E4-2653-406C-8A78-82460B4F3515}" destId="{A8BDFEF3-03E5-4B1B-B8DC-2D66F708F106}" srcOrd="0" destOrd="0" presId="urn:microsoft.com/office/officeart/2008/layout/NameandTitleOrganizationalChart"/>
    <dgm:cxn modelId="{BA602597-0E85-4EB6-91C9-9C9838B344CA}" type="presParOf" srcId="{B7DFC0E4-2653-406C-8A78-82460B4F3515}" destId="{2E2FE190-2A37-483D-8A48-487CF89B8F97}" srcOrd="1" destOrd="0" presId="urn:microsoft.com/office/officeart/2008/layout/NameandTitleOrganizationalChart"/>
    <dgm:cxn modelId="{CC758040-D73D-454E-B860-D0C080F84DB9}" type="presParOf" srcId="{B7DFC0E4-2653-406C-8A78-82460B4F3515}" destId="{D79C1ECF-A051-4208-B79A-0376778D4E14}" srcOrd="2" destOrd="0" presId="urn:microsoft.com/office/officeart/2008/layout/NameandTitleOrganizationalChart"/>
    <dgm:cxn modelId="{D18CF623-44B4-426B-8CDF-E034CD0406C5}" type="presParOf" srcId="{DD35A82E-2423-40BE-A680-F361D8798F42}" destId="{0C19017D-674B-4CA8-BE37-87F8E8AFF1D7}" srcOrd="1" destOrd="0" presId="urn:microsoft.com/office/officeart/2008/layout/NameandTitleOrganizationalChart"/>
    <dgm:cxn modelId="{546B3DC9-0A8F-47E0-ADBB-6810888E52F9}" type="presParOf" srcId="{0C19017D-674B-4CA8-BE37-87F8E8AFF1D7}" destId="{622188BA-E982-4A8B-8CB9-33FC15F68649}" srcOrd="0" destOrd="0" presId="urn:microsoft.com/office/officeart/2008/layout/NameandTitleOrganizationalChart"/>
    <dgm:cxn modelId="{DD919FA0-BD2D-4E1A-9729-70A70E3C9532}" type="presParOf" srcId="{0C19017D-674B-4CA8-BE37-87F8E8AFF1D7}" destId="{E16A5148-D5FC-4344-A1C6-B5E65E0E8A09}" srcOrd="1" destOrd="0" presId="urn:microsoft.com/office/officeart/2008/layout/NameandTitleOrganizationalChart"/>
    <dgm:cxn modelId="{E67332F5-F52B-4AA7-92F6-A0A2FA74A855}" type="presParOf" srcId="{E16A5148-D5FC-4344-A1C6-B5E65E0E8A09}" destId="{52233D6C-9795-4461-83B5-0B0A1C4D5EAE}" srcOrd="0" destOrd="0" presId="urn:microsoft.com/office/officeart/2008/layout/NameandTitleOrganizationalChart"/>
    <dgm:cxn modelId="{CE13CD5A-0421-4B06-B99F-828AC115DF4B}" type="presParOf" srcId="{52233D6C-9795-4461-83B5-0B0A1C4D5EAE}" destId="{C70B1F2C-DF92-49B2-AC5C-725740140DAC}" srcOrd="0" destOrd="0" presId="urn:microsoft.com/office/officeart/2008/layout/NameandTitleOrganizationalChart"/>
    <dgm:cxn modelId="{7B9D77CD-F5BD-4382-A263-46DC1831F33D}" type="presParOf" srcId="{52233D6C-9795-4461-83B5-0B0A1C4D5EAE}" destId="{367028B8-1536-4DC4-AF7B-2A36BC0431BB}" srcOrd="1" destOrd="0" presId="urn:microsoft.com/office/officeart/2008/layout/NameandTitleOrganizationalChart"/>
    <dgm:cxn modelId="{F95EC011-D0AB-4220-AE0A-69933296EDD6}" type="presParOf" srcId="{52233D6C-9795-4461-83B5-0B0A1C4D5EAE}" destId="{C0DD6732-87EB-489A-B0EA-A89666E497C6}" srcOrd="2" destOrd="0" presId="urn:microsoft.com/office/officeart/2008/layout/NameandTitleOrganizationalChart"/>
    <dgm:cxn modelId="{0C8667C2-EFA2-43C5-8D98-FF8FE5D0D89C}" type="presParOf" srcId="{E16A5148-D5FC-4344-A1C6-B5E65E0E8A09}" destId="{438D9362-DD56-4844-A00C-3E5A98A98162}" srcOrd="1" destOrd="0" presId="urn:microsoft.com/office/officeart/2008/layout/NameandTitleOrganizationalChart"/>
    <dgm:cxn modelId="{F1D53EAC-FB1B-4D91-9F61-6EA4C4DAF3E4}" type="presParOf" srcId="{E16A5148-D5FC-4344-A1C6-B5E65E0E8A09}" destId="{31BCA918-2834-421A-846C-94941ED803CD}" srcOrd="2" destOrd="0" presId="urn:microsoft.com/office/officeart/2008/layout/NameandTitleOrganizationalChart"/>
    <dgm:cxn modelId="{8D7846A7-7D1D-434F-8771-C5C7DAE43093}" type="presParOf" srcId="{0C19017D-674B-4CA8-BE37-87F8E8AFF1D7}" destId="{464B8E72-5DD4-4855-8967-84077A0CD4B7}" srcOrd="2" destOrd="0" presId="urn:microsoft.com/office/officeart/2008/layout/NameandTitleOrganizationalChart"/>
    <dgm:cxn modelId="{38A5FDA8-F9B5-435A-B7F5-710B73208423}" type="presParOf" srcId="{0C19017D-674B-4CA8-BE37-87F8E8AFF1D7}" destId="{92C31286-2148-440E-B75B-0DE35F650A58}" srcOrd="3" destOrd="0" presId="urn:microsoft.com/office/officeart/2008/layout/NameandTitleOrganizationalChart"/>
    <dgm:cxn modelId="{3D5D3D81-4F85-4A8A-AE7D-7647CB7F594B}" type="presParOf" srcId="{92C31286-2148-440E-B75B-0DE35F650A58}" destId="{979D1DE9-961E-4ECD-8102-6C59B582B257}" srcOrd="0" destOrd="0" presId="urn:microsoft.com/office/officeart/2008/layout/NameandTitleOrganizationalChart"/>
    <dgm:cxn modelId="{5FFC1F6E-1124-415E-862C-B66E4B92A5FD}" type="presParOf" srcId="{979D1DE9-961E-4ECD-8102-6C59B582B257}" destId="{63281070-6256-41F8-B364-E7368A98487A}" srcOrd="0" destOrd="0" presId="urn:microsoft.com/office/officeart/2008/layout/NameandTitleOrganizationalChart"/>
    <dgm:cxn modelId="{6B878B55-9678-49ED-8EB3-7B1AF6FF97DE}" type="presParOf" srcId="{979D1DE9-961E-4ECD-8102-6C59B582B257}" destId="{DF6C4CA9-B0B0-477E-8DC4-97D542794875}" srcOrd="1" destOrd="0" presId="urn:microsoft.com/office/officeart/2008/layout/NameandTitleOrganizationalChart"/>
    <dgm:cxn modelId="{B729EEB5-AF60-4995-A1BC-E5BB40A4078D}" type="presParOf" srcId="{979D1DE9-961E-4ECD-8102-6C59B582B257}" destId="{83515D01-4ADC-454B-ADBE-6592E0F7C8FA}" srcOrd="2" destOrd="0" presId="urn:microsoft.com/office/officeart/2008/layout/NameandTitleOrganizationalChart"/>
    <dgm:cxn modelId="{E23AD1DC-3230-431F-A1AB-C1823D092C4D}" type="presParOf" srcId="{92C31286-2148-440E-B75B-0DE35F650A58}" destId="{00384947-F30D-41EB-BED0-B6E1EDB46BBF}" srcOrd="1" destOrd="0" presId="urn:microsoft.com/office/officeart/2008/layout/NameandTitleOrganizationalChart"/>
    <dgm:cxn modelId="{BAF41A50-432D-40F2-B61F-00615D314A00}" type="presParOf" srcId="{92C31286-2148-440E-B75B-0DE35F650A58}" destId="{2BEBC980-D092-4D23-93A0-7E1765522D8C}" srcOrd="2" destOrd="0" presId="urn:microsoft.com/office/officeart/2008/layout/NameandTitleOrganizationalChart"/>
    <dgm:cxn modelId="{3370DBD2-E745-49A9-888E-2D8A98CCEBCF}" type="presParOf" srcId="{DD35A82E-2423-40BE-A680-F361D8798F42}" destId="{1AA5DF54-05A0-41A1-8FA3-8EE26B9EF08B}" srcOrd="2" destOrd="0" presId="urn:microsoft.com/office/officeart/2008/layout/NameandTitleOrganizational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0326D8-65E6-45F2-A27A-2B7AB79D1D44}"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s-CO"/>
        </a:p>
      </dgm:t>
    </dgm:pt>
    <dgm:pt modelId="{D922B3B4-1A2C-4B95-B0B7-4B11016DAE27}">
      <dgm:prSet phldrT="[Texto]" custT="1"/>
      <dgm:spPr/>
      <dgm:t>
        <a:bodyPr/>
        <a:lstStyle/>
        <a:p>
          <a:r>
            <a:rPr lang="es-CO" sz="1400" b="1" dirty="0"/>
            <a:t>Art. 72</a:t>
          </a:r>
        </a:p>
        <a:p>
          <a:r>
            <a:rPr lang="es-CO" sz="1400" b="1" dirty="0"/>
            <a:t>TRANSFERENCIA DE DOMINIO</a:t>
          </a:r>
          <a:endParaRPr lang="es-CO" sz="1400" dirty="0"/>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b="1" dirty="0"/>
            <a:t>FRISCO</a:t>
          </a:r>
        </a:p>
        <a:p>
          <a:r>
            <a:rPr lang="es-CO" sz="1400" b="1" dirty="0"/>
            <a:t>COMPRADOR</a:t>
          </a:r>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dirty="0"/>
        </a:p>
      </dgm:t>
    </dgm:pt>
    <dgm:pt modelId="{C44AF7E7-4215-4260-9122-4AD22F615E05}">
      <dgm:prSet phldrT="[Texto]" custT="1"/>
      <dgm:spPr/>
      <dgm:t>
        <a:bodyPr/>
        <a:lstStyle/>
        <a:p>
          <a:r>
            <a:rPr lang="es-CO" sz="1400" b="1" dirty="0"/>
            <a:t>Venta Masiva </a:t>
          </a:r>
        </a:p>
      </dgm:t>
    </dgm:pt>
    <dgm:pt modelId="{55CBA14D-231E-4240-8B65-9527E4DCE831}" type="parTrans" cxnId="{DBB59854-3A7B-4BBD-A474-1BE3D0BD810F}">
      <dgm:prSet/>
      <dgm:spPr/>
      <dgm:t>
        <a:bodyPr/>
        <a:lstStyle/>
        <a:p>
          <a:endParaRPr lang="es-CO" sz="1400"/>
        </a:p>
      </dgm:t>
    </dgm:pt>
    <dgm:pt modelId="{9AEC6E32-39FA-4B7A-8572-4536A04BD2C1}" type="sibTrans" cxnId="{DBB59854-3A7B-4BBD-A474-1BE3D0BD810F}">
      <dgm:prSet/>
      <dgm:spPr/>
      <dgm:t>
        <a:bodyPr/>
        <a:lstStyle/>
        <a:p>
          <a:endParaRPr lang="es-CO" sz="1400"/>
        </a:p>
      </dgm:t>
    </dgm:pt>
    <dgm:pt modelId="{F11B7F7C-B13A-4873-8DC4-08F562908315}">
      <dgm:prSet custT="1"/>
      <dgm:spPr/>
      <dgm:t>
        <a:bodyPr/>
        <a:lstStyle/>
        <a:p>
          <a:r>
            <a:rPr lang="es-CO" sz="1400" b="1" dirty="0"/>
            <a:t>Enajenación Temprana</a:t>
          </a:r>
        </a:p>
      </dgm:t>
    </dgm:pt>
    <dgm:pt modelId="{D0A3E363-6983-4AE1-9DB8-327AFCDA1C67}" type="parTrans" cxnId="{515F74D2-DA45-41CE-8C75-F4D29687E18F}">
      <dgm:prSet/>
      <dgm:spPr/>
      <dgm:t>
        <a:bodyPr/>
        <a:lstStyle/>
        <a:p>
          <a:endParaRPr lang="es-CO" sz="1400"/>
        </a:p>
      </dgm:t>
    </dgm:pt>
    <dgm:pt modelId="{558EBF1D-FBD1-4895-A04F-802C8C0E9F47}" type="sibTrans" cxnId="{515F74D2-DA45-41CE-8C75-F4D29687E18F}">
      <dgm:prSet/>
      <dgm:spPr/>
      <dgm:t>
        <a:bodyPr/>
        <a:lstStyle/>
        <a:p>
          <a:endParaRPr lang="es-CO" sz="1400"/>
        </a:p>
      </dgm:t>
    </dgm:pt>
    <dgm:pt modelId="{FF6AB880-BF51-4B11-957F-53C5CD9ABF22}">
      <dgm:prSet custT="1"/>
      <dgm:spPr/>
      <dgm:t>
        <a:bodyPr/>
        <a:lstStyle/>
        <a:p>
          <a:r>
            <a:rPr lang="es-CO" sz="1400" b="1" dirty="0"/>
            <a:t>SANEAMIENTO AUTOMÁTICO</a:t>
          </a:r>
          <a:endParaRPr lang="es-CO" sz="1400" dirty="0"/>
        </a:p>
      </dgm:t>
    </dgm:pt>
    <dgm:pt modelId="{22C42E58-F390-4411-A0C8-EC018F04569F}" type="parTrans" cxnId="{E14AFD66-E3CA-41DD-9393-3F415D31D41A}">
      <dgm:prSet/>
      <dgm:spPr/>
      <dgm:t>
        <a:bodyPr/>
        <a:lstStyle/>
        <a:p>
          <a:endParaRPr lang="es-CO"/>
        </a:p>
      </dgm:t>
    </dgm:pt>
    <dgm:pt modelId="{775783B5-B103-459D-87C1-54E12FA577DB}" type="sibTrans" cxnId="{E14AFD66-E3CA-41DD-9393-3F415D31D41A}">
      <dgm:prSet/>
      <dgm:spPr/>
      <dgm:t>
        <a:bodyPr/>
        <a:lstStyle/>
        <a:p>
          <a:endParaRPr lang="es-CO"/>
        </a:p>
      </dgm:t>
    </dgm:pt>
    <dgm:pt modelId="{39E3CD89-6885-4E5C-B412-DCCA890CB682}" type="pres">
      <dgm:prSet presAssocID="{D50326D8-65E6-45F2-A27A-2B7AB79D1D44}" presName="hierChild1" presStyleCnt="0">
        <dgm:presLayoutVars>
          <dgm:chPref val="1"/>
          <dgm:dir/>
          <dgm:animOne val="branch"/>
          <dgm:animLvl val="lvl"/>
          <dgm:resizeHandles/>
        </dgm:presLayoutVars>
      </dgm:prSet>
      <dgm:spPr/>
    </dgm:pt>
    <dgm:pt modelId="{B9F59020-9B8F-4917-811F-60E8923A237B}" type="pres">
      <dgm:prSet presAssocID="{D922B3B4-1A2C-4B95-B0B7-4B11016DAE27}" presName="hierRoot1" presStyleCnt="0"/>
      <dgm:spPr/>
    </dgm:pt>
    <dgm:pt modelId="{F9438A2F-C8FB-4C0B-A67D-EFF6C6414396}" type="pres">
      <dgm:prSet presAssocID="{D922B3B4-1A2C-4B95-B0B7-4B11016DAE27}" presName="composite" presStyleCnt="0"/>
      <dgm:spPr/>
    </dgm:pt>
    <dgm:pt modelId="{6CCB2F11-F5BD-4F40-93FD-21A292889277}" type="pres">
      <dgm:prSet presAssocID="{D922B3B4-1A2C-4B95-B0B7-4B11016DAE27}" presName="background" presStyleLbl="node0" presStyleIdx="0" presStyleCnt="1"/>
      <dgm:spPr/>
    </dgm:pt>
    <dgm:pt modelId="{F2205D40-9439-4EA3-B3D7-38708F0D9155}" type="pres">
      <dgm:prSet presAssocID="{D922B3B4-1A2C-4B95-B0B7-4B11016DAE27}" presName="text" presStyleLbl="fgAcc0" presStyleIdx="0" presStyleCnt="1" custScaleX="138544" custScaleY="107516">
        <dgm:presLayoutVars>
          <dgm:chPref val="3"/>
        </dgm:presLayoutVars>
      </dgm:prSet>
      <dgm:spPr/>
    </dgm:pt>
    <dgm:pt modelId="{7F57E1B4-F4EC-40CC-ACF2-EFEDB0E655B0}" type="pres">
      <dgm:prSet presAssocID="{D922B3B4-1A2C-4B95-B0B7-4B11016DAE27}" presName="hierChild2" presStyleCnt="0"/>
      <dgm:spPr/>
    </dgm:pt>
    <dgm:pt modelId="{D18795BF-8EB1-4EBE-BAF0-93945823DD74}" type="pres">
      <dgm:prSet presAssocID="{5C017358-DFDD-43A2-89CD-2259140B3197}" presName="Name10" presStyleLbl="parChTrans1D2" presStyleIdx="0" presStyleCnt="4"/>
      <dgm:spPr/>
    </dgm:pt>
    <dgm:pt modelId="{0EDD80E0-98AC-4AE3-B7BC-4DBCADB9E67E}" type="pres">
      <dgm:prSet presAssocID="{E924DC5E-86D9-47A1-BC37-83F695009B94}" presName="hierRoot2" presStyleCnt="0"/>
      <dgm:spPr/>
    </dgm:pt>
    <dgm:pt modelId="{4037ADEB-B5C1-4A6C-92CD-1B7ED454B5FE}" type="pres">
      <dgm:prSet presAssocID="{E924DC5E-86D9-47A1-BC37-83F695009B94}" presName="composite2" presStyleCnt="0"/>
      <dgm:spPr/>
    </dgm:pt>
    <dgm:pt modelId="{5FB6DFD0-B90E-4301-AF1D-F60B6F81F864}" type="pres">
      <dgm:prSet presAssocID="{E924DC5E-86D9-47A1-BC37-83F695009B94}" presName="background2" presStyleLbl="node2" presStyleIdx="0" presStyleCnt="4"/>
      <dgm:spPr/>
    </dgm:pt>
    <dgm:pt modelId="{A6D9D215-FB8E-485A-87F2-3AFCC36B233E}" type="pres">
      <dgm:prSet presAssocID="{E924DC5E-86D9-47A1-BC37-83F695009B94}" presName="text2" presStyleLbl="fgAcc2" presStyleIdx="0" presStyleCnt="4" custLinFactNeighborX="1158" custLinFactNeighborY="6330">
        <dgm:presLayoutVars>
          <dgm:chPref val="3"/>
        </dgm:presLayoutVars>
      </dgm:prSet>
      <dgm:spPr/>
    </dgm:pt>
    <dgm:pt modelId="{FCD613AA-E99E-4548-9FAF-BE95FE92C5FE}" type="pres">
      <dgm:prSet presAssocID="{E924DC5E-86D9-47A1-BC37-83F695009B94}" presName="hierChild3" presStyleCnt="0"/>
      <dgm:spPr/>
    </dgm:pt>
    <dgm:pt modelId="{B6571D34-10D9-477C-96FC-9CD5F2B2383C}" type="pres">
      <dgm:prSet presAssocID="{22C42E58-F390-4411-A0C8-EC018F04569F}" presName="Name10" presStyleLbl="parChTrans1D2" presStyleIdx="1" presStyleCnt="4"/>
      <dgm:spPr/>
    </dgm:pt>
    <dgm:pt modelId="{C159B996-AFAB-4FCC-A818-BD57CA2DF401}" type="pres">
      <dgm:prSet presAssocID="{FF6AB880-BF51-4B11-957F-53C5CD9ABF22}" presName="hierRoot2" presStyleCnt="0"/>
      <dgm:spPr/>
    </dgm:pt>
    <dgm:pt modelId="{A9B835AC-7E54-4DF4-AC57-6583FF4EE59F}" type="pres">
      <dgm:prSet presAssocID="{FF6AB880-BF51-4B11-957F-53C5CD9ABF22}" presName="composite2" presStyleCnt="0"/>
      <dgm:spPr/>
    </dgm:pt>
    <dgm:pt modelId="{B08CB63F-283A-43A2-9959-392547A688B1}" type="pres">
      <dgm:prSet presAssocID="{FF6AB880-BF51-4B11-957F-53C5CD9ABF22}" presName="background2" presStyleLbl="node2" presStyleIdx="1" presStyleCnt="4"/>
      <dgm:spPr/>
    </dgm:pt>
    <dgm:pt modelId="{3350281D-2081-45B9-953B-7ED7216E8329}" type="pres">
      <dgm:prSet presAssocID="{FF6AB880-BF51-4B11-957F-53C5CD9ABF22}" presName="text2" presStyleLbl="fgAcc2" presStyleIdx="1" presStyleCnt="4">
        <dgm:presLayoutVars>
          <dgm:chPref val="3"/>
        </dgm:presLayoutVars>
      </dgm:prSet>
      <dgm:spPr/>
    </dgm:pt>
    <dgm:pt modelId="{A2B26D73-5B4C-48BF-8671-EACF45618308}" type="pres">
      <dgm:prSet presAssocID="{FF6AB880-BF51-4B11-957F-53C5CD9ABF22}" presName="hierChild3" presStyleCnt="0"/>
      <dgm:spPr/>
    </dgm:pt>
    <dgm:pt modelId="{F6034B7C-078D-4777-B31D-93F8C7012EAC}" type="pres">
      <dgm:prSet presAssocID="{55CBA14D-231E-4240-8B65-9527E4DCE831}" presName="Name10" presStyleLbl="parChTrans1D2" presStyleIdx="2" presStyleCnt="4"/>
      <dgm:spPr/>
    </dgm:pt>
    <dgm:pt modelId="{AA3EDACF-F9E0-476D-85F1-F30B2106ECEF}" type="pres">
      <dgm:prSet presAssocID="{C44AF7E7-4215-4260-9122-4AD22F615E05}" presName="hierRoot2" presStyleCnt="0"/>
      <dgm:spPr/>
    </dgm:pt>
    <dgm:pt modelId="{DF637118-4BBE-4C15-8638-200DF112FF8F}" type="pres">
      <dgm:prSet presAssocID="{C44AF7E7-4215-4260-9122-4AD22F615E05}" presName="composite2" presStyleCnt="0"/>
      <dgm:spPr/>
    </dgm:pt>
    <dgm:pt modelId="{BB43C07C-92CE-4B2C-BC3B-6577D7486163}" type="pres">
      <dgm:prSet presAssocID="{C44AF7E7-4215-4260-9122-4AD22F615E05}" presName="background2" presStyleLbl="node2" presStyleIdx="2" presStyleCnt="4"/>
      <dgm:spPr/>
    </dgm:pt>
    <dgm:pt modelId="{BED4105E-EB01-44BD-A51A-9A583A581FD0}" type="pres">
      <dgm:prSet presAssocID="{C44AF7E7-4215-4260-9122-4AD22F615E05}" presName="text2" presStyleLbl="fgAcc2" presStyleIdx="2" presStyleCnt="4">
        <dgm:presLayoutVars>
          <dgm:chPref val="3"/>
        </dgm:presLayoutVars>
      </dgm:prSet>
      <dgm:spPr/>
    </dgm:pt>
    <dgm:pt modelId="{CAC9DC5D-7571-4DC9-A2B5-FA5DD540558C}" type="pres">
      <dgm:prSet presAssocID="{C44AF7E7-4215-4260-9122-4AD22F615E05}" presName="hierChild3" presStyleCnt="0"/>
      <dgm:spPr/>
    </dgm:pt>
    <dgm:pt modelId="{D7A995DD-FF38-476F-9E1C-F7039CB6F86C}" type="pres">
      <dgm:prSet presAssocID="{D0A3E363-6983-4AE1-9DB8-327AFCDA1C67}" presName="Name10" presStyleLbl="parChTrans1D2" presStyleIdx="3" presStyleCnt="4"/>
      <dgm:spPr/>
    </dgm:pt>
    <dgm:pt modelId="{93E75398-35BB-4F86-84C9-85A3E6288344}" type="pres">
      <dgm:prSet presAssocID="{F11B7F7C-B13A-4873-8DC4-08F562908315}" presName="hierRoot2" presStyleCnt="0"/>
      <dgm:spPr/>
    </dgm:pt>
    <dgm:pt modelId="{7A6675C8-6D10-494A-A39C-A5E747C6AA72}" type="pres">
      <dgm:prSet presAssocID="{F11B7F7C-B13A-4873-8DC4-08F562908315}" presName="composite2" presStyleCnt="0"/>
      <dgm:spPr/>
    </dgm:pt>
    <dgm:pt modelId="{1747C67E-A52A-490E-98C4-B6239974B99F}" type="pres">
      <dgm:prSet presAssocID="{F11B7F7C-B13A-4873-8DC4-08F562908315}" presName="background2" presStyleLbl="node2" presStyleIdx="3" presStyleCnt="4"/>
      <dgm:spPr/>
    </dgm:pt>
    <dgm:pt modelId="{ED160657-86B5-49DA-A942-AC93C47BEC44}" type="pres">
      <dgm:prSet presAssocID="{F11B7F7C-B13A-4873-8DC4-08F562908315}" presName="text2" presStyleLbl="fgAcc2" presStyleIdx="3" presStyleCnt="4">
        <dgm:presLayoutVars>
          <dgm:chPref val="3"/>
        </dgm:presLayoutVars>
      </dgm:prSet>
      <dgm:spPr/>
    </dgm:pt>
    <dgm:pt modelId="{847E6C4D-F987-4C4C-9845-6CD45BD8B5D2}" type="pres">
      <dgm:prSet presAssocID="{F11B7F7C-B13A-4873-8DC4-08F562908315}" presName="hierChild3" presStyleCnt="0"/>
      <dgm:spPr/>
    </dgm:pt>
  </dgm:ptLst>
  <dgm:cxnLst>
    <dgm:cxn modelId="{1A44A629-28B1-486C-99BA-9FE801A38E78}" type="presOf" srcId="{D50326D8-65E6-45F2-A27A-2B7AB79D1D44}" destId="{39E3CD89-6885-4E5C-B412-DCCA890CB682}" srcOrd="0" destOrd="0" presId="urn:microsoft.com/office/officeart/2005/8/layout/hierarchy1"/>
    <dgm:cxn modelId="{A1BFBA60-C33D-4352-A43A-BC370BB524FC}" type="presOf" srcId="{D922B3B4-1A2C-4B95-B0B7-4B11016DAE27}" destId="{F2205D40-9439-4EA3-B3D7-38708F0D9155}" srcOrd="0" destOrd="0" presId="urn:microsoft.com/office/officeart/2005/8/layout/hierarchy1"/>
    <dgm:cxn modelId="{38D30F45-B143-42E7-BE0F-1980F1E07319}" type="presOf" srcId="{F11B7F7C-B13A-4873-8DC4-08F562908315}" destId="{ED160657-86B5-49DA-A942-AC93C47BEC44}" srcOrd="0" destOrd="0" presId="urn:microsoft.com/office/officeart/2005/8/layout/hierarchy1"/>
    <dgm:cxn modelId="{28564D45-EA55-474F-B06E-F91EAB5F5E2E}" type="presOf" srcId="{55CBA14D-231E-4240-8B65-9527E4DCE831}" destId="{F6034B7C-078D-4777-B31D-93F8C7012EAC}" srcOrd="0" destOrd="0" presId="urn:microsoft.com/office/officeart/2005/8/layout/hierarchy1"/>
    <dgm:cxn modelId="{E14AFD66-E3CA-41DD-9393-3F415D31D41A}" srcId="{D922B3B4-1A2C-4B95-B0B7-4B11016DAE27}" destId="{FF6AB880-BF51-4B11-957F-53C5CD9ABF22}" srcOrd="1" destOrd="0" parTransId="{22C42E58-F390-4411-A0C8-EC018F04569F}" sibTransId="{775783B5-B103-459D-87C1-54E12FA577DB}"/>
    <dgm:cxn modelId="{EA89EB48-0A50-49D3-AF31-D86F4096EB93}" type="presOf" srcId="{FF6AB880-BF51-4B11-957F-53C5CD9ABF22}" destId="{3350281D-2081-45B9-953B-7ED7216E8329}" srcOrd="0" destOrd="0" presId="urn:microsoft.com/office/officeart/2005/8/layout/hierarchy1"/>
    <dgm:cxn modelId="{DBB59854-3A7B-4BBD-A474-1BE3D0BD810F}" srcId="{D922B3B4-1A2C-4B95-B0B7-4B11016DAE27}" destId="{C44AF7E7-4215-4260-9122-4AD22F615E05}" srcOrd="2" destOrd="0" parTransId="{55CBA14D-231E-4240-8B65-9527E4DCE831}" sibTransId="{9AEC6E32-39FA-4B7A-8572-4536A04BD2C1}"/>
    <dgm:cxn modelId="{03BE9E87-1779-4967-8981-F92FA50E3E82}" type="presOf" srcId="{E924DC5E-86D9-47A1-BC37-83F695009B94}" destId="{A6D9D215-FB8E-485A-87F2-3AFCC36B233E}" srcOrd="0" destOrd="0" presId="urn:microsoft.com/office/officeart/2005/8/layout/hierarchy1"/>
    <dgm:cxn modelId="{B70BD08B-0BFE-447C-B07F-66664924E003}" type="presOf" srcId="{5C017358-DFDD-43A2-89CD-2259140B3197}" destId="{D18795BF-8EB1-4EBE-BAF0-93945823DD74}" srcOrd="0" destOrd="0" presId="urn:microsoft.com/office/officeart/2005/8/layout/hierarchy1"/>
    <dgm:cxn modelId="{140DAD92-9E2B-4959-A018-21641070EEEF}" type="presOf" srcId="{22C42E58-F390-4411-A0C8-EC018F04569F}" destId="{B6571D34-10D9-477C-96FC-9CD5F2B2383C}" srcOrd="0" destOrd="0" presId="urn:microsoft.com/office/officeart/2005/8/layout/hierarchy1"/>
    <dgm:cxn modelId="{D86E1DA1-F7D1-4C3C-8656-75DE465B0FDC}" type="presOf" srcId="{C44AF7E7-4215-4260-9122-4AD22F615E05}" destId="{BED4105E-EB01-44BD-A51A-9A583A581FD0}" srcOrd="0" destOrd="0" presId="urn:microsoft.com/office/officeart/2005/8/layout/hierarchy1"/>
    <dgm:cxn modelId="{4EABA2AC-D253-439D-9EF6-F9D7A17EA311}" type="presOf" srcId="{D0A3E363-6983-4AE1-9DB8-327AFCDA1C67}" destId="{D7A995DD-FF38-476F-9E1C-F7039CB6F86C}" srcOrd="0" destOrd="0" presId="urn:microsoft.com/office/officeart/2005/8/layout/hierarchy1"/>
    <dgm:cxn modelId="{515F74D2-DA45-41CE-8C75-F4D29687E18F}" srcId="{D922B3B4-1A2C-4B95-B0B7-4B11016DAE27}" destId="{F11B7F7C-B13A-4873-8DC4-08F562908315}" srcOrd="3" destOrd="0" parTransId="{D0A3E363-6983-4AE1-9DB8-327AFCDA1C67}" sibTransId="{558EBF1D-FBD1-4895-A04F-802C8C0E9F47}"/>
    <dgm:cxn modelId="{D2AF1ED7-DA96-4CAF-A365-4F3BC19E1092}" srcId="{D922B3B4-1A2C-4B95-B0B7-4B11016DAE27}" destId="{E924DC5E-86D9-47A1-BC37-83F695009B94}" srcOrd="0" destOrd="0" parTransId="{5C017358-DFDD-43A2-89CD-2259140B3197}" sibTransId="{B297DCC4-8E93-4EAB-B499-5DE5B3C5F692}"/>
    <dgm:cxn modelId="{2B4894F6-5208-4DE1-9CC3-FA4A46724A55}" srcId="{D50326D8-65E6-45F2-A27A-2B7AB79D1D44}" destId="{D922B3B4-1A2C-4B95-B0B7-4B11016DAE27}" srcOrd="0" destOrd="0" parTransId="{FF7A64AB-E921-424E-A6D8-F44DF0805CB8}" sibTransId="{57EC90D2-B780-4C86-A708-FD3795C2FAAC}"/>
    <dgm:cxn modelId="{684F4958-7ED1-4E01-8AB3-EDA5C300984D}" type="presParOf" srcId="{39E3CD89-6885-4E5C-B412-DCCA890CB682}" destId="{B9F59020-9B8F-4917-811F-60E8923A237B}" srcOrd="0" destOrd="0" presId="urn:microsoft.com/office/officeart/2005/8/layout/hierarchy1"/>
    <dgm:cxn modelId="{A81C8C40-D810-4FCD-8AD8-28F0C2C7E8AF}" type="presParOf" srcId="{B9F59020-9B8F-4917-811F-60E8923A237B}" destId="{F9438A2F-C8FB-4C0B-A67D-EFF6C6414396}" srcOrd="0" destOrd="0" presId="urn:microsoft.com/office/officeart/2005/8/layout/hierarchy1"/>
    <dgm:cxn modelId="{34259D48-3A07-4D06-93D6-92C6BC491893}" type="presParOf" srcId="{F9438A2F-C8FB-4C0B-A67D-EFF6C6414396}" destId="{6CCB2F11-F5BD-4F40-93FD-21A292889277}" srcOrd="0" destOrd="0" presId="urn:microsoft.com/office/officeart/2005/8/layout/hierarchy1"/>
    <dgm:cxn modelId="{1442A4C1-C506-4E96-B92F-41518B34378E}" type="presParOf" srcId="{F9438A2F-C8FB-4C0B-A67D-EFF6C6414396}" destId="{F2205D40-9439-4EA3-B3D7-38708F0D9155}" srcOrd="1" destOrd="0" presId="urn:microsoft.com/office/officeart/2005/8/layout/hierarchy1"/>
    <dgm:cxn modelId="{DE1FE96C-9DD4-40C4-9860-0F3B2777363C}" type="presParOf" srcId="{B9F59020-9B8F-4917-811F-60E8923A237B}" destId="{7F57E1B4-F4EC-40CC-ACF2-EFEDB0E655B0}" srcOrd="1" destOrd="0" presId="urn:microsoft.com/office/officeart/2005/8/layout/hierarchy1"/>
    <dgm:cxn modelId="{62814D9A-68EA-434E-9DEA-BA9D072EC689}" type="presParOf" srcId="{7F57E1B4-F4EC-40CC-ACF2-EFEDB0E655B0}" destId="{D18795BF-8EB1-4EBE-BAF0-93945823DD74}" srcOrd="0" destOrd="0" presId="urn:microsoft.com/office/officeart/2005/8/layout/hierarchy1"/>
    <dgm:cxn modelId="{D464AA5F-E2BE-4A75-8227-F17F24E330B1}" type="presParOf" srcId="{7F57E1B4-F4EC-40CC-ACF2-EFEDB0E655B0}" destId="{0EDD80E0-98AC-4AE3-B7BC-4DBCADB9E67E}" srcOrd="1" destOrd="0" presId="urn:microsoft.com/office/officeart/2005/8/layout/hierarchy1"/>
    <dgm:cxn modelId="{316021BE-0D90-48BF-BA01-0F04F7F42998}" type="presParOf" srcId="{0EDD80E0-98AC-4AE3-B7BC-4DBCADB9E67E}" destId="{4037ADEB-B5C1-4A6C-92CD-1B7ED454B5FE}" srcOrd="0" destOrd="0" presId="urn:microsoft.com/office/officeart/2005/8/layout/hierarchy1"/>
    <dgm:cxn modelId="{B1A0CBF3-E06F-4337-AFAE-E3A8B4A35DC7}" type="presParOf" srcId="{4037ADEB-B5C1-4A6C-92CD-1B7ED454B5FE}" destId="{5FB6DFD0-B90E-4301-AF1D-F60B6F81F864}" srcOrd="0" destOrd="0" presId="urn:microsoft.com/office/officeart/2005/8/layout/hierarchy1"/>
    <dgm:cxn modelId="{FBD98170-01AA-4CB3-B93D-CAAF8B5FE863}" type="presParOf" srcId="{4037ADEB-B5C1-4A6C-92CD-1B7ED454B5FE}" destId="{A6D9D215-FB8E-485A-87F2-3AFCC36B233E}" srcOrd="1" destOrd="0" presId="urn:microsoft.com/office/officeart/2005/8/layout/hierarchy1"/>
    <dgm:cxn modelId="{30EF494B-F8EB-454C-88C8-3E0F56257608}" type="presParOf" srcId="{0EDD80E0-98AC-4AE3-B7BC-4DBCADB9E67E}" destId="{FCD613AA-E99E-4548-9FAF-BE95FE92C5FE}" srcOrd="1" destOrd="0" presId="urn:microsoft.com/office/officeart/2005/8/layout/hierarchy1"/>
    <dgm:cxn modelId="{AA684FDC-A1DF-446A-82F4-582193FE2AF4}" type="presParOf" srcId="{7F57E1B4-F4EC-40CC-ACF2-EFEDB0E655B0}" destId="{B6571D34-10D9-477C-96FC-9CD5F2B2383C}" srcOrd="2" destOrd="0" presId="urn:microsoft.com/office/officeart/2005/8/layout/hierarchy1"/>
    <dgm:cxn modelId="{B26CF150-913B-4BE8-9EF4-AD60A442838B}" type="presParOf" srcId="{7F57E1B4-F4EC-40CC-ACF2-EFEDB0E655B0}" destId="{C159B996-AFAB-4FCC-A818-BD57CA2DF401}" srcOrd="3" destOrd="0" presId="urn:microsoft.com/office/officeart/2005/8/layout/hierarchy1"/>
    <dgm:cxn modelId="{58240F2B-3CE9-4279-B57A-29C4363ADC24}" type="presParOf" srcId="{C159B996-AFAB-4FCC-A818-BD57CA2DF401}" destId="{A9B835AC-7E54-4DF4-AC57-6583FF4EE59F}" srcOrd="0" destOrd="0" presId="urn:microsoft.com/office/officeart/2005/8/layout/hierarchy1"/>
    <dgm:cxn modelId="{DF6FC243-9CF8-44F9-8F32-C31D55AB032E}" type="presParOf" srcId="{A9B835AC-7E54-4DF4-AC57-6583FF4EE59F}" destId="{B08CB63F-283A-43A2-9959-392547A688B1}" srcOrd="0" destOrd="0" presId="urn:microsoft.com/office/officeart/2005/8/layout/hierarchy1"/>
    <dgm:cxn modelId="{9C885BEF-3EED-498C-90AE-E59DC2C1F14E}" type="presParOf" srcId="{A9B835AC-7E54-4DF4-AC57-6583FF4EE59F}" destId="{3350281D-2081-45B9-953B-7ED7216E8329}" srcOrd="1" destOrd="0" presId="urn:microsoft.com/office/officeart/2005/8/layout/hierarchy1"/>
    <dgm:cxn modelId="{6DA7C94D-0557-407B-A0BE-2785CB2B1186}" type="presParOf" srcId="{C159B996-AFAB-4FCC-A818-BD57CA2DF401}" destId="{A2B26D73-5B4C-48BF-8671-EACF45618308}" srcOrd="1" destOrd="0" presId="urn:microsoft.com/office/officeart/2005/8/layout/hierarchy1"/>
    <dgm:cxn modelId="{1B5112DF-A845-4E57-92F2-15AF84AC6865}" type="presParOf" srcId="{7F57E1B4-F4EC-40CC-ACF2-EFEDB0E655B0}" destId="{F6034B7C-078D-4777-B31D-93F8C7012EAC}" srcOrd="4" destOrd="0" presId="urn:microsoft.com/office/officeart/2005/8/layout/hierarchy1"/>
    <dgm:cxn modelId="{A259B0A9-BB3C-4BE3-A034-F0D4CC4585AE}" type="presParOf" srcId="{7F57E1B4-F4EC-40CC-ACF2-EFEDB0E655B0}" destId="{AA3EDACF-F9E0-476D-85F1-F30B2106ECEF}" srcOrd="5" destOrd="0" presId="urn:microsoft.com/office/officeart/2005/8/layout/hierarchy1"/>
    <dgm:cxn modelId="{C49DFF6D-A4B6-48DC-AEF7-D76D6CDCA65E}" type="presParOf" srcId="{AA3EDACF-F9E0-476D-85F1-F30B2106ECEF}" destId="{DF637118-4BBE-4C15-8638-200DF112FF8F}" srcOrd="0" destOrd="0" presId="urn:microsoft.com/office/officeart/2005/8/layout/hierarchy1"/>
    <dgm:cxn modelId="{EDA61BBD-7DCA-428D-B2D1-FAE1810CFC6D}" type="presParOf" srcId="{DF637118-4BBE-4C15-8638-200DF112FF8F}" destId="{BB43C07C-92CE-4B2C-BC3B-6577D7486163}" srcOrd="0" destOrd="0" presId="urn:microsoft.com/office/officeart/2005/8/layout/hierarchy1"/>
    <dgm:cxn modelId="{F30E9955-C3F6-4A2C-9335-73B20C947AF6}" type="presParOf" srcId="{DF637118-4BBE-4C15-8638-200DF112FF8F}" destId="{BED4105E-EB01-44BD-A51A-9A583A581FD0}" srcOrd="1" destOrd="0" presId="urn:microsoft.com/office/officeart/2005/8/layout/hierarchy1"/>
    <dgm:cxn modelId="{61F564AD-743E-458A-A76C-A34FD40C3368}" type="presParOf" srcId="{AA3EDACF-F9E0-476D-85F1-F30B2106ECEF}" destId="{CAC9DC5D-7571-4DC9-A2B5-FA5DD540558C}" srcOrd="1" destOrd="0" presId="urn:microsoft.com/office/officeart/2005/8/layout/hierarchy1"/>
    <dgm:cxn modelId="{9504AB88-B2ED-4281-99FB-E2C646D16D3A}" type="presParOf" srcId="{7F57E1B4-F4EC-40CC-ACF2-EFEDB0E655B0}" destId="{D7A995DD-FF38-476F-9E1C-F7039CB6F86C}" srcOrd="6" destOrd="0" presId="urn:microsoft.com/office/officeart/2005/8/layout/hierarchy1"/>
    <dgm:cxn modelId="{A2A94D47-436E-4E05-ADBC-1A96DB3C5EC4}" type="presParOf" srcId="{7F57E1B4-F4EC-40CC-ACF2-EFEDB0E655B0}" destId="{93E75398-35BB-4F86-84C9-85A3E6288344}" srcOrd="7" destOrd="0" presId="urn:microsoft.com/office/officeart/2005/8/layout/hierarchy1"/>
    <dgm:cxn modelId="{205EF9D1-0AF3-40C8-BE68-D678763599A1}" type="presParOf" srcId="{93E75398-35BB-4F86-84C9-85A3E6288344}" destId="{7A6675C8-6D10-494A-A39C-A5E747C6AA72}" srcOrd="0" destOrd="0" presId="urn:microsoft.com/office/officeart/2005/8/layout/hierarchy1"/>
    <dgm:cxn modelId="{F794CDF7-CB53-4102-AE9E-6F06C1DB7CE1}" type="presParOf" srcId="{7A6675C8-6D10-494A-A39C-A5E747C6AA72}" destId="{1747C67E-A52A-490E-98C4-B6239974B99F}" srcOrd="0" destOrd="0" presId="urn:microsoft.com/office/officeart/2005/8/layout/hierarchy1"/>
    <dgm:cxn modelId="{9816B5D3-C06C-419A-BFD5-007878F2D0C4}" type="presParOf" srcId="{7A6675C8-6D10-494A-A39C-A5E747C6AA72}" destId="{ED160657-86B5-49DA-A942-AC93C47BEC44}" srcOrd="1" destOrd="0" presId="urn:microsoft.com/office/officeart/2005/8/layout/hierarchy1"/>
    <dgm:cxn modelId="{6DE264AF-4119-4721-A7C7-5460AAB9BF1B}" type="presParOf" srcId="{93E75398-35BB-4F86-84C9-85A3E6288344}" destId="{847E6C4D-F987-4C4C-9845-6CD45BD8B5D2}"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C3686D-8311-4FBA-860B-0BAD91040B5D}" type="doc">
      <dgm:prSet loTypeId="urn:microsoft.com/office/officeart/2005/8/layout/chevron1" loCatId="process" qsTypeId="urn:microsoft.com/office/officeart/2005/8/quickstyle/simple1" qsCatId="simple" csTypeId="urn:microsoft.com/office/officeart/2005/8/colors/accent5_1" csCatId="accent5" phldr="1"/>
      <dgm:spPr/>
    </dgm:pt>
    <dgm:pt modelId="{5AB85D0D-8061-4F7B-862B-C8FAAE70F53A}">
      <dgm:prSet phldrT="[Texto]" custT="1"/>
      <dgm:spPr>
        <a:ln w="38100"/>
      </dgm:spPr>
      <dgm:t>
        <a:bodyPr/>
        <a:lstStyle/>
        <a:p>
          <a:r>
            <a:rPr lang="es-CO" sz="1400" b="1" dirty="0"/>
            <a:t>ACTIVIDADES</a:t>
          </a:r>
        </a:p>
        <a:p>
          <a:r>
            <a:rPr lang="es-CO" sz="1400" b="1" dirty="0"/>
            <a:t>Vic. Jurídica </a:t>
          </a:r>
        </a:p>
      </dgm:t>
    </dgm:pt>
    <dgm:pt modelId="{BCEBF27B-D231-461F-B03F-5F1A91BB1EB6}" type="parTrans" cxnId="{30421A06-7187-46C6-A883-CA61EA96D36E}">
      <dgm:prSet/>
      <dgm:spPr/>
      <dgm:t>
        <a:bodyPr/>
        <a:lstStyle/>
        <a:p>
          <a:endParaRPr lang="es-CO" sz="1400"/>
        </a:p>
      </dgm:t>
    </dgm:pt>
    <dgm:pt modelId="{4A1FCBA2-8F8C-4F3A-9CF8-137ED7A53F6B}" type="sibTrans" cxnId="{30421A06-7187-46C6-A883-CA61EA96D36E}">
      <dgm:prSet/>
      <dgm:spPr/>
      <dgm:t>
        <a:bodyPr/>
        <a:lstStyle/>
        <a:p>
          <a:endParaRPr lang="es-CO" sz="1400"/>
        </a:p>
      </dgm:t>
    </dgm:pt>
    <dgm:pt modelId="{FEF61109-AFDD-4599-8E74-033B3BE2D50C}">
      <dgm:prSet phldrT="[Texto]" custT="1"/>
      <dgm:spPr/>
      <dgm:t>
        <a:bodyPr/>
        <a:lstStyle/>
        <a:p>
          <a:pPr algn="just"/>
          <a:r>
            <a:rPr lang="es-CO" sz="1400" dirty="0"/>
            <a:t>Solicitar la creación del Código Registral (Jurídica). </a:t>
          </a:r>
        </a:p>
        <a:p>
          <a:pPr algn="just"/>
          <a:r>
            <a:rPr lang="es-CO" sz="1400" dirty="0"/>
            <a:t>(Resolución 7159 del 10 de junio de 2019) </a:t>
          </a:r>
        </a:p>
      </dgm:t>
    </dgm:pt>
    <dgm:pt modelId="{AE095C19-970F-462E-819A-3E184F0394CE}" type="parTrans" cxnId="{4EA1EBA9-7383-4DDE-A1BD-6F9B43531FEC}">
      <dgm:prSet/>
      <dgm:spPr/>
      <dgm:t>
        <a:bodyPr/>
        <a:lstStyle/>
        <a:p>
          <a:endParaRPr lang="es-CO" sz="1400"/>
        </a:p>
      </dgm:t>
    </dgm:pt>
    <dgm:pt modelId="{917D536E-8FD3-4721-862B-64AA059C9633}" type="sibTrans" cxnId="{4EA1EBA9-7383-4DDE-A1BD-6F9B43531FEC}">
      <dgm:prSet/>
      <dgm:spPr/>
      <dgm:t>
        <a:bodyPr/>
        <a:lstStyle/>
        <a:p>
          <a:endParaRPr lang="es-CO" sz="1400"/>
        </a:p>
      </dgm:t>
    </dgm:pt>
    <dgm:pt modelId="{43351CF1-D1DD-4E49-909E-B25BA3F15B83}">
      <dgm:prSet phldrT="[Texto]" custT="1"/>
      <dgm:spPr/>
      <dgm:t>
        <a:bodyPr/>
        <a:lstStyle/>
        <a:p>
          <a:pPr algn="just"/>
          <a:r>
            <a:rPr lang="es-CO" sz="1400" dirty="0"/>
            <a:t>Solicitar Instrucción o Circular a Superintendencia de Notariado y Registro (Jurídica)</a:t>
          </a:r>
        </a:p>
      </dgm:t>
    </dgm:pt>
    <dgm:pt modelId="{35A46F54-F643-4029-99C1-79ED7787B190}" type="parTrans" cxnId="{DF6EF249-B65C-4A41-B511-2321CECF6671}">
      <dgm:prSet/>
      <dgm:spPr/>
      <dgm:t>
        <a:bodyPr/>
        <a:lstStyle/>
        <a:p>
          <a:endParaRPr lang="es-CO" sz="1400"/>
        </a:p>
      </dgm:t>
    </dgm:pt>
    <dgm:pt modelId="{311DC843-03F2-4385-9966-6C1286758B20}" type="sibTrans" cxnId="{DF6EF249-B65C-4A41-B511-2321CECF6671}">
      <dgm:prSet/>
      <dgm:spPr/>
      <dgm:t>
        <a:bodyPr/>
        <a:lstStyle/>
        <a:p>
          <a:endParaRPr lang="es-CO" sz="1400"/>
        </a:p>
      </dgm:t>
    </dgm:pt>
    <dgm:pt modelId="{61ACE48B-7F5E-4CD0-8637-552A1F6B4D0E}" type="pres">
      <dgm:prSet presAssocID="{79C3686D-8311-4FBA-860B-0BAD91040B5D}" presName="Name0" presStyleCnt="0">
        <dgm:presLayoutVars>
          <dgm:dir/>
          <dgm:animLvl val="lvl"/>
          <dgm:resizeHandles val="exact"/>
        </dgm:presLayoutVars>
      </dgm:prSet>
      <dgm:spPr/>
    </dgm:pt>
    <dgm:pt modelId="{03BC688E-F271-49DD-911A-903B43A027EF}" type="pres">
      <dgm:prSet presAssocID="{5AB85D0D-8061-4F7B-862B-C8FAAE70F53A}" presName="parTxOnly" presStyleLbl="node1" presStyleIdx="0" presStyleCnt="3" custScaleX="32119" custScaleY="79554" custLinFactNeighborX="-6067" custLinFactNeighborY="2536">
        <dgm:presLayoutVars>
          <dgm:chMax val="0"/>
          <dgm:chPref val="0"/>
          <dgm:bulletEnabled val="1"/>
        </dgm:presLayoutVars>
      </dgm:prSet>
      <dgm:spPr/>
    </dgm:pt>
    <dgm:pt modelId="{C3AF9552-8F33-4C6B-87FD-08D9ABE5959D}" type="pres">
      <dgm:prSet presAssocID="{4A1FCBA2-8F8C-4F3A-9CF8-137ED7A53F6B}" presName="parTxOnlySpace" presStyleCnt="0"/>
      <dgm:spPr/>
    </dgm:pt>
    <dgm:pt modelId="{E5B57FA0-84EC-4BE1-AE7A-171BD93A643A}" type="pres">
      <dgm:prSet presAssocID="{FEF61109-AFDD-4599-8E74-033B3BE2D50C}" presName="parTxOnly" presStyleLbl="node1" presStyleIdx="1" presStyleCnt="3" custScaleX="67857" custScaleY="79554" custLinFactNeighborX="83169" custLinFactNeighborY="-2571">
        <dgm:presLayoutVars>
          <dgm:chMax val="0"/>
          <dgm:chPref val="0"/>
          <dgm:bulletEnabled val="1"/>
        </dgm:presLayoutVars>
      </dgm:prSet>
      <dgm:spPr/>
    </dgm:pt>
    <dgm:pt modelId="{8999260F-8CE7-462B-8BB0-541FA637672F}" type="pres">
      <dgm:prSet presAssocID="{917D536E-8FD3-4721-862B-64AA059C9633}" presName="parTxOnlySpace" presStyleCnt="0"/>
      <dgm:spPr/>
    </dgm:pt>
    <dgm:pt modelId="{5ADAD492-0718-4BA7-B28E-F69BB98A274D}" type="pres">
      <dgm:prSet presAssocID="{43351CF1-D1DD-4E49-909E-B25BA3F15B83}" presName="parTxOnly" presStyleLbl="node1" presStyleIdx="2" presStyleCnt="3" custScaleX="48973" custScaleY="79554">
        <dgm:presLayoutVars>
          <dgm:chMax val="0"/>
          <dgm:chPref val="0"/>
          <dgm:bulletEnabled val="1"/>
        </dgm:presLayoutVars>
      </dgm:prSet>
      <dgm:spPr/>
    </dgm:pt>
  </dgm:ptLst>
  <dgm:cxnLst>
    <dgm:cxn modelId="{30421A06-7187-46C6-A883-CA61EA96D36E}" srcId="{79C3686D-8311-4FBA-860B-0BAD91040B5D}" destId="{5AB85D0D-8061-4F7B-862B-C8FAAE70F53A}" srcOrd="0" destOrd="0" parTransId="{BCEBF27B-D231-461F-B03F-5F1A91BB1EB6}" sibTransId="{4A1FCBA2-8F8C-4F3A-9CF8-137ED7A53F6B}"/>
    <dgm:cxn modelId="{DF6EF249-B65C-4A41-B511-2321CECF6671}" srcId="{79C3686D-8311-4FBA-860B-0BAD91040B5D}" destId="{43351CF1-D1DD-4E49-909E-B25BA3F15B83}" srcOrd="2" destOrd="0" parTransId="{35A46F54-F643-4029-99C1-79ED7787B190}" sibTransId="{311DC843-03F2-4385-9966-6C1286758B20}"/>
    <dgm:cxn modelId="{F5CD78A0-5079-46D0-889C-D81AE698E6B8}" type="presOf" srcId="{43351CF1-D1DD-4E49-909E-B25BA3F15B83}" destId="{5ADAD492-0718-4BA7-B28E-F69BB98A274D}" srcOrd="0" destOrd="0" presId="urn:microsoft.com/office/officeart/2005/8/layout/chevron1"/>
    <dgm:cxn modelId="{4EA1EBA9-7383-4DDE-A1BD-6F9B43531FEC}" srcId="{79C3686D-8311-4FBA-860B-0BAD91040B5D}" destId="{FEF61109-AFDD-4599-8E74-033B3BE2D50C}" srcOrd="1" destOrd="0" parTransId="{AE095C19-970F-462E-819A-3E184F0394CE}" sibTransId="{917D536E-8FD3-4721-862B-64AA059C9633}"/>
    <dgm:cxn modelId="{FE08B4AE-B1A7-4D5B-ADFD-7E2839B69E0F}" type="presOf" srcId="{79C3686D-8311-4FBA-860B-0BAD91040B5D}" destId="{61ACE48B-7F5E-4CD0-8637-552A1F6B4D0E}" srcOrd="0" destOrd="0" presId="urn:microsoft.com/office/officeart/2005/8/layout/chevron1"/>
    <dgm:cxn modelId="{103472C8-02C7-4D58-AD31-D91849598651}" type="presOf" srcId="{FEF61109-AFDD-4599-8E74-033B3BE2D50C}" destId="{E5B57FA0-84EC-4BE1-AE7A-171BD93A643A}" srcOrd="0" destOrd="0" presId="urn:microsoft.com/office/officeart/2005/8/layout/chevron1"/>
    <dgm:cxn modelId="{1FE5EAD8-2707-446D-A1F6-64D88B657B4E}" type="presOf" srcId="{5AB85D0D-8061-4F7B-862B-C8FAAE70F53A}" destId="{03BC688E-F271-49DD-911A-903B43A027EF}" srcOrd="0" destOrd="0" presId="urn:microsoft.com/office/officeart/2005/8/layout/chevron1"/>
    <dgm:cxn modelId="{CAB26BCF-56FB-425E-A9F0-D5208277C702}" type="presParOf" srcId="{61ACE48B-7F5E-4CD0-8637-552A1F6B4D0E}" destId="{03BC688E-F271-49DD-911A-903B43A027EF}" srcOrd="0" destOrd="0" presId="urn:microsoft.com/office/officeart/2005/8/layout/chevron1"/>
    <dgm:cxn modelId="{7B28424D-167C-44E7-A47D-C9184CDAB3CC}" type="presParOf" srcId="{61ACE48B-7F5E-4CD0-8637-552A1F6B4D0E}" destId="{C3AF9552-8F33-4C6B-87FD-08D9ABE5959D}" srcOrd="1" destOrd="0" presId="urn:microsoft.com/office/officeart/2005/8/layout/chevron1"/>
    <dgm:cxn modelId="{90734D03-3E0F-400D-A6B3-2F44B3C27000}" type="presParOf" srcId="{61ACE48B-7F5E-4CD0-8637-552A1F6B4D0E}" destId="{E5B57FA0-84EC-4BE1-AE7A-171BD93A643A}" srcOrd="2" destOrd="0" presId="urn:microsoft.com/office/officeart/2005/8/layout/chevron1"/>
    <dgm:cxn modelId="{3AD3FBF6-0317-4491-81E6-0C0E7A42E642}" type="presParOf" srcId="{61ACE48B-7F5E-4CD0-8637-552A1F6B4D0E}" destId="{8999260F-8CE7-462B-8BB0-541FA637672F}" srcOrd="3" destOrd="0" presId="urn:microsoft.com/office/officeart/2005/8/layout/chevron1"/>
    <dgm:cxn modelId="{62481429-FE89-4033-8CFC-D7ACF396D0B4}" type="presParOf" srcId="{61ACE48B-7F5E-4CD0-8637-552A1F6B4D0E}" destId="{5ADAD492-0718-4BA7-B28E-F69BB98A274D}" srcOrd="4"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0326D8-65E6-45F2-A27A-2B7AB79D1D44}"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s-CO"/>
        </a:p>
      </dgm:t>
    </dgm:pt>
    <dgm:pt modelId="{D922B3B4-1A2C-4B95-B0B7-4B11016DAE27}">
      <dgm:prSet phldrT="[Texto]" custT="1"/>
      <dgm:spPr/>
      <dgm:t>
        <a:bodyPr/>
        <a:lstStyle/>
        <a:p>
          <a:r>
            <a:rPr lang="es-CO" sz="1400" b="1" dirty="0"/>
            <a:t>Art. 72  </a:t>
          </a:r>
        </a:p>
        <a:p>
          <a:r>
            <a:rPr lang="es-CO" sz="1400" b="1" dirty="0"/>
            <a:t>FACTORES ECONOMÉTRICOS</a:t>
          </a:r>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dirty="0">
              <a:solidFill>
                <a:schemeClr val="tx1"/>
              </a:solidFill>
            </a:rPr>
            <a:t>Metodología -Valorización factores Econométricos</a:t>
          </a:r>
        </a:p>
        <a:p>
          <a:r>
            <a:rPr lang="es-CO" sz="1400" dirty="0">
              <a:solidFill>
                <a:schemeClr val="tx1"/>
              </a:solidFill>
            </a:rPr>
            <a:t>Venta Masiva</a:t>
          </a:r>
          <a:endParaRPr lang="es-CO" sz="1400" dirty="0"/>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a:p>
      </dgm:t>
    </dgm:pt>
    <dgm:pt modelId="{C44AF7E7-4215-4260-9122-4AD22F615E05}">
      <dgm:prSet phldrT="[Texto]" custT="1"/>
      <dgm:spPr/>
      <dgm:t>
        <a:bodyPr/>
        <a:lstStyle/>
        <a:p>
          <a:r>
            <a:rPr lang="es-CO" sz="1400" dirty="0">
              <a:solidFill>
                <a:schemeClr val="tx1"/>
              </a:solidFill>
            </a:rPr>
            <a:t>Se debe incorporar las variables en el Decreto Reglamentario.</a:t>
          </a:r>
        </a:p>
        <a:p>
          <a:r>
            <a:rPr lang="es-CO" sz="1400" dirty="0">
              <a:solidFill>
                <a:schemeClr val="tx1"/>
              </a:solidFill>
            </a:rPr>
            <a:t>(Gerencia Técnica)</a:t>
          </a:r>
          <a:endParaRPr lang="es-CO" sz="1400" dirty="0"/>
        </a:p>
      </dgm:t>
    </dgm:pt>
    <dgm:pt modelId="{55CBA14D-231E-4240-8B65-9527E4DCE831}" type="parTrans" cxnId="{DBB59854-3A7B-4BBD-A474-1BE3D0BD810F}">
      <dgm:prSet/>
      <dgm:spPr/>
      <dgm:t>
        <a:bodyPr/>
        <a:lstStyle/>
        <a:p>
          <a:endParaRPr lang="es-CO" sz="1400"/>
        </a:p>
      </dgm:t>
    </dgm:pt>
    <dgm:pt modelId="{9AEC6E32-39FA-4B7A-8572-4536A04BD2C1}" type="sibTrans" cxnId="{DBB59854-3A7B-4BBD-A474-1BE3D0BD810F}">
      <dgm:prSet/>
      <dgm:spPr/>
      <dgm:t>
        <a:bodyPr/>
        <a:lstStyle/>
        <a:p>
          <a:endParaRPr lang="es-CO" sz="1400"/>
        </a:p>
      </dgm:t>
    </dgm:pt>
    <dgm:pt modelId="{A897F395-D442-4FB3-8083-9DBA7489C99F}">
      <dgm:prSet phldrT="[Texto]" custT="1"/>
      <dgm:spPr/>
      <dgm:t>
        <a:bodyPr/>
        <a:lstStyle/>
        <a:p>
          <a:r>
            <a:rPr lang="es-CO" sz="1400" b="1" dirty="0">
              <a:solidFill>
                <a:schemeClr val="tx1"/>
              </a:solidFill>
            </a:rPr>
            <a:t>Actividad</a:t>
          </a:r>
        </a:p>
        <a:p>
          <a:r>
            <a:rPr lang="es-CO" sz="1400" dirty="0">
              <a:solidFill>
                <a:schemeClr val="tx1"/>
              </a:solidFill>
            </a:rPr>
            <a:t>Diseño de metodología por parte de la Gerencia Técnica</a:t>
          </a:r>
          <a:endParaRPr lang="es-CO" sz="1400" dirty="0"/>
        </a:p>
      </dgm:t>
    </dgm:pt>
    <dgm:pt modelId="{22615569-0113-4891-82F9-65E32392AA5E}" type="parTrans" cxnId="{718C6D08-3662-435F-BD6E-8C36137EB67B}">
      <dgm:prSet/>
      <dgm:spPr/>
      <dgm:t>
        <a:bodyPr/>
        <a:lstStyle/>
        <a:p>
          <a:endParaRPr lang="es-CO" sz="1400"/>
        </a:p>
      </dgm:t>
    </dgm:pt>
    <dgm:pt modelId="{3A784784-15E7-4A09-B469-4947177B6B32}" type="sibTrans" cxnId="{718C6D08-3662-435F-BD6E-8C36137EB67B}">
      <dgm:prSet/>
      <dgm:spPr/>
      <dgm:t>
        <a:bodyPr/>
        <a:lstStyle/>
        <a:p>
          <a:endParaRPr lang="es-CO" sz="1400"/>
        </a:p>
      </dgm:t>
    </dgm:pt>
    <dgm:pt modelId="{39E3CD89-6885-4E5C-B412-DCCA890CB682}" type="pres">
      <dgm:prSet presAssocID="{D50326D8-65E6-45F2-A27A-2B7AB79D1D44}" presName="hierChild1" presStyleCnt="0">
        <dgm:presLayoutVars>
          <dgm:chPref val="1"/>
          <dgm:dir/>
          <dgm:animOne val="branch"/>
          <dgm:animLvl val="lvl"/>
          <dgm:resizeHandles/>
        </dgm:presLayoutVars>
      </dgm:prSet>
      <dgm:spPr/>
    </dgm:pt>
    <dgm:pt modelId="{B9F59020-9B8F-4917-811F-60E8923A237B}" type="pres">
      <dgm:prSet presAssocID="{D922B3B4-1A2C-4B95-B0B7-4B11016DAE27}" presName="hierRoot1" presStyleCnt="0"/>
      <dgm:spPr/>
    </dgm:pt>
    <dgm:pt modelId="{F9438A2F-C8FB-4C0B-A67D-EFF6C6414396}" type="pres">
      <dgm:prSet presAssocID="{D922B3B4-1A2C-4B95-B0B7-4B11016DAE27}" presName="composite" presStyleCnt="0"/>
      <dgm:spPr/>
    </dgm:pt>
    <dgm:pt modelId="{6CCB2F11-F5BD-4F40-93FD-21A292889277}" type="pres">
      <dgm:prSet presAssocID="{D922B3B4-1A2C-4B95-B0B7-4B11016DAE27}" presName="background" presStyleLbl="node0" presStyleIdx="0" presStyleCnt="1"/>
      <dgm:spPr/>
    </dgm:pt>
    <dgm:pt modelId="{F2205D40-9439-4EA3-B3D7-38708F0D9155}" type="pres">
      <dgm:prSet presAssocID="{D922B3B4-1A2C-4B95-B0B7-4B11016DAE27}" presName="text" presStyleLbl="fgAcc0" presStyleIdx="0" presStyleCnt="1" custScaleX="138544" custScaleY="107516">
        <dgm:presLayoutVars>
          <dgm:chPref val="3"/>
        </dgm:presLayoutVars>
      </dgm:prSet>
      <dgm:spPr/>
    </dgm:pt>
    <dgm:pt modelId="{7F57E1B4-F4EC-40CC-ACF2-EFEDB0E655B0}" type="pres">
      <dgm:prSet presAssocID="{D922B3B4-1A2C-4B95-B0B7-4B11016DAE27}" presName="hierChild2" presStyleCnt="0"/>
      <dgm:spPr/>
    </dgm:pt>
    <dgm:pt modelId="{D18795BF-8EB1-4EBE-BAF0-93945823DD74}" type="pres">
      <dgm:prSet presAssocID="{5C017358-DFDD-43A2-89CD-2259140B3197}" presName="Name10" presStyleLbl="parChTrans1D2" presStyleIdx="0" presStyleCnt="3"/>
      <dgm:spPr/>
    </dgm:pt>
    <dgm:pt modelId="{0EDD80E0-98AC-4AE3-B7BC-4DBCADB9E67E}" type="pres">
      <dgm:prSet presAssocID="{E924DC5E-86D9-47A1-BC37-83F695009B94}" presName="hierRoot2" presStyleCnt="0"/>
      <dgm:spPr/>
    </dgm:pt>
    <dgm:pt modelId="{4037ADEB-B5C1-4A6C-92CD-1B7ED454B5FE}" type="pres">
      <dgm:prSet presAssocID="{E924DC5E-86D9-47A1-BC37-83F695009B94}" presName="composite2" presStyleCnt="0"/>
      <dgm:spPr/>
    </dgm:pt>
    <dgm:pt modelId="{5FB6DFD0-B90E-4301-AF1D-F60B6F81F864}" type="pres">
      <dgm:prSet presAssocID="{E924DC5E-86D9-47A1-BC37-83F695009B94}" presName="background2" presStyleLbl="node2" presStyleIdx="0" presStyleCnt="3"/>
      <dgm:spPr/>
    </dgm:pt>
    <dgm:pt modelId="{A6D9D215-FB8E-485A-87F2-3AFCC36B233E}" type="pres">
      <dgm:prSet presAssocID="{E924DC5E-86D9-47A1-BC37-83F695009B94}" presName="text2" presStyleLbl="fgAcc2" presStyleIdx="0" presStyleCnt="3" custScaleX="132051" custScaleY="151613" custLinFactNeighborX="1158" custLinFactNeighborY="6330">
        <dgm:presLayoutVars>
          <dgm:chPref val="3"/>
        </dgm:presLayoutVars>
      </dgm:prSet>
      <dgm:spPr/>
    </dgm:pt>
    <dgm:pt modelId="{FCD613AA-E99E-4548-9FAF-BE95FE92C5FE}" type="pres">
      <dgm:prSet presAssocID="{E924DC5E-86D9-47A1-BC37-83F695009B94}" presName="hierChild3" presStyleCnt="0"/>
      <dgm:spPr/>
    </dgm:pt>
    <dgm:pt modelId="{6940D751-4148-4455-8CE4-DC973A87EF5D}" type="pres">
      <dgm:prSet presAssocID="{22615569-0113-4891-82F9-65E32392AA5E}" presName="Name10" presStyleLbl="parChTrans1D2" presStyleIdx="1" presStyleCnt="3"/>
      <dgm:spPr/>
    </dgm:pt>
    <dgm:pt modelId="{68F9E27B-ABDB-4B0B-965E-0FBF7414DA11}" type="pres">
      <dgm:prSet presAssocID="{A897F395-D442-4FB3-8083-9DBA7489C99F}" presName="hierRoot2" presStyleCnt="0"/>
      <dgm:spPr/>
    </dgm:pt>
    <dgm:pt modelId="{338D97AC-EA71-4EEB-95C2-8A398629360B}" type="pres">
      <dgm:prSet presAssocID="{A897F395-D442-4FB3-8083-9DBA7489C99F}" presName="composite2" presStyleCnt="0"/>
      <dgm:spPr/>
    </dgm:pt>
    <dgm:pt modelId="{47E7359D-8260-43EC-9527-D8C2A079ADB2}" type="pres">
      <dgm:prSet presAssocID="{A897F395-D442-4FB3-8083-9DBA7489C99F}" presName="background2" presStyleLbl="node2" presStyleIdx="1" presStyleCnt="3"/>
      <dgm:spPr/>
    </dgm:pt>
    <dgm:pt modelId="{6DB9487A-35F9-47C0-B2F1-46057F4E5F9F}" type="pres">
      <dgm:prSet presAssocID="{A897F395-D442-4FB3-8083-9DBA7489C99F}" presName="text2" presStyleLbl="fgAcc2" presStyleIdx="1" presStyleCnt="3" custScaleX="151054" custScaleY="144932">
        <dgm:presLayoutVars>
          <dgm:chPref val="3"/>
        </dgm:presLayoutVars>
      </dgm:prSet>
      <dgm:spPr/>
    </dgm:pt>
    <dgm:pt modelId="{486D8749-AF65-4CE2-90C7-D3F891FE8E1B}" type="pres">
      <dgm:prSet presAssocID="{A897F395-D442-4FB3-8083-9DBA7489C99F}" presName="hierChild3" presStyleCnt="0"/>
      <dgm:spPr/>
    </dgm:pt>
    <dgm:pt modelId="{F6034B7C-078D-4777-B31D-93F8C7012EAC}" type="pres">
      <dgm:prSet presAssocID="{55CBA14D-231E-4240-8B65-9527E4DCE831}" presName="Name10" presStyleLbl="parChTrans1D2" presStyleIdx="2" presStyleCnt="3"/>
      <dgm:spPr/>
    </dgm:pt>
    <dgm:pt modelId="{AA3EDACF-F9E0-476D-85F1-F30B2106ECEF}" type="pres">
      <dgm:prSet presAssocID="{C44AF7E7-4215-4260-9122-4AD22F615E05}" presName="hierRoot2" presStyleCnt="0"/>
      <dgm:spPr/>
    </dgm:pt>
    <dgm:pt modelId="{DF637118-4BBE-4C15-8638-200DF112FF8F}" type="pres">
      <dgm:prSet presAssocID="{C44AF7E7-4215-4260-9122-4AD22F615E05}" presName="composite2" presStyleCnt="0"/>
      <dgm:spPr/>
    </dgm:pt>
    <dgm:pt modelId="{BB43C07C-92CE-4B2C-BC3B-6577D7486163}" type="pres">
      <dgm:prSet presAssocID="{C44AF7E7-4215-4260-9122-4AD22F615E05}" presName="background2" presStyleLbl="node2" presStyleIdx="2" presStyleCnt="3"/>
      <dgm:spPr/>
    </dgm:pt>
    <dgm:pt modelId="{BED4105E-EB01-44BD-A51A-9A583A581FD0}" type="pres">
      <dgm:prSet presAssocID="{C44AF7E7-4215-4260-9122-4AD22F615E05}" presName="text2" presStyleLbl="fgAcc2" presStyleIdx="2" presStyleCnt="3" custScaleX="150118" custScaleY="165317">
        <dgm:presLayoutVars>
          <dgm:chPref val="3"/>
        </dgm:presLayoutVars>
      </dgm:prSet>
      <dgm:spPr/>
    </dgm:pt>
    <dgm:pt modelId="{CAC9DC5D-7571-4DC9-A2B5-FA5DD540558C}" type="pres">
      <dgm:prSet presAssocID="{C44AF7E7-4215-4260-9122-4AD22F615E05}" presName="hierChild3" presStyleCnt="0"/>
      <dgm:spPr/>
    </dgm:pt>
  </dgm:ptLst>
  <dgm:cxnLst>
    <dgm:cxn modelId="{718C6D08-3662-435F-BD6E-8C36137EB67B}" srcId="{D922B3B4-1A2C-4B95-B0B7-4B11016DAE27}" destId="{A897F395-D442-4FB3-8083-9DBA7489C99F}" srcOrd="1" destOrd="0" parTransId="{22615569-0113-4891-82F9-65E32392AA5E}" sibTransId="{3A784784-15E7-4A09-B469-4947177B6B32}"/>
    <dgm:cxn modelId="{1A44A629-28B1-486C-99BA-9FE801A38E78}" type="presOf" srcId="{D50326D8-65E6-45F2-A27A-2B7AB79D1D44}" destId="{39E3CD89-6885-4E5C-B412-DCCA890CB682}" srcOrd="0" destOrd="0" presId="urn:microsoft.com/office/officeart/2005/8/layout/hierarchy1"/>
    <dgm:cxn modelId="{A1BFBA60-C33D-4352-A43A-BC370BB524FC}" type="presOf" srcId="{D922B3B4-1A2C-4B95-B0B7-4B11016DAE27}" destId="{F2205D40-9439-4EA3-B3D7-38708F0D9155}" srcOrd="0" destOrd="0" presId="urn:microsoft.com/office/officeart/2005/8/layout/hierarchy1"/>
    <dgm:cxn modelId="{28564D45-EA55-474F-B06E-F91EAB5F5E2E}" type="presOf" srcId="{55CBA14D-231E-4240-8B65-9527E4DCE831}" destId="{F6034B7C-078D-4777-B31D-93F8C7012EAC}" srcOrd="0" destOrd="0" presId="urn:microsoft.com/office/officeart/2005/8/layout/hierarchy1"/>
    <dgm:cxn modelId="{BA223046-FDBA-4B4C-B42A-0DEF45D8279A}" type="presOf" srcId="{A897F395-D442-4FB3-8083-9DBA7489C99F}" destId="{6DB9487A-35F9-47C0-B2F1-46057F4E5F9F}" srcOrd="0" destOrd="0" presId="urn:microsoft.com/office/officeart/2005/8/layout/hierarchy1"/>
    <dgm:cxn modelId="{DBB59854-3A7B-4BBD-A474-1BE3D0BD810F}" srcId="{D922B3B4-1A2C-4B95-B0B7-4B11016DAE27}" destId="{C44AF7E7-4215-4260-9122-4AD22F615E05}" srcOrd="2" destOrd="0" parTransId="{55CBA14D-231E-4240-8B65-9527E4DCE831}" sibTransId="{9AEC6E32-39FA-4B7A-8572-4536A04BD2C1}"/>
    <dgm:cxn modelId="{39CBFB55-9789-4EE9-8E91-FF09154280ED}" type="presOf" srcId="{22615569-0113-4891-82F9-65E32392AA5E}" destId="{6940D751-4148-4455-8CE4-DC973A87EF5D}" srcOrd="0" destOrd="0" presId="urn:microsoft.com/office/officeart/2005/8/layout/hierarchy1"/>
    <dgm:cxn modelId="{03BE9E87-1779-4967-8981-F92FA50E3E82}" type="presOf" srcId="{E924DC5E-86D9-47A1-BC37-83F695009B94}" destId="{A6D9D215-FB8E-485A-87F2-3AFCC36B233E}" srcOrd="0" destOrd="0" presId="urn:microsoft.com/office/officeart/2005/8/layout/hierarchy1"/>
    <dgm:cxn modelId="{B70BD08B-0BFE-447C-B07F-66664924E003}" type="presOf" srcId="{5C017358-DFDD-43A2-89CD-2259140B3197}" destId="{D18795BF-8EB1-4EBE-BAF0-93945823DD74}" srcOrd="0" destOrd="0" presId="urn:microsoft.com/office/officeart/2005/8/layout/hierarchy1"/>
    <dgm:cxn modelId="{D86E1DA1-F7D1-4C3C-8656-75DE465B0FDC}" type="presOf" srcId="{C44AF7E7-4215-4260-9122-4AD22F615E05}" destId="{BED4105E-EB01-44BD-A51A-9A583A581FD0}" srcOrd="0" destOrd="0" presId="urn:microsoft.com/office/officeart/2005/8/layout/hierarchy1"/>
    <dgm:cxn modelId="{D2AF1ED7-DA96-4CAF-A365-4F3BC19E1092}" srcId="{D922B3B4-1A2C-4B95-B0B7-4B11016DAE27}" destId="{E924DC5E-86D9-47A1-BC37-83F695009B94}" srcOrd="0" destOrd="0" parTransId="{5C017358-DFDD-43A2-89CD-2259140B3197}" sibTransId="{B297DCC4-8E93-4EAB-B499-5DE5B3C5F692}"/>
    <dgm:cxn modelId="{2B4894F6-5208-4DE1-9CC3-FA4A46724A55}" srcId="{D50326D8-65E6-45F2-A27A-2B7AB79D1D44}" destId="{D922B3B4-1A2C-4B95-B0B7-4B11016DAE27}" srcOrd="0" destOrd="0" parTransId="{FF7A64AB-E921-424E-A6D8-F44DF0805CB8}" sibTransId="{57EC90D2-B780-4C86-A708-FD3795C2FAAC}"/>
    <dgm:cxn modelId="{684F4958-7ED1-4E01-8AB3-EDA5C300984D}" type="presParOf" srcId="{39E3CD89-6885-4E5C-B412-DCCA890CB682}" destId="{B9F59020-9B8F-4917-811F-60E8923A237B}" srcOrd="0" destOrd="0" presId="urn:microsoft.com/office/officeart/2005/8/layout/hierarchy1"/>
    <dgm:cxn modelId="{A81C8C40-D810-4FCD-8AD8-28F0C2C7E8AF}" type="presParOf" srcId="{B9F59020-9B8F-4917-811F-60E8923A237B}" destId="{F9438A2F-C8FB-4C0B-A67D-EFF6C6414396}" srcOrd="0" destOrd="0" presId="urn:microsoft.com/office/officeart/2005/8/layout/hierarchy1"/>
    <dgm:cxn modelId="{34259D48-3A07-4D06-93D6-92C6BC491893}" type="presParOf" srcId="{F9438A2F-C8FB-4C0B-A67D-EFF6C6414396}" destId="{6CCB2F11-F5BD-4F40-93FD-21A292889277}" srcOrd="0" destOrd="0" presId="urn:microsoft.com/office/officeart/2005/8/layout/hierarchy1"/>
    <dgm:cxn modelId="{1442A4C1-C506-4E96-B92F-41518B34378E}" type="presParOf" srcId="{F9438A2F-C8FB-4C0B-A67D-EFF6C6414396}" destId="{F2205D40-9439-4EA3-B3D7-38708F0D9155}" srcOrd="1" destOrd="0" presId="urn:microsoft.com/office/officeart/2005/8/layout/hierarchy1"/>
    <dgm:cxn modelId="{DE1FE96C-9DD4-40C4-9860-0F3B2777363C}" type="presParOf" srcId="{B9F59020-9B8F-4917-811F-60E8923A237B}" destId="{7F57E1B4-F4EC-40CC-ACF2-EFEDB0E655B0}" srcOrd="1" destOrd="0" presId="urn:microsoft.com/office/officeart/2005/8/layout/hierarchy1"/>
    <dgm:cxn modelId="{62814D9A-68EA-434E-9DEA-BA9D072EC689}" type="presParOf" srcId="{7F57E1B4-F4EC-40CC-ACF2-EFEDB0E655B0}" destId="{D18795BF-8EB1-4EBE-BAF0-93945823DD74}" srcOrd="0" destOrd="0" presId="urn:microsoft.com/office/officeart/2005/8/layout/hierarchy1"/>
    <dgm:cxn modelId="{D464AA5F-E2BE-4A75-8227-F17F24E330B1}" type="presParOf" srcId="{7F57E1B4-F4EC-40CC-ACF2-EFEDB0E655B0}" destId="{0EDD80E0-98AC-4AE3-B7BC-4DBCADB9E67E}" srcOrd="1" destOrd="0" presId="urn:microsoft.com/office/officeart/2005/8/layout/hierarchy1"/>
    <dgm:cxn modelId="{316021BE-0D90-48BF-BA01-0F04F7F42998}" type="presParOf" srcId="{0EDD80E0-98AC-4AE3-B7BC-4DBCADB9E67E}" destId="{4037ADEB-B5C1-4A6C-92CD-1B7ED454B5FE}" srcOrd="0" destOrd="0" presId="urn:microsoft.com/office/officeart/2005/8/layout/hierarchy1"/>
    <dgm:cxn modelId="{B1A0CBF3-E06F-4337-AFAE-E3A8B4A35DC7}" type="presParOf" srcId="{4037ADEB-B5C1-4A6C-92CD-1B7ED454B5FE}" destId="{5FB6DFD0-B90E-4301-AF1D-F60B6F81F864}" srcOrd="0" destOrd="0" presId="urn:microsoft.com/office/officeart/2005/8/layout/hierarchy1"/>
    <dgm:cxn modelId="{FBD98170-01AA-4CB3-B93D-CAAF8B5FE863}" type="presParOf" srcId="{4037ADEB-B5C1-4A6C-92CD-1B7ED454B5FE}" destId="{A6D9D215-FB8E-485A-87F2-3AFCC36B233E}" srcOrd="1" destOrd="0" presId="urn:microsoft.com/office/officeart/2005/8/layout/hierarchy1"/>
    <dgm:cxn modelId="{30EF494B-F8EB-454C-88C8-3E0F56257608}" type="presParOf" srcId="{0EDD80E0-98AC-4AE3-B7BC-4DBCADB9E67E}" destId="{FCD613AA-E99E-4548-9FAF-BE95FE92C5FE}" srcOrd="1" destOrd="0" presId="urn:microsoft.com/office/officeart/2005/8/layout/hierarchy1"/>
    <dgm:cxn modelId="{FFCCACA6-03A2-4BA7-A53C-1FF71A0DE3EB}" type="presParOf" srcId="{7F57E1B4-F4EC-40CC-ACF2-EFEDB0E655B0}" destId="{6940D751-4148-4455-8CE4-DC973A87EF5D}" srcOrd="2" destOrd="0" presId="urn:microsoft.com/office/officeart/2005/8/layout/hierarchy1"/>
    <dgm:cxn modelId="{CF498E75-F37B-40F9-9D4E-3DC056460B10}" type="presParOf" srcId="{7F57E1B4-F4EC-40CC-ACF2-EFEDB0E655B0}" destId="{68F9E27B-ABDB-4B0B-965E-0FBF7414DA11}" srcOrd="3" destOrd="0" presId="urn:microsoft.com/office/officeart/2005/8/layout/hierarchy1"/>
    <dgm:cxn modelId="{045163B3-94CD-4BD1-A380-81A2FB635813}" type="presParOf" srcId="{68F9E27B-ABDB-4B0B-965E-0FBF7414DA11}" destId="{338D97AC-EA71-4EEB-95C2-8A398629360B}" srcOrd="0" destOrd="0" presId="urn:microsoft.com/office/officeart/2005/8/layout/hierarchy1"/>
    <dgm:cxn modelId="{56584100-75DB-4E64-AAB1-D34C1FB4667C}" type="presParOf" srcId="{338D97AC-EA71-4EEB-95C2-8A398629360B}" destId="{47E7359D-8260-43EC-9527-D8C2A079ADB2}" srcOrd="0" destOrd="0" presId="urn:microsoft.com/office/officeart/2005/8/layout/hierarchy1"/>
    <dgm:cxn modelId="{12A53BAA-A2FA-4A24-BCD2-16D68982D1AE}" type="presParOf" srcId="{338D97AC-EA71-4EEB-95C2-8A398629360B}" destId="{6DB9487A-35F9-47C0-B2F1-46057F4E5F9F}" srcOrd="1" destOrd="0" presId="urn:microsoft.com/office/officeart/2005/8/layout/hierarchy1"/>
    <dgm:cxn modelId="{A93C9D51-732C-486B-BAB8-61CC2E664E1C}" type="presParOf" srcId="{68F9E27B-ABDB-4B0B-965E-0FBF7414DA11}" destId="{486D8749-AF65-4CE2-90C7-D3F891FE8E1B}" srcOrd="1" destOrd="0" presId="urn:microsoft.com/office/officeart/2005/8/layout/hierarchy1"/>
    <dgm:cxn modelId="{1B5112DF-A845-4E57-92F2-15AF84AC6865}" type="presParOf" srcId="{7F57E1B4-F4EC-40CC-ACF2-EFEDB0E655B0}" destId="{F6034B7C-078D-4777-B31D-93F8C7012EAC}" srcOrd="4" destOrd="0" presId="urn:microsoft.com/office/officeart/2005/8/layout/hierarchy1"/>
    <dgm:cxn modelId="{A259B0A9-BB3C-4BE3-A034-F0D4CC4585AE}" type="presParOf" srcId="{7F57E1B4-F4EC-40CC-ACF2-EFEDB0E655B0}" destId="{AA3EDACF-F9E0-476D-85F1-F30B2106ECEF}" srcOrd="5" destOrd="0" presId="urn:microsoft.com/office/officeart/2005/8/layout/hierarchy1"/>
    <dgm:cxn modelId="{C49DFF6D-A4B6-48DC-AEF7-D76D6CDCA65E}" type="presParOf" srcId="{AA3EDACF-F9E0-476D-85F1-F30B2106ECEF}" destId="{DF637118-4BBE-4C15-8638-200DF112FF8F}" srcOrd="0" destOrd="0" presId="urn:microsoft.com/office/officeart/2005/8/layout/hierarchy1"/>
    <dgm:cxn modelId="{EDA61BBD-7DCA-428D-B2D1-FAE1810CFC6D}" type="presParOf" srcId="{DF637118-4BBE-4C15-8638-200DF112FF8F}" destId="{BB43C07C-92CE-4B2C-BC3B-6577D7486163}" srcOrd="0" destOrd="0" presId="urn:microsoft.com/office/officeart/2005/8/layout/hierarchy1"/>
    <dgm:cxn modelId="{F30E9955-C3F6-4A2C-9335-73B20C947AF6}" type="presParOf" srcId="{DF637118-4BBE-4C15-8638-200DF112FF8F}" destId="{BED4105E-EB01-44BD-A51A-9A583A581FD0}" srcOrd="1" destOrd="0" presId="urn:microsoft.com/office/officeart/2005/8/layout/hierarchy1"/>
    <dgm:cxn modelId="{61F564AD-743E-458A-A76C-A34FD40C3368}" type="presParOf" srcId="{AA3EDACF-F9E0-476D-85F1-F30B2106ECEF}" destId="{CAC9DC5D-7571-4DC9-A2B5-FA5DD540558C}"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0326D8-65E6-45F2-A27A-2B7AB79D1D44}"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s-CO"/>
        </a:p>
      </dgm:t>
    </dgm:pt>
    <dgm:pt modelId="{D922B3B4-1A2C-4B95-B0B7-4B11016DAE27}">
      <dgm:prSet phldrT="[Texto]" custT="1"/>
      <dgm:spPr/>
      <dgm:t>
        <a:bodyPr/>
        <a:lstStyle/>
        <a:p>
          <a:r>
            <a:rPr lang="es-CO" sz="1400" dirty="0"/>
            <a:t>Art. 72</a:t>
          </a:r>
        </a:p>
        <a:p>
          <a:r>
            <a:rPr lang="es-CO" sz="1400" dirty="0"/>
            <a:t>TERMINACIÓN ANTICIPADA DE CONTRATOS</a:t>
          </a:r>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dirty="0"/>
            <a:t>Condiciones del Mercado no acordes	</a:t>
          </a:r>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a:p>
      </dgm:t>
    </dgm:pt>
    <dgm:pt modelId="{C44AF7E7-4215-4260-9122-4AD22F615E05}">
      <dgm:prSet phldrT="[Texto]" custT="1"/>
      <dgm:spPr/>
      <dgm:t>
        <a:bodyPr/>
        <a:lstStyle/>
        <a:p>
          <a:r>
            <a:rPr lang="es-ES" sz="1400" dirty="0"/>
            <a:t>No cumple con la metodología de administración del FRISCO</a:t>
          </a:r>
          <a:endParaRPr lang="es-CO" sz="1400" dirty="0"/>
        </a:p>
      </dgm:t>
    </dgm:pt>
    <dgm:pt modelId="{55CBA14D-231E-4240-8B65-9527E4DCE831}" type="parTrans" cxnId="{DBB59854-3A7B-4BBD-A474-1BE3D0BD810F}">
      <dgm:prSet/>
      <dgm:spPr/>
      <dgm:t>
        <a:bodyPr/>
        <a:lstStyle/>
        <a:p>
          <a:endParaRPr lang="es-CO" sz="1400"/>
        </a:p>
      </dgm:t>
    </dgm:pt>
    <dgm:pt modelId="{9AEC6E32-39FA-4B7A-8572-4536A04BD2C1}" type="sibTrans" cxnId="{DBB59854-3A7B-4BBD-A474-1BE3D0BD810F}">
      <dgm:prSet/>
      <dgm:spPr/>
      <dgm:t>
        <a:bodyPr/>
        <a:lstStyle/>
        <a:p>
          <a:endParaRPr lang="es-CO" sz="1400"/>
        </a:p>
      </dgm:t>
    </dgm:pt>
    <dgm:pt modelId="{A897F395-D442-4FB3-8083-9DBA7489C99F}">
      <dgm:prSet phldrT="[Texto]" custT="1"/>
      <dgm:spPr/>
      <dgm:t>
        <a:bodyPr/>
        <a:lstStyle/>
        <a:p>
          <a:r>
            <a:rPr lang="es-ES" sz="1400" dirty="0"/>
            <a:t>Destinación Definitiva </a:t>
          </a:r>
          <a:endParaRPr lang="es-CO" sz="1400" dirty="0"/>
        </a:p>
      </dgm:t>
    </dgm:pt>
    <dgm:pt modelId="{22615569-0113-4891-82F9-65E32392AA5E}" type="parTrans" cxnId="{718C6D08-3662-435F-BD6E-8C36137EB67B}">
      <dgm:prSet/>
      <dgm:spPr/>
      <dgm:t>
        <a:bodyPr/>
        <a:lstStyle/>
        <a:p>
          <a:endParaRPr lang="es-CO" sz="1400"/>
        </a:p>
      </dgm:t>
    </dgm:pt>
    <dgm:pt modelId="{3A784784-15E7-4A09-B469-4947177B6B32}" type="sibTrans" cxnId="{718C6D08-3662-435F-BD6E-8C36137EB67B}">
      <dgm:prSet/>
      <dgm:spPr/>
      <dgm:t>
        <a:bodyPr/>
        <a:lstStyle/>
        <a:p>
          <a:endParaRPr lang="es-CO" sz="1400"/>
        </a:p>
      </dgm:t>
    </dgm:pt>
    <dgm:pt modelId="{F11B7F7C-B13A-4873-8DC4-08F562908315}">
      <dgm:prSet custT="1"/>
      <dgm:spPr/>
      <dgm:t>
        <a:bodyPr/>
        <a:lstStyle/>
        <a:p>
          <a:r>
            <a:rPr lang="es-ES" sz="1400" dirty="0"/>
            <a:t>Facultades de Policía Administrativa </a:t>
          </a:r>
          <a:endParaRPr lang="es-CO" sz="1400" dirty="0"/>
        </a:p>
      </dgm:t>
    </dgm:pt>
    <dgm:pt modelId="{D0A3E363-6983-4AE1-9DB8-327AFCDA1C67}" type="parTrans" cxnId="{515F74D2-DA45-41CE-8C75-F4D29687E18F}">
      <dgm:prSet/>
      <dgm:spPr/>
      <dgm:t>
        <a:bodyPr/>
        <a:lstStyle/>
        <a:p>
          <a:endParaRPr lang="es-CO" sz="1400"/>
        </a:p>
      </dgm:t>
    </dgm:pt>
    <dgm:pt modelId="{558EBF1D-FBD1-4895-A04F-802C8C0E9F47}" type="sibTrans" cxnId="{515F74D2-DA45-41CE-8C75-F4D29687E18F}">
      <dgm:prSet/>
      <dgm:spPr/>
      <dgm:t>
        <a:bodyPr/>
        <a:lstStyle/>
        <a:p>
          <a:endParaRPr lang="es-CO" sz="1400"/>
        </a:p>
      </dgm:t>
    </dgm:pt>
    <dgm:pt modelId="{39E3CD89-6885-4E5C-B412-DCCA890CB682}" type="pres">
      <dgm:prSet presAssocID="{D50326D8-65E6-45F2-A27A-2B7AB79D1D44}" presName="hierChild1" presStyleCnt="0">
        <dgm:presLayoutVars>
          <dgm:chPref val="1"/>
          <dgm:dir/>
          <dgm:animOne val="branch"/>
          <dgm:animLvl val="lvl"/>
          <dgm:resizeHandles/>
        </dgm:presLayoutVars>
      </dgm:prSet>
      <dgm:spPr/>
    </dgm:pt>
    <dgm:pt modelId="{B9F59020-9B8F-4917-811F-60E8923A237B}" type="pres">
      <dgm:prSet presAssocID="{D922B3B4-1A2C-4B95-B0B7-4B11016DAE27}" presName="hierRoot1" presStyleCnt="0"/>
      <dgm:spPr/>
    </dgm:pt>
    <dgm:pt modelId="{F9438A2F-C8FB-4C0B-A67D-EFF6C6414396}" type="pres">
      <dgm:prSet presAssocID="{D922B3B4-1A2C-4B95-B0B7-4B11016DAE27}" presName="composite" presStyleCnt="0"/>
      <dgm:spPr/>
    </dgm:pt>
    <dgm:pt modelId="{6CCB2F11-F5BD-4F40-93FD-21A292889277}" type="pres">
      <dgm:prSet presAssocID="{D922B3B4-1A2C-4B95-B0B7-4B11016DAE27}" presName="background" presStyleLbl="node0" presStyleIdx="0" presStyleCnt="1"/>
      <dgm:spPr/>
    </dgm:pt>
    <dgm:pt modelId="{F2205D40-9439-4EA3-B3D7-38708F0D9155}" type="pres">
      <dgm:prSet presAssocID="{D922B3B4-1A2C-4B95-B0B7-4B11016DAE27}" presName="text" presStyleLbl="fgAcc0" presStyleIdx="0" presStyleCnt="1" custScaleX="138544" custScaleY="107516">
        <dgm:presLayoutVars>
          <dgm:chPref val="3"/>
        </dgm:presLayoutVars>
      </dgm:prSet>
      <dgm:spPr/>
    </dgm:pt>
    <dgm:pt modelId="{7F57E1B4-F4EC-40CC-ACF2-EFEDB0E655B0}" type="pres">
      <dgm:prSet presAssocID="{D922B3B4-1A2C-4B95-B0B7-4B11016DAE27}" presName="hierChild2" presStyleCnt="0"/>
      <dgm:spPr/>
    </dgm:pt>
    <dgm:pt modelId="{D18795BF-8EB1-4EBE-BAF0-93945823DD74}" type="pres">
      <dgm:prSet presAssocID="{5C017358-DFDD-43A2-89CD-2259140B3197}" presName="Name10" presStyleLbl="parChTrans1D2" presStyleIdx="0" presStyleCnt="4"/>
      <dgm:spPr/>
    </dgm:pt>
    <dgm:pt modelId="{0EDD80E0-98AC-4AE3-B7BC-4DBCADB9E67E}" type="pres">
      <dgm:prSet presAssocID="{E924DC5E-86D9-47A1-BC37-83F695009B94}" presName="hierRoot2" presStyleCnt="0"/>
      <dgm:spPr/>
    </dgm:pt>
    <dgm:pt modelId="{4037ADEB-B5C1-4A6C-92CD-1B7ED454B5FE}" type="pres">
      <dgm:prSet presAssocID="{E924DC5E-86D9-47A1-BC37-83F695009B94}" presName="composite2" presStyleCnt="0"/>
      <dgm:spPr/>
    </dgm:pt>
    <dgm:pt modelId="{5FB6DFD0-B90E-4301-AF1D-F60B6F81F864}" type="pres">
      <dgm:prSet presAssocID="{E924DC5E-86D9-47A1-BC37-83F695009B94}" presName="background2" presStyleLbl="node2" presStyleIdx="0" presStyleCnt="4"/>
      <dgm:spPr/>
    </dgm:pt>
    <dgm:pt modelId="{A6D9D215-FB8E-485A-87F2-3AFCC36B233E}" type="pres">
      <dgm:prSet presAssocID="{E924DC5E-86D9-47A1-BC37-83F695009B94}" presName="text2" presStyleLbl="fgAcc2" presStyleIdx="0" presStyleCnt="4" custLinFactNeighborX="1158" custLinFactNeighborY="6330">
        <dgm:presLayoutVars>
          <dgm:chPref val="3"/>
        </dgm:presLayoutVars>
      </dgm:prSet>
      <dgm:spPr/>
    </dgm:pt>
    <dgm:pt modelId="{FCD613AA-E99E-4548-9FAF-BE95FE92C5FE}" type="pres">
      <dgm:prSet presAssocID="{E924DC5E-86D9-47A1-BC37-83F695009B94}" presName="hierChild3" presStyleCnt="0"/>
      <dgm:spPr/>
    </dgm:pt>
    <dgm:pt modelId="{6940D751-4148-4455-8CE4-DC973A87EF5D}" type="pres">
      <dgm:prSet presAssocID="{22615569-0113-4891-82F9-65E32392AA5E}" presName="Name10" presStyleLbl="parChTrans1D2" presStyleIdx="1" presStyleCnt="4"/>
      <dgm:spPr/>
    </dgm:pt>
    <dgm:pt modelId="{68F9E27B-ABDB-4B0B-965E-0FBF7414DA11}" type="pres">
      <dgm:prSet presAssocID="{A897F395-D442-4FB3-8083-9DBA7489C99F}" presName="hierRoot2" presStyleCnt="0"/>
      <dgm:spPr/>
    </dgm:pt>
    <dgm:pt modelId="{338D97AC-EA71-4EEB-95C2-8A398629360B}" type="pres">
      <dgm:prSet presAssocID="{A897F395-D442-4FB3-8083-9DBA7489C99F}" presName="composite2" presStyleCnt="0"/>
      <dgm:spPr/>
    </dgm:pt>
    <dgm:pt modelId="{47E7359D-8260-43EC-9527-D8C2A079ADB2}" type="pres">
      <dgm:prSet presAssocID="{A897F395-D442-4FB3-8083-9DBA7489C99F}" presName="background2" presStyleLbl="node2" presStyleIdx="1" presStyleCnt="4"/>
      <dgm:spPr/>
    </dgm:pt>
    <dgm:pt modelId="{6DB9487A-35F9-47C0-B2F1-46057F4E5F9F}" type="pres">
      <dgm:prSet presAssocID="{A897F395-D442-4FB3-8083-9DBA7489C99F}" presName="text2" presStyleLbl="fgAcc2" presStyleIdx="1" presStyleCnt="4">
        <dgm:presLayoutVars>
          <dgm:chPref val="3"/>
        </dgm:presLayoutVars>
      </dgm:prSet>
      <dgm:spPr/>
    </dgm:pt>
    <dgm:pt modelId="{486D8749-AF65-4CE2-90C7-D3F891FE8E1B}" type="pres">
      <dgm:prSet presAssocID="{A897F395-D442-4FB3-8083-9DBA7489C99F}" presName="hierChild3" presStyleCnt="0"/>
      <dgm:spPr/>
    </dgm:pt>
    <dgm:pt modelId="{F6034B7C-078D-4777-B31D-93F8C7012EAC}" type="pres">
      <dgm:prSet presAssocID="{55CBA14D-231E-4240-8B65-9527E4DCE831}" presName="Name10" presStyleLbl="parChTrans1D2" presStyleIdx="2" presStyleCnt="4"/>
      <dgm:spPr/>
    </dgm:pt>
    <dgm:pt modelId="{AA3EDACF-F9E0-476D-85F1-F30B2106ECEF}" type="pres">
      <dgm:prSet presAssocID="{C44AF7E7-4215-4260-9122-4AD22F615E05}" presName="hierRoot2" presStyleCnt="0"/>
      <dgm:spPr/>
    </dgm:pt>
    <dgm:pt modelId="{DF637118-4BBE-4C15-8638-200DF112FF8F}" type="pres">
      <dgm:prSet presAssocID="{C44AF7E7-4215-4260-9122-4AD22F615E05}" presName="composite2" presStyleCnt="0"/>
      <dgm:spPr/>
    </dgm:pt>
    <dgm:pt modelId="{BB43C07C-92CE-4B2C-BC3B-6577D7486163}" type="pres">
      <dgm:prSet presAssocID="{C44AF7E7-4215-4260-9122-4AD22F615E05}" presName="background2" presStyleLbl="node2" presStyleIdx="2" presStyleCnt="4"/>
      <dgm:spPr/>
    </dgm:pt>
    <dgm:pt modelId="{BED4105E-EB01-44BD-A51A-9A583A581FD0}" type="pres">
      <dgm:prSet presAssocID="{C44AF7E7-4215-4260-9122-4AD22F615E05}" presName="text2" presStyleLbl="fgAcc2" presStyleIdx="2" presStyleCnt="4">
        <dgm:presLayoutVars>
          <dgm:chPref val="3"/>
        </dgm:presLayoutVars>
      </dgm:prSet>
      <dgm:spPr/>
    </dgm:pt>
    <dgm:pt modelId="{CAC9DC5D-7571-4DC9-A2B5-FA5DD540558C}" type="pres">
      <dgm:prSet presAssocID="{C44AF7E7-4215-4260-9122-4AD22F615E05}" presName="hierChild3" presStyleCnt="0"/>
      <dgm:spPr/>
    </dgm:pt>
    <dgm:pt modelId="{D7A995DD-FF38-476F-9E1C-F7039CB6F86C}" type="pres">
      <dgm:prSet presAssocID="{D0A3E363-6983-4AE1-9DB8-327AFCDA1C67}" presName="Name10" presStyleLbl="parChTrans1D2" presStyleIdx="3" presStyleCnt="4"/>
      <dgm:spPr/>
    </dgm:pt>
    <dgm:pt modelId="{93E75398-35BB-4F86-84C9-85A3E6288344}" type="pres">
      <dgm:prSet presAssocID="{F11B7F7C-B13A-4873-8DC4-08F562908315}" presName="hierRoot2" presStyleCnt="0"/>
      <dgm:spPr/>
    </dgm:pt>
    <dgm:pt modelId="{7A6675C8-6D10-494A-A39C-A5E747C6AA72}" type="pres">
      <dgm:prSet presAssocID="{F11B7F7C-B13A-4873-8DC4-08F562908315}" presName="composite2" presStyleCnt="0"/>
      <dgm:spPr/>
    </dgm:pt>
    <dgm:pt modelId="{1747C67E-A52A-490E-98C4-B6239974B99F}" type="pres">
      <dgm:prSet presAssocID="{F11B7F7C-B13A-4873-8DC4-08F562908315}" presName="background2" presStyleLbl="node2" presStyleIdx="3" presStyleCnt="4"/>
      <dgm:spPr/>
    </dgm:pt>
    <dgm:pt modelId="{ED160657-86B5-49DA-A942-AC93C47BEC44}" type="pres">
      <dgm:prSet presAssocID="{F11B7F7C-B13A-4873-8DC4-08F562908315}" presName="text2" presStyleLbl="fgAcc2" presStyleIdx="3" presStyleCnt="4">
        <dgm:presLayoutVars>
          <dgm:chPref val="3"/>
        </dgm:presLayoutVars>
      </dgm:prSet>
      <dgm:spPr/>
    </dgm:pt>
    <dgm:pt modelId="{847E6C4D-F987-4C4C-9845-6CD45BD8B5D2}" type="pres">
      <dgm:prSet presAssocID="{F11B7F7C-B13A-4873-8DC4-08F562908315}" presName="hierChild3" presStyleCnt="0"/>
      <dgm:spPr/>
    </dgm:pt>
  </dgm:ptLst>
  <dgm:cxnLst>
    <dgm:cxn modelId="{718C6D08-3662-435F-BD6E-8C36137EB67B}" srcId="{D922B3B4-1A2C-4B95-B0B7-4B11016DAE27}" destId="{A897F395-D442-4FB3-8083-9DBA7489C99F}" srcOrd="1" destOrd="0" parTransId="{22615569-0113-4891-82F9-65E32392AA5E}" sibTransId="{3A784784-15E7-4A09-B469-4947177B6B32}"/>
    <dgm:cxn modelId="{1A44A629-28B1-486C-99BA-9FE801A38E78}" type="presOf" srcId="{D50326D8-65E6-45F2-A27A-2B7AB79D1D44}" destId="{39E3CD89-6885-4E5C-B412-DCCA890CB682}" srcOrd="0" destOrd="0" presId="urn:microsoft.com/office/officeart/2005/8/layout/hierarchy1"/>
    <dgm:cxn modelId="{A1BFBA60-C33D-4352-A43A-BC370BB524FC}" type="presOf" srcId="{D922B3B4-1A2C-4B95-B0B7-4B11016DAE27}" destId="{F2205D40-9439-4EA3-B3D7-38708F0D9155}" srcOrd="0" destOrd="0" presId="urn:microsoft.com/office/officeart/2005/8/layout/hierarchy1"/>
    <dgm:cxn modelId="{38D30F45-B143-42E7-BE0F-1980F1E07319}" type="presOf" srcId="{F11B7F7C-B13A-4873-8DC4-08F562908315}" destId="{ED160657-86B5-49DA-A942-AC93C47BEC44}" srcOrd="0" destOrd="0" presId="urn:microsoft.com/office/officeart/2005/8/layout/hierarchy1"/>
    <dgm:cxn modelId="{28564D45-EA55-474F-B06E-F91EAB5F5E2E}" type="presOf" srcId="{55CBA14D-231E-4240-8B65-9527E4DCE831}" destId="{F6034B7C-078D-4777-B31D-93F8C7012EAC}" srcOrd="0" destOrd="0" presId="urn:microsoft.com/office/officeart/2005/8/layout/hierarchy1"/>
    <dgm:cxn modelId="{BA223046-FDBA-4B4C-B42A-0DEF45D8279A}" type="presOf" srcId="{A897F395-D442-4FB3-8083-9DBA7489C99F}" destId="{6DB9487A-35F9-47C0-B2F1-46057F4E5F9F}" srcOrd="0" destOrd="0" presId="urn:microsoft.com/office/officeart/2005/8/layout/hierarchy1"/>
    <dgm:cxn modelId="{DBB59854-3A7B-4BBD-A474-1BE3D0BD810F}" srcId="{D922B3B4-1A2C-4B95-B0B7-4B11016DAE27}" destId="{C44AF7E7-4215-4260-9122-4AD22F615E05}" srcOrd="2" destOrd="0" parTransId="{55CBA14D-231E-4240-8B65-9527E4DCE831}" sibTransId="{9AEC6E32-39FA-4B7A-8572-4536A04BD2C1}"/>
    <dgm:cxn modelId="{39CBFB55-9789-4EE9-8E91-FF09154280ED}" type="presOf" srcId="{22615569-0113-4891-82F9-65E32392AA5E}" destId="{6940D751-4148-4455-8CE4-DC973A87EF5D}" srcOrd="0" destOrd="0" presId="urn:microsoft.com/office/officeart/2005/8/layout/hierarchy1"/>
    <dgm:cxn modelId="{03BE9E87-1779-4967-8981-F92FA50E3E82}" type="presOf" srcId="{E924DC5E-86D9-47A1-BC37-83F695009B94}" destId="{A6D9D215-FB8E-485A-87F2-3AFCC36B233E}" srcOrd="0" destOrd="0" presId="urn:microsoft.com/office/officeart/2005/8/layout/hierarchy1"/>
    <dgm:cxn modelId="{B70BD08B-0BFE-447C-B07F-66664924E003}" type="presOf" srcId="{5C017358-DFDD-43A2-89CD-2259140B3197}" destId="{D18795BF-8EB1-4EBE-BAF0-93945823DD74}" srcOrd="0" destOrd="0" presId="urn:microsoft.com/office/officeart/2005/8/layout/hierarchy1"/>
    <dgm:cxn modelId="{D86E1DA1-F7D1-4C3C-8656-75DE465B0FDC}" type="presOf" srcId="{C44AF7E7-4215-4260-9122-4AD22F615E05}" destId="{BED4105E-EB01-44BD-A51A-9A583A581FD0}" srcOrd="0" destOrd="0" presId="urn:microsoft.com/office/officeart/2005/8/layout/hierarchy1"/>
    <dgm:cxn modelId="{4EABA2AC-D253-439D-9EF6-F9D7A17EA311}" type="presOf" srcId="{D0A3E363-6983-4AE1-9DB8-327AFCDA1C67}" destId="{D7A995DD-FF38-476F-9E1C-F7039CB6F86C}" srcOrd="0" destOrd="0" presId="urn:microsoft.com/office/officeart/2005/8/layout/hierarchy1"/>
    <dgm:cxn modelId="{515F74D2-DA45-41CE-8C75-F4D29687E18F}" srcId="{D922B3B4-1A2C-4B95-B0B7-4B11016DAE27}" destId="{F11B7F7C-B13A-4873-8DC4-08F562908315}" srcOrd="3" destOrd="0" parTransId="{D0A3E363-6983-4AE1-9DB8-327AFCDA1C67}" sibTransId="{558EBF1D-FBD1-4895-A04F-802C8C0E9F47}"/>
    <dgm:cxn modelId="{D2AF1ED7-DA96-4CAF-A365-4F3BC19E1092}" srcId="{D922B3B4-1A2C-4B95-B0B7-4B11016DAE27}" destId="{E924DC5E-86D9-47A1-BC37-83F695009B94}" srcOrd="0" destOrd="0" parTransId="{5C017358-DFDD-43A2-89CD-2259140B3197}" sibTransId="{B297DCC4-8E93-4EAB-B499-5DE5B3C5F692}"/>
    <dgm:cxn modelId="{2B4894F6-5208-4DE1-9CC3-FA4A46724A55}" srcId="{D50326D8-65E6-45F2-A27A-2B7AB79D1D44}" destId="{D922B3B4-1A2C-4B95-B0B7-4B11016DAE27}" srcOrd="0" destOrd="0" parTransId="{FF7A64AB-E921-424E-A6D8-F44DF0805CB8}" sibTransId="{57EC90D2-B780-4C86-A708-FD3795C2FAAC}"/>
    <dgm:cxn modelId="{684F4958-7ED1-4E01-8AB3-EDA5C300984D}" type="presParOf" srcId="{39E3CD89-6885-4E5C-B412-DCCA890CB682}" destId="{B9F59020-9B8F-4917-811F-60E8923A237B}" srcOrd="0" destOrd="0" presId="urn:microsoft.com/office/officeart/2005/8/layout/hierarchy1"/>
    <dgm:cxn modelId="{A81C8C40-D810-4FCD-8AD8-28F0C2C7E8AF}" type="presParOf" srcId="{B9F59020-9B8F-4917-811F-60E8923A237B}" destId="{F9438A2F-C8FB-4C0B-A67D-EFF6C6414396}" srcOrd="0" destOrd="0" presId="urn:microsoft.com/office/officeart/2005/8/layout/hierarchy1"/>
    <dgm:cxn modelId="{34259D48-3A07-4D06-93D6-92C6BC491893}" type="presParOf" srcId="{F9438A2F-C8FB-4C0B-A67D-EFF6C6414396}" destId="{6CCB2F11-F5BD-4F40-93FD-21A292889277}" srcOrd="0" destOrd="0" presId="urn:microsoft.com/office/officeart/2005/8/layout/hierarchy1"/>
    <dgm:cxn modelId="{1442A4C1-C506-4E96-B92F-41518B34378E}" type="presParOf" srcId="{F9438A2F-C8FB-4C0B-A67D-EFF6C6414396}" destId="{F2205D40-9439-4EA3-B3D7-38708F0D9155}" srcOrd="1" destOrd="0" presId="urn:microsoft.com/office/officeart/2005/8/layout/hierarchy1"/>
    <dgm:cxn modelId="{DE1FE96C-9DD4-40C4-9860-0F3B2777363C}" type="presParOf" srcId="{B9F59020-9B8F-4917-811F-60E8923A237B}" destId="{7F57E1B4-F4EC-40CC-ACF2-EFEDB0E655B0}" srcOrd="1" destOrd="0" presId="urn:microsoft.com/office/officeart/2005/8/layout/hierarchy1"/>
    <dgm:cxn modelId="{62814D9A-68EA-434E-9DEA-BA9D072EC689}" type="presParOf" srcId="{7F57E1B4-F4EC-40CC-ACF2-EFEDB0E655B0}" destId="{D18795BF-8EB1-4EBE-BAF0-93945823DD74}" srcOrd="0" destOrd="0" presId="urn:microsoft.com/office/officeart/2005/8/layout/hierarchy1"/>
    <dgm:cxn modelId="{D464AA5F-E2BE-4A75-8227-F17F24E330B1}" type="presParOf" srcId="{7F57E1B4-F4EC-40CC-ACF2-EFEDB0E655B0}" destId="{0EDD80E0-98AC-4AE3-B7BC-4DBCADB9E67E}" srcOrd="1" destOrd="0" presId="urn:microsoft.com/office/officeart/2005/8/layout/hierarchy1"/>
    <dgm:cxn modelId="{316021BE-0D90-48BF-BA01-0F04F7F42998}" type="presParOf" srcId="{0EDD80E0-98AC-4AE3-B7BC-4DBCADB9E67E}" destId="{4037ADEB-B5C1-4A6C-92CD-1B7ED454B5FE}" srcOrd="0" destOrd="0" presId="urn:microsoft.com/office/officeart/2005/8/layout/hierarchy1"/>
    <dgm:cxn modelId="{B1A0CBF3-E06F-4337-AFAE-E3A8B4A35DC7}" type="presParOf" srcId="{4037ADEB-B5C1-4A6C-92CD-1B7ED454B5FE}" destId="{5FB6DFD0-B90E-4301-AF1D-F60B6F81F864}" srcOrd="0" destOrd="0" presId="urn:microsoft.com/office/officeart/2005/8/layout/hierarchy1"/>
    <dgm:cxn modelId="{FBD98170-01AA-4CB3-B93D-CAAF8B5FE863}" type="presParOf" srcId="{4037ADEB-B5C1-4A6C-92CD-1B7ED454B5FE}" destId="{A6D9D215-FB8E-485A-87F2-3AFCC36B233E}" srcOrd="1" destOrd="0" presId="urn:microsoft.com/office/officeart/2005/8/layout/hierarchy1"/>
    <dgm:cxn modelId="{30EF494B-F8EB-454C-88C8-3E0F56257608}" type="presParOf" srcId="{0EDD80E0-98AC-4AE3-B7BC-4DBCADB9E67E}" destId="{FCD613AA-E99E-4548-9FAF-BE95FE92C5FE}" srcOrd="1" destOrd="0" presId="urn:microsoft.com/office/officeart/2005/8/layout/hierarchy1"/>
    <dgm:cxn modelId="{FFCCACA6-03A2-4BA7-A53C-1FF71A0DE3EB}" type="presParOf" srcId="{7F57E1B4-F4EC-40CC-ACF2-EFEDB0E655B0}" destId="{6940D751-4148-4455-8CE4-DC973A87EF5D}" srcOrd="2" destOrd="0" presId="urn:microsoft.com/office/officeart/2005/8/layout/hierarchy1"/>
    <dgm:cxn modelId="{CF498E75-F37B-40F9-9D4E-3DC056460B10}" type="presParOf" srcId="{7F57E1B4-F4EC-40CC-ACF2-EFEDB0E655B0}" destId="{68F9E27B-ABDB-4B0B-965E-0FBF7414DA11}" srcOrd="3" destOrd="0" presId="urn:microsoft.com/office/officeart/2005/8/layout/hierarchy1"/>
    <dgm:cxn modelId="{045163B3-94CD-4BD1-A380-81A2FB635813}" type="presParOf" srcId="{68F9E27B-ABDB-4B0B-965E-0FBF7414DA11}" destId="{338D97AC-EA71-4EEB-95C2-8A398629360B}" srcOrd="0" destOrd="0" presId="urn:microsoft.com/office/officeart/2005/8/layout/hierarchy1"/>
    <dgm:cxn modelId="{56584100-75DB-4E64-AAB1-D34C1FB4667C}" type="presParOf" srcId="{338D97AC-EA71-4EEB-95C2-8A398629360B}" destId="{47E7359D-8260-43EC-9527-D8C2A079ADB2}" srcOrd="0" destOrd="0" presId="urn:microsoft.com/office/officeart/2005/8/layout/hierarchy1"/>
    <dgm:cxn modelId="{12A53BAA-A2FA-4A24-BCD2-16D68982D1AE}" type="presParOf" srcId="{338D97AC-EA71-4EEB-95C2-8A398629360B}" destId="{6DB9487A-35F9-47C0-B2F1-46057F4E5F9F}" srcOrd="1" destOrd="0" presId="urn:microsoft.com/office/officeart/2005/8/layout/hierarchy1"/>
    <dgm:cxn modelId="{A93C9D51-732C-486B-BAB8-61CC2E664E1C}" type="presParOf" srcId="{68F9E27B-ABDB-4B0B-965E-0FBF7414DA11}" destId="{486D8749-AF65-4CE2-90C7-D3F891FE8E1B}" srcOrd="1" destOrd="0" presId="urn:microsoft.com/office/officeart/2005/8/layout/hierarchy1"/>
    <dgm:cxn modelId="{1B5112DF-A845-4E57-92F2-15AF84AC6865}" type="presParOf" srcId="{7F57E1B4-F4EC-40CC-ACF2-EFEDB0E655B0}" destId="{F6034B7C-078D-4777-B31D-93F8C7012EAC}" srcOrd="4" destOrd="0" presId="urn:microsoft.com/office/officeart/2005/8/layout/hierarchy1"/>
    <dgm:cxn modelId="{A259B0A9-BB3C-4BE3-A034-F0D4CC4585AE}" type="presParOf" srcId="{7F57E1B4-F4EC-40CC-ACF2-EFEDB0E655B0}" destId="{AA3EDACF-F9E0-476D-85F1-F30B2106ECEF}" srcOrd="5" destOrd="0" presId="urn:microsoft.com/office/officeart/2005/8/layout/hierarchy1"/>
    <dgm:cxn modelId="{C49DFF6D-A4B6-48DC-AEF7-D76D6CDCA65E}" type="presParOf" srcId="{AA3EDACF-F9E0-476D-85F1-F30B2106ECEF}" destId="{DF637118-4BBE-4C15-8638-200DF112FF8F}" srcOrd="0" destOrd="0" presId="urn:microsoft.com/office/officeart/2005/8/layout/hierarchy1"/>
    <dgm:cxn modelId="{EDA61BBD-7DCA-428D-B2D1-FAE1810CFC6D}" type="presParOf" srcId="{DF637118-4BBE-4C15-8638-200DF112FF8F}" destId="{BB43C07C-92CE-4B2C-BC3B-6577D7486163}" srcOrd="0" destOrd="0" presId="urn:microsoft.com/office/officeart/2005/8/layout/hierarchy1"/>
    <dgm:cxn modelId="{F30E9955-C3F6-4A2C-9335-73B20C947AF6}" type="presParOf" srcId="{DF637118-4BBE-4C15-8638-200DF112FF8F}" destId="{BED4105E-EB01-44BD-A51A-9A583A581FD0}" srcOrd="1" destOrd="0" presId="urn:microsoft.com/office/officeart/2005/8/layout/hierarchy1"/>
    <dgm:cxn modelId="{61F564AD-743E-458A-A76C-A34FD40C3368}" type="presParOf" srcId="{AA3EDACF-F9E0-476D-85F1-F30B2106ECEF}" destId="{CAC9DC5D-7571-4DC9-A2B5-FA5DD540558C}" srcOrd="1" destOrd="0" presId="urn:microsoft.com/office/officeart/2005/8/layout/hierarchy1"/>
    <dgm:cxn modelId="{9504AB88-B2ED-4281-99FB-E2C646D16D3A}" type="presParOf" srcId="{7F57E1B4-F4EC-40CC-ACF2-EFEDB0E655B0}" destId="{D7A995DD-FF38-476F-9E1C-F7039CB6F86C}" srcOrd="6" destOrd="0" presId="urn:microsoft.com/office/officeart/2005/8/layout/hierarchy1"/>
    <dgm:cxn modelId="{A2A94D47-436E-4E05-ADBC-1A96DB3C5EC4}" type="presParOf" srcId="{7F57E1B4-F4EC-40CC-ACF2-EFEDB0E655B0}" destId="{93E75398-35BB-4F86-84C9-85A3E6288344}" srcOrd="7" destOrd="0" presId="urn:microsoft.com/office/officeart/2005/8/layout/hierarchy1"/>
    <dgm:cxn modelId="{205EF9D1-0AF3-40C8-BE68-D678763599A1}" type="presParOf" srcId="{93E75398-35BB-4F86-84C9-85A3E6288344}" destId="{7A6675C8-6D10-494A-A39C-A5E747C6AA72}" srcOrd="0" destOrd="0" presId="urn:microsoft.com/office/officeart/2005/8/layout/hierarchy1"/>
    <dgm:cxn modelId="{F794CDF7-CB53-4102-AE9E-6F06C1DB7CE1}" type="presParOf" srcId="{7A6675C8-6D10-494A-A39C-A5E747C6AA72}" destId="{1747C67E-A52A-490E-98C4-B6239974B99F}" srcOrd="0" destOrd="0" presId="urn:microsoft.com/office/officeart/2005/8/layout/hierarchy1"/>
    <dgm:cxn modelId="{9816B5D3-C06C-419A-BFD5-007878F2D0C4}" type="presParOf" srcId="{7A6675C8-6D10-494A-A39C-A5E747C6AA72}" destId="{ED160657-86B5-49DA-A942-AC93C47BEC44}" srcOrd="1" destOrd="0" presId="urn:microsoft.com/office/officeart/2005/8/layout/hierarchy1"/>
    <dgm:cxn modelId="{6DE264AF-4119-4721-A7C7-5460AAB9BF1B}" type="presParOf" srcId="{93E75398-35BB-4F86-84C9-85A3E6288344}" destId="{847E6C4D-F987-4C4C-9845-6CD45BD8B5D2}"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C3686D-8311-4FBA-860B-0BAD91040B5D}" type="doc">
      <dgm:prSet loTypeId="urn:microsoft.com/office/officeart/2005/8/layout/chevron1" loCatId="process" qsTypeId="urn:microsoft.com/office/officeart/2005/8/quickstyle/simple1" qsCatId="simple" csTypeId="urn:microsoft.com/office/officeart/2005/8/colors/accent1_1" csCatId="accent1" phldr="1"/>
      <dgm:spPr/>
      <dgm:t>
        <a:bodyPr/>
        <a:lstStyle/>
        <a:p>
          <a:endParaRPr lang="es-CO"/>
        </a:p>
      </dgm:t>
    </dgm:pt>
    <dgm:pt modelId="{5AB85D0D-8061-4F7B-862B-C8FAAE70F53A}">
      <dgm:prSet phldrT="[Texto]" custT="1"/>
      <dgm:spPr>
        <a:ln w="38100"/>
      </dgm:spPr>
      <dgm:t>
        <a:bodyPr/>
        <a:lstStyle/>
        <a:p>
          <a:r>
            <a:rPr lang="es-CO" sz="1000" dirty="0"/>
            <a:t>Áreas Encargadas </a:t>
          </a:r>
        </a:p>
        <a:p>
          <a:r>
            <a:rPr lang="es-CO" sz="1000" dirty="0"/>
            <a:t>Vic. Bienes Inmuebles</a:t>
          </a:r>
        </a:p>
        <a:p>
          <a:r>
            <a:rPr lang="es-CO" sz="1000" dirty="0"/>
            <a:t>Vic. jurídica</a:t>
          </a:r>
        </a:p>
        <a:p>
          <a:r>
            <a:rPr lang="es-CO" sz="1000" dirty="0"/>
            <a:t>Ger. Comercial</a:t>
          </a:r>
        </a:p>
        <a:p>
          <a:r>
            <a:rPr lang="es-CO" sz="1000" dirty="0"/>
            <a:t>Ger. Inmuebles</a:t>
          </a:r>
          <a:endParaRPr lang="es-CO" sz="900" dirty="0"/>
        </a:p>
      </dgm:t>
    </dgm:pt>
    <dgm:pt modelId="{BCEBF27B-D231-461F-B03F-5F1A91BB1EB6}" type="parTrans" cxnId="{30421A06-7187-46C6-A883-CA61EA96D36E}">
      <dgm:prSet/>
      <dgm:spPr/>
      <dgm:t>
        <a:bodyPr/>
        <a:lstStyle/>
        <a:p>
          <a:endParaRPr lang="es-CO"/>
        </a:p>
      </dgm:t>
    </dgm:pt>
    <dgm:pt modelId="{4A1FCBA2-8F8C-4F3A-9CF8-137ED7A53F6B}" type="sibTrans" cxnId="{30421A06-7187-46C6-A883-CA61EA96D36E}">
      <dgm:prSet/>
      <dgm:spPr/>
      <dgm:t>
        <a:bodyPr/>
        <a:lstStyle/>
        <a:p>
          <a:endParaRPr lang="es-CO"/>
        </a:p>
      </dgm:t>
    </dgm:pt>
    <dgm:pt modelId="{FEF61109-AFDD-4599-8E74-033B3BE2D50C}">
      <dgm:prSet phldrT="[Texto]" custT="1"/>
      <dgm:spPr/>
      <dgm:t>
        <a:bodyPr/>
        <a:lstStyle/>
        <a:p>
          <a:r>
            <a:rPr lang="es-CO" sz="1400" dirty="0"/>
            <a:t>Identificación del Inventario</a:t>
          </a:r>
        </a:p>
      </dgm:t>
    </dgm:pt>
    <dgm:pt modelId="{AE095C19-970F-462E-819A-3E184F0394CE}" type="parTrans" cxnId="{4EA1EBA9-7383-4DDE-A1BD-6F9B43531FEC}">
      <dgm:prSet/>
      <dgm:spPr/>
      <dgm:t>
        <a:bodyPr/>
        <a:lstStyle/>
        <a:p>
          <a:endParaRPr lang="es-CO"/>
        </a:p>
      </dgm:t>
    </dgm:pt>
    <dgm:pt modelId="{917D536E-8FD3-4721-862B-64AA059C9633}" type="sibTrans" cxnId="{4EA1EBA9-7383-4DDE-A1BD-6F9B43531FEC}">
      <dgm:prSet/>
      <dgm:spPr/>
      <dgm:t>
        <a:bodyPr/>
        <a:lstStyle/>
        <a:p>
          <a:endParaRPr lang="es-CO"/>
        </a:p>
      </dgm:t>
    </dgm:pt>
    <dgm:pt modelId="{5DFBC1A8-6F1D-4228-BC64-243B5292315A}">
      <dgm:prSet phldrT="[Texto]" custT="1"/>
      <dgm:spPr/>
      <dgm:t>
        <a:bodyPr/>
        <a:lstStyle/>
        <a:p>
          <a:r>
            <a:rPr lang="es-CO" sz="1400" dirty="0"/>
            <a:t>Plan de trabajo Desalojos</a:t>
          </a:r>
        </a:p>
        <a:p>
          <a:r>
            <a:rPr lang="es-CO" sz="1400" dirty="0"/>
            <a:t>Identificación Inventario </a:t>
          </a:r>
        </a:p>
        <a:p>
          <a:r>
            <a:rPr lang="es-CO" sz="1400" dirty="0"/>
            <a:t>Proferir Resoluciones</a:t>
          </a:r>
        </a:p>
      </dgm:t>
    </dgm:pt>
    <dgm:pt modelId="{4839FDB5-AEC8-47AA-9605-EAFB906909DE}" type="parTrans" cxnId="{4458668B-508B-4B87-9945-807A57D001F3}">
      <dgm:prSet/>
      <dgm:spPr/>
      <dgm:t>
        <a:bodyPr/>
        <a:lstStyle/>
        <a:p>
          <a:endParaRPr lang="es-CO"/>
        </a:p>
      </dgm:t>
    </dgm:pt>
    <dgm:pt modelId="{97BCE54F-CF5A-4859-9F66-D7D0B39557DF}" type="sibTrans" cxnId="{4458668B-508B-4B87-9945-807A57D001F3}">
      <dgm:prSet/>
      <dgm:spPr/>
      <dgm:t>
        <a:bodyPr/>
        <a:lstStyle/>
        <a:p>
          <a:endParaRPr lang="es-CO"/>
        </a:p>
      </dgm:t>
    </dgm:pt>
    <dgm:pt modelId="{61ACE48B-7F5E-4CD0-8637-552A1F6B4D0E}" type="pres">
      <dgm:prSet presAssocID="{79C3686D-8311-4FBA-860B-0BAD91040B5D}" presName="Name0" presStyleCnt="0">
        <dgm:presLayoutVars>
          <dgm:dir/>
          <dgm:animLvl val="lvl"/>
          <dgm:resizeHandles val="exact"/>
        </dgm:presLayoutVars>
      </dgm:prSet>
      <dgm:spPr/>
    </dgm:pt>
    <dgm:pt modelId="{03BC688E-F271-49DD-911A-903B43A027EF}" type="pres">
      <dgm:prSet presAssocID="{5AB85D0D-8061-4F7B-862B-C8FAAE70F53A}" presName="parTxOnly" presStyleLbl="node1" presStyleIdx="0" presStyleCnt="3" custScaleX="101733" custScaleY="96733" custLinFactNeighborX="-25372" custLinFactNeighborY="2499">
        <dgm:presLayoutVars>
          <dgm:chMax val="0"/>
          <dgm:chPref val="0"/>
          <dgm:bulletEnabled val="1"/>
        </dgm:presLayoutVars>
      </dgm:prSet>
      <dgm:spPr/>
    </dgm:pt>
    <dgm:pt modelId="{C3AF9552-8F33-4C6B-87FD-08D9ABE5959D}" type="pres">
      <dgm:prSet presAssocID="{4A1FCBA2-8F8C-4F3A-9CF8-137ED7A53F6B}" presName="parTxOnlySpace" presStyleCnt="0"/>
      <dgm:spPr/>
    </dgm:pt>
    <dgm:pt modelId="{E5B57FA0-84EC-4BE1-AE7A-171BD93A643A}" type="pres">
      <dgm:prSet presAssocID="{FEF61109-AFDD-4599-8E74-033B3BE2D50C}" presName="parTxOnly" presStyleLbl="node1" presStyleIdx="1" presStyleCnt="3" custScaleY="81507">
        <dgm:presLayoutVars>
          <dgm:chMax val="0"/>
          <dgm:chPref val="0"/>
          <dgm:bulletEnabled val="1"/>
        </dgm:presLayoutVars>
      </dgm:prSet>
      <dgm:spPr/>
    </dgm:pt>
    <dgm:pt modelId="{9C139263-E90F-457F-846F-F7D7C001B815}" type="pres">
      <dgm:prSet presAssocID="{917D536E-8FD3-4721-862B-64AA059C9633}" presName="parTxOnlySpace" presStyleCnt="0"/>
      <dgm:spPr/>
    </dgm:pt>
    <dgm:pt modelId="{2F42EA13-7275-4E79-8742-56D39DF0E259}" type="pres">
      <dgm:prSet presAssocID="{5DFBC1A8-6F1D-4228-BC64-243B5292315A}" presName="parTxOnly" presStyleLbl="node1" presStyleIdx="2" presStyleCnt="3" custScaleX="125021" custScaleY="81507">
        <dgm:presLayoutVars>
          <dgm:chMax val="0"/>
          <dgm:chPref val="0"/>
          <dgm:bulletEnabled val="1"/>
        </dgm:presLayoutVars>
      </dgm:prSet>
      <dgm:spPr/>
    </dgm:pt>
  </dgm:ptLst>
  <dgm:cxnLst>
    <dgm:cxn modelId="{30421A06-7187-46C6-A883-CA61EA96D36E}" srcId="{79C3686D-8311-4FBA-860B-0BAD91040B5D}" destId="{5AB85D0D-8061-4F7B-862B-C8FAAE70F53A}" srcOrd="0" destOrd="0" parTransId="{BCEBF27B-D231-461F-B03F-5F1A91BB1EB6}" sibTransId="{4A1FCBA2-8F8C-4F3A-9CF8-137ED7A53F6B}"/>
    <dgm:cxn modelId="{4458668B-508B-4B87-9945-807A57D001F3}" srcId="{79C3686D-8311-4FBA-860B-0BAD91040B5D}" destId="{5DFBC1A8-6F1D-4228-BC64-243B5292315A}" srcOrd="2" destOrd="0" parTransId="{4839FDB5-AEC8-47AA-9605-EAFB906909DE}" sibTransId="{97BCE54F-CF5A-4859-9F66-D7D0B39557DF}"/>
    <dgm:cxn modelId="{4EA1EBA9-7383-4DDE-A1BD-6F9B43531FEC}" srcId="{79C3686D-8311-4FBA-860B-0BAD91040B5D}" destId="{FEF61109-AFDD-4599-8E74-033B3BE2D50C}" srcOrd="1" destOrd="0" parTransId="{AE095C19-970F-462E-819A-3E184F0394CE}" sibTransId="{917D536E-8FD3-4721-862B-64AA059C9633}"/>
    <dgm:cxn modelId="{FE08B4AE-B1A7-4D5B-ADFD-7E2839B69E0F}" type="presOf" srcId="{79C3686D-8311-4FBA-860B-0BAD91040B5D}" destId="{61ACE48B-7F5E-4CD0-8637-552A1F6B4D0E}" srcOrd="0" destOrd="0" presId="urn:microsoft.com/office/officeart/2005/8/layout/chevron1"/>
    <dgm:cxn modelId="{DEB76AB3-C6C4-4100-83B7-D1E99962B46C}" type="presOf" srcId="{5DFBC1A8-6F1D-4228-BC64-243B5292315A}" destId="{2F42EA13-7275-4E79-8742-56D39DF0E259}" srcOrd="0" destOrd="0" presId="urn:microsoft.com/office/officeart/2005/8/layout/chevron1"/>
    <dgm:cxn modelId="{103472C8-02C7-4D58-AD31-D91849598651}" type="presOf" srcId="{FEF61109-AFDD-4599-8E74-033B3BE2D50C}" destId="{E5B57FA0-84EC-4BE1-AE7A-171BD93A643A}" srcOrd="0" destOrd="0" presId="urn:microsoft.com/office/officeart/2005/8/layout/chevron1"/>
    <dgm:cxn modelId="{1FE5EAD8-2707-446D-A1F6-64D88B657B4E}" type="presOf" srcId="{5AB85D0D-8061-4F7B-862B-C8FAAE70F53A}" destId="{03BC688E-F271-49DD-911A-903B43A027EF}" srcOrd="0" destOrd="0" presId="urn:microsoft.com/office/officeart/2005/8/layout/chevron1"/>
    <dgm:cxn modelId="{CAB26BCF-56FB-425E-A9F0-D5208277C702}" type="presParOf" srcId="{61ACE48B-7F5E-4CD0-8637-552A1F6B4D0E}" destId="{03BC688E-F271-49DD-911A-903B43A027EF}" srcOrd="0" destOrd="0" presId="urn:microsoft.com/office/officeart/2005/8/layout/chevron1"/>
    <dgm:cxn modelId="{7B28424D-167C-44E7-A47D-C9184CDAB3CC}" type="presParOf" srcId="{61ACE48B-7F5E-4CD0-8637-552A1F6B4D0E}" destId="{C3AF9552-8F33-4C6B-87FD-08D9ABE5959D}" srcOrd="1" destOrd="0" presId="urn:microsoft.com/office/officeart/2005/8/layout/chevron1"/>
    <dgm:cxn modelId="{90734D03-3E0F-400D-A6B3-2F44B3C27000}" type="presParOf" srcId="{61ACE48B-7F5E-4CD0-8637-552A1F6B4D0E}" destId="{E5B57FA0-84EC-4BE1-AE7A-171BD93A643A}" srcOrd="2" destOrd="0" presId="urn:microsoft.com/office/officeart/2005/8/layout/chevron1"/>
    <dgm:cxn modelId="{3987DE36-4F68-4DE7-B901-1890BD67C9A9}" type="presParOf" srcId="{61ACE48B-7F5E-4CD0-8637-552A1F6B4D0E}" destId="{9C139263-E90F-457F-846F-F7D7C001B815}" srcOrd="3" destOrd="0" presId="urn:microsoft.com/office/officeart/2005/8/layout/chevron1"/>
    <dgm:cxn modelId="{1B86DCFE-5BE2-41C4-8A4D-4573D4A22118}" type="presParOf" srcId="{61ACE48B-7F5E-4CD0-8637-552A1F6B4D0E}" destId="{2F42EA13-7275-4E79-8742-56D39DF0E259}" srcOrd="4"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74C362-48B7-4860-8E50-A81FEFDA85CC}" type="doc">
      <dgm:prSet loTypeId="urn:microsoft.com/office/officeart/2009/3/layout/RandomtoResultProcess" loCatId="process" qsTypeId="urn:microsoft.com/office/officeart/2005/8/quickstyle/simple2" qsCatId="simple" csTypeId="urn:microsoft.com/office/officeart/2005/8/colors/accent1_2" csCatId="accent1" phldr="1"/>
      <dgm:spPr/>
      <dgm:t>
        <a:bodyPr/>
        <a:lstStyle/>
        <a:p>
          <a:endParaRPr lang="es-CO"/>
        </a:p>
      </dgm:t>
    </dgm:pt>
    <dgm:pt modelId="{590A9C8D-B671-48BE-AAD5-83E18EB49703}">
      <dgm:prSet phldrT="[Texto]" custT="1"/>
      <dgm:spPr/>
      <dgm:t>
        <a:bodyPr/>
        <a:lstStyle/>
        <a:p>
          <a:r>
            <a:rPr lang="es-CO" sz="1400" b="1" dirty="0">
              <a:highlight>
                <a:srgbClr val="FFFF00"/>
              </a:highlight>
            </a:rPr>
            <a:t>REQUIERE REGLAMENTACIÓN </a:t>
          </a:r>
        </a:p>
      </dgm:t>
    </dgm:pt>
    <dgm:pt modelId="{308E4EE4-F5C7-455A-8066-0A23B8E52F26}" type="parTrans" cxnId="{E819670E-91DC-469A-A2EE-9769871A2CAA}">
      <dgm:prSet/>
      <dgm:spPr/>
      <dgm:t>
        <a:bodyPr/>
        <a:lstStyle/>
        <a:p>
          <a:endParaRPr lang="es-CO" sz="1400"/>
        </a:p>
      </dgm:t>
    </dgm:pt>
    <dgm:pt modelId="{D6439298-F1E4-493E-9D79-39D6CF3B4A78}" type="sibTrans" cxnId="{E819670E-91DC-469A-A2EE-9769871A2CAA}">
      <dgm:prSet/>
      <dgm:spPr/>
      <dgm:t>
        <a:bodyPr/>
        <a:lstStyle/>
        <a:p>
          <a:endParaRPr lang="es-CO" sz="1400"/>
        </a:p>
      </dgm:t>
    </dgm:pt>
    <dgm:pt modelId="{422FBF28-7ACC-4BF7-A8E8-96D8151E6D00}">
      <dgm:prSet phldrT="[Texto]" custT="1"/>
      <dgm:spPr/>
      <dgm:t>
        <a:bodyPr/>
        <a:lstStyle/>
        <a:p>
          <a:r>
            <a:rPr lang="es-CO" sz="1400" dirty="0"/>
            <a:t>Definir Condiciones de mercado y Destinación</a:t>
          </a:r>
        </a:p>
      </dgm:t>
    </dgm:pt>
    <dgm:pt modelId="{191CF608-A77A-434E-B52A-5DA1067EDE79}" type="parTrans" cxnId="{FA6EBE1A-2B94-4D7E-9D52-E0EF81E6D77C}">
      <dgm:prSet/>
      <dgm:spPr/>
      <dgm:t>
        <a:bodyPr/>
        <a:lstStyle/>
        <a:p>
          <a:endParaRPr lang="es-CO" sz="1400"/>
        </a:p>
      </dgm:t>
    </dgm:pt>
    <dgm:pt modelId="{47DC92C5-8840-482C-9C5D-98892E569014}" type="sibTrans" cxnId="{FA6EBE1A-2B94-4D7E-9D52-E0EF81E6D77C}">
      <dgm:prSet/>
      <dgm:spPr/>
      <dgm:t>
        <a:bodyPr/>
        <a:lstStyle/>
        <a:p>
          <a:endParaRPr lang="es-CO" sz="1400"/>
        </a:p>
      </dgm:t>
    </dgm:pt>
    <dgm:pt modelId="{FFCE792F-E61F-4987-ADC1-878074CBF252}">
      <dgm:prSet phldrT="[Texto]" custT="1"/>
      <dgm:spPr/>
      <dgm:t>
        <a:bodyPr/>
        <a:lstStyle/>
        <a:p>
          <a:r>
            <a:rPr lang="es-CO" sz="1400" dirty="0"/>
            <a:t>Procedimiento de Terminación, modificación, plazos</a:t>
          </a:r>
        </a:p>
      </dgm:t>
    </dgm:pt>
    <dgm:pt modelId="{EC56DC90-0D19-4F36-B3E7-A24CDF94E74B}" type="parTrans" cxnId="{F1E56C31-4EFB-4D92-88C9-F1ABC851CF50}">
      <dgm:prSet/>
      <dgm:spPr/>
      <dgm:t>
        <a:bodyPr/>
        <a:lstStyle/>
        <a:p>
          <a:endParaRPr lang="es-CO" sz="1400"/>
        </a:p>
      </dgm:t>
    </dgm:pt>
    <dgm:pt modelId="{2A95E237-6C37-45CF-8BA5-311A4F43B39A}" type="sibTrans" cxnId="{F1E56C31-4EFB-4D92-88C9-F1ABC851CF50}">
      <dgm:prSet/>
      <dgm:spPr/>
      <dgm:t>
        <a:bodyPr/>
        <a:lstStyle/>
        <a:p>
          <a:endParaRPr lang="es-CO" sz="1400"/>
        </a:p>
      </dgm:t>
    </dgm:pt>
    <dgm:pt modelId="{55DD2312-71F8-453C-9E67-DBE268CFB09F}">
      <dgm:prSet phldrT="[Texto]" custT="1"/>
      <dgm:spPr/>
      <dgm:t>
        <a:bodyPr/>
        <a:lstStyle/>
        <a:p>
          <a:r>
            <a:rPr lang="es-CO" sz="1400" dirty="0"/>
            <a:t>Modificación Protocolo de Desalojos y Conceptos de Desalojos</a:t>
          </a:r>
        </a:p>
      </dgm:t>
    </dgm:pt>
    <dgm:pt modelId="{E440F4EB-8BAC-4EC8-BB9E-04A90FAD4D28}" type="parTrans" cxnId="{22E32FE5-BCAC-4F6F-B18B-F0A90A1A0755}">
      <dgm:prSet/>
      <dgm:spPr/>
      <dgm:t>
        <a:bodyPr/>
        <a:lstStyle/>
        <a:p>
          <a:endParaRPr lang="es-CO" sz="1400"/>
        </a:p>
      </dgm:t>
    </dgm:pt>
    <dgm:pt modelId="{DE5AC5EE-1EF6-42D8-90AF-5638942DE906}" type="sibTrans" cxnId="{22E32FE5-BCAC-4F6F-B18B-F0A90A1A0755}">
      <dgm:prSet/>
      <dgm:spPr/>
      <dgm:t>
        <a:bodyPr/>
        <a:lstStyle/>
        <a:p>
          <a:endParaRPr lang="es-CO" sz="1400"/>
        </a:p>
      </dgm:t>
    </dgm:pt>
    <dgm:pt modelId="{183244E3-DF82-42ED-B5E0-6AFA53B669D8}">
      <dgm:prSet phldrT="[Texto]" custT="1"/>
      <dgm:spPr>
        <a:solidFill>
          <a:schemeClr val="bg1"/>
        </a:solidFill>
      </dgm:spPr>
      <dgm:t>
        <a:bodyPr/>
        <a:lstStyle/>
        <a:p>
          <a:endParaRPr lang="es-CO" sz="1400" dirty="0"/>
        </a:p>
      </dgm:t>
    </dgm:pt>
    <dgm:pt modelId="{432E53AB-36B6-4D09-971B-85AE787DDDE3}" type="parTrans" cxnId="{939F52A9-7F77-487C-9CE6-E97C2E6A3452}">
      <dgm:prSet/>
      <dgm:spPr/>
      <dgm:t>
        <a:bodyPr/>
        <a:lstStyle/>
        <a:p>
          <a:endParaRPr lang="es-CO" sz="1400"/>
        </a:p>
      </dgm:t>
    </dgm:pt>
    <dgm:pt modelId="{90C16384-F18E-4479-9569-659660508544}" type="sibTrans" cxnId="{939F52A9-7F77-487C-9CE6-E97C2E6A3452}">
      <dgm:prSet/>
      <dgm:spPr/>
      <dgm:t>
        <a:bodyPr/>
        <a:lstStyle/>
        <a:p>
          <a:endParaRPr lang="es-CO" sz="1400"/>
        </a:p>
      </dgm:t>
    </dgm:pt>
    <dgm:pt modelId="{3F6CA372-2373-4B95-B9DB-21018F6EB7D5}" type="pres">
      <dgm:prSet presAssocID="{0074C362-48B7-4860-8E50-A81FEFDA85CC}" presName="Name0" presStyleCnt="0">
        <dgm:presLayoutVars>
          <dgm:dir/>
          <dgm:animOne val="branch"/>
          <dgm:animLvl val="lvl"/>
        </dgm:presLayoutVars>
      </dgm:prSet>
      <dgm:spPr/>
    </dgm:pt>
    <dgm:pt modelId="{4F805A53-D0AE-4821-A4F2-EF9D9C87A1C6}" type="pres">
      <dgm:prSet presAssocID="{590A9C8D-B671-48BE-AAD5-83E18EB49703}" presName="chaos" presStyleCnt="0"/>
      <dgm:spPr/>
    </dgm:pt>
    <dgm:pt modelId="{99FA08FD-3B53-4E29-BFFB-EE83E9F84E65}" type="pres">
      <dgm:prSet presAssocID="{590A9C8D-B671-48BE-AAD5-83E18EB49703}" presName="parTx1" presStyleLbl="revTx" presStyleIdx="0" presStyleCnt="4" custScaleX="276830" custLinFactX="-71309" custLinFactNeighborX="-100000" custLinFactNeighborY="14236"/>
      <dgm:spPr/>
    </dgm:pt>
    <dgm:pt modelId="{7D416EDA-B33D-4DF8-9836-E6D121B62231}" type="pres">
      <dgm:prSet presAssocID="{590A9C8D-B671-48BE-AAD5-83E18EB49703}" presName="c1" presStyleLbl="node1" presStyleIdx="0" presStyleCnt="19" custLinFactX="-1027632" custLinFactY="-70507" custLinFactNeighborX="-1100000" custLinFactNeighborY="-100000"/>
      <dgm:spPr/>
    </dgm:pt>
    <dgm:pt modelId="{6EEF3936-6F65-4B9C-9D87-2BCD8607D406}" type="pres">
      <dgm:prSet presAssocID="{590A9C8D-B671-48BE-AAD5-83E18EB49703}" presName="c2" presStyleLbl="node1" presStyleIdx="1" presStyleCnt="19" custLinFactX="-923052" custLinFactY="77303" custLinFactNeighborX="-1000000" custLinFactNeighborY="100000"/>
      <dgm:spPr/>
    </dgm:pt>
    <dgm:pt modelId="{4E7A6826-90FB-47FF-8482-672480EA186C}" type="pres">
      <dgm:prSet presAssocID="{590A9C8D-B671-48BE-AAD5-83E18EB49703}" presName="c3" presStyleLbl="node1" presStyleIdx="2" presStyleCnt="19" custLinFactX="-272824" custLinFactNeighborX="-300000" custLinFactNeighborY="-55413"/>
      <dgm:spPr/>
    </dgm:pt>
    <dgm:pt modelId="{B3BDB9C4-C5FA-48FF-A5EB-EBB0A19D1BED}" type="pres">
      <dgm:prSet presAssocID="{590A9C8D-B671-48BE-AAD5-83E18EB49703}" presName="c4" presStyleLbl="node1" presStyleIdx="3" presStyleCnt="19" custLinFactX="-700000" custLinFactY="132808" custLinFactNeighborX="-740842" custLinFactNeighborY="200000"/>
      <dgm:spPr/>
    </dgm:pt>
    <dgm:pt modelId="{8488F2F1-D6F4-4977-ACFD-49F68F36421E}" type="pres">
      <dgm:prSet presAssocID="{590A9C8D-B671-48BE-AAD5-83E18EB49703}" presName="c5" presStyleLbl="node1" presStyleIdx="4" presStyleCnt="19" custLinFactX="-800000" custLinFactY="100000" custLinFactNeighborX="-877556" custLinFactNeighborY="142734"/>
      <dgm:spPr/>
    </dgm:pt>
    <dgm:pt modelId="{7C574E25-1F7F-4F1D-B83C-B0F7A9765934}" type="pres">
      <dgm:prSet presAssocID="{590A9C8D-B671-48BE-AAD5-83E18EB49703}" presName="c6" presStyleLbl="node1" presStyleIdx="5" presStyleCnt="19" custLinFactX="-226706" custLinFactY="400000" custLinFactNeighborX="-300000" custLinFactNeighborY="440741"/>
      <dgm:spPr/>
    </dgm:pt>
    <dgm:pt modelId="{FBEC09E2-B1A1-4175-BD81-15E994B3B5E5}" type="pres">
      <dgm:prSet presAssocID="{590A9C8D-B671-48BE-AAD5-83E18EB49703}" presName="c7" presStyleLbl="node1" presStyleIdx="6" presStyleCnt="19" custLinFactX="-800000" custLinFactNeighborX="-807564" custLinFactNeighborY="-28685"/>
      <dgm:spPr/>
    </dgm:pt>
    <dgm:pt modelId="{F50C9918-E664-4BBD-8B96-A24CB87F09AA}" type="pres">
      <dgm:prSet presAssocID="{590A9C8D-B671-48BE-AAD5-83E18EB49703}" presName="c8" presStyleLbl="node1" presStyleIdx="7" presStyleCnt="19" custLinFactX="-200000" custLinFactNeighborX="-296249" custLinFactNeighborY="-17097"/>
      <dgm:spPr/>
    </dgm:pt>
    <dgm:pt modelId="{7FF047D9-255F-4599-A551-F8D9D94D2149}" type="pres">
      <dgm:prSet presAssocID="{590A9C8D-B671-48BE-AAD5-83E18EB49703}" presName="c9" presStyleLbl="node1" presStyleIdx="8" presStyleCnt="19" custLinFactX="-825701" custLinFactY="300000" custLinFactNeighborX="-900000" custLinFactNeighborY="302161"/>
      <dgm:spPr/>
    </dgm:pt>
    <dgm:pt modelId="{C60B0A90-07DC-41A7-AE7A-9BC7ED6D0B04}" type="pres">
      <dgm:prSet presAssocID="{590A9C8D-B671-48BE-AAD5-83E18EB49703}" presName="c10" presStyleLbl="node1" presStyleIdx="9" presStyleCnt="19" custLinFactX="-71741" custLinFactNeighborX="-100000" custLinFactNeighborY="-13315"/>
      <dgm:spPr/>
    </dgm:pt>
    <dgm:pt modelId="{B5F20F13-24D5-4C15-9A8B-03E56246DA94}" type="pres">
      <dgm:prSet presAssocID="{590A9C8D-B671-48BE-AAD5-83E18EB49703}" presName="c11" presStyleLbl="node1" presStyleIdx="10" presStyleCnt="19" custLinFactX="-59107" custLinFactY="100000" custLinFactNeighborX="-100000" custLinFactNeighborY="101374"/>
      <dgm:spPr/>
    </dgm:pt>
    <dgm:pt modelId="{648AE25E-1147-4355-BF00-F95A81C6B7F9}" type="pres">
      <dgm:prSet presAssocID="{590A9C8D-B671-48BE-AAD5-83E18EB49703}" presName="c12" presStyleLbl="node1" presStyleIdx="11" presStyleCnt="19" custLinFactX="-300000" custLinFactY="129214" custLinFactNeighborX="-391141" custLinFactNeighborY="200000"/>
      <dgm:spPr/>
    </dgm:pt>
    <dgm:pt modelId="{4CFDBE3E-838D-4C12-9F90-A5008EB0AA47}" type="pres">
      <dgm:prSet presAssocID="{590A9C8D-B671-48BE-AAD5-83E18EB49703}" presName="c13" presStyleLbl="node1" presStyleIdx="12" presStyleCnt="19" custLinFactX="-100000" custLinFactNeighborX="-120612" custLinFactNeighborY="96085"/>
      <dgm:spPr/>
    </dgm:pt>
    <dgm:pt modelId="{C2981320-91A8-407C-98ED-D90B7599483E}" type="pres">
      <dgm:prSet presAssocID="{590A9C8D-B671-48BE-AAD5-83E18EB49703}" presName="c14" presStyleLbl="node1" presStyleIdx="13" presStyleCnt="19" custLinFactX="-823168" custLinFactY="-94275" custLinFactNeighborX="-900000" custLinFactNeighborY="-100000"/>
      <dgm:spPr/>
    </dgm:pt>
    <dgm:pt modelId="{207F835B-6BE4-4B99-B7DA-3E75B7DB6E52}" type="pres">
      <dgm:prSet presAssocID="{590A9C8D-B671-48BE-AAD5-83E18EB49703}" presName="c15" presStyleLbl="node1" presStyleIdx="14" presStyleCnt="19" custLinFactX="-915963" custLinFactY="-41489" custLinFactNeighborX="-1000000" custLinFactNeighborY="-100000"/>
      <dgm:spPr/>
    </dgm:pt>
    <dgm:pt modelId="{B666D018-3485-4E51-A5CE-D6445E0208B0}" type="pres">
      <dgm:prSet presAssocID="{590A9C8D-B671-48BE-AAD5-83E18EB49703}" presName="c16" presStyleLbl="node1" presStyleIdx="15" presStyleCnt="19" custLinFactX="-700000" custLinFactY="-100000" custLinFactNeighborX="-768682" custLinFactNeighborY="-182626"/>
      <dgm:spPr/>
    </dgm:pt>
    <dgm:pt modelId="{BF782E48-C8F9-4EA8-8316-80F466FBE924}" type="pres">
      <dgm:prSet presAssocID="{590A9C8D-B671-48BE-AAD5-83E18EB49703}" presName="c17" presStyleLbl="node1" presStyleIdx="16" presStyleCnt="19" custLinFactX="-500000" custLinFactNeighborX="-586181" custLinFactNeighborY="84829"/>
      <dgm:spPr/>
    </dgm:pt>
    <dgm:pt modelId="{1AD6B7C0-0F82-43EF-AC35-AD8C6658BE5B}" type="pres">
      <dgm:prSet presAssocID="{590A9C8D-B671-48BE-AAD5-83E18EB49703}" presName="c18" presStyleLbl="node1" presStyleIdx="17" presStyleCnt="19" custLinFactX="-1100000" custLinFactY="-164524" custLinFactNeighborX="-1191296" custLinFactNeighborY="-200000"/>
      <dgm:spPr/>
    </dgm:pt>
    <dgm:pt modelId="{6EE0153F-6F84-4F4D-AAA4-63B41E3A6A50}" type="pres">
      <dgm:prSet presAssocID="{D6439298-F1E4-493E-9D79-39D6CF3B4A78}" presName="chevronComposite1" presStyleCnt="0"/>
      <dgm:spPr/>
    </dgm:pt>
    <dgm:pt modelId="{66D9EBCB-B9C7-451C-B849-81879602B1AA}" type="pres">
      <dgm:prSet presAssocID="{D6439298-F1E4-493E-9D79-39D6CF3B4A78}" presName="chevron1" presStyleLbl="sibTrans2D1" presStyleIdx="0" presStyleCnt="4" custLinFactNeighborX="-90117" custLinFactNeighborY="28056"/>
      <dgm:spPr/>
    </dgm:pt>
    <dgm:pt modelId="{28176A8E-F5A8-4ACE-A099-AAED04BE75DD}" type="pres">
      <dgm:prSet presAssocID="{D6439298-F1E4-493E-9D79-39D6CF3B4A78}" presName="spChevron1" presStyleCnt="0"/>
      <dgm:spPr/>
    </dgm:pt>
    <dgm:pt modelId="{E7347FFF-475D-47C4-9F57-8612DC68F315}" type="pres">
      <dgm:prSet presAssocID="{422FBF28-7ACC-4BF7-A8E8-96D8151E6D00}" presName="middle" presStyleCnt="0"/>
      <dgm:spPr/>
    </dgm:pt>
    <dgm:pt modelId="{0492A7C7-9494-4422-BBFA-83D11A3B0C1B}" type="pres">
      <dgm:prSet presAssocID="{422FBF28-7ACC-4BF7-A8E8-96D8151E6D00}" presName="parTxMid" presStyleLbl="revTx" presStyleIdx="1" presStyleCnt="4" custScaleX="181354" custScaleY="111565" custLinFactNeighborX="-23188" custLinFactNeighborY="32802"/>
      <dgm:spPr/>
    </dgm:pt>
    <dgm:pt modelId="{ED01F5A6-BA1B-4B22-9FCD-A7139C818A94}" type="pres">
      <dgm:prSet presAssocID="{422FBF28-7ACC-4BF7-A8E8-96D8151E6D00}" presName="spMid" presStyleCnt="0"/>
      <dgm:spPr/>
    </dgm:pt>
    <dgm:pt modelId="{80233735-8058-4B7B-974F-A4EBA9886324}" type="pres">
      <dgm:prSet presAssocID="{47DC92C5-8840-482C-9C5D-98892E569014}" presName="chevronComposite1" presStyleCnt="0"/>
      <dgm:spPr/>
    </dgm:pt>
    <dgm:pt modelId="{DC1735A2-086E-439E-8947-0745E00F8896}" type="pres">
      <dgm:prSet presAssocID="{47DC92C5-8840-482C-9C5D-98892E569014}" presName="chevron1" presStyleLbl="sibTrans2D1" presStyleIdx="1" presStyleCnt="4" custLinFactNeighborX="-31049" custLinFactNeighborY="28056"/>
      <dgm:spPr/>
    </dgm:pt>
    <dgm:pt modelId="{B227FC32-1E9A-43AD-9DCD-741993F8ACA7}" type="pres">
      <dgm:prSet presAssocID="{47DC92C5-8840-482C-9C5D-98892E569014}" presName="spChevron1" presStyleCnt="0"/>
      <dgm:spPr/>
    </dgm:pt>
    <dgm:pt modelId="{F786A4FB-AEAF-4844-8D5B-7541A725CDA1}" type="pres">
      <dgm:prSet presAssocID="{FFCE792F-E61F-4987-ADC1-878074CBF252}" presName="middle" presStyleCnt="0"/>
      <dgm:spPr/>
    </dgm:pt>
    <dgm:pt modelId="{E643C803-42CC-439C-9BD0-AC0AE0C58F20}" type="pres">
      <dgm:prSet presAssocID="{FFCE792F-E61F-4987-ADC1-878074CBF252}" presName="parTxMid" presStyleLbl="revTx" presStyleIdx="2" presStyleCnt="4" custScaleX="166618" custLinFactNeighborX="-6524" custLinFactNeighborY="32714"/>
      <dgm:spPr/>
    </dgm:pt>
    <dgm:pt modelId="{85514674-961C-4E95-A526-389C39D19DE3}" type="pres">
      <dgm:prSet presAssocID="{FFCE792F-E61F-4987-ADC1-878074CBF252}" presName="spMid" presStyleCnt="0"/>
      <dgm:spPr/>
    </dgm:pt>
    <dgm:pt modelId="{680B5F7F-ED67-46E5-B166-F310BE5F7B96}" type="pres">
      <dgm:prSet presAssocID="{2A95E237-6C37-45CF-8BA5-311A4F43B39A}" presName="chevronComposite1" presStyleCnt="0"/>
      <dgm:spPr/>
    </dgm:pt>
    <dgm:pt modelId="{DE3933A6-8905-4185-95B8-0A5707DDD05E}" type="pres">
      <dgm:prSet presAssocID="{2A95E237-6C37-45CF-8BA5-311A4F43B39A}" presName="chevron1" presStyleLbl="sibTrans2D1" presStyleIdx="2" presStyleCnt="4" custLinFactNeighborX="-3511" custLinFactNeighborY="28056"/>
      <dgm:spPr/>
    </dgm:pt>
    <dgm:pt modelId="{D54B4712-48A7-4324-8B68-36ED52F49828}" type="pres">
      <dgm:prSet presAssocID="{2A95E237-6C37-45CF-8BA5-311A4F43B39A}" presName="spChevron1" presStyleCnt="0"/>
      <dgm:spPr/>
    </dgm:pt>
    <dgm:pt modelId="{DB6A12E7-7BFF-4D06-8BEA-427C5037A439}" type="pres">
      <dgm:prSet presAssocID="{55DD2312-71F8-453C-9E67-DBE268CFB09F}" presName="middle" presStyleCnt="0"/>
      <dgm:spPr/>
    </dgm:pt>
    <dgm:pt modelId="{BE56766F-8835-4130-BF12-9A456B224196}" type="pres">
      <dgm:prSet presAssocID="{55DD2312-71F8-453C-9E67-DBE268CFB09F}" presName="parTxMid" presStyleLbl="revTx" presStyleIdx="3" presStyleCnt="4" custScaleX="188341" custScaleY="117371" custLinFactNeighborX="16122" custLinFactNeighborY="24204"/>
      <dgm:spPr/>
    </dgm:pt>
    <dgm:pt modelId="{B230B261-F3D6-4A2C-BC9A-4C05E7E8987C}" type="pres">
      <dgm:prSet presAssocID="{55DD2312-71F8-453C-9E67-DBE268CFB09F}" presName="spMid" presStyleCnt="0"/>
      <dgm:spPr/>
    </dgm:pt>
    <dgm:pt modelId="{37FDE984-0281-4B20-BE66-BC62BE857A69}" type="pres">
      <dgm:prSet presAssocID="{DE5AC5EE-1EF6-42D8-90AF-5638942DE906}" presName="chevronComposite1" presStyleCnt="0"/>
      <dgm:spPr/>
    </dgm:pt>
    <dgm:pt modelId="{D3F0BBEB-DFCE-4848-BA42-43DCAFDAE9E9}" type="pres">
      <dgm:prSet presAssocID="{DE5AC5EE-1EF6-42D8-90AF-5638942DE906}" presName="chevron1" presStyleLbl="sibTrans2D1" presStyleIdx="3" presStyleCnt="4" custLinFactNeighborX="63653" custLinFactNeighborY="31338"/>
      <dgm:spPr>
        <a:solidFill>
          <a:schemeClr val="bg1"/>
        </a:solidFill>
      </dgm:spPr>
    </dgm:pt>
    <dgm:pt modelId="{14723C57-2E94-4FE7-9D44-7C6FF2A29578}" type="pres">
      <dgm:prSet presAssocID="{DE5AC5EE-1EF6-42D8-90AF-5638942DE906}" presName="spChevron1" presStyleCnt="0"/>
      <dgm:spPr/>
    </dgm:pt>
    <dgm:pt modelId="{A3315E08-F920-455A-9149-CAF2909C553D}" type="pres">
      <dgm:prSet presAssocID="{183244E3-DF82-42ED-B5E0-6AFA53B669D8}" presName="last" presStyleCnt="0"/>
      <dgm:spPr/>
    </dgm:pt>
    <dgm:pt modelId="{654FFEF1-B8C6-47CC-B3D2-778CE62AE9E1}" type="pres">
      <dgm:prSet presAssocID="{183244E3-DF82-42ED-B5E0-6AFA53B669D8}" presName="circleTx" presStyleLbl="node1" presStyleIdx="18" presStyleCnt="19" custScaleX="147801" custScaleY="174585" custLinFactX="18676" custLinFactNeighborX="100000" custLinFactNeighborY="24430"/>
      <dgm:spPr/>
    </dgm:pt>
    <dgm:pt modelId="{9DBDD82C-D591-41CA-923B-97B8736D3699}" type="pres">
      <dgm:prSet presAssocID="{183244E3-DF82-42ED-B5E0-6AFA53B669D8}" presName="spN" presStyleCnt="0"/>
      <dgm:spPr/>
    </dgm:pt>
  </dgm:ptLst>
  <dgm:cxnLst>
    <dgm:cxn modelId="{E819670E-91DC-469A-A2EE-9769871A2CAA}" srcId="{0074C362-48B7-4860-8E50-A81FEFDA85CC}" destId="{590A9C8D-B671-48BE-AAD5-83E18EB49703}" srcOrd="0" destOrd="0" parTransId="{308E4EE4-F5C7-455A-8066-0A23B8E52F26}" sibTransId="{D6439298-F1E4-493E-9D79-39D6CF3B4A78}"/>
    <dgm:cxn modelId="{A2F11413-814D-4494-A25A-AA292B1EB4E7}" type="presOf" srcId="{422FBF28-7ACC-4BF7-A8E8-96D8151E6D00}" destId="{0492A7C7-9494-4422-BBFA-83D11A3B0C1B}" srcOrd="0" destOrd="0" presId="urn:microsoft.com/office/officeart/2009/3/layout/RandomtoResultProcess"/>
    <dgm:cxn modelId="{FA6EBE1A-2B94-4D7E-9D52-E0EF81E6D77C}" srcId="{0074C362-48B7-4860-8E50-A81FEFDA85CC}" destId="{422FBF28-7ACC-4BF7-A8E8-96D8151E6D00}" srcOrd="1" destOrd="0" parTransId="{191CF608-A77A-434E-B52A-5DA1067EDE79}" sibTransId="{47DC92C5-8840-482C-9C5D-98892E569014}"/>
    <dgm:cxn modelId="{016F631F-D54C-4717-B994-12B891894A4E}" type="presOf" srcId="{FFCE792F-E61F-4987-ADC1-878074CBF252}" destId="{E643C803-42CC-439C-9BD0-AC0AE0C58F20}" srcOrd="0" destOrd="0" presId="urn:microsoft.com/office/officeart/2009/3/layout/RandomtoResultProcess"/>
    <dgm:cxn modelId="{F1E56C31-4EFB-4D92-88C9-F1ABC851CF50}" srcId="{0074C362-48B7-4860-8E50-A81FEFDA85CC}" destId="{FFCE792F-E61F-4987-ADC1-878074CBF252}" srcOrd="2" destOrd="0" parTransId="{EC56DC90-0D19-4F36-B3E7-A24CDF94E74B}" sibTransId="{2A95E237-6C37-45CF-8BA5-311A4F43B39A}"/>
    <dgm:cxn modelId="{D22B5097-29C0-4147-9BF7-B46857DF983F}" type="presOf" srcId="{590A9C8D-B671-48BE-AAD5-83E18EB49703}" destId="{99FA08FD-3B53-4E29-BFFB-EE83E9F84E65}" srcOrd="0" destOrd="0" presId="urn:microsoft.com/office/officeart/2009/3/layout/RandomtoResultProcess"/>
    <dgm:cxn modelId="{688C4DA5-8283-4A56-86D2-C8B3AFF2F639}" type="presOf" srcId="{55DD2312-71F8-453C-9E67-DBE268CFB09F}" destId="{BE56766F-8835-4130-BF12-9A456B224196}" srcOrd="0" destOrd="0" presId="urn:microsoft.com/office/officeart/2009/3/layout/RandomtoResultProcess"/>
    <dgm:cxn modelId="{939F52A9-7F77-487C-9CE6-E97C2E6A3452}" srcId="{0074C362-48B7-4860-8E50-A81FEFDA85CC}" destId="{183244E3-DF82-42ED-B5E0-6AFA53B669D8}" srcOrd="4" destOrd="0" parTransId="{432E53AB-36B6-4D09-971B-85AE787DDDE3}" sibTransId="{90C16384-F18E-4479-9569-659660508544}"/>
    <dgm:cxn modelId="{A2C88AB0-1B25-4A79-B5DA-BEC7998FB4BF}" type="presOf" srcId="{0074C362-48B7-4860-8E50-A81FEFDA85CC}" destId="{3F6CA372-2373-4B95-B9DB-21018F6EB7D5}" srcOrd="0" destOrd="0" presId="urn:microsoft.com/office/officeart/2009/3/layout/RandomtoResultProcess"/>
    <dgm:cxn modelId="{568FFEC9-156E-4F1A-9910-9505E6ACEE25}" type="presOf" srcId="{183244E3-DF82-42ED-B5E0-6AFA53B669D8}" destId="{654FFEF1-B8C6-47CC-B3D2-778CE62AE9E1}" srcOrd="0" destOrd="0" presId="urn:microsoft.com/office/officeart/2009/3/layout/RandomtoResultProcess"/>
    <dgm:cxn modelId="{22E32FE5-BCAC-4F6F-B18B-F0A90A1A0755}" srcId="{0074C362-48B7-4860-8E50-A81FEFDA85CC}" destId="{55DD2312-71F8-453C-9E67-DBE268CFB09F}" srcOrd="3" destOrd="0" parTransId="{E440F4EB-8BAC-4EC8-BB9E-04A90FAD4D28}" sibTransId="{DE5AC5EE-1EF6-42D8-90AF-5638942DE906}"/>
    <dgm:cxn modelId="{1934B08A-55FC-4144-A11B-B60FF13C4BE1}" type="presParOf" srcId="{3F6CA372-2373-4B95-B9DB-21018F6EB7D5}" destId="{4F805A53-D0AE-4821-A4F2-EF9D9C87A1C6}" srcOrd="0" destOrd="0" presId="urn:microsoft.com/office/officeart/2009/3/layout/RandomtoResultProcess"/>
    <dgm:cxn modelId="{D1EC9186-DADB-4232-9793-BD046F58B364}" type="presParOf" srcId="{4F805A53-D0AE-4821-A4F2-EF9D9C87A1C6}" destId="{99FA08FD-3B53-4E29-BFFB-EE83E9F84E65}" srcOrd="0" destOrd="0" presId="urn:microsoft.com/office/officeart/2009/3/layout/RandomtoResultProcess"/>
    <dgm:cxn modelId="{3F1C841F-A4E3-40D8-A9A6-71C2EE58B8EE}" type="presParOf" srcId="{4F805A53-D0AE-4821-A4F2-EF9D9C87A1C6}" destId="{7D416EDA-B33D-4DF8-9836-E6D121B62231}" srcOrd="1" destOrd="0" presId="urn:microsoft.com/office/officeart/2009/3/layout/RandomtoResultProcess"/>
    <dgm:cxn modelId="{EAB7C6D4-3847-4F44-8B3A-8B24E562F35E}" type="presParOf" srcId="{4F805A53-D0AE-4821-A4F2-EF9D9C87A1C6}" destId="{6EEF3936-6F65-4B9C-9D87-2BCD8607D406}" srcOrd="2" destOrd="0" presId="urn:microsoft.com/office/officeart/2009/3/layout/RandomtoResultProcess"/>
    <dgm:cxn modelId="{0D28670D-ECF1-4053-8B9F-6BC949A9B299}" type="presParOf" srcId="{4F805A53-D0AE-4821-A4F2-EF9D9C87A1C6}" destId="{4E7A6826-90FB-47FF-8482-672480EA186C}" srcOrd="3" destOrd="0" presId="urn:microsoft.com/office/officeart/2009/3/layout/RandomtoResultProcess"/>
    <dgm:cxn modelId="{90F15459-DC28-43E3-A3FA-53FE63DE4A53}" type="presParOf" srcId="{4F805A53-D0AE-4821-A4F2-EF9D9C87A1C6}" destId="{B3BDB9C4-C5FA-48FF-A5EB-EBB0A19D1BED}" srcOrd="4" destOrd="0" presId="urn:microsoft.com/office/officeart/2009/3/layout/RandomtoResultProcess"/>
    <dgm:cxn modelId="{83B9AA81-6583-4D06-9C06-BAF489050994}" type="presParOf" srcId="{4F805A53-D0AE-4821-A4F2-EF9D9C87A1C6}" destId="{8488F2F1-D6F4-4977-ACFD-49F68F36421E}" srcOrd="5" destOrd="0" presId="urn:microsoft.com/office/officeart/2009/3/layout/RandomtoResultProcess"/>
    <dgm:cxn modelId="{376F9CBB-D4C2-4F7E-B393-F6C420A10FD9}" type="presParOf" srcId="{4F805A53-D0AE-4821-A4F2-EF9D9C87A1C6}" destId="{7C574E25-1F7F-4F1D-B83C-B0F7A9765934}" srcOrd="6" destOrd="0" presId="urn:microsoft.com/office/officeart/2009/3/layout/RandomtoResultProcess"/>
    <dgm:cxn modelId="{CA1622DF-8301-4134-AAB9-8A59903B6848}" type="presParOf" srcId="{4F805A53-D0AE-4821-A4F2-EF9D9C87A1C6}" destId="{FBEC09E2-B1A1-4175-BD81-15E994B3B5E5}" srcOrd="7" destOrd="0" presId="urn:microsoft.com/office/officeart/2009/3/layout/RandomtoResultProcess"/>
    <dgm:cxn modelId="{A340FA32-D073-4AFE-92F0-43FFF0AE9208}" type="presParOf" srcId="{4F805A53-D0AE-4821-A4F2-EF9D9C87A1C6}" destId="{F50C9918-E664-4BBD-8B96-A24CB87F09AA}" srcOrd="8" destOrd="0" presId="urn:microsoft.com/office/officeart/2009/3/layout/RandomtoResultProcess"/>
    <dgm:cxn modelId="{B34839BB-E578-46AC-8A68-142118272B24}" type="presParOf" srcId="{4F805A53-D0AE-4821-A4F2-EF9D9C87A1C6}" destId="{7FF047D9-255F-4599-A551-F8D9D94D2149}" srcOrd="9" destOrd="0" presId="urn:microsoft.com/office/officeart/2009/3/layout/RandomtoResultProcess"/>
    <dgm:cxn modelId="{9C7EF49C-99A0-493B-85AE-646FA3DF4843}" type="presParOf" srcId="{4F805A53-D0AE-4821-A4F2-EF9D9C87A1C6}" destId="{C60B0A90-07DC-41A7-AE7A-9BC7ED6D0B04}" srcOrd="10" destOrd="0" presId="urn:microsoft.com/office/officeart/2009/3/layout/RandomtoResultProcess"/>
    <dgm:cxn modelId="{0CD9665F-7E4E-4DF3-9985-0714144A0159}" type="presParOf" srcId="{4F805A53-D0AE-4821-A4F2-EF9D9C87A1C6}" destId="{B5F20F13-24D5-4C15-9A8B-03E56246DA94}" srcOrd="11" destOrd="0" presId="urn:microsoft.com/office/officeart/2009/3/layout/RandomtoResultProcess"/>
    <dgm:cxn modelId="{C4968059-8F8D-4EAA-BE9C-9C3CCD221E3C}" type="presParOf" srcId="{4F805A53-D0AE-4821-A4F2-EF9D9C87A1C6}" destId="{648AE25E-1147-4355-BF00-F95A81C6B7F9}" srcOrd="12" destOrd="0" presId="urn:microsoft.com/office/officeart/2009/3/layout/RandomtoResultProcess"/>
    <dgm:cxn modelId="{537D6E49-9530-494F-A939-3FCF506D65EA}" type="presParOf" srcId="{4F805A53-D0AE-4821-A4F2-EF9D9C87A1C6}" destId="{4CFDBE3E-838D-4C12-9F90-A5008EB0AA47}" srcOrd="13" destOrd="0" presId="urn:microsoft.com/office/officeart/2009/3/layout/RandomtoResultProcess"/>
    <dgm:cxn modelId="{42FA2640-7AF5-4716-B7AD-0C084C0B13CC}" type="presParOf" srcId="{4F805A53-D0AE-4821-A4F2-EF9D9C87A1C6}" destId="{C2981320-91A8-407C-98ED-D90B7599483E}" srcOrd="14" destOrd="0" presId="urn:microsoft.com/office/officeart/2009/3/layout/RandomtoResultProcess"/>
    <dgm:cxn modelId="{8C1571A3-998C-489A-A23D-74CA50B3B7AA}" type="presParOf" srcId="{4F805A53-D0AE-4821-A4F2-EF9D9C87A1C6}" destId="{207F835B-6BE4-4B99-B7DA-3E75B7DB6E52}" srcOrd="15" destOrd="0" presId="urn:microsoft.com/office/officeart/2009/3/layout/RandomtoResultProcess"/>
    <dgm:cxn modelId="{81203A6C-7B19-4261-AF65-EC4C6AF43FD9}" type="presParOf" srcId="{4F805A53-D0AE-4821-A4F2-EF9D9C87A1C6}" destId="{B666D018-3485-4E51-A5CE-D6445E0208B0}" srcOrd="16" destOrd="0" presId="urn:microsoft.com/office/officeart/2009/3/layout/RandomtoResultProcess"/>
    <dgm:cxn modelId="{4AF48F5F-D9A0-4886-9B65-72F7B5334AA5}" type="presParOf" srcId="{4F805A53-D0AE-4821-A4F2-EF9D9C87A1C6}" destId="{BF782E48-C8F9-4EA8-8316-80F466FBE924}" srcOrd="17" destOrd="0" presId="urn:microsoft.com/office/officeart/2009/3/layout/RandomtoResultProcess"/>
    <dgm:cxn modelId="{0ED3E030-33AB-42C7-AF22-633797BC67B6}" type="presParOf" srcId="{4F805A53-D0AE-4821-A4F2-EF9D9C87A1C6}" destId="{1AD6B7C0-0F82-43EF-AC35-AD8C6658BE5B}" srcOrd="18" destOrd="0" presId="urn:microsoft.com/office/officeart/2009/3/layout/RandomtoResultProcess"/>
    <dgm:cxn modelId="{F2D397DD-F427-4908-AEC2-AB6874A0C49E}" type="presParOf" srcId="{3F6CA372-2373-4B95-B9DB-21018F6EB7D5}" destId="{6EE0153F-6F84-4F4D-AAA4-63B41E3A6A50}" srcOrd="1" destOrd="0" presId="urn:microsoft.com/office/officeart/2009/3/layout/RandomtoResultProcess"/>
    <dgm:cxn modelId="{649F8937-5B3A-4235-A117-63FC7EDF64D2}" type="presParOf" srcId="{6EE0153F-6F84-4F4D-AAA4-63B41E3A6A50}" destId="{66D9EBCB-B9C7-451C-B849-81879602B1AA}" srcOrd="0" destOrd="0" presId="urn:microsoft.com/office/officeart/2009/3/layout/RandomtoResultProcess"/>
    <dgm:cxn modelId="{A7FF0722-A0F3-4965-81EE-DF3157BAACD3}" type="presParOf" srcId="{6EE0153F-6F84-4F4D-AAA4-63B41E3A6A50}" destId="{28176A8E-F5A8-4ACE-A099-AAED04BE75DD}" srcOrd="1" destOrd="0" presId="urn:microsoft.com/office/officeart/2009/3/layout/RandomtoResultProcess"/>
    <dgm:cxn modelId="{E8130769-5B1A-4F67-BE05-B3752017AA06}" type="presParOf" srcId="{3F6CA372-2373-4B95-B9DB-21018F6EB7D5}" destId="{E7347FFF-475D-47C4-9F57-8612DC68F315}" srcOrd="2" destOrd="0" presId="urn:microsoft.com/office/officeart/2009/3/layout/RandomtoResultProcess"/>
    <dgm:cxn modelId="{D3E32FEB-D7ED-43D6-8F12-1CA635B68D09}" type="presParOf" srcId="{E7347FFF-475D-47C4-9F57-8612DC68F315}" destId="{0492A7C7-9494-4422-BBFA-83D11A3B0C1B}" srcOrd="0" destOrd="0" presId="urn:microsoft.com/office/officeart/2009/3/layout/RandomtoResultProcess"/>
    <dgm:cxn modelId="{C6FF7464-9DC1-40B5-87B2-7B166842D5C3}" type="presParOf" srcId="{E7347FFF-475D-47C4-9F57-8612DC68F315}" destId="{ED01F5A6-BA1B-4B22-9FCD-A7139C818A94}" srcOrd="1" destOrd="0" presId="urn:microsoft.com/office/officeart/2009/3/layout/RandomtoResultProcess"/>
    <dgm:cxn modelId="{205A1364-0835-48F1-B376-11BDD50B9CA3}" type="presParOf" srcId="{3F6CA372-2373-4B95-B9DB-21018F6EB7D5}" destId="{80233735-8058-4B7B-974F-A4EBA9886324}" srcOrd="3" destOrd="0" presId="urn:microsoft.com/office/officeart/2009/3/layout/RandomtoResultProcess"/>
    <dgm:cxn modelId="{D80F8BA3-309F-4A37-87B0-64B0DC1F0594}" type="presParOf" srcId="{80233735-8058-4B7B-974F-A4EBA9886324}" destId="{DC1735A2-086E-439E-8947-0745E00F8896}" srcOrd="0" destOrd="0" presId="urn:microsoft.com/office/officeart/2009/3/layout/RandomtoResultProcess"/>
    <dgm:cxn modelId="{3535ECB2-29A5-432A-82DD-A38481B9AAB1}" type="presParOf" srcId="{80233735-8058-4B7B-974F-A4EBA9886324}" destId="{B227FC32-1E9A-43AD-9DCD-741993F8ACA7}" srcOrd="1" destOrd="0" presId="urn:microsoft.com/office/officeart/2009/3/layout/RandomtoResultProcess"/>
    <dgm:cxn modelId="{82199172-38D9-4C46-8524-5E2BE09644EC}" type="presParOf" srcId="{3F6CA372-2373-4B95-B9DB-21018F6EB7D5}" destId="{F786A4FB-AEAF-4844-8D5B-7541A725CDA1}" srcOrd="4" destOrd="0" presId="urn:microsoft.com/office/officeart/2009/3/layout/RandomtoResultProcess"/>
    <dgm:cxn modelId="{CF40EC29-EFF3-42CF-95DB-B334B2839384}" type="presParOf" srcId="{F786A4FB-AEAF-4844-8D5B-7541A725CDA1}" destId="{E643C803-42CC-439C-9BD0-AC0AE0C58F20}" srcOrd="0" destOrd="0" presId="urn:microsoft.com/office/officeart/2009/3/layout/RandomtoResultProcess"/>
    <dgm:cxn modelId="{32E94ED7-F062-472A-A481-01923CADB221}" type="presParOf" srcId="{F786A4FB-AEAF-4844-8D5B-7541A725CDA1}" destId="{85514674-961C-4E95-A526-389C39D19DE3}" srcOrd="1" destOrd="0" presId="urn:microsoft.com/office/officeart/2009/3/layout/RandomtoResultProcess"/>
    <dgm:cxn modelId="{C6A83132-A3E9-4C2C-B56E-84F6BCADBE5E}" type="presParOf" srcId="{3F6CA372-2373-4B95-B9DB-21018F6EB7D5}" destId="{680B5F7F-ED67-46E5-B166-F310BE5F7B96}" srcOrd="5" destOrd="0" presId="urn:microsoft.com/office/officeart/2009/3/layout/RandomtoResultProcess"/>
    <dgm:cxn modelId="{664161C1-2AAF-4135-92D3-786985903FE2}" type="presParOf" srcId="{680B5F7F-ED67-46E5-B166-F310BE5F7B96}" destId="{DE3933A6-8905-4185-95B8-0A5707DDD05E}" srcOrd="0" destOrd="0" presId="urn:microsoft.com/office/officeart/2009/3/layout/RandomtoResultProcess"/>
    <dgm:cxn modelId="{52A68974-1E54-4A7B-8047-33C5AB042805}" type="presParOf" srcId="{680B5F7F-ED67-46E5-B166-F310BE5F7B96}" destId="{D54B4712-48A7-4324-8B68-36ED52F49828}" srcOrd="1" destOrd="0" presId="urn:microsoft.com/office/officeart/2009/3/layout/RandomtoResultProcess"/>
    <dgm:cxn modelId="{101E1E7F-2DBC-4377-9F86-07F654B2E204}" type="presParOf" srcId="{3F6CA372-2373-4B95-B9DB-21018F6EB7D5}" destId="{DB6A12E7-7BFF-4D06-8BEA-427C5037A439}" srcOrd="6" destOrd="0" presId="urn:microsoft.com/office/officeart/2009/3/layout/RandomtoResultProcess"/>
    <dgm:cxn modelId="{99FA3D43-0818-417A-A6A9-90B6A8B4E4B1}" type="presParOf" srcId="{DB6A12E7-7BFF-4D06-8BEA-427C5037A439}" destId="{BE56766F-8835-4130-BF12-9A456B224196}" srcOrd="0" destOrd="0" presId="urn:microsoft.com/office/officeart/2009/3/layout/RandomtoResultProcess"/>
    <dgm:cxn modelId="{B1E078AC-4A4E-4318-B314-CE9E3F3C80B1}" type="presParOf" srcId="{DB6A12E7-7BFF-4D06-8BEA-427C5037A439}" destId="{B230B261-F3D6-4A2C-BC9A-4C05E7E8987C}" srcOrd="1" destOrd="0" presId="urn:microsoft.com/office/officeart/2009/3/layout/RandomtoResultProcess"/>
    <dgm:cxn modelId="{2B34349D-AC83-47E7-85D1-C2EFEECA2F4E}" type="presParOf" srcId="{3F6CA372-2373-4B95-B9DB-21018F6EB7D5}" destId="{37FDE984-0281-4B20-BE66-BC62BE857A69}" srcOrd="7" destOrd="0" presId="urn:microsoft.com/office/officeart/2009/3/layout/RandomtoResultProcess"/>
    <dgm:cxn modelId="{3A1E3D2C-2E3F-449D-9BE1-3216BDA4B13A}" type="presParOf" srcId="{37FDE984-0281-4B20-BE66-BC62BE857A69}" destId="{D3F0BBEB-DFCE-4848-BA42-43DCAFDAE9E9}" srcOrd="0" destOrd="0" presId="urn:microsoft.com/office/officeart/2009/3/layout/RandomtoResultProcess"/>
    <dgm:cxn modelId="{C4D6A307-35FB-44A6-9E9D-7A7CEBB7B037}" type="presParOf" srcId="{37FDE984-0281-4B20-BE66-BC62BE857A69}" destId="{14723C57-2E94-4FE7-9D44-7C6FF2A29578}" srcOrd="1" destOrd="0" presId="urn:microsoft.com/office/officeart/2009/3/layout/RandomtoResultProcess"/>
    <dgm:cxn modelId="{30A463BA-A1BA-4294-AC6B-B71388C8DCA4}" type="presParOf" srcId="{3F6CA372-2373-4B95-B9DB-21018F6EB7D5}" destId="{A3315E08-F920-455A-9149-CAF2909C553D}" srcOrd="8" destOrd="0" presId="urn:microsoft.com/office/officeart/2009/3/layout/RandomtoResultProcess"/>
    <dgm:cxn modelId="{B610404D-3003-44C6-876D-A76708C48676}" type="presParOf" srcId="{A3315E08-F920-455A-9149-CAF2909C553D}" destId="{654FFEF1-B8C6-47CC-B3D2-778CE62AE9E1}" srcOrd="0" destOrd="0" presId="urn:microsoft.com/office/officeart/2009/3/layout/RandomtoResultProcess"/>
    <dgm:cxn modelId="{2580C483-18E2-4452-90CA-37B6D3F35FDE}" type="presParOf" srcId="{A3315E08-F920-455A-9149-CAF2909C553D}" destId="{9DBDD82C-D591-41CA-923B-97B8736D3699}" srcOrd="1" destOrd="0" presId="urn:microsoft.com/office/officeart/2009/3/layout/RandomtoResultProces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0326D8-65E6-45F2-A27A-2B7AB79D1D44}" type="doc">
      <dgm:prSet loTypeId="urn:microsoft.com/office/officeart/2005/8/layout/hierarchy1" loCatId="hierarchy" qsTypeId="urn:microsoft.com/office/officeart/2005/8/quickstyle/3d1" qsCatId="3D" csTypeId="urn:microsoft.com/office/officeart/2005/8/colors/colorful2" csCatId="colorful" phldr="1"/>
      <dgm:spPr/>
      <dgm:t>
        <a:bodyPr/>
        <a:lstStyle/>
        <a:p>
          <a:endParaRPr lang="es-CO"/>
        </a:p>
      </dgm:t>
    </dgm:pt>
    <dgm:pt modelId="{D922B3B4-1A2C-4B95-B0B7-4B11016DAE27}">
      <dgm:prSet phldrT="[Texto]" custT="1"/>
      <dgm:spPr/>
      <dgm:t>
        <a:bodyPr/>
        <a:lstStyle/>
        <a:p>
          <a:r>
            <a:rPr lang="es-CO" sz="1400" dirty="0"/>
            <a:t>ART. 73</a:t>
          </a:r>
        </a:p>
        <a:p>
          <a:r>
            <a:rPr lang="es-CO" sz="1400" dirty="0"/>
            <a:t>ENAJENACIÓN TEMPRANA RURALES</a:t>
          </a:r>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dirty="0"/>
            <a:t>Posibilidad de Enajenar bienes Rurales</a:t>
          </a:r>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a:p>
      </dgm:t>
    </dgm:pt>
    <dgm:pt modelId="{014A9F2C-7DA2-4B39-86EB-F65B9D51E8B6}">
      <dgm:prSet phldrT="[Texto]" custT="1"/>
      <dgm:spPr/>
      <dgm:t>
        <a:bodyPr/>
        <a:lstStyle/>
        <a:p>
          <a:r>
            <a:rPr lang="es-CO" sz="1400" dirty="0"/>
            <a:t>Manifestación ANT</a:t>
          </a:r>
        </a:p>
      </dgm:t>
    </dgm:pt>
    <dgm:pt modelId="{7CA66EE2-1E8F-4E0B-8309-73357813F3B5}" type="parTrans" cxnId="{ECEE80F3-9360-4E19-BD57-C690796BD6A7}">
      <dgm:prSet/>
      <dgm:spPr/>
      <dgm:t>
        <a:bodyPr/>
        <a:lstStyle/>
        <a:p>
          <a:endParaRPr lang="es-CO"/>
        </a:p>
      </dgm:t>
    </dgm:pt>
    <dgm:pt modelId="{CDFA1CCE-0DA6-4BA4-A6D9-89F05F8C8324}" type="sibTrans" cxnId="{ECEE80F3-9360-4E19-BD57-C690796BD6A7}">
      <dgm:prSet/>
      <dgm:spPr/>
      <dgm:t>
        <a:bodyPr/>
        <a:lstStyle/>
        <a:p>
          <a:endParaRPr lang="es-CO"/>
        </a:p>
      </dgm:t>
    </dgm:pt>
    <dgm:pt modelId="{AF6C8B53-5620-4DA5-B093-DE5C23075370}">
      <dgm:prSet custT="1"/>
      <dgm:spPr/>
      <dgm:t>
        <a:bodyPr/>
        <a:lstStyle/>
        <a:p>
          <a:r>
            <a:rPr lang="es-CO" sz="1400" dirty="0"/>
            <a:t>Sin Vocación Art. 91 Ley 1708 /14</a:t>
          </a:r>
        </a:p>
      </dgm:t>
    </dgm:pt>
    <dgm:pt modelId="{7723EC4F-2214-49E2-88EF-9E6B61E83438}" type="parTrans" cxnId="{1AF7FE89-0D05-4BF7-87FA-315C8E99C27E}">
      <dgm:prSet/>
      <dgm:spPr/>
      <dgm:t>
        <a:bodyPr/>
        <a:lstStyle/>
        <a:p>
          <a:endParaRPr lang="es-CO"/>
        </a:p>
      </dgm:t>
    </dgm:pt>
    <dgm:pt modelId="{9902C955-F887-459C-9DAB-A7A0A1C6ABD8}" type="sibTrans" cxnId="{1AF7FE89-0D05-4BF7-87FA-315C8E99C27E}">
      <dgm:prSet/>
      <dgm:spPr/>
      <dgm:t>
        <a:bodyPr/>
        <a:lstStyle/>
        <a:p>
          <a:endParaRPr lang="es-CO"/>
        </a:p>
      </dgm:t>
    </dgm:pt>
    <dgm:pt modelId="{F0B05D99-ECD8-429E-AEF0-D063CCAAECDE}">
      <dgm:prSet phldrT="[Texto]" custT="1"/>
      <dgm:spPr/>
      <dgm:t>
        <a:bodyPr/>
        <a:lstStyle/>
        <a:p>
          <a:r>
            <a:rPr lang="es-ES" sz="1400" dirty="0"/>
            <a:t>Acuerdo de Paz</a:t>
          </a:r>
          <a:endParaRPr lang="es-CO" sz="1400" dirty="0"/>
        </a:p>
      </dgm:t>
    </dgm:pt>
    <dgm:pt modelId="{CBE8B9DA-1FDE-4046-8CA3-3B961C132684}" type="parTrans" cxnId="{F11292CE-B500-4F70-A0D1-C60C7E3243F8}">
      <dgm:prSet/>
      <dgm:spPr/>
      <dgm:t>
        <a:bodyPr/>
        <a:lstStyle/>
        <a:p>
          <a:endParaRPr lang="es-CO"/>
        </a:p>
      </dgm:t>
    </dgm:pt>
    <dgm:pt modelId="{3ECDB0FA-3E78-4CB8-8502-745EA4C64634}" type="sibTrans" cxnId="{F11292CE-B500-4F70-A0D1-C60C7E3243F8}">
      <dgm:prSet/>
      <dgm:spPr/>
      <dgm:t>
        <a:bodyPr/>
        <a:lstStyle/>
        <a:p>
          <a:endParaRPr lang="es-CO"/>
        </a:p>
      </dgm:t>
    </dgm:pt>
    <dgm:pt modelId="{39E3CD89-6885-4E5C-B412-DCCA890CB682}" type="pres">
      <dgm:prSet presAssocID="{D50326D8-65E6-45F2-A27A-2B7AB79D1D44}" presName="hierChild1" presStyleCnt="0">
        <dgm:presLayoutVars>
          <dgm:chPref val="1"/>
          <dgm:dir/>
          <dgm:animOne val="branch"/>
          <dgm:animLvl val="lvl"/>
          <dgm:resizeHandles/>
        </dgm:presLayoutVars>
      </dgm:prSet>
      <dgm:spPr/>
    </dgm:pt>
    <dgm:pt modelId="{B9F59020-9B8F-4917-811F-60E8923A237B}" type="pres">
      <dgm:prSet presAssocID="{D922B3B4-1A2C-4B95-B0B7-4B11016DAE27}" presName="hierRoot1" presStyleCnt="0"/>
      <dgm:spPr/>
    </dgm:pt>
    <dgm:pt modelId="{F9438A2F-C8FB-4C0B-A67D-EFF6C6414396}" type="pres">
      <dgm:prSet presAssocID="{D922B3B4-1A2C-4B95-B0B7-4B11016DAE27}" presName="composite" presStyleCnt="0"/>
      <dgm:spPr/>
    </dgm:pt>
    <dgm:pt modelId="{6CCB2F11-F5BD-4F40-93FD-21A292889277}" type="pres">
      <dgm:prSet presAssocID="{D922B3B4-1A2C-4B95-B0B7-4B11016DAE27}" presName="background" presStyleLbl="node0" presStyleIdx="0" presStyleCnt="1"/>
      <dgm:spPr/>
    </dgm:pt>
    <dgm:pt modelId="{F2205D40-9439-4EA3-B3D7-38708F0D9155}" type="pres">
      <dgm:prSet presAssocID="{D922B3B4-1A2C-4B95-B0B7-4B11016DAE27}" presName="text" presStyleLbl="fgAcc0" presStyleIdx="0" presStyleCnt="1" custScaleX="120611" custScaleY="92044">
        <dgm:presLayoutVars>
          <dgm:chPref val="3"/>
        </dgm:presLayoutVars>
      </dgm:prSet>
      <dgm:spPr/>
    </dgm:pt>
    <dgm:pt modelId="{7F57E1B4-F4EC-40CC-ACF2-EFEDB0E655B0}" type="pres">
      <dgm:prSet presAssocID="{D922B3B4-1A2C-4B95-B0B7-4B11016DAE27}" presName="hierChild2" presStyleCnt="0"/>
      <dgm:spPr/>
    </dgm:pt>
    <dgm:pt modelId="{D18795BF-8EB1-4EBE-BAF0-93945823DD74}" type="pres">
      <dgm:prSet presAssocID="{5C017358-DFDD-43A2-89CD-2259140B3197}" presName="Name10" presStyleLbl="parChTrans1D2" presStyleIdx="0" presStyleCnt="4"/>
      <dgm:spPr/>
    </dgm:pt>
    <dgm:pt modelId="{0EDD80E0-98AC-4AE3-B7BC-4DBCADB9E67E}" type="pres">
      <dgm:prSet presAssocID="{E924DC5E-86D9-47A1-BC37-83F695009B94}" presName="hierRoot2" presStyleCnt="0"/>
      <dgm:spPr/>
    </dgm:pt>
    <dgm:pt modelId="{4037ADEB-B5C1-4A6C-92CD-1B7ED454B5FE}" type="pres">
      <dgm:prSet presAssocID="{E924DC5E-86D9-47A1-BC37-83F695009B94}" presName="composite2" presStyleCnt="0"/>
      <dgm:spPr/>
    </dgm:pt>
    <dgm:pt modelId="{5FB6DFD0-B90E-4301-AF1D-F60B6F81F864}" type="pres">
      <dgm:prSet presAssocID="{E924DC5E-86D9-47A1-BC37-83F695009B94}" presName="background2" presStyleLbl="node2" presStyleIdx="0" presStyleCnt="4"/>
      <dgm:spPr/>
    </dgm:pt>
    <dgm:pt modelId="{A6D9D215-FB8E-485A-87F2-3AFCC36B233E}" type="pres">
      <dgm:prSet presAssocID="{E924DC5E-86D9-47A1-BC37-83F695009B94}" presName="text2" presStyleLbl="fgAcc2" presStyleIdx="0" presStyleCnt="4" custLinFactNeighborX="500">
        <dgm:presLayoutVars>
          <dgm:chPref val="3"/>
        </dgm:presLayoutVars>
      </dgm:prSet>
      <dgm:spPr/>
    </dgm:pt>
    <dgm:pt modelId="{FCD613AA-E99E-4548-9FAF-BE95FE92C5FE}" type="pres">
      <dgm:prSet presAssocID="{E924DC5E-86D9-47A1-BC37-83F695009B94}" presName="hierChild3" presStyleCnt="0"/>
      <dgm:spPr/>
    </dgm:pt>
    <dgm:pt modelId="{6798EB49-1CDB-4B87-8C10-F6CFF5B1431B}" type="pres">
      <dgm:prSet presAssocID="{7723EC4F-2214-49E2-88EF-9E6B61E83438}" presName="Name10" presStyleLbl="parChTrans1D2" presStyleIdx="1" presStyleCnt="4"/>
      <dgm:spPr/>
    </dgm:pt>
    <dgm:pt modelId="{485D999E-B34F-4A96-ADD2-9D3534516F1F}" type="pres">
      <dgm:prSet presAssocID="{AF6C8B53-5620-4DA5-B093-DE5C23075370}" presName="hierRoot2" presStyleCnt="0"/>
      <dgm:spPr/>
    </dgm:pt>
    <dgm:pt modelId="{B9949090-890B-4100-B156-0118E909E2C8}" type="pres">
      <dgm:prSet presAssocID="{AF6C8B53-5620-4DA5-B093-DE5C23075370}" presName="composite2" presStyleCnt="0"/>
      <dgm:spPr/>
    </dgm:pt>
    <dgm:pt modelId="{55544F30-9702-4AE0-AE88-3DC2A34C89E3}" type="pres">
      <dgm:prSet presAssocID="{AF6C8B53-5620-4DA5-B093-DE5C23075370}" presName="background2" presStyleLbl="node2" presStyleIdx="1" presStyleCnt="4"/>
      <dgm:spPr/>
    </dgm:pt>
    <dgm:pt modelId="{A1A3667D-604B-4ED0-BAA1-F4B4491EBE8B}" type="pres">
      <dgm:prSet presAssocID="{AF6C8B53-5620-4DA5-B093-DE5C23075370}" presName="text2" presStyleLbl="fgAcc2" presStyleIdx="1" presStyleCnt="4">
        <dgm:presLayoutVars>
          <dgm:chPref val="3"/>
        </dgm:presLayoutVars>
      </dgm:prSet>
      <dgm:spPr/>
    </dgm:pt>
    <dgm:pt modelId="{9604ADD0-2DCB-4EF0-87F5-A4397BDC3035}" type="pres">
      <dgm:prSet presAssocID="{AF6C8B53-5620-4DA5-B093-DE5C23075370}" presName="hierChild3" presStyleCnt="0"/>
      <dgm:spPr/>
    </dgm:pt>
    <dgm:pt modelId="{26DF83BE-E3D4-46CD-8380-20B959EAF8C8}" type="pres">
      <dgm:prSet presAssocID="{7CA66EE2-1E8F-4E0B-8309-73357813F3B5}" presName="Name10" presStyleLbl="parChTrans1D2" presStyleIdx="2" presStyleCnt="4"/>
      <dgm:spPr/>
    </dgm:pt>
    <dgm:pt modelId="{4F8F7534-6CD9-44BC-8E12-2C2A27D0B5A6}" type="pres">
      <dgm:prSet presAssocID="{014A9F2C-7DA2-4B39-86EB-F65B9D51E8B6}" presName="hierRoot2" presStyleCnt="0"/>
      <dgm:spPr/>
    </dgm:pt>
    <dgm:pt modelId="{E3BD392B-B39E-46CB-B700-F73616ED7C21}" type="pres">
      <dgm:prSet presAssocID="{014A9F2C-7DA2-4B39-86EB-F65B9D51E8B6}" presName="composite2" presStyleCnt="0"/>
      <dgm:spPr/>
    </dgm:pt>
    <dgm:pt modelId="{22C1D46D-0A7E-4F1C-84AD-07C85E590F27}" type="pres">
      <dgm:prSet presAssocID="{014A9F2C-7DA2-4B39-86EB-F65B9D51E8B6}" presName="background2" presStyleLbl="node2" presStyleIdx="2" presStyleCnt="4"/>
      <dgm:spPr/>
    </dgm:pt>
    <dgm:pt modelId="{B2E04DE8-FA04-4816-8A72-212C9305E1D0}" type="pres">
      <dgm:prSet presAssocID="{014A9F2C-7DA2-4B39-86EB-F65B9D51E8B6}" presName="text2" presStyleLbl="fgAcc2" presStyleIdx="2" presStyleCnt="4" custLinFactNeighborX="500">
        <dgm:presLayoutVars>
          <dgm:chPref val="3"/>
        </dgm:presLayoutVars>
      </dgm:prSet>
      <dgm:spPr/>
    </dgm:pt>
    <dgm:pt modelId="{15DD0CF8-C928-4825-8B42-B8323868C87B}" type="pres">
      <dgm:prSet presAssocID="{014A9F2C-7DA2-4B39-86EB-F65B9D51E8B6}" presName="hierChild3" presStyleCnt="0"/>
      <dgm:spPr/>
    </dgm:pt>
    <dgm:pt modelId="{73125517-423D-4F48-8016-A5208C0583F1}" type="pres">
      <dgm:prSet presAssocID="{CBE8B9DA-1FDE-4046-8CA3-3B961C132684}" presName="Name10" presStyleLbl="parChTrans1D2" presStyleIdx="3" presStyleCnt="4"/>
      <dgm:spPr/>
    </dgm:pt>
    <dgm:pt modelId="{F5CD6D3E-5119-4ED9-AAC2-C3A6F05C2663}" type="pres">
      <dgm:prSet presAssocID="{F0B05D99-ECD8-429E-AEF0-D063CCAAECDE}" presName="hierRoot2" presStyleCnt="0"/>
      <dgm:spPr/>
    </dgm:pt>
    <dgm:pt modelId="{10D288CF-A4C3-4844-8E5E-12468D1E82E4}" type="pres">
      <dgm:prSet presAssocID="{F0B05D99-ECD8-429E-AEF0-D063CCAAECDE}" presName="composite2" presStyleCnt="0"/>
      <dgm:spPr/>
    </dgm:pt>
    <dgm:pt modelId="{B235F2CE-5FEF-49B1-8533-0D0D30C606AB}" type="pres">
      <dgm:prSet presAssocID="{F0B05D99-ECD8-429E-AEF0-D063CCAAECDE}" presName="background2" presStyleLbl="node2" presStyleIdx="3" presStyleCnt="4"/>
      <dgm:spPr/>
    </dgm:pt>
    <dgm:pt modelId="{E2487291-74C7-4B39-8463-FE8434BBE17A}" type="pres">
      <dgm:prSet presAssocID="{F0B05D99-ECD8-429E-AEF0-D063CCAAECDE}" presName="text2" presStyleLbl="fgAcc2" presStyleIdx="3" presStyleCnt="4" custLinFactNeighborX="500">
        <dgm:presLayoutVars>
          <dgm:chPref val="3"/>
        </dgm:presLayoutVars>
      </dgm:prSet>
      <dgm:spPr/>
    </dgm:pt>
    <dgm:pt modelId="{9BDB7EB4-4BE1-4F25-8E47-7CD94ECF5E5B}" type="pres">
      <dgm:prSet presAssocID="{F0B05D99-ECD8-429E-AEF0-D063CCAAECDE}" presName="hierChild3" presStyleCnt="0"/>
      <dgm:spPr/>
    </dgm:pt>
  </dgm:ptLst>
  <dgm:cxnLst>
    <dgm:cxn modelId="{15247414-A4FB-434C-A7C4-582BA877A8D8}" type="presOf" srcId="{014A9F2C-7DA2-4B39-86EB-F65B9D51E8B6}" destId="{B2E04DE8-FA04-4816-8A72-212C9305E1D0}" srcOrd="0" destOrd="0" presId="urn:microsoft.com/office/officeart/2005/8/layout/hierarchy1"/>
    <dgm:cxn modelId="{9BD4301C-9DEE-4B64-9210-AAD6075722B2}" type="presOf" srcId="{7CA66EE2-1E8F-4E0B-8309-73357813F3B5}" destId="{26DF83BE-E3D4-46CD-8380-20B959EAF8C8}" srcOrd="0" destOrd="0" presId="urn:microsoft.com/office/officeart/2005/8/layout/hierarchy1"/>
    <dgm:cxn modelId="{1A44A629-28B1-486C-99BA-9FE801A38E78}" type="presOf" srcId="{D50326D8-65E6-45F2-A27A-2B7AB79D1D44}" destId="{39E3CD89-6885-4E5C-B412-DCCA890CB682}" srcOrd="0" destOrd="0" presId="urn:microsoft.com/office/officeart/2005/8/layout/hierarchy1"/>
    <dgm:cxn modelId="{E82C012D-5B7F-43AB-AB1A-B91708C32415}" type="presOf" srcId="{7723EC4F-2214-49E2-88EF-9E6B61E83438}" destId="{6798EB49-1CDB-4B87-8C10-F6CFF5B1431B}" srcOrd="0" destOrd="0" presId="urn:microsoft.com/office/officeart/2005/8/layout/hierarchy1"/>
    <dgm:cxn modelId="{A1BFBA60-C33D-4352-A43A-BC370BB524FC}" type="presOf" srcId="{D922B3B4-1A2C-4B95-B0B7-4B11016DAE27}" destId="{F2205D40-9439-4EA3-B3D7-38708F0D9155}" srcOrd="0" destOrd="0" presId="urn:microsoft.com/office/officeart/2005/8/layout/hierarchy1"/>
    <dgm:cxn modelId="{95FE7568-2BB6-4833-AE25-B23F08B18E55}" type="presOf" srcId="{CBE8B9DA-1FDE-4046-8CA3-3B961C132684}" destId="{73125517-423D-4F48-8016-A5208C0583F1}" srcOrd="0" destOrd="0" presId="urn:microsoft.com/office/officeart/2005/8/layout/hierarchy1"/>
    <dgm:cxn modelId="{03BE9E87-1779-4967-8981-F92FA50E3E82}" type="presOf" srcId="{E924DC5E-86D9-47A1-BC37-83F695009B94}" destId="{A6D9D215-FB8E-485A-87F2-3AFCC36B233E}" srcOrd="0" destOrd="0" presId="urn:microsoft.com/office/officeart/2005/8/layout/hierarchy1"/>
    <dgm:cxn modelId="{1AF7FE89-0D05-4BF7-87FA-315C8E99C27E}" srcId="{D922B3B4-1A2C-4B95-B0B7-4B11016DAE27}" destId="{AF6C8B53-5620-4DA5-B093-DE5C23075370}" srcOrd="1" destOrd="0" parTransId="{7723EC4F-2214-49E2-88EF-9E6B61E83438}" sibTransId="{9902C955-F887-459C-9DAB-A7A0A1C6ABD8}"/>
    <dgm:cxn modelId="{B70BD08B-0BFE-447C-B07F-66664924E003}" type="presOf" srcId="{5C017358-DFDD-43A2-89CD-2259140B3197}" destId="{D18795BF-8EB1-4EBE-BAF0-93945823DD74}" srcOrd="0" destOrd="0" presId="urn:microsoft.com/office/officeart/2005/8/layout/hierarchy1"/>
    <dgm:cxn modelId="{411DB58F-0D13-4908-877F-30BE388AFE15}" type="presOf" srcId="{AF6C8B53-5620-4DA5-B093-DE5C23075370}" destId="{A1A3667D-604B-4ED0-BAA1-F4B4491EBE8B}" srcOrd="0" destOrd="0" presId="urn:microsoft.com/office/officeart/2005/8/layout/hierarchy1"/>
    <dgm:cxn modelId="{54825CAF-3731-4C13-9A70-E00457DBB9D5}" type="presOf" srcId="{F0B05D99-ECD8-429E-AEF0-D063CCAAECDE}" destId="{E2487291-74C7-4B39-8463-FE8434BBE17A}" srcOrd="0" destOrd="0" presId="urn:microsoft.com/office/officeart/2005/8/layout/hierarchy1"/>
    <dgm:cxn modelId="{F11292CE-B500-4F70-A0D1-C60C7E3243F8}" srcId="{D922B3B4-1A2C-4B95-B0B7-4B11016DAE27}" destId="{F0B05D99-ECD8-429E-AEF0-D063CCAAECDE}" srcOrd="3" destOrd="0" parTransId="{CBE8B9DA-1FDE-4046-8CA3-3B961C132684}" sibTransId="{3ECDB0FA-3E78-4CB8-8502-745EA4C64634}"/>
    <dgm:cxn modelId="{D2AF1ED7-DA96-4CAF-A365-4F3BC19E1092}" srcId="{D922B3B4-1A2C-4B95-B0B7-4B11016DAE27}" destId="{E924DC5E-86D9-47A1-BC37-83F695009B94}" srcOrd="0" destOrd="0" parTransId="{5C017358-DFDD-43A2-89CD-2259140B3197}" sibTransId="{B297DCC4-8E93-4EAB-B499-5DE5B3C5F692}"/>
    <dgm:cxn modelId="{ECEE80F3-9360-4E19-BD57-C690796BD6A7}" srcId="{D922B3B4-1A2C-4B95-B0B7-4B11016DAE27}" destId="{014A9F2C-7DA2-4B39-86EB-F65B9D51E8B6}" srcOrd="2" destOrd="0" parTransId="{7CA66EE2-1E8F-4E0B-8309-73357813F3B5}" sibTransId="{CDFA1CCE-0DA6-4BA4-A6D9-89F05F8C8324}"/>
    <dgm:cxn modelId="{2B4894F6-5208-4DE1-9CC3-FA4A46724A55}" srcId="{D50326D8-65E6-45F2-A27A-2B7AB79D1D44}" destId="{D922B3B4-1A2C-4B95-B0B7-4B11016DAE27}" srcOrd="0" destOrd="0" parTransId="{FF7A64AB-E921-424E-A6D8-F44DF0805CB8}" sibTransId="{57EC90D2-B780-4C86-A708-FD3795C2FAAC}"/>
    <dgm:cxn modelId="{684F4958-7ED1-4E01-8AB3-EDA5C300984D}" type="presParOf" srcId="{39E3CD89-6885-4E5C-B412-DCCA890CB682}" destId="{B9F59020-9B8F-4917-811F-60E8923A237B}" srcOrd="0" destOrd="0" presId="urn:microsoft.com/office/officeart/2005/8/layout/hierarchy1"/>
    <dgm:cxn modelId="{A81C8C40-D810-4FCD-8AD8-28F0C2C7E8AF}" type="presParOf" srcId="{B9F59020-9B8F-4917-811F-60E8923A237B}" destId="{F9438A2F-C8FB-4C0B-A67D-EFF6C6414396}" srcOrd="0" destOrd="0" presId="urn:microsoft.com/office/officeart/2005/8/layout/hierarchy1"/>
    <dgm:cxn modelId="{34259D48-3A07-4D06-93D6-92C6BC491893}" type="presParOf" srcId="{F9438A2F-C8FB-4C0B-A67D-EFF6C6414396}" destId="{6CCB2F11-F5BD-4F40-93FD-21A292889277}" srcOrd="0" destOrd="0" presId="urn:microsoft.com/office/officeart/2005/8/layout/hierarchy1"/>
    <dgm:cxn modelId="{1442A4C1-C506-4E96-B92F-41518B34378E}" type="presParOf" srcId="{F9438A2F-C8FB-4C0B-A67D-EFF6C6414396}" destId="{F2205D40-9439-4EA3-B3D7-38708F0D9155}" srcOrd="1" destOrd="0" presId="urn:microsoft.com/office/officeart/2005/8/layout/hierarchy1"/>
    <dgm:cxn modelId="{DE1FE96C-9DD4-40C4-9860-0F3B2777363C}" type="presParOf" srcId="{B9F59020-9B8F-4917-811F-60E8923A237B}" destId="{7F57E1B4-F4EC-40CC-ACF2-EFEDB0E655B0}" srcOrd="1" destOrd="0" presId="urn:microsoft.com/office/officeart/2005/8/layout/hierarchy1"/>
    <dgm:cxn modelId="{62814D9A-68EA-434E-9DEA-BA9D072EC689}" type="presParOf" srcId="{7F57E1B4-F4EC-40CC-ACF2-EFEDB0E655B0}" destId="{D18795BF-8EB1-4EBE-BAF0-93945823DD74}" srcOrd="0" destOrd="0" presId="urn:microsoft.com/office/officeart/2005/8/layout/hierarchy1"/>
    <dgm:cxn modelId="{D464AA5F-E2BE-4A75-8227-F17F24E330B1}" type="presParOf" srcId="{7F57E1B4-F4EC-40CC-ACF2-EFEDB0E655B0}" destId="{0EDD80E0-98AC-4AE3-B7BC-4DBCADB9E67E}" srcOrd="1" destOrd="0" presId="urn:microsoft.com/office/officeart/2005/8/layout/hierarchy1"/>
    <dgm:cxn modelId="{316021BE-0D90-48BF-BA01-0F04F7F42998}" type="presParOf" srcId="{0EDD80E0-98AC-4AE3-B7BC-4DBCADB9E67E}" destId="{4037ADEB-B5C1-4A6C-92CD-1B7ED454B5FE}" srcOrd="0" destOrd="0" presId="urn:microsoft.com/office/officeart/2005/8/layout/hierarchy1"/>
    <dgm:cxn modelId="{B1A0CBF3-E06F-4337-AFAE-E3A8B4A35DC7}" type="presParOf" srcId="{4037ADEB-B5C1-4A6C-92CD-1B7ED454B5FE}" destId="{5FB6DFD0-B90E-4301-AF1D-F60B6F81F864}" srcOrd="0" destOrd="0" presId="urn:microsoft.com/office/officeart/2005/8/layout/hierarchy1"/>
    <dgm:cxn modelId="{FBD98170-01AA-4CB3-B93D-CAAF8B5FE863}" type="presParOf" srcId="{4037ADEB-B5C1-4A6C-92CD-1B7ED454B5FE}" destId="{A6D9D215-FB8E-485A-87F2-3AFCC36B233E}" srcOrd="1" destOrd="0" presId="urn:microsoft.com/office/officeart/2005/8/layout/hierarchy1"/>
    <dgm:cxn modelId="{30EF494B-F8EB-454C-88C8-3E0F56257608}" type="presParOf" srcId="{0EDD80E0-98AC-4AE3-B7BC-4DBCADB9E67E}" destId="{FCD613AA-E99E-4548-9FAF-BE95FE92C5FE}" srcOrd="1" destOrd="0" presId="urn:microsoft.com/office/officeart/2005/8/layout/hierarchy1"/>
    <dgm:cxn modelId="{E564C1C1-3C47-4463-B426-6B960970A6CD}" type="presParOf" srcId="{7F57E1B4-F4EC-40CC-ACF2-EFEDB0E655B0}" destId="{6798EB49-1CDB-4B87-8C10-F6CFF5B1431B}" srcOrd="2" destOrd="0" presId="urn:microsoft.com/office/officeart/2005/8/layout/hierarchy1"/>
    <dgm:cxn modelId="{B0BF09D5-94EA-4F42-A3AF-91CFA531872B}" type="presParOf" srcId="{7F57E1B4-F4EC-40CC-ACF2-EFEDB0E655B0}" destId="{485D999E-B34F-4A96-ADD2-9D3534516F1F}" srcOrd="3" destOrd="0" presId="urn:microsoft.com/office/officeart/2005/8/layout/hierarchy1"/>
    <dgm:cxn modelId="{03CFDB74-6EED-459A-A0B1-834A6BC64A6C}" type="presParOf" srcId="{485D999E-B34F-4A96-ADD2-9D3534516F1F}" destId="{B9949090-890B-4100-B156-0118E909E2C8}" srcOrd="0" destOrd="0" presId="urn:microsoft.com/office/officeart/2005/8/layout/hierarchy1"/>
    <dgm:cxn modelId="{60D98C5F-92AE-4023-BB52-C81D7DEAA319}" type="presParOf" srcId="{B9949090-890B-4100-B156-0118E909E2C8}" destId="{55544F30-9702-4AE0-AE88-3DC2A34C89E3}" srcOrd="0" destOrd="0" presId="urn:microsoft.com/office/officeart/2005/8/layout/hierarchy1"/>
    <dgm:cxn modelId="{734D1BFA-33BE-42B7-A97F-9C8236D98E60}" type="presParOf" srcId="{B9949090-890B-4100-B156-0118E909E2C8}" destId="{A1A3667D-604B-4ED0-BAA1-F4B4491EBE8B}" srcOrd="1" destOrd="0" presId="urn:microsoft.com/office/officeart/2005/8/layout/hierarchy1"/>
    <dgm:cxn modelId="{9CA85293-C9EC-4E56-83AC-B64607688E32}" type="presParOf" srcId="{485D999E-B34F-4A96-ADD2-9D3534516F1F}" destId="{9604ADD0-2DCB-4EF0-87F5-A4397BDC3035}" srcOrd="1" destOrd="0" presId="urn:microsoft.com/office/officeart/2005/8/layout/hierarchy1"/>
    <dgm:cxn modelId="{A3C38F35-92CA-4FD2-A5BF-BAD4DD3ED35D}" type="presParOf" srcId="{7F57E1B4-F4EC-40CC-ACF2-EFEDB0E655B0}" destId="{26DF83BE-E3D4-46CD-8380-20B959EAF8C8}" srcOrd="4" destOrd="0" presId="urn:microsoft.com/office/officeart/2005/8/layout/hierarchy1"/>
    <dgm:cxn modelId="{7C8CF647-8BE1-4810-B489-327015C4FBC4}" type="presParOf" srcId="{7F57E1B4-F4EC-40CC-ACF2-EFEDB0E655B0}" destId="{4F8F7534-6CD9-44BC-8E12-2C2A27D0B5A6}" srcOrd="5" destOrd="0" presId="urn:microsoft.com/office/officeart/2005/8/layout/hierarchy1"/>
    <dgm:cxn modelId="{FAF76946-68DF-4896-82C6-870CACD070DA}" type="presParOf" srcId="{4F8F7534-6CD9-44BC-8E12-2C2A27D0B5A6}" destId="{E3BD392B-B39E-46CB-B700-F73616ED7C21}" srcOrd="0" destOrd="0" presId="urn:microsoft.com/office/officeart/2005/8/layout/hierarchy1"/>
    <dgm:cxn modelId="{EFACEBEB-F0AA-4A75-A4C6-8073B9288B11}" type="presParOf" srcId="{E3BD392B-B39E-46CB-B700-F73616ED7C21}" destId="{22C1D46D-0A7E-4F1C-84AD-07C85E590F27}" srcOrd="0" destOrd="0" presId="urn:microsoft.com/office/officeart/2005/8/layout/hierarchy1"/>
    <dgm:cxn modelId="{FF21F319-8A24-4AFC-9218-8AB85B59FD98}" type="presParOf" srcId="{E3BD392B-B39E-46CB-B700-F73616ED7C21}" destId="{B2E04DE8-FA04-4816-8A72-212C9305E1D0}" srcOrd="1" destOrd="0" presId="urn:microsoft.com/office/officeart/2005/8/layout/hierarchy1"/>
    <dgm:cxn modelId="{36C6D737-484A-4D37-9ACC-699FAE333DB1}" type="presParOf" srcId="{4F8F7534-6CD9-44BC-8E12-2C2A27D0B5A6}" destId="{15DD0CF8-C928-4825-8B42-B8323868C87B}" srcOrd="1" destOrd="0" presId="urn:microsoft.com/office/officeart/2005/8/layout/hierarchy1"/>
    <dgm:cxn modelId="{D3F82EB5-9FDE-4B50-8E0F-5A4865875183}" type="presParOf" srcId="{7F57E1B4-F4EC-40CC-ACF2-EFEDB0E655B0}" destId="{73125517-423D-4F48-8016-A5208C0583F1}" srcOrd="6" destOrd="0" presId="urn:microsoft.com/office/officeart/2005/8/layout/hierarchy1"/>
    <dgm:cxn modelId="{5D488652-C65C-472D-938F-437E6469325E}" type="presParOf" srcId="{7F57E1B4-F4EC-40CC-ACF2-EFEDB0E655B0}" destId="{F5CD6D3E-5119-4ED9-AAC2-C3A6F05C2663}" srcOrd="7" destOrd="0" presId="urn:microsoft.com/office/officeart/2005/8/layout/hierarchy1"/>
    <dgm:cxn modelId="{41DB7B46-4A55-41A6-A13E-77B63B35E436}" type="presParOf" srcId="{F5CD6D3E-5119-4ED9-AAC2-C3A6F05C2663}" destId="{10D288CF-A4C3-4844-8E5E-12468D1E82E4}" srcOrd="0" destOrd="0" presId="urn:microsoft.com/office/officeart/2005/8/layout/hierarchy1"/>
    <dgm:cxn modelId="{E21CCCF6-76B1-445C-9AD0-52189BC46814}" type="presParOf" srcId="{10D288CF-A4C3-4844-8E5E-12468D1E82E4}" destId="{B235F2CE-5FEF-49B1-8533-0D0D30C606AB}" srcOrd="0" destOrd="0" presId="urn:microsoft.com/office/officeart/2005/8/layout/hierarchy1"/>
    <dgm:cxn modelId="{E0A902D9-95AD-41F2-9449-DBD42354F6B6}" type="presParOf" srcId="{10D288CF-A4C3-4844-8E5E-12468D1E82E4}" destId="{E2487291-74C7-4B39-8463-FE8434BBE17A}" srcOrd="1" destOrd="0" presId="urn:microsoft.com/office/officeart/2005/8/layout/hierarchy1"/>
    <dgm:cxn modelId="{EA1B3430-3195-4B4A-A764-0A7F5308F02F}" type="presParOf" srcId="{F5CD6D3E-5119-4ED9-AAC2-C3A6F05C2663}" destId="{9BDB7EB4-4BE1-4F25-8E47-7CD94ECF5E5B}"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074C362-48B7-4860-8E50-A81FEFDA85CC}" type="doc">
      <dgm:prSet loTypeId="urn:microsoft.com/office/officeart/2009/3/layout/RandomtoResultProcess" loCatId="process" qsTypeId="urn:microsoft.com/office/officeart/2005/8/quickstyle/simple2" qsCatId="simple" csTypeId="urn:microsoft.com/office/officeart/2005/8/colors/accent1_2" csCatId="accent1" phldr="1"/>
      <dgm:spPr/>
      <dgm:t>
        <a:bodyPr/>
        <a:lstStyle/>
        <a:p>
          <a:endParaRPr lang="es-CO"/>
        </a:p>
      </dgm:t>
    </dgm:pt>
    <dgm:pt modelId="{590A9C8D-B671-48BE-AAD5-83E18EB49703}">
      <dgm:prSet phldrT="[Texto]" custT="1"/>
      <dgm:spPr/>
      <dgm:t>
        <a:bodyPr/>
        <a:lstStyle/>
        <a:p>
          <a:r>
            <a:rPr lang="es-CO" sz="1400" b="1" dirty="0">
              <a:highlight>
                <a:srgbClr val="FFFF00"/>
              </a:highlight>
            </a:rPr>
            <a:t>REQUIERE REGLAMENTACIÓN </a:t>
          </a:r>
        </a:p>
      </dgm:t>
    </dgm:pt>
    <dgm:pt modelId="{308E4EE4-F5C7-455A-8066-0A23B8E52F26}" type="parTrans" cxnId="{E819670E-91DC-469A-A2EE-9769871A2CAA}">
      <dgm:prSet/>
      <dgm:spPr/>
      <dgm:t>
        <a:bodyPr/>
        <a:lstStyle/>
        <a:p>
          <a:endParaRPr lang="es-CO" sz="1400"/>
        </a:p>
      </dgm:t>
    </dgm:pt>
    <dgm:pt modelId="{D6439298-F1E4-493E-9D79-39D6CF3B4A78}" type="sibTrans" cxnId="{E819670E-91DC-469A-A2EE-9769871A2CAA}">
      <dgm:prSet/>
      <dgm:spPr/>
      <dgm:t>
        <a:bodyPr/>
        <a:lstStyle/>
        <a:p>
          <a:endParaRPr lang="es-CO" sz="1400"/>
        </a:p>
      </dgm:t>
    </dgm:pt>
    <dgm:pt modelId="{422FBF28-7ACC-4BF7-A8E8-96D8151E6D00}">
      <dgm:prSet phldrT="[Texto]" custT="1"/>
      <dgm:spPr/>
      <dgm:t>
        <a:bodyPr/>
        <a:lstStyle/>
        <a:p>
          <a:r>
            <a:rPr lang="es-CO" sz="1400" dirty="0"/>
            <a:t>Procedimiento Manifestación ANT</a:t>
          </a:r>
        </a:p>
      </dgm:t>
    </dgm:pt>
    <dgm:pt modelId="{191CF608-A77A-434E-B52A-5DA1067EDE79}" type="parTrans" cxnId="{FA6EBE1A-2B94-4D7E-9D52-E0EF81E6D77C}">
      <dgm:prSet/>
      <dgm:spPr/>
      <dgm:t>
        <a:bodyPr/>
        <a:lstStyle/>
        <a:p>
          <a:endParaRPr lang="es-CO" sz="1400"/>
        </a:p>
      </dgm:t>
    </dgm:pt>
    <dgm:pt modelId="{47DC92C5-8840-482C-9C5D-98892E569014}" type="sibTrans" cxnId="{FA6EBE1A-2B94-4D7E-9D52-E0EF81E6D77C}">
      <dgm:prSet/>
      <dgm:spPr/>
      <dgm:t>
        <a:bodyPr/>
        <a:lstStyle/>
        <a:p>
          <a:endParaRPr lang="es-CO" sz="1400"/>
        </a:p>
      </dgm:t>
    </dgm:pt>
    <dgm:pt modelId="{FFCE792F-E61F-4987-ADC1-878074CBF252}">
      <dgm:prSet phldrT="[Texto]" custT="1"/>
      <dgm:spPr/>
      <dgm:t>
        <a:bodyPr/>
        <a:lstStyle/>
        <a:p>
          <a:r>
            <a:rPr lang="es-CO" sz="1400" dirty="0"/>
            <a:t>Definir Vocación Art. 91 L. 1708/14</a:t>
          </a:r>
        </a:p>
      </dgm:t>
    </dgm:pt>
    <dgm:pt modelId="{EC56DC90-0D19-4F36-B3E7-A24CDF94E74B}" type="parTrans" cxnId="{F1E56C31-4EFB-4D92-88C9-F1ABC851CF50}">
      <dgm:prSet/>
      <dgm:spPr/>
      <dgm:t>
        <a:bodyPr/>
        <a:lstStyle/>
        <a:p>
          <a:endParaRPr lang="es-CO" sz="1400"/>
        </a:p>
      </dgm:t>
    </dgm:pt>
    <dgm:pt modelId="{2A95E237-6C37-45CF-8BA5-311A4F43B39A}" type="sibTrans" cxnId="{F1E56C31-4EFB-4D92-88C9-F1ABC851CF50}">
      <dgm:prSet/>
      <dgm:spPr/>
      <dgm:t>
        <a:bodyPr/>
        <a:lstStyle/>
        <a:p>
          <a:endParaRPr lang="es-CO" sz="1400"/>
        </a:p>
      </dgm:t>
    </dgm:pt>
    <dgm:pt modelId="{55DD2312-71F8-453C-9E67-DBE268CFB09F}">
      <dgm:prSet phldrT="[Texto]" custT="1"/>
      <dgm:spPr/>
      <dgm:t>
        <a:bodyPr/>
        <a:lstStyle/>
        <a:p>
          <a:r>
            <a:rPr lang="es-CO" sz="1400" dirty="0"/>
            <a:t>Modalidad de Venta</a:t>
          </a:r>
        </a:p>
      </dgm:t>
    </dgm:pt>
    <dgm:pt modelId="{E440F4EB-8BAC-4EC8-BB9E-04A90FAD4D28}" type="parTrans" cxnId="{22E32FE5-BCAC-4F6F-B18B-F0A90A1A0755}">
      <dgm:prSet/>
      <dgm:spPr/>
      <dgm:t>
        <a:bodyPr/>
        <a:lstStyle/>
        <a:p>
          <a:endParaRPr lang="es-CO" sz="1400"/>
        </a:p>
      </dgm:t>
    </dgm:pt>
    <dgm:pt modelId="{DE5AC5EE-1EF6-42D8-90AF-5638942DE906}" type="sibTrans" cxnId="{22E32FE5-BCAC-4F6F-B18B-F0A90A1A0755}">
      <dgm:prSet/>
      <dgm:spPr/>
      <dgm:t>
        <a:bodyPr/>
        <a:lstStyle/>
        <a:p>
          <a:endParaRPr lang="es-CO" sz="1400"/>
        </a:p>
      </dgm:t>
    </dgm:pt>
    <dgm:pt modelId="{183244E3-DF82-42ED-B5E0-6AFA53B669D8}">
      <dgm:prSet phldrT="[Texto]" custT="1"/>
      <dgm:spPr/>
      <dgm:t>
        <a:bodyPr/>
        <a:lstStyle/>
        <a:p>
          <a:r>
            <a:rPr lang="es-CO" sz="1200" dirty="0"/>
            <a:t>ANT</a:t>
          </a:r>
          <a:endParaRPr lang="es-CO" sz="1400" dirty="0"/>
        </a:p>
        <a:p>
          <a:r>
            <a:rPr lang="es-CO" sz="1400" dirty="0"/>
            <a:t>Vic. Inmuebles</a:t>
          </a:r>
        </a:p>
        <a:p>
          <a:r>
            <a:rPr lang="es-CO" sz="1400" dirty="0"/>
            <a:t>Vic. Jurídica</a:t>
          </a:r>
        </a:p>
        <a:p>
          <a:r>
            <a:rPr lang="es-CO" sz="1400" dirty="0"/>
            <a:t>Min. Hacienda</a:t>
          </a:r>
        </a:p>
        <a:p>
          <a:r>
            <a:rPr lang="es-CO" sz="1400" dirty="0"/>
            <a:t>Min. Justicia</a:t>
          </a:r>
        </a:p>
      </dgm:t>
    </dgm:pt>
    <dgm:pt modelId="{432E53AB-36B6-4D09-971B-85AE787DDDE3}" type="parTrans" cxnId="{939F52A9-7F77-487C-9CE6-E97C2E6A3452}">
      <dgm:prSet/>
      <dgm:spPr/>
      <dgm:t>
        <a:bodyPr/>
        <a:lstStyle/>
        <a:p>
          <a:endParaRPr lang="es-CO" sz="1400"/>
        </a:p>
      </dgm:t>
    </dgm:pt>
    <dgm:pt modelId="{90C16384-F18E-4479-9569-659660508544}" type="sibTrans" cxnId="{939F52A9-7F77-487C-9CE6-E97C2E6A3452}">
      <dgm:prSet/>
      <dgm:spPr/>
      <dgm:t>
        <a:bodyPr/>
        <a:lstStyle/>
        <a:p>
          <a:endParaRPr lang="es-CO" sz="1400"/>
        </a:p>
      </dgm:t>
    </dgm:pt>
    <dgm:pt modelId="{5F84C491-94FF-4489-A392-FA43FEA8463B}">
      <dgm:prSet phldrT="[Texto]"/>
      <dgm:spPr/>
      <dgm:t>
        <a:bodyPr/>
        <a:lstStyle/>
        <a:p>
          <a:r>
            <a:rPr lang="es-CO" dirty="0"/>
            <a:t>Venta Rurales de Activos Sociales</a:t>
          </a:r>
        </a:p>
      </dgm:t>
    </dgm:pt>
    <dgm:pt modelId="{2B77C505-5588-4D4A-BF15-8074D331DC0F}" type="parTrans" cxnId="{5B9DDB32-8278-4BB4-9FCB-B735D5D8E781}">
      <dgm:prSet/>
      <dgm:spPr/>
      <dgm:t>
        <a:bodyPr/>
        <a:lstStyle/>
        <a:p>
          <a:endParaRPr lang="es-CO"/>
        </a:p>
      </dgm:t>
    </dgm:pt>
    <dgm:pt modelId="{7996A001-500C-4611-ACD9-BD62E66E1A9C}" type="sibTrans" cxnId="{5B9DDB32-8278-4BB4-9FCB-B735D5D8E781}">
      <dgm:prSet/>
      <dgm:spPr/>
      <dgm:t>
        <a:bodyPr/>
        <a:lstStyle/>
        <a:p>
          <a:endParaRPr lang="es-CO"/>
        </a:p>
      </dgm:t>
    </dgm:pt>
    <dgm:pt modelId="{3F6CA372-2373-4B95-B9DB-21018F6EB7D5}" type="pres">
      <dgm:prSet presAssocID="{0074C362-48B7-4860-8E50-A81FEFDA85CC}" presName="Name0" presStyleCnt="0">
        <dgm:presLayoutVars>
          <dgm:dir/>
          <dgm:animOne val="branch"/>
          <dgm:animLvl val="lvl"/>
        </dgm:presLayoutVars>
      </dgm:prSet>
      <dgm:spPr/>
    </dgm:pt>
    <dgm:pt modelId="{4F805A53-D0AE-4821-A4F2-EF9D9C87A1C6}" type="pres">
      <dgm:prSet presAssocID="{590A9C8D-B671-48BE-AAD5-83E18EB49703}" presName="chaos" presStyleCnt="0"/>
      <dgm:spPr/>
    </dgm:pt>
    <dgm:pt modelId="{99FA08FD-3B53-4E29-BFFB-EE83E9F84E65}" type="pres">
      <dgm:prSet presAssocID="{590A9C8D-B671-48BE-AAD5-83E18EB49703}" presName="parTx1" presStyleLbl="revTx" presStyleIdx="0" presStyleCnt="5" custScaleX="276830" custLinFactX="-71309" custLinFactNeighborX="-100000" custLinFactNeighborY="14236"/>
      <dgm:spPr/>
    </dgm:pt>
    <dgm:pt modelId="{7D416EDA-B33D-4DF8-9836-E6D121B62231}" type="pres">
      <dgm:prSet presAssocID="{590A9C8D-B671-48BE-AAD5-83E18EB49703}" presName="c1" presStyleLbl="node1" presStyleIdx="0" presStyleCnt="19" custLinFactX="-1027632" custLinFactY="-70507" custLinFactNeighborX="-1100000" custLinFactNeighborY="-100000"/>
      <dgm:spPr/>
    </dgm:pt>
    <dgm:pt modelId="{6EEF3936-6F65-4B9C-9D87-2BCD8607D406}" type="pres">
      <dgm:prSet presAssocID="{590A9C8D-B671-48BE-AAD5-83E18EB49703}" presName="c2" presStyleLbl="node1" presStyleIdx="1" presStyleCnt="19" custLinFactX="-923052" custLinFactY="77303" custLinFactNeighborX="-1000000" custLinFactNeighborY="100000"/>
      <dgm:spPr/>
    </dgm:pt>
    <dgm:pt modelId="{4E7A6826-90FB-47FF-8482-672480EA186C}" type="pres">
      <dgm:prSet presAssocID="{590A9C8D-B671-48BE-AAD5-83E18EB49703}" presName="c3" presStyleLbl="node1" presStyleIdx="2" presStyleCnt="19" custLinFactX="-272824" custLinFactNeighborX="-300000" custLinFactNeighborY="-55413"/>
      <dgm:spPr/>
    </dgm:pt>
    <dgm:pt modelId="{B3BDB9C4-C5FA-48FF-A5EB-EBB0A19D1BED}" type="pres">
      <dgm:prSet presAssocID="{590A9C8D-B671-48BE-AAD5-83E18EB49703}" presName="c4" presStyleLbl="node1" presStyleIdx="3" presStyleCnt="19" custLinFactX="-700000" custLinFactY="132808" custLinFactNeighborX="-740842" custLinFactNeighborY="200000"/>
      <dgm:spPr/>
    </dgm:pt>
    <dgm:pt modelId="{8488F2F1-D6F4-4977-ACFD-49F68F36421E}" type="pres">
      <dgm:prSet presAssocID="{590A9C8D-B671-48BE-AAD5-83E18EB49703}" presName="c5" presStyleLbl="node1" presStyleIdx="4" presStyleCnt="19" custLinFactX="-800000" custLinFactY="100000" custLinFactNeighborX="-877556" custLinFactNeighborY="142734"/>
      <dgm:spPr/>
    </dgm:pt>
    <dgm:pt modelId="{7C574E25-1F7F-4F1D-B83C-B0F7A9765934}" type="pres">
      <dgm:prSet presAssocID="{590A9C8D-B671-48BE-AAD5-83E18EB49703}" presName="c6" presStyleLbl="node1" presStyleIdx="5" presStyleCnt="19" custLinFactX="-226706" custLinFactY="400000" custLinFactNeighborX="-300000" custLinFactNeighborY="440741"/>
      <dgm:spPr/>
    </dgm:pt>
    <dgm:pt modelId="{FBEC09E2-B1A1-4175-BD81-15E994B3B5E5}" type="pres">
      <dgm:prSet presAssocID="{590A9C8D-B671-48BE-AAD5-83E18EB49703}" presName="c7" presStyleLbl="node1" presStyleIdx="6" presStyleCnt="19" custLinFactX="-800000" custLinFactNeighborX="-807564" custLinFactNeighborY="-28685"/>
      <dgm:spPr/>
    </dgm:pt>
    <dgm:pt modelId="{F50C9918-E664-4BBD-8B96-A24CB87F09AA}" type="pres">
      <dgm:prSet presAssocID="{590A9C8D-B671-48BE-AAD5-83E18EB49703}" presName="c8" presStyleLbl="node1" presStyleIdx="7" presStyleCnt="19" custLinFactX="-200000" custLinFactNeighborX="-296249" custLinFactNeighborY="-17097"/>
      <dgm:spPr/>
    </dgm:pt>
    <dgm:pt modelId="{7FF047D9-255F-4599-A551-F8D9D94D2149}" type="pres">
      <dgm:prSet presAssocID="{590A9C8D-B671-48BE-AAD5-83E18EB49703}" presName="c9" presStyleLbl="node1" presStyleIdx="8" presStyleCnt="19" custLinFactX="-825701" custLinFactY="300000" custLinFactNeighborX="-900000" custLinFactNeighborY="302161"/>
      <dgm:spPr/>
    </dgm:pt>
    <dgm:pt modelId="{C60B0A90-07DC-41A7-AE7A-9BC7ED6D0B04}" type="pres">
      <dgm:prSet presAssocID="{590A9C8D-B671-48BE-AAD5-83E18EB49703}" presName="c10" presStyleLbl="node1" presStyleIdx="9" presStyleCnt="19" custLinFactX="-71741" custLinFactNeighborX="-100000" custLinFactNeighborY="-13315"/>
      <dgm:spPr/>
    </dgm:pt>
    <dgm:pt modelId="{B5F20F13-24D5-4C15-9A8B-03E56246DA94}" type="pres">
      <dgm:prSet presAssocID="{590A9C8D-B671-48BE-AAD5-83E18EB49703}" presName="c11" presStyleLbl="node1" presStyleIdx="10" presStyleCnt="19" custLinFactX="-59107" custLinFactY="100000" custLinFactNeighborX="-100000" custLinFactNeighborY="101374"/>
      <dgm:spPr/>
    </dgm:pt>
    <dgm:pt modelId="{648AE25E-1147-4355-BF00-F95A81C6B7F9}" type="pres">
      <dgm:prSet presAssocID="{590A9C8D-B671-48BE-AAD5-83E18EB49703}" presName="c12" presStyleLbl="node1" presStyleIdx="11" presStyleCnt="19" custLinFactX="-300000" custLinFactY="129214" custLinFactNeighborX="-391141" custLinFactNeighborY="200000"/>
      <dgm:spPr/>
    </dgm:pt>
    <dgm:pt modelId="{4CFDBE3E-838D-4C12-9F90-A5008EB0AA47}" type="pres">
      <dgm:prSet presAssocID="{590A9C8D-B671-48BE-AAD5-83E18EB49703}" presName="c13" presStyleLbl="node1" presStyleIdx="12" presStyleCnt="19" custLinFactX="-100000" custLinFactNeighborX="-120612" custLinFactNeighborY="96085"/>
      <dgm:spPr/>
    </dgm:pt>
    <dgm:pt modelId="{C2981320-91A8-407C-98ED-D90B7599483E}" type="pres">
      <dgm:prSet presAssocID="{590A9C8D-B671-48BE-AAD5-83E18EB49703}" presName="c14" presStyleLbl="node1" presStyleIdx="13" presStyleCnt="19" custLinFactX="-823168" custLinFactY="-94275" custLinFactNeighborX="-900000" custLinFactNeighborY="-100000"/>
      <dgm:spPr/>
    </dgm:pt>
    <dgm:pt modelId="{207F835B-6BE4-4B99-B7DA-3E75B7DB6E52}" type="pres">
      <dgm:prSet presAssocID="{590A9C8D-B671-48BE-AAD5-83E18EB49703}" presName="c15" presStyleLbl="node1" presStyleIdx="14" presStyleCnt="19" custLinFactX="-915963" custLinFactY="-41489" custLinFactNeighborX="-1000000" custLinFactNeighborY="-100000"/>
      <dgm:spPr/>
    </dgm:pt>
    <dgm:pt modelId="{B666D018-3485-4E51-A5CE-D6445E0208B0}" type="pres">
      <dgm:prSet presAssocID="{590A9C8D-B671-48BE-AAD5-83E18EB49703}" presName="c16" presStyleLbl="node1" presStyleIdx="15" presStyleCnt="19" custLinFactX="-700000" custLinFactY="-100000" custLinFactNeighborX="-768682" custLinFactNeighborY="-182626"/>
      <dgm:spPr/>
    </dgm:pt>
    <dgm:pt modelId="{BF782E48-C8F9-4EA8-8316-80F466FBE924}" type="pres">
      <dgm:prSet presAssocID="{590A9C8D-B671-48BE-AAD5-83E18EB49703}" presName="c17" presStyleLbl="node1" presStyleIdx="16" presStyleCnt="19" custLinFactX="-500000" custLinFactNeighborX="-586181" custLinFactNeighborY="84829"/>
      <dgm:spPr/>
    </dgm:pt>
    <dgm:pt modelId="{1AD6B7C0-0F82-43EF-AC35-AD8C6658BE5B}" type="pres">
      <dgm:prSet presAssocID="{590A9C8D-B671-48BE-AAD5-83E18EB49703}" presName="c18" presStyleLbl="node1" presStyleIdx="17" presStyleCnt="19" custLinFactX="-1100000" custLinFactY="-164524" custLinFactNeighborX="-1191296" custLinFactNeighborY="-200000"/>
      <dgm:spPr/>
    </dgm:pt>
    <dgm:pt modelId="{6EE0153F-6F84-4F4D-AAA4-63B41E3A6A50}" type="pres">
      <dgm:prSet presAssocID="{D6439298-F1E4-493E-9D79-39D6CF3B4A78}" presName="chevronComposite1" presStyleCnt="0"/>
      <dgm:spPr/>
    </dgm:pt>
    <dgm:pt modelId="{66D9EBCB-B9C7-451C-B849-81879602B1AA}" type="pres">
      <dgm:prSet presAssocID="{D6439298-F1E4-493E-9D79-39D6CF3B4A78}" presName="chevron1" presStyleLbl="sibTrans2D1" presStyleIdx="0" presStyleCnt="5" custLinFactNeighborX="-90117" custLinFactNeighborY="28056"/>
      <dgm:spPr/>
    </dgm:pt>
    <dgm:pt modelId="{28176A8E-F5A8-4ACE-A099-AAED04BE75DD}" type="pres">
      <dgm:prSet presAssocID="{D6439298-F1E4-493E-9D79-39D6CF3B4A78}" presName="spChevron1" presStyleCnt="0"/>
      <dgm:spPr/>
    </dgm:pt>
    <dgm:pt modelId="{E7347FFF-475D-47C4-9F57-8612DC68F315}" type="pres">
      <dgm:prSet presAssocID="{422FBF28-7ACC-4BF7-A8E8-96D8151E6D00}" presName="middle" presStyleCnt="0"/>
      <dgm:spPr/>
    </dgm:pt>
    <dgm:pt modelId="{0492A7C7-9494-4422-BBFA-83D11A3B0C1B}" type="pres">
      <dgm:prSet presAssocID="{422FBF28-7ACC-4BF7-A8E8-96D8151E6D00}" presName="parTxMid" presStyleLbl="revTx" presStyleIdx="1" presStyleCnt="5" custScaleX="111370" custLinFactNeighborX="-23188" custLinFactNeighborY="32802"/>
      <dgm:spPr/>
    </dgm:pt>
    <dgm:pt modelId="{ED01F5A6-BA1B-4B22-9FCD-A7139C818A94}" type="pres">
      <dgm:prSet presAssocID="{422FBF28-7ACC-4BF7-A8E8-96D8151E6D00}" presName="spMid" presStyleCnt="0"/>
      <dgm:spPr/>
    </dgm:pt>
    <dgm:pt modelId="{80233735-8058-4B7B-974F-A4EBA9886324}" type="pres">
      <dgm:prSet presAssocID="{47DC92C5-8840-482C-9C5D-98892E569014}" presName="chevronComposite1" presStyleCnt="0"/>
      <dgm:spPr/>
    </dgm:pt>
    <dgm:pt modelId="{DC1735A2-086E-439E-8947-0745E00F8896}" type="pres">
      <dgm:prSet presAssocID="{47DC92C5-8840-482C-9C5D-98892E569014}" presName="chevron1" presStyleLbl="sibTrans2D1" presStyleIdx="1" presStyleCnt="5" custLinFactNeighborX="-31049" custLinFactNeighborY="28056"/>
      <dgm:spPr/>
    </dgm:pt>
    <dgm:pt modelId="{B227FC32-1E9A-43AD-9DCD-741993F8ACA7}" type="pres">
      <dgm:prSet presAssocID="{47DC92C5-8840-482C-9C5D-98892E569014}" presName="spChevron1" presStyleCnt="0"/>
      <dgm:spPr/>
    </dgm:pt>
    <dgm:pt modelId="{F786A4FB-AEAF-4844-8D5B-7541A725CDA1}" type="pres">
      <dgm:prSet presAssocID="{FFCE792F-E61F-4987-ADC1-878074CBF252}" presName="middle" presStyleCnt="0"/>
      <dgm:spPr/>
    </dgm:pt>
    <dgm:pt modelId="{E643C803-42CC-439C-9BD0-AC0AE0C58F20}" type="pres">
      <dgm:prSet presAssocID="{FFCE792F-E61F-4987-ADC1-878074CBF252}" presName="parTxMid" presStyleLbl="revTx" presStyleIdx="2" presStyleCnt="5" custLinFactNeighborX="-6524" custLinFactNeighborY="32714"/>
      <dgm:spPr/>
    </dgm:pt>
    <dgm:pt modelId="{85514674-961C-4E95-A526-389C39D19DE3}" type="pres">
      <dgm:prSet presAssocID="{FFCE792F-E61F-4987-ADC1-878074CBF252}" presName="spMid" presStyleCnt="0"/>
      <dgm:spPr/>
    </dgm:pt>
    <dgm:pt modelId="{680B5F7F-ED67-46E5-B166-F310BE5F7B96}" type="pres">
      <dgm:prSet presAssocID="{2A95E237-6C37-45CF-8BA5-311A4F43B39A}" presName="chevronComposite1" presStyleCnt="0"/>
      <dgm:spPr/>
    </dgm:pt>
    <dgm:pt modelId="{DE3933A6-8905-4185-95B8-0A5707DDD05E}" type="pres">
      <dgm:prSet presAssocID="{2A95E237-6C37-45CF-8BA5-311A4F43B39A}" presName="chevron1" presStyleLbl="sibTrans2D1" presStyleIdx="2" presStyleCnt="5" custLinFactNeighborX="-3511" custLinFactNeighborY="28056"/>
      <dgm:spPr/>
    </dgm:pt>
    <dgm:pt modelId="{D54B4712-48A7-4324-8B68-36ED52F49828}" type="pres">
      <dgm:prSet presAssocID="{2A95E237-6C37-45CF-8BA5-311A4F43B39A}" presName="spChevron1" presStyleCnt="0"/>
      <dgm:spPr/>
    </dgm:pt>
    <dgm:pt modelId="{DB6A12E7-7BFF-4D06-8BEA-427C5037A439}" type="pres">
      <dgm:prSet presAssocID="{55DD2312-71F8-453C-9E67-DBE268CFB09F}" presName="middle" presStyleCnt="0"/>
      <dgm:spPr/>
    </dgm:pt>
    <dgm:pt modelId="{BE56766F-8835-4130-BF12-9A456B224196}" type="pres">
      <dgm:prSet presAssocID="{55DD2312-71F8-453C-9E67-DBE268CFB09F}" presName="parTxMid" presStyleLbl="revTx" presStyleIdx="3" presStyleCnt="5" custLinFactNeighborX="-12780" custLinFactNeighborY="32802"/>
      <dgm:spPr/>
    </dgm:pt>
    <dgm:pt modelId="{B230B261-F3D6-4A2C-BC9A-4C05E7E8987C}" type="pres">
      <dgm:prSet presAssocID="{55DD2312-71F8-453C-9E67-DBE268CFB09F}" presName="spMid" presStyleCnt="0"/>
      <dgm:spPr/>
    </dgm:pt>
    <dgm:pt modelId="{37FDE984-0281-4B20-BE66-BC62BE857A69}" type="pres">
      <dgm:prSet presAssocID="{DE5AC5EE-1EF6-42D8-90AF-5638942DE906}" presName="chevronComposite1" presStyleCnt="0"/>
      <dgm:spPr/>
    </dgm:pt>
    <dgm:pt modelId="{D3F0BBEB-DFCE-4848-BA42-43DCAFDAE9E9}" type="pres">
      <dgm:prSet presAssocID="{DE5AC5EE-1EF6-42D8-90AF-5638942DE906}" presName="chevron1" presStyleLbl="sibTrans2D1" presStyleIdx="3" presStyleCnt="5" custLinFactNeighborX="-38176" custLinFactNeighborY="29432"/>
      <dgm:spPr/>
    </dgm:pt>
    <dgm:pt modelId="{14723C57-2E94-4FE7-9D44-7C6FF2A29578}" type="pres">
      <dgm:prSet presAssocID="{DE5AC5EE-1EF6-42D8-90AF-5638942DE906}" presName="spChevron1" presStyleCnt="0"/>
      <dgm:spPr/>
    </dgm:pt>
    <dgm:pt modelId="{85442407-9B7D-48B8-B854-E1185EAE000B}" type="pres">
      <dgm:prSet presAssocID="{5F84C491-94FF-4489-A392-FA43FEA8463B}" presName="middle" presStyleCnt="0"/>
      <dgm:spPr/>
    </dgm:pt>
    <dgm:pt modelId="{F8C1D52F-6E32-4520-8D92-3341BB6D7E9F}" type="pres">
      <dgm:prSet presAssocID="{5F84C491-94FF-4489-A392-FA43FEA8463B}" presName="parTxMid" presStyleLbl="revTx" presStyleIdx="4" presStyleCnt="5" custLinFactNeighborX="-12780" custLinFactNeighborY="32802"/>
      <dgm:spPr/>
    </dgm:pt>
    <dgm:pt modelId="{20550029-572C-4858-A956-C6CAAC80981C}" type="pres">
      <dgm:prSet presAssocID="{5F84C491-94FF-4489-A392-FA43FEA8463B}" presName="spMid" presStyleCnt="0"/>
      <dgm:spPr/>
    </dgm:pt>
    <dgm:pt modelId="{3C62D00F-DA31-4BC0-9CF3-BF14F78EA22A}" type="pres">
      <dgm:prSet presAssocID="{7996A001-500C-4611-ACD9-BD62E66E1A9C}" presName="chevronComposite1" presStyleCnt="0"/>
      <dgm:spPr/>
    </dgm:pt>
    <dgm:pt modelId="{28B5C92D-D82D-4E7A-B1B3-91E8E3446477}" type="pres">
      <dgm:prSet presAssocID="{7996A001-500C-4611-ACD9-BD62E66E1A9C}" presName="chevron1" presStyleLbl="sibTrans2D1" presStyleIdx="4" presStyleCnt="5" custLinFactNeighborX="-10424" custLinFactNeighborY="32872"/>
      <dgm:spPr/>
    </dgm:pt>
    <dgm:pt modelId="{01DD4F19-A351-449A-9E34-F39ED8B8B7FC}" type="pres">
      <dgm:prSet presAssocID="{7996A001-500C-4611-ACD9-BD62E66E1A9C}" presName="spChevron1" presStyleCnt="0"/>
      <dgm:spPr/>
    </dgm:pt>
    <dgm:pt modelId="{A3315E08-F920-455A-9149-CAF2909C553D}" type="pres">
      <dgm:prSet presAssocID="{183244E3-DF82-42ED-B5E0-6AFA53B669D8}" presName="last" presStyleCnt="0"/>
      <dgm:spPr/>
    </dgm:pt>
    <dgm:pt modelId="{654FFEF1-B8C6-47CC-B3D2-778CE62AE9E1}" type="pres">
      <dgm:prSet presAssocID="{183244E3-DF82-42ED-B5E0-6AFA53B669D8}" presName="circleTx" presStyleLbl="node1" presStyleIdx="18" presStyleCnt="19" custScaleX="272361" custScaleY="174585" custLinFactNeighborX="-8504" custLinFactNeighborY="3034"/>
      <dgm:spPr/>
    </dgm:pt>
    <dgm:pt modelId="{9DBDD82C-D591-41CA-923B-97B8736D3699}" type="pres">
      <dgm:prSet presAssocID="{183244E3-DF82-42ED-B5E0-6AFA53B669D8}" presName="spN" presStyleCnt="0"/>
      <dgm:spPr/>
    </dgm:pt>
  </dgm:ptLst>
  <dgm:cxnLst>
    <dgm:cxn modelId="{E819670E-91DC-469A-A2EE-9769871A2CAA}" srcId="{0074C362-48B7-4860-8E50-A81FEFDA85CC}" destId="{590A9C8D-B671-48BE-AAD5-83E18EB49703}" srcOrd="0" destOrd="0" parTransId="{308E4EE4-F5C7-455A-8066-0A23B8E52F26}" sibTransId="{D6439298-F1E4-493E-9D79-39D6CF3B4A78}"/>
    <dgm:cxn modelId="{A2F11413-814D-4494-A25A-AA292B1EB4E7}" type="presOf" srcId="{422FBF28-7ACC-4BF7-A8E8-96D8151E6D00}" destId="{0492A7C7-9494-4422-BBFA-83D11A3B0C1B}" srcOrd="0" destOrd="0" presId="urn:microsoft.com/office/officeart/2009/3/layout/RandomtoResultProcess"/>
    <dgm:cxn modelId="{02C52A15-521B-4DF7-8C95-B85A8F89E9EE}" type="presOf" srcId="{5F84C491-94FF-4489-A392-FA43FEA8463B}" destId="{F8C1D52F-6E32-4520-8D92-3341BB6D7E9F}" srcOrd="0" destOrd="0" presId="urn:microsoft.com/office/officeart/2009/3/layout/RandomtoResultProcess"/>
    <dgm:cxn modelId="{FA6EBE1A-2B94-4D7E-9D52-E0EF81E6D77C}" srcId="{0074C362-48B7-4860-8E50-A81FEFDA85CC}" destId="{422FBF28-7ACC-4BF7-A8E8-96D8151E6D00}" srcOrd="1" destOrd="0" parTransId="{191CF608-A77A-434E-B52A-5DA1067EDE79}" sibTransId="{47DC92C5-8840-482C-9C5D-98892E569014}"/>
    <dgm:cxn modelId="{016F631F-D54C-4717-B994-12B891894A4E}" type="presOf" srcId="{FFCE792F-E61F-4987-ADC1-878074CBF252}" destId="{E643C803-42CC-439C-9BD0-AC0AE0C58F20}" srcOrd="0" destOrd="0" presId="urn:microsoft.com/office/officeart/2009/3/layout/RandomtoResultProcess"/>
    <dgm:cxn modelId="{F1E56C31-4EFB-4D92-88C9-F1ABC851CF50}" srcId="{0074C362-48B7-4860-8E50-A81FEFDA85CC}" destId="{FFCE792F-E61F-4987-ADC1-878074CBF252}" srcOrd="2" destOrd="0" parTransId="{EC56DC90-0D19-4F36-B3E7-A24CDF94E74B}" sibTransId="{2A95E237-6C37-45CF-8BA5-311A4F43B39A}"/>
    <dgm:cxn modelId="{5B9DDB32-8278-4BB4-9FCB-B735D5D8E781}" srcId="{0074C362-48B7-4860-8E50-A81FEFDA85CC}" destId="{5F84C491-94FF-4489-A392-FA43FEA8463B}" srcOrd="4" destOrd="0" parTransId="{2B77C505-5588-4D4A-BF15-8074D331DC0F}" sibTransId="{7996A001-500C-4611-ACD9-BD62E66E1A9C}"/>
    <dgm:cxn modelId="{D22B5097-29C0-4147-9BF7-B46857DF983F}" type="presOf" srcId="{590A9C8D-B671-48BE-AAD5-83E18EB49703}" destId="{99FA08FD-3B53-4E29-BFFB-EE83E9F84E65}" srcOrd="0" destOrd="0" presId="urn:microsoft.com/office/officeart/2009/3/layout/RandomtoResultProcess"/>
    <dgm:cxn modelId="{688C4DA5-8283-4A56-86D2-C8B3AFF2F639}" type="presOf" srcId="{55DD2312-71F8-453C-9E67-DBE268CFB09F}" destId="{BE56766F-8835-4130-BF12-9A456B224196}" srcOrd="0" destOrd="0" presId="urn:microsoft.com/office/officeart/2009/3/layout/RandomtoResultProcess"/>
    <dgm:cxn modelId="{939F52A9-7F77-487C-9CE6-E97C2E6A3452}" srcId="{0074C362-48B7-4860-8E50-A81FEFDA85CC}" destId="{183244E3-DF82-42ED-B5E0-6AFA53B669D8}" srcOrd="5" destOrd="0" parTransId="{432E53AB-36B6-4D09-971B-85AE787DDDE3}" sibTransId="{90C16384-F18E-4479-9569-659660508544}"/>
    <dgm:cxn modelId="{A2C88AB0-1B25-4A79-B5DA-BEC7998FB4BF}" type="presOf" srcId="{0074C362-48B7-4860-8E50-A81FEFDA85CC}" destId="{3F6CA372-2373-4B95-B9DB-21018F6EB7D5}" srcOrd="0" destOrd="0" presId="urn:microsoft.com/office/officeart/2009/3/layout/RandomtoResultProcess"/>
    <dgm:cxn modelId="{568FFEC9-156E-4F1A-9910-9505E6ACEE25}" type="presOf" srcId="{183244E3-DF82-42ED-B5E0-6AFA53B669D8}" destId="{654FFEF1-B8C6-47CC-B3D2-778CE62AE9E1}" srcOrd="0" destOrd="0" presId="urn:microsoft.com/office/officeart/2009/3/layout/RandomtoResultProcess"/>
    <dgm:cxn modelId="{22E32FE5-BCAC-4F6F-B18B-F0A90A1A0755}" srcId="{0074C362-48B7-4860-8E50-A81FEFDA85CC}" destId="{55DD2312-71F8-453C-9E67-DBE268CFB09F}" srcOrd="3" destOrd="0" parTransId="{E440F4EB-8BAC-4EC8-BB9E-04A90FAD4D28}" sibTransId="{DE5AC5EE-1EF6-42D8-90AF-5638942DE906}"/>
    <dgm:cxn modelId="{1934B08A-55FC-4144-A11B-B60FF13C4BE1}" type="presParOf" srcId="{3F6CA372-2373-4B95-B9DB-21018F6EB7D5}" destId="{4F805A53-D0AE-4821-A4F2-EF9D9C87A1C6}" srcOrd="0" destOrd="0" presId="urn:microsoft.com/office/officeart/2009/3/layout/RandomtoResultProcess"/>
    <dgm:cxn modelId="{D1EC9186-DADB-4232-9793-BD046F58B364}" type="presParOf" srcId="{4F805A53-D0AE-4821-A4F2-EF9D9C87A1C6}" destId="{99FA08FD-3B53-4E29-BFFB-EE83E9F84E65}" srcOrd="0" destOrd="0" presId="urn:microsoft.com/office/officeart/2009/3/layout/RandomtoResultProcess"/>
    <dgm:cxn modelId="{3F1C841F-A4E3-40D8-A9A6-71C2EE58B8EE}" type="presParOf" srcId="{4F805A53-D0AE-4821-A4F2-EF9D9C87A1C6}" destId="{7D416EDA-B33D-4DF8-9836-E6D121B62231}" srcOrd="1" destOrd="0" presId="urn:microsoft.com/office/officeart/2009/3/layout/RandomtoResultProcess"/>
    <dgm:cxn modelId="{EAB7C6D4-3847-4F44-8B3A-8B24E562F35E}" type="presParOf" srcId="{4F805A53-D0AE-4821-A4F2-EF9D9C87A1C6}" destId="{6EEF3936-6F65-4B9C-9D87-2BCD8607D406}" srcOrd="2" destOrd="0" presId="urn:microsoft.com/office/officeart/2009/3/layout/RandomtoResultProcess"/>
    <dgm:cxn modelId="{0D28670D-ECF1-4053-8B9F-6BC949A9B299}" type="presParOf" srcId="{4F805A53-D0AE-4821-A4F2-EF9D9C87A1C6}" destId="{4E7A6826-90FB-47FF-8482-672480EA186C}" srcOrd="3" destOrd="0" presId="urn:microsoft.com/office/officeart/2009/3/layout/RandomtoResultProcess"/>
    <dgm:cxn modelId="{90F15459-DC28-43E3-A3FA-53FE63DE4A53}" type="presParOf" srcId="{4F805A53-D0AE-4821-A4F2-EF9D9C87A1C6}" destId="{B3BDB9C4-C5FA-48FF-A5EB-EBB0A19D1BED}" srcOrd="4" destOrd="0" presId="urn:microsoft.com/office/officeart/2009/3/layout/RandomtoResultProcess"/>
    <dgm:cxn modelId="{83B9AA81-6583-4D06-9C06-BAF489050994}" type="presParOf" srcId="{4F805A53-D0AE-4821-A4F2-EF9D9C87A1C6}" destId="{8488F2F1-D6F4-4977-ACFD-49F68F36421E}" srcOrd="5" destOrd="0" presId="urn:microsoft.com/office/officeart/2009/3/layout/RandomtoResultProcess"/>
    <dgm:cxn modelId="{376F9CBB-D4C2-4F7E-B393-F6C420A10FD9}" type="presParOf" srcId="{4F805A53-D0AE-4821-A4F2-EF9D9C87A1C6}" destId="{7C574E25-1F7F-4F1D-B83C-B0F7A9765934}" srcOrd="6" destOrd="0" presId="urn:microsoft.com/office/officeart/2009/3/layout/RandomtoResultProcess"/>
    <dgm:cxn modelId="{CA1622DF-8301-4134-AAB9-8A59903B6848}" type="presParOf" srcId="{4F805A53-D0AE-4821-A4F2-EF9D9C87A1C6}" destId="{FBEC09E2-B1A1-4175-BD81-15E994B3B5E5}" srcOrd="7" destOrd="0" presId="urn:microsoft.com/office/officeart/2009/3/layout/RandomtoResultProcess"/>
    <dgm:cxn modelId="{A340FA32-D073-4AFE-92F0-43FFF0AE9208}" type="presParOf" srcId="{4F805A53-D0AE-4821-A4F2-EF9D9C87A1C6}" destId="{F50C9918-E664-4BBD-8B96-A24CB87F09AA}" srcOrd="8" destOrd="0" presId="urn:microsoft.com/office/officeart/2009/3/layout/RandomtoResultProcess"/>
    <dgm:cxn modelId="{B34839BB-E578-46AC-8A68-142118272B24}" type="presParOf" srcId="{4F805A53-D0AE-4821-A4F2-EF9D9C87A1C6}" destId="{7FF047D9-255F-4599-A551-F8D9D94D2149}" srcOrd="9" destOrd="0" presId="urn:microsoft.com/office/officeart/2009/3/layout/RandomtoResultProcess"/>
    <dgm:cxn modelId="{9C7EF49C-99A0-493B-85AE-646FA3DF4843}" type="presParOf" srcId="{4F805A53-D0AE-4821-A4F2-EF9D9C87A1C6}" destId="{C60B0A90-07DC-41A7-AE7A-9BC7ED6D0B04}" srcOrd="10" destOrd="0" presId="urn:microsoft.com/office/officeart/2009/3/layout/RandomtoResultProcess"/>
    <dgm:cxn modelId="{0CD9665F-7E4E-4DF3-9985-0714144A0159}" type="presParOf" srcId="{4F805A53-D0AE-4821-A4F2-EF9D9C87A1C6}" destId="{B5F20F13-24D5-4C15-9A8B-03E56246DA94}" srcOrd="11" destOrd="0" presId="urn:microsoft.com/office/officeart/2009/3/layout/RandomtoResultProcess"/>
    <dgm:cxn modelId="{C4968059-8F8D-4EAA-BE9C-9C3CCD221E3C}" type="presParOf" srcId="{4F805A53-D0AE-4821-A4F2-EF9D9C87A1C6}" destId="{648AE25E-1147-4355-BF00-F95A81C6B7F9}" srcOrd="12" destOrd="0" presId="urn:microsoft.com/office/officeart/2009/3/layout/RandomtoResultProcess"/>
    <dgm:cxn modelId="{537D6E49-9530-494F-A939-3FCF506D65EA}" type="presParOf" srcId="{4F805A53-D0AE-4821-A4F2-EF9D9C87A1C6}" destId="{4CFDBE3E-838D-4C12-9F90-A5008EB0AA47}" srcOrd="13" destOrd="0" presId="urn:microsoft.com/office/officeart/2009/3/layout/RandomtoResultProcess"/>
    <dgm:cxn modelId="{42FA2640-7AF5-4716-B7AD-0C084C0B13CC}" type="presParOf" srcId="{4F805A53-D0AE-4821-A4F2-EF9D9C87A1C6}" destId="{C2981320-91A8-407C-98ED-D90B7599483E}" srcOrd="14" destOrd="0" presId="urn:microsoft.com/office/officeart/2009/3/layout/RandomtoResultProcess"/>
    <dgm:cxn modelId="{8C1571A3-998C-489A-A23D-74CA50B3B7AA}" type="presParOf" srcId="{4F805A53-D0AE-4821-A4F2-EF9D9C87A1C6}" destId="{207F835B-6BE4-4B99-B7DA-3E75B7DB6E52}" srcOrd="15" destOrd="0" presId="urn:microsoft.com/office/officeart/2009/3/layout/RandomtoResultProcess"/>
    <dgm:cxn modelId="{81203A6C-7B19-4261-AF65-EC4C6AF43FD9}" type="presParOf" srcId="{4F805A53-D0AE-4821-A4F2-EF9D9C87A1C6}" destId="{B666D018-3485-4E51-A5CE-D6445E0208B0}" srcOrd="16" destOrd="0" presId="urn:microsoft.com/office/officeart/2009/3/layout/RandomtoResultProcess"/>
    <dgm:cxn modelId="{4AF48F5F-D9A0-4886-9B65-72F7B5334AA5}" type="presParOf" srcId="{4F805A53-D0AE-4821-A4F2-EF9D9C87A1C6}" destId="{BF782E48-C8F9-4EA8-8316-80F466FBE924}" srcOrd="17" destOrd="0" presId="urn:microsoft.com/office/officeart/2009/3/layout/RandomtoResultProcess"/>
    <dgm:cxn modelId="{0ED3E030-33AB-42C7-AF22-633797BC67B6}" type="presParOf" srcId="{4F805A53-D0AE-4821-A4F2-EF9D9C87A1C6}" destId="{1AD6B7C0-0F82-43EF-AC35-AD8C6658BE5B}" srcOrd="18" destOrd="0" presId="urn:microsoft.com/office/officeart/2009/3/layout/RandomtoResultProcess"/>
    <dgm:cxn modelId="{F2D397DD-F427-4908-AEC2-AB6874A0C49E}" type="presParOf" srcId="{3F6CA372-2373-4B95-B9DB-21018F6EB7D5}" destId="{6EE0153F-6F84-4F4D-AAA4-63B41E3A6A50}" srcOrd="1" destOrd="0" presId="urn:microsoft.com/office/officeart/2009/3/layout/RandomtoResultProcess"/>
    <dgm:cxn modelId="{649F8937-5B3A-4235-A117-63FC7EDF64D2}" type="presParOf" srcId="{6EE0153F-6F84-4F4D-AAA4-63B41E3A6A50}" destId="{66D9EBCB-B9C7-451C-B849-81879602B1AA}" srcOrd="0" destOrd="0" presId="urn:microsoft.com/office/officeart/2009/3/layout/RandomtoResultProcess"/>
    <dgm:cxn modelId="{A7FF0722-A0F3-4965-81EE-DF3157BAACD3}" type="presParOf" srcId="{6EE0153F-6F84-4F4D-AAA4-63B41E3A6A50}" destId="{28176A8E-F5A8-4ACE-A099-AAED04BE75DD}" srcOrd="1" destOrd="0" presId="urn:microsoft.com/office/officeart/2009/3/layout/RandomtoResultProcess"/>
    <dgm:cxn modelId="{E8130769-5B1A-4F67-BE05-B3752017AA06}" type="presParOf" srcId="{3F6CA372-2373-4B95-B9DB-21018F6EB7D5}" destId="{E7347FFF-475D-47C4-9F57-8612DC68F315}" srcOrd="2" destOrd="0" presId="urn:microsoft.com/office/officeart/2009/3/layout/RandomtoResultProcess"/>
    <dgm:cxn modelId="{D3E32FEB-D7ED-43D6-8F12-1CA635B68D09}" type="presParOf" srcId="{E7347FFF-475D-47C4-9F57-8612DC68F315}" destId="{0492A7C7-9494-4422-BBFA-83D11A3B0C1B}" srcOrd="0" destOrd="0" presId="urn:microsoft.com/office/officeart/2009/3/layout/RandomtoResultProcess"/>
    <dgm:cxn modelId="{C6FF7464-9DC1-40B5-87B2-7B166842D5C3}" type="presParOf" srcId="{E7347FFF-475D-47C4-9F57-8612DC68F315}" destId="{ED01F5A6-BA1B-4B22-9FCD-A7139C818A94}" srcOrd="1" destOrd="0" presId="urn:microsoft.com/office/officeart/2009/3/layout/RandomtoResultProcess"/>
    <dgm:cxn modelId="{205A1364-0835-48F1-B376-11BDD50B9CA3}" type="presParOf" srcId="{3F6CA372-2373-4B95-B9DB-21018F6EB7D5}" destId="{80233735-8058-4B7B-974F-A4EBA9886324}" srcOrd="3" destOrd="0" presId="urn:microsoft.com/office/officeart/2009/3/layout/RandomtoResultProcess"/>
    <dgm:cxn modelId="{D80F8BA3-309F-4A37-87B0-64B0DC1F0594}" type="presParOf" srcId="{80233735-8058-4B7B-974F-A4EBA9886324}" destId="{DC1735A2-086E-439E-8947-0745E00F8896}" srcOrd="0" destOrd="0" presId="urn:microsoft.com/office/officeart/2009/3/layout/RandomtoResultProcess"/>
    <dgm:cxn modelId="{3535ECB2-29A5-432A-82DD-A38481B9AAB1}" type="presParOf" srcId="{80233735-8058-4B7B-974F-A4EBA9886324}" destId="{B227FC32-1E9A-43AD-9DCD-741993F8ACA7}" srcOrd="1" destOrd="0" presId="urn:microsoft.com/office/officeart/2009/3/layout/RandomtoResultProcess"/>
    <dgm:cxn modelId="{82199172-38D9-4C46-8524-5E2BE09644EC}" type="presParOf" srcId="{3F6CA372-2373-4B95-B9DB-21018F6EB7D5}" destId="{F786A4FB-AEAF-4844-8D5B-7541A725CDA1}" srcOrd="4" destOrd="0" presId="urn:microsoft.com/office/officeart/2009/3/layout/RandomtoResultProcess"/>
    <dgm:cxn modelId="{CF40EC29-EFF3-42CF-95DB-B334B2839384}" type="presParOf" srcId="{F786A4FB-AEAF-4844-8D5B-7541A725CDA1}" destId="{E643C803-42CC-439C-9BD0-AC0AE0C58F20}" srcOrd="0" destOrd="0" presId="urn:microsoft.com/office/officeart/2009/3/layout/RandomtoResultProcess"/>
    <dgm:cxn modelId="{32E94ED7-F062-472A-A481-01923CADB221}" type="presParOf" srcId="{F786A4FB-AEAF-4844-8D5B-7541A725CDA1}" destId="{85514674-961C-4E95-A526-389C39D19DE3}" srcOrd="1" destOrd="0" presId="urn:microsoft.com/office/officeart/2009/3/layout/RandomtoResultProcess"/>
    <dgm:cxn modelId="{C6A83132-A3E9-4C2C-B56E-84F6BCADBE5E}" type="presParOf" srcId="{3F6CA372-2373-4B95-B9DB-21018F6EB7D5}" destId="{680B5F7F-ED67-46E5-B166-F310BE5F7B96}" srcOrd="5" destOrd="0" presId="urn:microsoft.com/office/officeart/2009/3/layout/RandomtoResultProcess"/>
    <dgm:cxn modelId="{664161C1-2AAF-4135-92D3-786985903FE2}" type="presParOf" srcId="{680B5F7F-ED67-46E5-B166-F310BE5F7B96}" destId="{DE3933A6-8905-4185-95B8-0A5707DDD05E}" srcOrd="0" destOrd="0" presId="urn:microsoft.com/office/officeart/2009/3/layout/RandomtoResultProcess"/>
    <dgm:cxn modelId="{52A68974-1E54-4A7B-8047-33C5AB042805}" type="presParOf" srcId="{680B5F7F-ED67-46E5-B166-F310BE5F7B96}" destId="{D54B4712-48A7-4324-8B68-36ED52F49828}" srcOrd="1" destOrd="0" presId="urn:microsoft.com/office/officeart/2009/3/layout/RandomtoResultProcess"/>
    <dgm:cxn modelId="{101E1E7F-2DBC-4377-9F86-07F654B2E204}" type="presParOf" srcId="{3F6CA372-2373-4B95-B9DB-21018F6EB7D5}" destId="{DB6A12E7-7BFF-4D06-8BEA-427C5037A439}" srcOrd="6" destOrd="0" presId="urn:microsoft.com/office/officeart/2009/3/layout/RandomtoResultProcess"/>
    <dgm:cxn modelId="{99FA3D43-0818-417A-A6A9-90B6A8B4E4B1}" type="presParOf" srcId="{DB6A12E7-7BFF-4D06-8BEA-427C5037A439}" destId="{BE56766F-8835-4130-BF12-9A456B224196}" srcOrd="0" destOrd="0" presId="urn:microsoft.com/office/officeart/2009/3/layout/RandomtoResultProcess"/>
    <dgm:cxn modelId="{B1E078AC-4A4E-4318-B314-CE9E3F3C80B1}" type="presParOf" srcId="{DB6A12E7-7BFF-4D06-8BEA-427C5037A439}" destId="{B230B261-F3D6-4A2C-BC9A-4C05E7E8987C}" srcOrd="1" destOrd="0" presId="urn:microsoft.com/office/officeart/2009/3/layout/RandomtoResultProcess"/>
    <dgm:cxn modelId="{2B34349D-AC83-47E7-85D1-C2EFEECA2F4E}" type="presParOf" srcId="{3F6CA372-2373-4B95-B9DB-21018F6EB7D5}" destId="{37FDE984-0281-4B20-BE66-BC62BE857A69}" srcOrd="7" destOrd="0" presId="urn:microsoft.com/office/officeart/2009/3/layout/RandomtoResultProcess"/>
    <dgm:cxn modelId="{3A1E3D2C-2E3F-449D-9BE1-3216BDA4B13A}" type="presParOf" srcId="{37FDE984-0281-4B20-BE66-BC62BE857A69}" destId="{D3F0BBEB-DFCE-4848-BA42-43DCAFDAE9E9}" srcOrd="0" destOrd="0" presId="urn:microsoft.com/office/officeart/2009/3/layout/RandomtoResultProcess"/>
    <dgm:cxn modelId="{C4D6A307-35FB-44A6-9E9D-7A7CEBB7B037}" type="presParOf" srcId="{37FDE984-0281-4B20-BE66-BC62BE857A69}" destId="{14723C57-2E94-4FE7-9D44-7C6FF2A29578}" srcOrd="1" destOrd="0" presId="urn:microsoft.com/office/officeart/2009/3/layout/RandomtoResultProcess"/>
    <dgm:cxn modelId="{05E5451F-35A5-4990-91AF-90DDB7C06E61}" type="presParOf" srcId="{3F6CA372-2373-4B95-B9DB-21018F6EB7D5}" destId="{85442407-9B7D-48B8-B854-E1185EAE000B}" srcOrd="8" destOrd="0" presId="urn:microsoft.com/office/officeart/2009/3/layout/RandomtoResultProcess"/>
    <dgm:cxn modelId="{A7CD4D6C-967E-4F62-B5A4-82C090ACDFF6}" type="presParOf" srcId="{85442407-9B7D-48B8-B854-E1185EAE000B}" destId="{F8C1D52F-6E32-4520-8D92-3341BB6D7E9F}" srcOrd="0" destOrd="0" presId="urn:microsoft.com/office/officeart/2009/3/layout/RandomtoResultProcess"/>
    <dgm:cxn modelId="{8908EB1A-6FAE-48AA-A216-324974A60722}" type="presParOf" srcId="{85442407-9B7D-48B8-B854-E1185EAE000B}" destId="{20550029-572C-4858-A956-C6CAAC80981C}" srcOrd="1" destOrd="0" presId="urn:microsoft.com/office/officeart/2009/3/layout/RandomtoResultProcess"/>
    <dgm:cxn modelId="{9777A861-32AA-42EC-AF70-A01A5F2EFB7B}" type="presParOf" srcId="{3F6CA372-2373-4B95-B9DB-21018F6EB7D5}" destId="{3C62D00F-DA31-4BC0-9CF3-BF14F78EA22A}" srcOrd="9" destOrd="0" presId="urn:microsoft.com/office/officeart/2009/3/layout/RandomtoResultProcess"/>
    <dgm:cxn modelId="{C12C490C-8AAD-4455-97D7-046A76324DFA}" type="presParOf" srcId="{3C62D00F-DA31-4BC0-9CF3-BF14F78EA22A}" destId="{28B5C92D-D82D-4E7A-B1B3-91E8E3446477}" srcOrd="0" destOrd="0" presId="urn:microsoft.com/office/officeart/2009/3/layout/RandomtoResultProcess"/>
    <dgm:cxn modelId="{28108EBA-DAD4-44B3-A5B6-2A46848A5D82}" type="presParOf" srcId="{3C62D00F-DA31-4BC0-9CF3-BF14F78EA22A}" destId="{01DD4F19-A351-449A-9E34-F39ED8B8B7FC}" srcOrd="1" destOrd="0" presId="urn:microsoft.com/office/officeart/2009/3/layout/RandomtoResultProcess"/>
    <dgm:cxn modelId="{30A463BA-A1BA-4294-AC6B-B71388C8DCA4}" type="presParOf" srcId="{3F6CA372-2373-4B95-B9DB-21018F6EB7D5}" destId="{A3315E08-F920-455A-9149-CAF2909C553D}" srcOrd="10" destOrd="0" presId="urn:microsoft.com/office/officeart/2009/3/layout/RandomtoResultProcess"/>
    <dgm:cxn modelId="{B610404D-3003-44C6-876D-A76708C48676}" type="presParOf" srcId="{A3315E08-F920-455A-9149-CAF2909C553D}" destId="{654FFEF1-B8C6-47CC-B3D2-778CE62AE9E1}" srcOrd="0" destOrd="0" presId="urn:microsoft.com/office/officeart/2009/3/layout/RandomtoResultProcess"/>
    <dgm:cxn modelId="{2580C483-18E2-4452-90CA-37B6D3F35FDE}" type="presParOf" srcId="{A3315E08-F920-455A-9149-CAF2909C553D}" destId="{9DBDD82C-D591-41CA-923B-97B8736D3699}" srcOrd="1" destOrd="0" presId="urn:microsoft.com/office/officeart/2009/3/layout/RandomtoResult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50326D8-65E6-45F2-A27A-2B7AB79D1D44}" type="doc">
      <dgm:prSet loTypeId="urn:microsoft.com/office/officeart/2005/8/layout/hierarchy2" loCatId="hierarchy" qsTypeId="urn:microsoft.com/office/officeart/2005/8/quickstyle/3d1" qsCatId="3D" csTypeId="urn:microsoft.com/office/officeart/2005/8/colors/colorful2" csCatId="colorful" phldr="1"/>
      <dgm:spPr/>
      <dgm:t>
        <a:bodyPr/>
        <a:lstStyle/>
        <a:p>
          <a:endParaRPr lang="es-CO"/>
        </a:p>
      </dgm:t>
    </dgm:pt>
    <dgm:pt modelId="{D922B3B4-1A2C-4B95-B0B7-4B11016DAE27}">
      <dgm:prSet phldrT="[Texto]" custT="1"/>
      <dgm:spPr/>
      <dgm:t>
        <a:bodyPr/>
        <a:lstStyle/>
        <a:p>
          <a:r>
            <a:rPr lang="es-CO" sz="1400" dirty="0"/>
            <a:t>ART. 282</a:t>
          </a:r>
        </a:p>
        <a:p>
          <a:r>
            <a:rPr lang="es-CO" sz="1400" dirty="0"/>
            <a:t>BIENES FARC</a:t>
          </a:r>
        </a:p>
        <a:p>
          <a:r>
            <a:rPr lang="es-CO" sz="1400" dirty="0"/>
            <a:t>Extinción </a:t>
          </a:r>
          <a:r>
            <a:rPr lang="es-CO" sz="1400"/>
            <a:t>de Dominio</a:t>
          </a:r>
          <a:endParaRPr lang="es-CO" sz="1400" dirty="0"/>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dirty="0"/>
            <a:t>NUEVA DESTINACIÓN</a:t>
          </a:r>
        </a:p>
        <a:p>
          <a:r>
            <a:rPr lang="es-CO" sz="1400" dirty="0"/>
            <a:t>Al Fondo de Reparación de Victimas</a:t>
          </a:r>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a:p>
      </dgm:t>
    </dgm:pt>
    <dgm:pt modelId="{A897F395-D442-4FB3-8083-9DBA7489C99F}">
      <dgm:prSet phldrT="[Texto]" custT="1"/>
      <dgm:spPr/>
      <dgm:t>
        <a:bodyPr/>
        <a:lstStyle/>
        <a:p>
          <a:r>
            <a:rPr lang="es-ES" sz="1400" dirty="0"/>
            <a:t>NO INCLUYE BIENES RURALES</a:t>
          </a:r>
          <a:endParaRPr lang="es-CO" sz="1400" dirty="0"/>
        </a:p>
      </dgm:t>
    </dgm:pt>
    <dgm:pt modelId="{22615569-0113-4891-82F9-65E32392AA5E}" type="parTrans" cxnId="{718C6D08-3662-435F-BD6E-8C36137EB67B}">
      <dgm:prSet/>
      <dgm:spPr/>
      <dgm:t>
        <a:bodyPr/>
        <a:lstStyle/>
        <a:p>
          <a:endParaRPr lang="es-CO" sz="1400"/>
        </a:p>
      </dgm:t>
    </dgm:pt>
    <dgm:pt modelId="{3A784784-15E7-4A09-B469-4947177B6B32}" type="sibTrans" cxnId="{718C6D08-3662-435F-BD6E-8C36137EB67B}">
      <dgm:prSet/>
      <dgm:spPr/>
      <dgm:t>
        <a:bodyPr/>
        <a:lstStyle/>
        <a:p>
          <a:endParaRPr lang="es-CO" sz="1400"/>
        </a:p>
      </dgm:t>
    </dgm:pt>
    <dgm:pt modelId="{6BC5A3CD-F616-4FF4-B0DD-7798C33A2329}" type="pres">
      <dgm:prSet presAssocID="{D50326D8-65E6-45F2-A27A-2B7AB79D1D44}" presName="diagram" presStyleCnt="0">
        <dgm:presLayoutVars>
          <dgm:chPref val="1"/>
          <dgm:dir/>
          <dgm:animOne val="branch"/>
          <dgm:animLvl val="lvl"/>
          <dgm:resizeHandles val="exact"/>
        </dgm:presLayoutVars>
      </dgm:prSet>
      <dgm:spPr/>
    </dgm:pt>
    <dgm:pt modelId="{09030E2C-AC3B-4801-9691-8D3B6C250DC6}" type="pres">
      <dgm:prSet presAssocID="{D922B3B4-1A2C-4B95-B0B7-4B11016DAE27}" presName="root1" presStyleCnt="0"/>
      <dgm:spPr/>
    </dgm:pt>
    <dgm:pt modelId="{57B2DA39-D6D0-4FF3-AB4C-AA5A65D29D21}" type="pres">
      <dgm:prSet presAssocID="{D922B3B4-1A2C-4B95-B0B7-4B11016DAE27}" presName="LevelOneTextNode" presStyleLbl="node0" presStyleIdx="0" presStyleCnt="1">
        <dgm:presLayoutVars>
          <dgm:chPref val="3"/>
        </dgm:presLayoutVars>
      </dgm:prSet>
      <dgm:spPr/>
    </dgm:pt>
    <dgm:pt modelId="{BAE59ECB-B55A-4AA8-A8DA-68C2B48B25F9}" type="pres">
      <dgm:prSet presAssocID="{D922B3B4-1A2C-4B95-B0B7-4B11016DAE27}" presName="level2hierChild" presStyleCnt="0"/>
      <dgm:spPr/>
    </dgm:pt>
    <dgm:pt modelId="{8AAA3373-8CF3-438A-8297-5C6F64B24FCD}" type="pres">
      <dgm:prSet presAssocID="{5C017358-DFDD-43A2-89CD-2259140B3197}" presName="conn2-1" presStyleLbl="parChTrans1D2" presStyleIdx="0" presStyleCnt="2"/>
      <dgm:spPr/>
    </dgm:pt>
    <dgm:pt modelId="{9BA98D70-6B49-4BBB-9248-4D6CE2BB006E}" type="pres">
      <dgm:prSet presAssocID="{5C017358-DFDD-43A2-89CD-2259140B3197}" presName="connTx" presStyleLbl="parChTrans1D2" presStyleIdx="0" presStyleCnt="2"/>
      <dgm:spPr/>
    </dgm:pt>
    <dgm:pt modelId="{FACA735F-A77D-499E-8FA3-C25402F867CE}" type="pres">
      <dgm:prSet presAssocID="{E924DC5E-86D9-47A1-BC37-83F695009B94}" presName="root2" presStyleCnt="0"/>
      <dgm:spPr/>
    </dgm:pt>
    <dgm:pt modelId="{33C13196-CB8B-4B13-BEFD-41CB1F4D5C7D}" type="pres">
      <dgm:prSet presAssocID="{E924DC5E-86D9-47A1-BC37-83F695009B94}" presName="LevelTwoTextNode" presStyleLbl="node2" presStyleIdx="0" presStyleCnt="2">
        <dgm:presLayoutVars>
          <dgm:chPref val="3"/>
        </dgm:presLayoutVars>
      </dgm:prSet>
      <dgm:spPr/>
    </dgm:pt>
    <dgm:pt modelId="{DFC24639-CB8F-4C6B-B0C9-40B30BB2A9FC}" type="pres">
      <dgm:prSet presAssocID="{E924DC5E-86D9-47A1-BC37-83F695009B94}" presName="level3hierChild" presStyleCnt="0"/>
      <dgm:spPr/>
    </dgm:pt>
    <dgm:pt modelId="{2CA6F784-D98F-436E-9EBC-C6ED1EEE4BB8}" type="pres">
      <dgm:prSet presAssocID="{22615569-0113-4891-82F9-65E32392AA5E}" presName="conn2-1" presStyleLbl="parChTrans1D2" presStyleIdx="1" presStyleCnt="2"/>
      <dgm:spPr/>
    </dgm:pt>
    <dgm:pt modelId="{92AE9838-7F4C-447D-9BED-C43618A1571E}" type="pres">
      <dgm:prSet presAssocID="{22615569-0113-4891-82F9-65E32392AA5E}" presName="connTx" presStyleLbl="parChTrans1D2" presStyleIdx="1" presStyleCnt="2"/>
      <dgm:spPr/>
    </dgm:pt>
    <dgm:pt modelId="{534518BF-EA2F-4BEA-81D9-E6E24B14F14C}" type="pres">
      <dgm:prSet presAssocID="{A897F395-D442-4FB3-8083-9DBA7489C99F}" presName="root2" presStyleCnt="0"/>
      <dgm:spPr/>
    </dgm:pt>
    <dgm:pt modelId="{ABB8A998-5ADE-4871-9F32-EA5619BA9A7C}" type="pres">
      <dgm:prSet presAssocID="{A897F395-D442-4FB3-8083-9DBA7489C99F}" presName="LevelTwoTextNode" presStyleLbl="node2" presStyleIdx="1" presStyleCnt="2">
        <dgm:presLayoutVars>
          <dgm:chPref val="3"/>
        </dgm:presLayoutVars>
      </dgm:prSet>
      <dgm:spPr/>
    </dgm:pt>
    <dgm:pt modelId="{2BFD4A3C-F1AF-433B-8115-3A9424536430}" type="pres">
      <dgm:prSet presAssocID="{A897F395-D442-4FB3-8083-9DBA7489C99F}" presName="level3hierChild" presStyleCnt="0"/>
      <dgm:spPr/>
    </dgm:pt>
  </dgm:ptLst>
  <dgm:cxnLst>
    <dgm:cxn modelId="{718C6D08-3662-435F-BD6E-8C36137EB67B}" srcId="{D922B3B4-1A2C-4B95-B0B7-4B11016DAE27}" destId="{A897F395-D442-4FB3-8083-9DBA7489C99F}" srcOrd="1" destOrd="0" parTransId="{22615569-0113-4891-82F9-65E32392AA5E}" sibTransId="{3A784784-15E7-4A09-B469-4947177B6B32}"/>
    <dgm:cxn modelId="{27260A39-A302-40D5-8D92-6B4102EF8F79}" type="presOf" srcId="{A897F395-D442-4FB3-8083-9DBA7489C99F}" destId="{ABB8A998-5ADE-4871-9F32-EA5619BA9A7C}" srcOrd="0" destOrd="0" presId="urn:microsoft.com/office/officeart/2005/8/layout/hierarchy2"/>
    <dgm:cxn modelId="{B69F5E66-B971-4B2C-B923-ED16B2731CAD}" type="presOf" srcId="{5C017358-DFDD-43A2-89CD-2259140B3197}" destId="{9BA98D70-6B49-4BBB-9248-4D6CE2BB006E}" srcOrd="1" destOrd="0" presId="urn:microsoft.com/office/officeart/2005/8/layout/hierarchy2"/>
    <dgm:cxn modelId="{FE869A76-6921-41F7-B7AB-43B512A2C82F}" type="presOf" srcId="{5C017358-DFDD-43A2-89CD-2259140B3197}" destId="{8AAA3373-8CF3-438A-8297-5C6F64B24FCD}" srcOrd="0" destOrd="0" presId="urn:microsoft.com/office/officeart/2005/8/layout/hierarchy2"/>
    <dgm:cxn modelId="{5CBA8482-717E-4DB4-9AC9-C201D540BFB9}" type="presOf" srcId="{D922B3B4-1A2C-4B95-B0B7-4B11016DAE27}" destId="{57B2DA39-D6D0-4FF3-AB4C-AA5A65D29D21}" srcOrd="0" destOrd="0" presId="urn:microsoft.com/office/officeart/2005/8/layout/hierarchy2"/>
    <dgm:cxn modelId="{E7077490-73F3-4DEC-8425-7EB6ED116A22}" type="presOf" srcId="{22615569-0113-4891-82F9-65E32392AA5E}" destId="{92AE9838-7F4C-447D-9BED-C43618A1571E}" srcOrd="1" destOrd="0" presId="urn:microsoft.com/office/officeart/2005/8/layout/hierarchy2"/>
    <dgm:cxn modelId="{F4A970D0-5360-43E3-9BD1-A2B33A7085D1}" type="presOf" srcId="{22615569-0113-4891-82F9-65E32392AA5E}" destId="{2CA6F784-D98F-436E-9EBC-C6ED1EEE4BB8}" srcOrd="0" destOrd="0" presId="urn:microsoft.com/office/officeart/2005/8/layout/hierarchy2"/>
    <dgm:cxn modelId="{D2AF1ED7-DA96-4CAF-A365-4F3BC19E1092}" srcId="{D922B3B4-1A2C-4B95-B0B7-4B11016DAE27}" destId="{E924DC5E-86D9-47A1-BC37-83F695009B94}" srcOrd="0" destOrd="0" parTransId="{5C017358-DFDD-43A2-89CD-2259140B3197}" sibTransId="{B297DCC4-8E93-4EAB-B499-5DE5B3C5F692}"/>
    <dgm:cxn modelId="{B107EEF3-7FBE-4A70-81CF-C66449B0ED8B}" type="presOf" srcId="{E924DC5E-86D9-47A1-BC37-83F695009B94}" destId="{33C13196-CB8B-4B13-BEFD-41CB1F4D5C7D}" srcOrd="0" destOrd="0" presId="urn:microsoft.com/office/officeart/2005/8/layout/hierarchy2"/>
    <dgm:cxn modelId="{B0F0B7F5-881A-44D7-BAAC-A335D06EA81E}" type="presOf" srcId="{D50326D8-65E6-45F2-A27A-2B7AB79D1D44}" destId="{6BC5A3CD-F616-4FF4-B0DD-7798C33A2329}" srcOrd="0" destOrd="0" presId="urn:microsoft.com/office/officeart/2005/8/layout/hierarchy2"/>
    <dgm:cxn modelId="{2B4894F6-5208-4DE1-9CC3-FA4A46724A55}" srcId="{D50326D8-65E6-45F2-A27A-2B7AB79D1D44}" destId="{D922B3B4-1A2C-4B95-B0B7-4B11016DAE27}" srcOrd="0" destOrd="0" parTransId="{FF7A64AB-E921-424E-A6D8-F44DF0805CB8}" sibTransId="{57EC90D2-B780-4C86-A708-FD3795C2FAAC}"/>
    <dgm:cxn modelId="{C4626FD5-BBB0-44BF-8ABA-A0BEC0D4ABF7}" type="presParOf" srcId="{6BC5A3CD-F616-4FF4-B0DD-7798C33A2329}" destId="{09030E2C-AC3B-4801-9691-8D3B6C250DC6}" srcOrd="0" destOrd="0" presId="urn:microsoft.com/office/officeart/2005/8/layout/hierarchy2"/>
    <dgm:cxn modelId="{C7F7D405-C0BB-4392-BF74-D6E8FA6F9944}" type="presParOf" srcId="{09030E2C-AC3B-4801-9691-8D3B6C250DC6}" destId="{57B2DA39-D6D0-4FF3-AB4C-AA5A65D29D21}" srcOrd="0" destOrd="0" presId="urn:microsoft.com/office/officeart/2005/8/layout/hierarchy2"/>
    <dgm:cxn modelId="{8C83F441-7C5A-410F-826B-9352383A1F72}" type="presParOf" srcId="{09030E2C-AC3B-4801-9691-8D3B6C250DC6}" destId="{BAE59ECB-B55A-4AA8-A8DA-68C2B48B25F9}" srcOrd="1" destOrd="0" presId="urn:microsoft.com/office/officeart/2005/8/layout/hierarchy2"/>
    <dgm:cxn modelId="{29237044-BDEF-4A7E-B53C-BEAA28691B08}" type="presParOf" srcId="{BAE59ECB-B55A-4AA8-A8DA-68C2B48B25F9}" destId="{8AAA3373-8CF3-438A-8297-5C6F64B24FCD}" srcOrd="0" destOrd="0" presId="urn:microsoft.com/office/officeart/2005/8/layout/hierarchy2"/>
    <dgm:cxn modelId="{017D47E5-8110-414D-90B7-F02835691A4E}" type="presParOf" srcId="{8AAA3373-8CF3-438A-8297-5C6F64B24FCD}" destId="{9BA98D70-6B49-4BBB-9248-4D6CE2BB006E}" srcOrd="0" destOrd="0" presId="urn:microsoft.com/office/officeart/2005/8/layout/hierarchy2"/>
    <dgm:cxn modelId="{F3C577D5-CBD2-40EC-B322-64BDC794FB36}" type="presParOf" srcId="{BAE59ECB-B55A-4AA8-A8DA-68C2B48B25F9}" destId="{FACA735F-A77D-499E-8FA3-C25402F867CE}" srcOrd="1" destOrd="0" presId="urn:microsoft.com/office/officeart/2005/8/layout/hierarchy2"/>
    <dgm:cxn modelId="{2AB6DE66-13B5-4581-A90E-46ADF4C5F472}" type="presParOf" srcId="{FACA735F-A77D-499E-8FA3-C25402F867CE}" destId="{33C13196-CB8B-4B13-BEFD-41CB1F4D5C7D}" srcOrd="0" destOrd="0" presId="urn:microsoft.com/office/officeart/2005/8/layout/hierarchy2"/>
    <dgm:cxn modelId="{F1250425-4A0D-4555-B6B0-5D797F4EF6D1}" type="presParOf" srcId="{FACA735F-A77D-499E-8FA3-C25402F867CE}" destId="{DFC24639-CB8F-4C6B-B0C9-40B30BB2A9FC}" srcOrd="1" destOrd="0" presId="urn:microsoft.com/office/officeart/2005/8/layout/hierarchy2"/>
    <dgm:cxn modelId="{7829757A-7F1C-45DD-B371-243681077873}" type="presParOf" srcId="{BAE59ECB-B55A-4AA8-A8DA-68C2B48B25F9}" destId="{2CA6F784-D98F-436E-9EBC-C6ED1EEE4BB8}" srcOrd="2" destOrd="0" presId="urn:microsoft.com/office/officeart/2005/8/layout/hierarchy2"/>
    <dgm:cxn modelId="{D3F4565F-9FF8-43D0-BDFD-4CD7E8F2786C}" type="presParOf" srcId="{2CA6F784-D98F-436E-9EBC-C6ED1EEE4BB8}" destId="{92AE9838-7F4C-447D-9BED-C43618A1571E}" srcOrd="0" destOrd="0" presId="urn:microsoft.com/office/officeart/2005/8/layout/hierarchy2"/>
    <dgm:cxn modelId="{5A65C1DC-66D8-4E7F-B10B-5018B0B5FC8B}" type="presParOf" srcId="{BAE59ECB-B55A-4AA8-A8DA-68C2B48B25F9}" destId="{534518BF-EA2F-4BEA-81D9-E6E24B14F14C}" srcOrd="3" destOrd="0" presId="urn:microsoft.com/office/officeart/2005/8/layout/hierarchy2"/>
    <dgm:cxn modelId="{89E74A31-3B0D-4F60-A81D-3F1684358730}" type="presParOf" srcId="{534518BF-EA2F-4BEA-81D9-E6E24B14F14C}" destId="{ABB8A998-5ADE-4871-9F32-EA5619BA9A7C}" srcOrd="0" destOrd="0" presId="urn:microsoft.com/office/officeart/2005/8/layout/hierarchy2"/>
    <dgm:cxn modelId="{EBE23DEE-9095-4BB6-A03C-F03B4AA1ED10}" type="presParOf" srcId="{534518BF-EA2F-4BEA-81D9-E6E24B14F14C}" destId="{2BFD4A3C-F1AF-433B-8115-3A9424536430}"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074C362-48B7-4860-8E50-A81FEFDA85CC}" type="doc">
      <dgm:prSet loTypeId="urn:microsoft.com/office/officeart/2009/3/layout/RandomtoResultProcess" loCatId="process" qsTypeId="urn:microsoft.com/office/officeart/2005/8/quickstyle/simple2" qsCatId="simple" csTypeId="urn:microsoft.com/office/officeart/2005/8/colors/accent1_2" csCatId="accent1" phldr="1"/>
      <dgm:spPr/>
      <dgm:t>
        <a:bodyPr/>
        <a:lstStyle/>
        <a:p>
          <a:endParaRPr lang="es-CO"/>
        </a:p>
      </dgm:t>
    </dgm:pt>
    <dgm:pt modelId="{590A9C8D-B671-48BE-AAD5-83E18EB49703}">
      <dgm:prSet phldrT="[Texto]" custT="1"/>
      <dgm:spPr/>
      <dgm:t>
        <a:bodyPr/>
        <a:lstStyle/>
        <a:p>
          <a:r>
            <a:rPr lang="es-CO" sz="1400" b="1" dirty="0">
              <a:highlight>
                <a:srgbClr val="FFFF00"/>
              </a:highlight>
            </a:rPr>
            <a:t>REQUIERE REGLAMENTACIÓN </a:t>
          </a:r>
        </a:p>
      </dgm:t>
    </dgm:pt>
    <dgm:pt modelId="{308E4EE4-F5C7-455A-8066-0A23B8E52F26}" type="parTrans" cxnId="{E819670E-91DC-469A-A2EE-9769871A2CAA}">
      <dgm:prSet/>
      <dgm:spPr/>
      <dgm:t>
        <a:bodyPr/>
        <a:lstStyle/>
        <a:p>
          <a:endParaRPr lang="es-CO" sz="1400"/>
        </a:p>
      </dgm:t>
    </dgm:pt>
    <dgm:pt modelId="{D6439298-F1E4-493E-9D79-39D6CF3B4A78}" type="sibTrans" cxnId="{E819670E-91DC-469A-A2EE-9769871A2CAA}">
      <dgm:prSet/>
      <dgm:spPr/>
      <dgm:t>
        <a:bodyPr/>
        <a:lstStyle/>
        <a:p>
          <a:endParaRPr lang="es-CO" sz="1400"/>
        </a:p>
      </dgm:t>
    </dgm:pt>
    <dgm:pt modelId="{422FBF28-7ACC-4BF7-A8E8-96D8151E6D00}">
      <dgm:prSet phldrT="[Texto]" custT="1"/>
      <dgm:spPr/>
      <dgm:t>
        <a:bodyPr/>
        <a:lstStyle/>
        <a:p>
          <a:r>
            <a:rPr lang="es-CO" sz="1400" dirty="0"/>
            <a:t>Termino FGN para entregar el Inventario</a:t>
          </a:r>
        </a:p>
      </dgm:t>
    </dgm:pt>
    <dgm:pt modelId="{191CF608-A77A-434E-B52A-5DA1067EDE79}" type="parTrans" cxnId="{FA6EBE1A-2B94-4D7E-9D52-E0EF81E6D77C}">
      <dgm:prSet/>
      <dgm:spPr/>
      <dgm:t>
        <a:bodyPr/>
        <a:lstStyle/>
        <a:p>
          <a:endParaRPr lang="es-CO" sz="1400"/>
        </a:p>
      </dgm:t>
    </dgm:pt>
    <dgm:pt modelId="{47DC92C5-8840-482C-9C5D-98892E569014}" type="sibTrans" cxnId="{FA6EBE1A-2B94-4D7E-9D52-E0EF81E6D77C}">
      <dgm:prSet/>
      <dgm:spPr/>
      <dgm:t>
        <a:bodyPr/>
        <a:lstStyle/>
        <a:p>
          <a:endParaRPr lang="es-CO" sz="1400"/>
        </a:p>
      </dgm:t>
    </dgm:pt>
    <dgm:pt modelId="{FFCE792F-E61F-4987-ADC1-878074CBF252}">
      <dgm:prSet phldrT="[Texto]" custT="1"/>
      <dgm:spPr/>
      <dgm:t>
        <a:bodyPr/>
        <a:lstStyle/>
        <a:p>
          <a:r>
            <a:rPr lang="es-CO" sz="1400" dirty="0"/>
            <a:t>Definir Reparación Colectiva</a:t>
          </a:r>
        </a:p>
      </dgm:t>
    </dgm:pt>
    <dgm:pt modelId="{EC56DC90-0D19-4F36-B3E7-A24CDF94E74B}" type="parTrans" cxnId="{F1E56C31-4EFB-4D92-88C9-F1ABC851CF50}">
      <dgm:prSet/>
      <dgm:spPr/>
      <dgm:t>
        <a:bodyPr/>
        <a:lstStyle/>
        <a:p>
          <a:endParaRPr lang="es-CO" sz="1400"/>
        </a:p>
      </dgm:t>
    </dgm:pt>
    <dgm:pt modelId="{2A95E237-6C37-45CF-8BA5-311A4F43B39A}" type="sibTrans" cxnId="{F1E56C31-4EFB-4D92-88C9-F1ABC851CF50}">
      <dgm:prSet/>
      <dgm:spPr/>
      <dgm:t>
        <a:bodyPr/>
        <a:lstStyle/>
        <a:p>
          <a:endParaRPr lang="es-CO" sz="1400"/>
        </a:p>
      </dgm:t>
    </dgm:pt>
    <dgm:pt modelId="{55DD2312-71F8-453C-9E67-DBE268CFB09F}">
      <dgm:prSet phldrT="[Texto]" custT="1"/>
      <dgm:spPr/>
      <dgm:t>
        <a:bodyPr/>
        <a:lstStyle/>
        <a:p>
          <a:r>
            <a:rPr lang="es-CO" sz="1400" dirty="0"/>
            <a:t>Procedimiento Traslado de Recurso</a:t>
          </a:r>
        </a:p>
      </dgm:t>
    </dgm:pt>
    <dgm:pt modelId="{E440F4EB-8BAC-4EC8-BB9E-04A90FAD4D28}" type="parTrans" cxnId="{22E32FE5-BCAC-4F6F-B18B-F0A90A1A0755}">
      <dgm:prSet/>
      <dgm:spPr/>
      <dgm:t>
        <a:bodyPr/>
        <a:lstStyle/>
        <a:p>
          <a:endParaRPr lang="es-CO" sz="1400"/>
        </a:p>
      </dgm:t>
    </dgm:pt>
    <dgm:pt modelId="{DE5AC5EE-1EF6-42D8-90AF-5638942DE906}" type="sibTrans" cxnId="{22E32FE5-BCAC-4F6F-B18B-F0A90A1A0755}">
      <dgm:prSet/>
      <dgm:spPr/>
      <dgm:t>
        <a:bodyPr/>
        <a:lstStyle/>
        <a:p>
          <a:endParaRPr lang="es-CO" sz="1400"/>
        </a:p>
      </dgm:t>
    </dgm:pt>
    <dgm:pt modelId="{183244E3-DF82-42ED-B5E0-6AFA53B669D8}">
      <dgm:prSet phldrT="[Texto]" custT="1"/>
      <dgm:spPr/>
      <dgm:t>
        <a:bodyPr/>
        <a:lstStyle/>
        <a:p>
          <a:r>
            <a:rPr lang="es-CO" sz="1400" dirty="0" err="1"/>
            <a:t>Dapre</a:t>
          </a:r>
          <a:endParaRPr lang="es-CO" sz="1400" dirty="0"/>
        </a:p>
        <a:p>
          <a:r>
            <a:rPr lang="es-CO" sz="1400" dirty="0"/>
            <a:t>Vic. Inmuebles - Jurídica </a:t>
          </a:r>
        </a:p>
        <a:p>
          <a:r>
            <a:rPr lang="es-CO" sz="1400" dirty="0"/>
            <a:t>Min. Hacienda</a:t>
          </a:r>
        </a:p>
        <a:p>
          <a:r>
            <a:rPr lang="es-CO" sz="1400" dirty="0"/>
            <a:t>Min. Justicia</a:t>
          </a:r>
        </a:p>
        <a:p>
          <a:r>
            <a:rPr lang="es-CO" sz="1400" dirty="0"/>
            <a:t>Unidad de Victimas</a:t>
          </a:r>
        </a:p>
        <a:p>
          <a:r>
            <a:rPr lang="es-CO" sz="1400" dirty="0"/>
            <a:t>FGN</a:t>
          </a:r>
        </a:p>
      </dgm:t>
    </dgm:pt>
    <dgm:pt modelId="{432E53AB-36B6-4D09-971B-85AE787DDDE3}" type="parTrans" cxnId="{939F52A9-7F77-487C-9CE6-E97C2E6A3452}">
      <dgm:prSet/>
      <dgm:spPr/>
      <dgm:t>
        <a:bodyPr/>
        <a:lstStyle/>
        <a:p>
          <a:endParaRPr lang="es-CO" sz="1400"/>
        </a:p>
      </dgm:t>
    </dgm:pt>
    <dgm:pt modelId="{90C16384-F18E-4479-9569-659660508544}" type="sibTrans" cxnId="{939F52A9-7F77-487C-9CE6-E97C2E6A3452}">
      <dgm:prSet/>
      <dgm:spPr/>
      <dgm:t>
        <a:bodyPr/>
        <a:lstStyle/>
        <a:p>
          <a:endParaRPr lang="es-CO" sz="1400"/>
        </a:p>
      </dgm:t>
    </dgm:pt>
    <dgm:pt modelId="{A0375B2B-1E6F-45C5-97E9-1884E876E944}">
      <dgm:prSet phldrT="[Texto]" custT="1"/>
      <dgm:spPr/>
      <dgm:t>
        <a:bodyPr/>
        <a:lstStyle/>
        <a:p>
          <a:r>
            <a:rPr lang="es-CO" sz="1400" dirty="0"/>
            <a:t>Definir Prevalencia Destinaciones</a:t>
          </a:r>
        </a:p>
      </dgm:t>
    </dgm:pt>
    <dgm:pt modelId="{98822E34-0EC8-4751-9D43-62401D23A05D}" type="parTrans" cxnId="{46FA4A28-E764-44BF-A64C-08544E5210EB}">
      <dgm:prSet/>
      <dgm:spPr/>
      <dgm:t>
        <a:bodyPr/>
        <a:lstStyle/>
        <a:p>
          <a:endParaRPr lang="es-CO"/>
        </a:p>
      </dgm:t>
    </dgm:pt>
    <dgm:pt modelId="{D002E64C-0E2E-4D27-9F1C-A9C9D4C3C2C5}" type="sibTrans" cxnId="{46FA4A28-E764-44BF-A64C-08544E5210EB}">
      <dgm:prSet/>
      <dgm:spPr/>
      <dgm:t>
        <a:bodyPr/>
        <a:lstStyle/>
        <a:p>
          <a:endParaRPr lang="es-CO"/>
        </a:p>
      </dgm:t>
    </dgm:pt>
    <dgm:pt modelId="{3F6CA372-2373-4B95-B9DB-21018F6EB7D5}" type="pres">
      <dgm:prSet presAssocID="{0074C362-48B7-4860-8E50-A81FEFDA85CC}" presName="Name0" presStyleCnt="0">
        <dgm:presLayoutVars>
          <dgm:dir/>
          <dgm:animOne val="branch"/>
          <dgm:animLvl val="lvl"/>
        </dgm:presLayoutVars>
      </dgm:prSet>
      <dgm:spPr/>
    </dgm:pt>
    <dgm:pt modelId="{4F805A53-D0AE-4821-A4F2-EF9D9C87A1C6}" type="pres">
      <dgm:prSet presAssocID="{590A9C8D-B671-48BE-AAD5-83E18EB49703}" presName="chaos" presStyleCnt="0"/>
      <dgm:spPr/>
    </dgm:pt>
    <dgm:pt modelId="{99FA08FD-3B53-4E29-BFFB-EE83E9F84E65}" type="pres">
      <dgm:prSet presAssocID="{590A9C8D-B671-48BE-AAD5-83E18EB49703}" presName="parTx1" presStyleLbl="revTx" presStyleIdx="0" presStyleCnt="5" custScaleX="276830" custLinFactX="-71309" custLinFactNeighborX="-100000" custLinFactNeighborY="14236"/>
      <dgm:spPr/>
    </dgm:pt>
    <dgm:pt modelId="{7D416EDA-B33D-4DF8-9836-E6D121B62231}" type="pres">
      <dgm:prSet presAssocID="{590A9C8D-B671-48BE-AAD5-83E18EB49703}" presName="c1" presStyleLbl="node1" presStyleIdx="0" presStyleCnt="19" custLinFactX="-1027632" custLinFactY="-70507" custLinFactNeighborX="-1100000" custLinFactNeighborY="-100000"/>
      <dgm:spPr/>
    </dgm:pt>
    <dgm:pt modelId="{6EEF3936-6F65-4B9C-9D87-2BCD8607D406}" type="pres">
      <dgm:prSet presAssocID="{590A9C8D-B671-48BE-AAD5-83E18EB49703}" presName="c2" presStyleLbl="node1" presStyleIdx="1" presStyleCnt="19" custLinFactX="-923052" custLinFactY="77303" custLinFactNeighborX="-1000000" custLinFactNeighborY="100000"/>
      <dgm:spPr/>
    </dgm:pt>
    <dgm:pt modelId="{4E7A6826-90FB-47FF-8482-672480EA186C}" type="pres">
      <dgm:prSet presAssocID="{590A9C8D-B671-48BE-AAD5-83E18EB49703}" presName="c3" presStyleLbl="node1" presStyleIdx="2" presStyleCnt="19" custLinFactX="-272824" custLinFactNeighborX="-300000" custLinFactNeighborY="-55413"/>
      <dgm:spPr/>
    </dgm:pt>
    <dgm:pt modelId="{B3BDB9C4-C5FA-48FF-A5EB-EBB0A19D1BED}" type="pres">
      <dgm:prSet presAssocID="{590A9C8D-B671-48BE-AAD5-83E18EB49703}" presName="c4" presStyleLbl="node1" presStyleIdx="3" presStyleCnt="19" custLinFactX="-700000" custLinFactY="132808" custLinFactNeighborX="-740842" custLinFactNeighborY="200000"/>
      <dgm:spPr/>
    </dgm:pt>
    <dgm:pt modelId="{8488F2F1-D6F4-4977-ACFD-49F68F36421E}" type="pres">
      <dgm:prSet presAssocID="{590A9C8D-B671-48BE-AAD5-83E18EB49703}" presName="c5" presStyleLbl="node1" presStyleIdx="4" presStyleCnt="19" custLinFactX="-800000" custLinFactY="100000" custLinFactNeighborX="-877556" custLinFactNeighborY="142734"/>
      <dgm:spPr/>
    </dgm:pt>
    <dgm:pt modelId="{7C574E25-1F7F-4F1D-B83C-B0F7A9765934}" type="pres">
      <dgm:prSet presAssocID="{590A9C8D-B671-48BE-AAD5-83E18EB49703}" presName="c6" presStyleLbl="node1" presStyleIdx="5" presStyleCnt="19" custLinFactX="-226706" custLinFactY="400000" custLinFactNeighborX="-300000" custLinFactNeighborY="440741"/>
      <dgm:spPr/>
    </dgm:pt>
    <dgm:pt modelId="{FBEC09E2-B1A1-4175-BD81-15E994B3B5E5}" type="pres">
      <dgm:prSet presAssocID="{590A9C8D-B671-48BE-AAD5-83E18EB49703}" presName="c7" presStyleLbl="node1" presStyleIdx="6" presStyleCnt="19" custLinFactX="-800000" custLinFactNeighborX="-807564" custLinFactNeighborY="-28685"/>
      <dgm:spPr/>
    </dgm:pt>
    <dgm:pt modelId="{F50C9918-E664-4BBD-8B96-A24CB87F09AA}" type="pres">
      <dgm:prSet presAssocID="{590A9C8D-B671-48BE-AAD5-83E18EB49703}" presName="c8" presStyleLbl="node1" presStyleIdx="7" presStyleCnt="19" custLinFactX="-200000" custLinFactNeighborX="-296249" custLinFactNeighborY="-17097"/>
      <dgm:spPr/>
    </dgm:pt>
    <dgm:pt modelId="{7FF047D9-255F-4599-A551-F8D9D94D2149}" type="pres">
      <dgm:prSet presAssocID="{590A9C8D-B671-48BE-AAD5-83E18EB49703}" presName="c9" presStyleLbl="node1" presStyleIdx="8" presStyleCnt="19" custLinFactX="-825701" custLinFactY="300000" custLinFactNeighborX="-900000" custLinFactNeighborY="302161"/>
      <dgm:spPr/>
    </dgm:pt>
    <dgm:pt modelId="{C60B0A90-07DC-41A7-AE7A-9BC7ED6D0B04}" type="pres">
      <dgm:prSet presAssocID="{590A9C8D-B671-48BE-AAD5-83E18EB49703}" presName="c10" presStyleLbl="node1" presStyleIdx="9" presStyleCnt="19" custLinFactX="-71741" custLinFactNeighborX="-100000" custLinFactNeighborY="-13315"/>
      <dgm:spPr/>
    </dgm:pt>
    <dgm:pt modelId="{B5F20F13-24D5-4C15-9A8B-03E56246DA94}" type="pres">
      <dgm:prSet presAssocID="{590A9C8D-B671-48BE-AAD5-83E18EB49703}" presName="c11" presStyleLbl="node1" presStyleIdx="10" presStyleCnt="19" custLinFactX="-59107" custLinFactY="100000" custLinFactNeighborX="-100000" custLinFactNeighborY="101374"/>
      <dgm:spPr/>
    </dgm:pt>
    <dgm:pt modelId="{648AE25E-1147-4355-BF00-F95A81C6B7F9}" type="pres">
      <dgm:prSet presAssocID="{590A9C8D-B671-48BE-AAD5-83E18EB49703}" presName="c12" presStyleLbl="node1" presStyleIdx="11" presStyleCnt="19" custLinFactX="-300000" custLinFactY="129214" custLinFactNeighborX="-391141" custLinFactNeighborY="200000"/>
      <dgm:spPr/>
    </dgm:pt>
    <dgm:pt modelId="{4CFDBE3E-838D-4C12-9F90-A5008EB0AA47}" type="pres">
      <dgm:prSet presAssocID="{590A9C8D-B671-48BE-AAD5-83E18EB49703}" presName="c13" presStyleLbl="node1" presStyleIdx="12" presStyleCnt="19" custLinFactX="-100000" custLinFactNeighborX="-120612" custLinFactNeighborY="96085"/>
      <dgm:spPr/>
    </dgm:pt>
    <dgm:pt modelId="{C2981320-91A8-407C-98ED-D90B7599483E}" type="pres">
      <dgm:prSet presAssocID="{590A9C8D-B671-48BE-AAD5-83E18EB49703}" presName="c14" presStyleLbl="node1" presStyleIdx="13" presStyleCnt="19" custLinFactX="-823168" custLinFactY="-94275" custLinFactNeighborX="-900000" custLinFactNeighborY="-100000"/>
      <dgm:spPr/>
    </dgm:pt>
    <dgm:pt modelId="{207F835B-6BE4-4B99-B7DA-3E75B7DB6E52}" type="pres">
      <dgm:prSet presAssocID="{590A9C8D-B671-48BE-AAD5-83E18EB49703}" presName="c15" presStyleLbl="node1" presStyleIdx="14" presStyleCnt="19" custLinFactX="-915963" custLinFactY="-41489" custLinFactNeighborX="-1000000" custLinFactNeighborY="-100000"/>
      <dgm:spPr/>
    </dgm:pt>
    <dgm:pt modelId="{B666D018-3485-4E51-A5CE-D6445E0208B0}" type="pres">
      <dgm:prSet presAssocID="{590A9C8D-B671-48BE-AAD5-83E18EB49703}" presName="c16" presStyleLbl="node1" presStyleIdx="15" presStyleCnt="19" custLinFactX="-700000" custLinFactY="-100000" custLinFactNeighborX="-768682" custLinFactNeighborY="-182626"/>
      <dgm:spPr/>
    </dgm:pt>
    <dgm:pt modelId="{BF782E48-C8F9-4EA8-8316-80F466FBE924}" type="pres">
      <dgm:prSet presAssocID="{590A9C8D-B671-48BE-AAD5-83E18EB49703}" presName="c17" presStyleLbl="node1" presStyleIdx="16" presStyleCnt="19" custLinFactX="-500000" custLinFactNeighborX="-586181" custLinFactNeighborY="84829"/>
      <dgm:spPr/>
    </dgm:pt>
    <dgm:pt modelId="{1AD6B7C0-0F82-43EF-AC35-AD8C6658BE5B}" type="pres">
      <dgm:prSet presAssocID="{590A9C8D-B671-48BE-AAD5-83E18EB49703}" presName="c18" presStyleLbl="node1" presStyleIdx="17" presStyleCnt="19" custLinFactX="-1100000" custLinFactY="-164524" custLinFactNeighborX="-1191296" custLinFactNeighborY="-200000"/>
      <dgm:spPr/>
    </dgm:pt>
    <dgm:pt modelId="{6EE0153F-6F84-4F4D-AAA4-63B41E3A6A50}" type="pres">
      <dgm:prSet presAssocID="{D6439298-F1E4-493E-9D79-39D6CF3B4A78}" presName="chevronComposite1" presStyleCnt="0"/>
      <dgm:spPr/>
    </dgm:pt>
    <dgm:pt modelId="{66D9EBCB-B9C7-451C-B849-81879602B1AA}" type="pres">
      <dgm:prSet presAssocID="{D6439298-F1E4-493E-9D79-39D6CF3B4A78}" presName="chevron1" presStyleLbl="sibTrans2D1" presStyleIdx="0" presStyleCnt="5" custLinFactNeighborX="-82466" custLinFactNeighborY="27738"/>
      <dgm:spPr/>
    </dgm:pt>
    <dgm:pt modelId="{28176A8E-F5A8-4ACE-A099-AAED04BE75DD}" type="pres">
      <dgm:prSet presAssocID="{D6439298-F1E4-493E-9D79-39D6CF3B4A78}" presName="spChevron1" presStyleCnt="0"/>
      <dgm:spPr/>
    </dgm:pt>
    <dgm:pt modelId="{E7347FFF-475D-47C4-9F57-8612DC68F315}" type="pres">
      <dgm:prSet presAssocID="{422FBF28-7ACC-4BF7-A8E8-96D8151E6D00}" presName="middle" presStyleCnt="0"/>
      <dgm:spPr/>
    </dgm:pt>
    <dgm:pt modelId="{0492A7C7-9494-4422-BBFA-83D11A3B0C1B}" type="pres">
      <dgm:prSet presAssocID="{422FBF28-7ACC-4BF7-A8E8-96D8151E6D00}" presName="parTxMid" presStyleLbl="revTx" presStyleIdx="1" presStyleCnt="5" custScaleX="111370" custLinFactNeighborX="-23188" custLinFactNeighborY="32802"/>
      <dgm:spPr/>
    </dgm:pt>
    <dgm:pt modelId="{ED01F5A6-BA1B-4B22-9FCD-A7139C818A94}" type="pres">
      <dgm:prSet presAssocID="{422FBF28-7ACC-4BF7-A8E8-96D8151E6D00}" presName="spMid" presStyleCnt="0"/>
      <dgm:spPr/>
    </dgm:pt>
    <dgm:pt modelId="{80233735-8058-4B7B-974F-A4EBA9886324}" type="pres">
      <dgm:prSet presAssocID="{47DC92C5-8840-482C-9C5D-98892E569014}" presName="chevronComposite1" presStyleCnt="0"/>
      <dgm:spPr/>
    </dgm:pt>
    <dgm:pt modelId="{DC1735A2-086E-439E-8947-0745E00F8896}" type="pres">
      <dgm:prSet presAssocID="{47DC92C5-8840-482C-9C5D-98892E569014}" presName="chevron1" presStyleLbl="sibTrans2D1" presStyleIdx="1" presStyleCnt="5" custLinFactNeighborX="-31049" custLinFactNeighborY="28056"/>
      <dgm:spPr/>
    </dgm:pt>
    <dgm:pt modelId="{B227FC32-1E9A-43AD-9DCD-741993F8ACA7}" type="pres">
      <dgm:prSet presAssocID="{47DC92C5-8840-482C-9C5D-98892E569014}" presName="spChevron1" presStyleCnt="0"/>
      <dgm:spPr/>
    </dgm:pt>
    <dgm:pt modelId="{F786A4FB-AEAF-4844-8D5B-7541A725CDA1}" type="pres">
      <dgm:prSet presAssocID="{FFCE792F-E61F-4987-ADC1-878074CBF252}" presName="middle" presStyleCnt="0"/>
      <dgm:spPr/>
    </dgm:pt>
    <dgm:pt modelId="{E643C803-42CC-439C-9BD0-AC0AE0C58F20}" type="pres">
      <dgm:prSet presAssocID="{FFCE792F-E61F-4987-ADC1-878074CBF252}" presName="parTxMid" presStyleLbl="revTx" presStyleIdx="2" presStyleCnt="5" custLinFactNeighborX="-6524" custLinFactNeighborY="32714"/>
      <dgm:spPr/>
    </dgm:pt>
    <dgm:pt modelId="{85514674-961C-4E95-A526-389C39D19DE3}" type="pres">
      <dgm:prSet presAssocID="{FFCE792F-E61F-4987-ADC1-878074CBF252}" presName="spMid" presStyleCnt="0"/>
      <dgm:spPr/>
    </dgm:pt>
    <dgm:pt modelId="{680B5F7F-ED67-46E5-B166-F310BE5F7B96}" type="pres">
      <dgm:prSet presAssocID="{2A95E237-6C37-45CF-8BA5-311A4F43B39A}" presName="chevronComposite1" presStyleCnt="0"/>
      <dgm:spPr/>
    </dgm:pt>
    <dgm:pt modelId="{DE3933A6-8905-4185-95B8-0A5707DDD05E}" type="pres">
      <dgm:prSet presAssocID="{2A95E237-6C37-45CF-8BA5-311A4F43B39A}" presName="chevron1" presStyleLbl="sibTrans2D1" presStyleIdx="2" presStyleCnt="5" custLinFactNeighborX="-3511" custLinFactNeighborY="28056"/>
      <dgm:spPr/>
    </dgm:pt>
    <dgm:pt modelId="{D54B4712-48A7-4324-8B68-36ED52F49828}" type="pres">
      <dgm:prSet presAssocID="{2A95E237-6C37-45CF-8BA5-311A4F43B39A}" presName="spChevron1" presStyleCnt="0"/>
      <dgm:spPr/>
    </dgm:pt>
    <dgm:pt modelId="{DB6A12E7-7BFF-4D06-8BEA-427C5037A439}" type="pres">
      <dgm:prSet presAssocID="{55DD2312-71F8-453C-9E67-DBE268CFB09F}" presName="middle" presStyleCnt="0"/>
      <dgm:spPr/>
    </dgm:pt>
    <dgm:pt modelId="{BE56766F-8835-4130-BF12-9A456B224196}" type="pres">
      <dgm:prSet presAssocID="{55DD2312-71F8-453C-9E67-DBE268CFB09F}" presName="parTxMid" presStyleLbl="revTx" presStyleIdx="3" presStyleCnt="5" custScaleX="122861" custLinFactNeighborX="-12780" custLinFactNeighborY="32802"/>
      <dgm:spPr/>
    </dgm:pt>
    <dgm:pt modelId="{B230B261-F3D6-4A2C-BC9A-4C05E7E8987C}" type="pres">
      <dgm:prSet presAssocID="{55DD2312-71F8-453C-9E67-DBE268CFB09F}" presName="spMid" presStyleCnt="0"/>
      <dgm:spPr/>
    </dgm:pt>
    <dgm:pt modelId="{37FDE984-0281-4B20-BE66-BC62BE857A69}" type="pres">
      <dgm:prSet presAssocID="{DE5AC5EE-1EF6-42D8-90AF-5638942DE906}" presName="chevronComposite1" presStyleCnt="0"/>
      <dgm:spPr/>
    </dgm:pt>
    <dgm:pt modelId="{D3F0BBEB-DFCE-4848-BA42-43DCAFDAE9E9}" type="pres">
      <dgm:prSet presAssocID="{DE5AC5EE-1EF6-42D8-90AF-5638942DE906}" presName="chevron1" presStyleLbl="sibTrans2D1" presStyleIdx="3" presStyleCnt="5" custLinFactNeighborX="-15170" custLinFactNeighborY="28056"/>
      <dgm:spPr/>
    </dgm:pt>
    <dgm:pt modelId="{14723C57-2E94-4FE7-9D44-7C6FF2A29578}" type="pres">
      <dgm:prSet presAssocID="{DE5AC5EE-1EF6-42D8-90AF-5638942DE906}" presName="spChevron1" presStyleCnt="0"/>
      <dgm:spPr/>
    </dgm:pt>
    <dgm:pt modelId="{91A84AAC-9984-4786-81F5-94D800DEDCE0}" type="pres">
      <dgm:prSet presAssocID="{A0375B2B-1E6F-45C5-97E9-1884E876E944}" presName="middle" presStyleCnt="0"/>
      <dgm:spPr/>
    </dgm:pt>
    <dgm:pt modelId="{2CBFFC2B-3B5E-4779-9564-206B3344E0A7}" type="pres">
      <dgm:prSet presAssocID="{A0375B2B-1E6F-45C5-97E9-1884E876E944}" presName="parTxMid" presStyleLbl="revTx" presStyleIdx="4" presStyleCnt="5" custScaleX="122861" custLinFactNeighborX="-12780" custLinFactNeighborY="32802"/>
      <dgm:spPr/>
    </dgm:pt>
    <dgm:pt modelId="{0AFDB098-3857-4E84-90F0-FAF33AA3201F}" type="pres">
      <dgm:prSet presAssocID="{A0375B2B-1E6F-45C5-97E9-1884E876E944}" presName="spMid" presStyleCnt="0"/>
      <dgm:spPr/>
    </dgm:pt>
    <dgm:pt modelId="{9F1A4466-5B78-4F3A-8046-667EB9CDA490}" type="pres">
      <dgm:prSet presAssocID="{D002E64C-0E2E-4D27-9F1C-A9C9D4C3C2C5}" presName="chevronComposite1" presStyleCnt="0"/>
      <dgm:spPr/>
    </dgm:pt>
    <dgm:pt modelId="{CB746758-6827-4E06-8E52-D68229CD14E3}" type="pres">
      <dgm:prSet presAssocID="{D002E64C-0E2E-4D27-9F1C-A9C9D4C3C2C5}" presName="chevron1" presStyleLbl="sibTrans2D1" presStyleIdx="4" presStyleCnt="5" custLinFactNeighborX="-21707" custLinFactNeighborY="27738"/>
      <dgm:spPr/>
    </dgm:pt>
    <dgm:pt modelId="{F5F815E6-1232-4A68-BD66-3FA9D85C5273}" type="pres">
      <dgm:prSet presAssocID="{D002E64C-0E2E-4D27-9F1C-A9C9D4C3C2C5}" presName="spChevron1" presStyleCnt="0"/>
      <dgm:spPr/>
    </dgm:pt>
    <dgm:pt modelId="{A3315E08-F920-455A-9149-CAF2909C553D}" type="pres">
      <dgm:prSet presAssocID="{183244E3-DF82-42ED-B5E0-6AFA53B669D8}" presName="last" presStyleCnt="0"/>
      <dgm:spPr/>
    </dgm:pt>
    <dgm:pt modelId="{654FFEF1-B8C6-47CC-B3D2-778CE62AE9E1}" type="pres">
      <dgm:prSet presAssocID="{183244E3-DF82-42ED-B5E0-6AFA53B669D8}" presName="circleTx" presStyleLbl="node1" presStyleIdx="18" presStyleCnt="19" custScaleX="324324" custScaleY="189062" custLinFactNeighborX="-8504" custLinFactNeighborY="3034"/>
      <dgm:spPr/>
    </dgm:pt>
    <dgm:pt modelId="{9DBDD82C-D591-41CA-923B-97B8736D3699}" type="pres">
      <dgm:prSet presAssocID="{183244E3-DF82-42ED-B5E0-6AFA53B669D8}" presName="spN" presStyleCnt="0"/>
      <dgm:spPr/>
    </dgm:pt>
  </dgm:ptLst>
  <dgm:cxnLst>
    <dgm:cxn modelId="{E819670E-91DC-469A-A2EE-9769871A2CAA}" srcId="{0074C362-48B7-4860-8E50-A81FEFDA85CC}" destId="{590A9C8D-B671-48BE-AAD5-83E18EB49703}" srcOrd="0" destOrd="0" parTransId="{308E4EE4-F5C7-455A-8066-0A23B8E52F26}" sibTransId="{D6439298-F1E4-493E-9D79-39D6CF3B4A78}"/>
    <dgm:cxn modelId="{A2F11413-814D-4494-A25A-AA292B1EB4E7}" type="presOf" srcId="{422FBF28-7ACC-4BF7-A8E8-96D8151E6D00}" destId="{0492A7C7-9494-4422-BBFA-83D11A3B0C1B}" srcOrd="0" destOrd="0" presId="urn:microsoft.com/office/officeart/2009/3/layout/RandomtoResultProcess"/>
    <dgm:cxn modelId="{FA6EBE1A-2B94-4D7E-9D52-E0EF81E6D77C}" srcId="{0074C362-48B7-4860-8E50-A81FEFDA85CC}" destId="{422FBF28-7ACC-4BF7-A8E8-96D8151E6D00}" srcOrd="1" destOrd="0" parTransId="{191CF608-A77A-434E-B52A-5DA1067EDE79}" sibTransId="{47DC92C5-8840-482C-9C5D-98892E569014}"/>
    <dgm:cxn modelId="{016F631F-D54C-4717-B994-12B891894A4E}" type="presOf" srcId="{FFCE792F-E61F-4987-ADC1-878074CBF252}" destId="{E643C803-42CC-439C-9BD0-AC0AE0C58F20}" srcOrd="0" destOrd="0" presId="urn:microsoft.com/office/officeart/2009/3/layout/RandomtoResultProcess"/>
    <dgm:cxn modelId="{46FA4A28-E764-44BF-A64C-08544E5210EB}" srcId="{0074C362-48B7-4860-8E50-A81FEFDA85CC}" destId="{A0375B2B-1E6F-45C5-97E9-1884E876E944}" srcOrd="4" destOrd="0" parTransId="{98822E34-0EC8-4751-9D43-62401D23A05D}" sibTransId="{D002E64C-0E2E-4D27-9F1C-A9C9D4C3C2C5}"/>
    <dgm:cxn modelId="{F1E56C31-4EFB-4D92-88C9-F1ABC851CF50}" srcId="{0074C362-48B7-4860-8E50-A81FEFDA85CC}" destId="{FFCE792F-E61F-4987-ADC1-878074CBF252}" srcOrd="2" destOrd="0" parTransId="{EC56DC90-0D19-4F36-B3E7-A24CDF94E74B}" sibTransId="{2A95E237-6C37-45CF-8BA5-311A4F43B39A}"/>
    <dgm:cxn modelId="{B86F4135-294B-43A7-A66C-43C2CE71D230}" type="presOf" srcId="{A0375B2B-1E6F-45C5-97E9-1884E876E944}" destId="{2CBFFC2B-3B5E-4779-9564-206B3344E0A7}" srcOrd="0" destOrd="0" presId="urn:microsoft.com/office/officeart/2009/3/layout/RandomtoResultProcess"/>
    <dgm:cxn modelId="{D22B5097-29C0-4147-9BF7-B46857DF983F}" type="presOf" srcId="{590A9C8D-B671-48BE-AAD5-83E18EB49703}" destId="{99FA08FD-3B53-4E29-BFFB-EE83E9F84E65}" srcOrd="0" destOrd="0" presId="urn:microsoft.com/office/officeart/2009/3/layout/RandomtoResultProcess"/>
    <dgm:cxn modelId="{688C4DA5-8283-4A56-86D2-C8B3AFF2F639}" type="presOf" srcId="{55DD2312-71F8-453C-9E67-DBE268CFB09F}" destId="{BE56766F-8835-4130-BF12-9A456B224196}" srcOrd="0" destOrd="0" presId="urn:microsoft.com/office/officeart/2009/3/layout/RandomtoResultProcess"/>
    <dgm:cxn modelId="{939F52A9-7F77-487C-9CE6-E97C2E6A3452}" srcId="{0074C362-48B7-4860-8E50-A81FEFDA85CC}" destId="{183244E3-DF82-42ED-B5E0-6AFA53B669D8}" srcOrd="5" destOrd="0" parTransId="{432E53AB-36B6-4D09-971B-85AE787DDDE3}" sibTransId="{90C16384-F18E-4479-9569-659660508544}"/>
    <dgm:cxn modelId="{A2C88AB0-1B25-4A79-B5DA-BEC7998FB4BF}" type="presOf" srcId="{0074C362-48B7-4860-8E50-A81FEFDA85CC}" destId="{3F6CA372-2373-4B95-B9DB-21018F6EB7D5}" srcOrd="0" destOrd="0" presId="urn:microsoft.com/office/officeart/2009/3/layout/RandomtoResultProcess"/>
    <dgm:cxn modelId="{568FFEC9-156E-4F1A-9910-9505E6ACEE25}" type="presOf" srcId="{183244E3-DF82-42ED-B5E0-6AFA53B669D8}" destId="{654FFEF1-B8C6-47CC-B3D2-778CE62AE9E1}" srcOrd="0" destOrd="0" presId="urn:microsoft.com/office/officeart/2009/3/layout/RandomtoResultProcess"/>
    <dgm:cxn modelId="{22E32FE5-BCAC-4F6F-B18B-F0A90A1A0755}" srcId="{0074C362-48B7-4860-8E50-A81FEFDA85CC}" destId="{55DD2312-71F8-453C-9E67-DBE268CFB09F}" srcOrd="3" destOrd="0" parTransId="{E440F4EB-8BAC-4EC8-BB9E-04A90FAD4D28}" sibTransId="{DE5AC5EE-1EF6-42D8-90AF-5638942DE906}"/>
    <dgm:cxn modelId="{1934B08A-55FC-4144-A11B-B60FF13C4BE1}" type="presParOf" srcId="{3F6CA372-2373-4B95-B9DB-21018F6EB7D5}" destId="{4F805A53-D0AE-4821-A4F2-EF9D9C87A1C6}" srcOrd="0" destOrd="0" presId="urn:microsoft.com/office/officeart/2009/3/layout/RandomtoResultProcess"/>
    <dgm:cxn modelId="{D1EC9186-DADB-4232-9793-BD046F58B364}" type="presParOf" srcId="{4F805A53-D0AE-4821-A4F2-EF9D9C87A1C6}" destId="{99FA08FD-3B53-4E29-BFFB-EE83E9F84E65}" srcOrd="0" destOrd="0" presId="urn:microsoft.com/office/officeart/2009/3/layout/RandomtoResultProcess"/>
    <dgm:cxn modelId="{3F1C841F-A4E3-40D8-A9A6-71C2EE58B8EE}" type="presParOf" srcId="{4F805A53-D0AE-4821-A4F2-EF9D9C87A1C6}" destId="{7D416EDA-B33D-4DF8-9836-E6D121B62231}" srcOrd="1" destOrd="0" presId="urn:microsoft.com/office/officeart/2009/3/layout/RandomtoResultProcess"/>
    <dgm:cxn modelId="{EAB7C6D4-3847-4F44-8B3A-8B24E562F35E}" type="presParOf" srcId="{4F805A53-D0AE-4821-A4F2-EF9D9C87A1C6}" destId="{6EEF3936-6F65-4B9C-9D87-2BCD8607D406}" srcOrd="2" destOrd="0" presId="urn:microsoft.com/office/officeart/2009/3/layout/RandomtoResultProcess"/>
    <dgm:cxn modelId="{0D28670D-ECF1-4053-8B9F-6BC949A9B299}" type="presParOf" srcId="{4F805A53-D0AE-4821-A4F2-EF9D9C87A1C6}" destId="{4E7A6826-90FB-47FF-8482-672480EA186C}" srcOrd="3" destOrd="0" presId="urn:microsoft.com/office/officeart/2009/3/layout/RandomtoResultProcess"/>
    <dgm:cxn modelId="{90F15459-DC28-43E3-A3FA-53FE63DE4A53}" type="presParOf" srcId="{4F805A53-D0AE-4821-A4F2-EF9D9C87A1C6}" destId="{B3BDB9C4-C5FA-48FF-A5EB-EBB0A19D1BED}" srcOrd="4" destOrd="0" presId="urn:microsoft.com/office/officeart/2009/3/layout/RandomtoResultProcess"/>
    <dgm:cxn modelId="{83B9AA81-6583-4D06-9C06-BAF489050994}" type="presParOf" srcId="{4F805A53-D0AE-4821-A4F2-EF9D9C87A1C6}" destId="{8488F2F1-D6F4-4977-ACFD-49F68F36421E}" srcOrd="5" destOrd="0" presId="urn:microsoft.com/office/officeart/2009/3/layout/RandomtoResultProcess"/>
    <dgm:cxn modelId="{376F9CBB-D4C2-4F7E-B393-F6C420A10FD9}" type="presParOf" srcId="{4F805A53-D0AE-4821-A4F2-EF9D9C87A1C6}" destId="{7C574E25-1F7F-4F1D-B83C-B0F7A9765934}" srcOrd="6" destOrd="0" presId="urn:microsoft.com/office/officeart/2009/3/layout/RandomtoResultProcess"/>
    <dgm:cxn modelId="{CA1622DF-8301-4134-AAB9-8A59903B6848}" type="presParOf" srcId="{4F805A53-D0AE-4821-A4F2-EF9D9C87A1C6}" destId="{FBEC09E2-B1A1-4175-BD81-15E994B3B5E5}" srcOrd="7" destOrd="0" presId="urn:microsoft.com/office/officeart/2009/3/layout/RandomtoResultProcess"/>
    <dgm:cxn modelId="{A340FA32-D073-4AFE-92F0-43FFF0AE9208}" type="presParOf" srcId="{4F805A53-D0AE-4821-A4F2-EF9D9C87A1C6}" destId="{F50C9918-E664-4BBD-8B96-A24CB87F09AA}" srcOrd="8" destOrd="0" presId="urn:microsoft.com/office/officeart/2009/3/layout/RandomtoResultProcess"/>
    <dgm:cxn modelId="{B34839BB-E578-46AC-8A68-142118272B24}" type="presParOf" srcId="{4F805A53-D0AE-4821-A4F2-EF9D9C87A1C6}" destId="{7FF047D9-255F-4599-A551-F8D9D94D2149}" srcOrd="9" destOrd="0" presId="urn:microsoft.com/office/officeart/2009/3/layout/RandomtoResultProcess"/>
    <dgm:cxn modelId="{9C7EF49C-99A0-493B-85AE-646FA3DF4843}" type="presParOf" srcId="{4F805A53-D0AE-4821-A4F2-EF9D9C87A1C6}" destId="{C60B0A90-07DC-41A7-AE7A-9BC7ED6D0B04}" srcOrd="10" destOrd="0" presId="urn:microsoft.com/office/officeart/2009/3/layout/RandomtoResultProcess"/>
    <dgm:cxn modelId="{0CD9665F-7E4E-4DF3-9985-0714144A0159}" type="presParOf" srcId="{4F805A53-D0AE-4821-A4F2-EF9D9C87A1C6}" destId="{B5F20F13-24D5-4C15-9A8B-03E56246DA94}" srcOrd="11" destOrd="0" presId="urn:microsoft.com/office/officeart/2009/3/layout/RandomtoResultProcess"/>
    <dgm:cxn modelId="{C4968059-8F8D-4EAA-BE9C-9C3CCD221E3C}" type="presParOf" srcId="{4F805A53-D0AE-4821-A4F2-EF9D9C87A1C6}" destId="{648AE25E-1147-4355-BF00-F95A81C6B7F9}" srcOrd="12" destOrd="0" presId="urn:microsoft.com/office/officeart/2009/3/layout/RandomtoResultProcess"/>
    <dgm:cxn modelId="{537D6E49-9530-494F-A939-3FCF506D65EA}" type="presParOf" srcId="{4F805A53-D0AE-4821-A4F2-EF9D9C87A1C6}" destId="{4CFDBE3E-838D-4C12-9F90-A5008EB0AA47}" srcOrd="13" destOrd="0" presId="urn:microsoft.com/office/officeart/2009/3/layout/RandomtoResultProcess"/>
    <dgm:cxn modelId="{42FA2640-7AF5-4716-B7AD-0C084C0B13CC}" type="presParOf" srcId="{4F805A53-D0AE-4821-A4F2-EF9D9C87A1C6}" destId="{C2981320-91A8-407C-98ED-D90B7599483E}" srcOrd="14" destOrd="0" presId="urn:microsoft.com/office/officeart/2009/3/layout/RandomtoResultProcess"/>
    <dgm:cxn modelId="{8C1571A3-998C-489A-A23D-74CA50B3B7AA}" type="presParOf" srcId="{4F805A53-D0AE-4821-A4F2-EF9D9C87A1C6}" destId="{207F835B-6BE4-4B99-B7DA-3E75B7DB6E52}" srcOrd="15" destOrd="0" presId="urn:microsoft.com/office/officeart/2009/3/layout/RandomtoResultProcess"/>
    <dgm:cxn modelId="{81203A6C-7B19-4261-AF65-EC4C6AF43FD9}" type="presParOf" srcId="{4F805A53-D0AE-4821-A4F2-EF9D9C87A1C6}" destId="{B666D018-3485-4E51-A5CE-D6445E0208B0}" srcOrd="16" destOrd="0" presId="urn:microsoft.com/office/officeart/2009/3/layout/RandomtoResultProcess"/>
    <dgm:cxn modelId="{4AF48F5F-D9A0-4886-9B65-72F7B5334AA5}" type="presParOf" srcId="{4F805A53-D0AE-4821-A4F2-EF9D9C87A1C6}" destId="{BF782E48-C8F9-4EA8-8316-80F466FBE924}" srcOrd="17" destOrd="0" presId="urn:microsoft.com/office/officeart/2009/3/layout/RandomtoResultProcess"/>
    <dgm:cxn modelId="{0ED3E030-33AB-42C7-AF22-633797BC67B6}" type="presParOf" srcId="{4F805A53-D0AE-4821-A4F2-EF9D9C87A1C6}" destId="{1AD6B7C0-0F82-43EF-AC35-AD8C6658BE5B}" srcOrd="18" destOrd="0" presId="urn:microsoft.com/office/officeart/2009/3/layout/RandomtoResultProcess"/>
    <dgm:cxn modelId="{F2D397DD-F427-4908-AEC2-AB6874A0C49E}" type="presParOf" srcId="{3F6CA372-2373-4B95-B9DB-21018F6EB7D5}" destId="{6EE0153F-6F84-4F4D-AAA4-63B41E3A6A50}" srcOrd="1" destOrd="0" presId="urn:microsoft.com/office/officeart/2009/3/layout/RandomtoResultProcess"/>
    <dgm:cxn modelId="{649F8937-5B3A-4235-A117-63FC7EDF64D2}" type="presParOf" srcId="{6EE0153F-6F84-4F4D-AAA4-63B41E3A6A50}" destId="{66D9EBCB-B9C7-451C-B849-81879602B1AA}" srcOrd="0" destOrd="0" presId="urn:microsoft.com/office/officeart/2009/3/layout/RandomtoResultProcess"/>
    <dgm:cxn modelId="{A7FF0722-A0F3-4965-81EE-DF3157BAACD3}" type="presParOf" srcId="{6EE0153F-6F84-4F4D-AAA4-63B41E3A6A50}" destId="{28176A8E-F5A8-4ACE-A099-AAED04BE75DD}" srcOrd="1" destOrd="0" presId="urn:microsoft.com/office/officeart/2009/3/layout/RandomtoResultProcess"/>
    <dgm:cxn modelId="{E8130769-5B1A-4F67-BE05-B3752017AA06}" type="presParOf" srcId="{3F6CA372-2373-4B95-B9DB-21018F6EB7D5}" destId="{E7347FFF-475D-47C4-9F57-8612DC68F315}" srcOrd="2" destOrd="0" presId="urn:microsoft.com/office/officeart/2009/3/layout/RandomtoResultProcess"/>
    <dgm:cxn modelId="{D3E32FEB-D7ED-43D6-8F12-1CA635B68D09}" type="presParOf" srcId="{E7347FFF-475D-47C4-9F57-8612DC68F315}" destId="{0492A7C7-9494-4422-BBFA-83D11A3B0C1B}" srcOrd="0" destOrd="0" presId="urn:microsoft.com/office/officeart/2009/3/layout/RandomtoResultProcess"/>
    <dgm:cxn modelId="{C6FF7464-9DC1-40B5-87B2-7B166842D5C3}" type="presParOf" srcId="{E7347FFF-475D-47C4-9F57-8612DC68F315}" destId="{ED01F5A6-BA1B-4B22-9FCD-A7139C818A94}" srcOrd="1" destOrd="0" presId="urn:microsoft.com/office/officeart/2009/3/layout/RandomtoResultProcess"/>
    <dgm:cxn modelId="{205A1364-0835-48F1-B376-11BDD50B9CA3}" type="presParOf" srcId="{3F6CA372-2373-4B95-B9DB-21018F6EB7D5}" destId="{80233735-8058-4B7B-974F-A4EBA9886324}" srcOrd="3" destOrd="0" presId="urn:microsoft.com/office/officeart/2009/3/layout/RandomtoResultProcess"/>
    <dgm:cxn modelId="{D80F8BA3-309F-4A37-87B0-64B0DC1F0594}" type="presParOf" srcId="{80233735-8058-4B7B-974F-A4EBA9886324}" destId="{DC1735A2-086E-439E-8947-0745E00F8896}" srcOrd="0" destOrd="0" presId="urn:microsoft.com/office/officeart/2009/3/layout/RandomtoResultProcess"/>
    <dgm:cxn modelId="{3535ECB2-29A5-432A-82DD-A38481B9AAB1}" type="presParOf" srcId="{80233735-8058-4B7B-974F-A4EBA9886324}" destId="{B227FC32-1E9A-43AD-9DCD-741993F8ACA7}" srcOrd="1" destOrd="0" presId="urn:microsoft.com/office/officeart/2009/3/layout/RandomtoResultProcess"/>
    <dgm:cxn modelId="{82199172-38D9-4C46-8524-5E2BE09644EC}" type="presParOf" srcId="{3F6CA372-2373-4B95-B9DB-21018F6EB7D5}" destId="{F786A4FB-AEAF-4844-8D5B-7541A725CDA1}" srcOrd="4" destOrd="0" presId="urn:microsoft.com/office/officeart/2009/3/layout/RandomtoResultProcess"/>
    <dgm:cxn modelId="{CF40EC29-EFF3-42CF-95DB-B334B2839384}" type="presParOf" srcId="{F786A4FB-AEAF-4844-8D5B-7541A725CDA1}" destId="{E643C803-42CC-439C-9BD0-AC0AE0C58F20}" srcOrd="0" destOrd="0" presId="urn:microsoft.com/office/officeart/2009/3/layout/RandomtoResultProcess"/>
    <dgm:cxn modelId="{32E94ED7-F062-472A-A481-01923CADB221}" type="presParOf" srcId="{F786A4FB-AEAF-4844-8D5B-7541A725CDA1}" destId="{85514674-961C-4E95-A526-389C39D19DE3}" srcOrd="1" destOrd="0" presId="urn:microsoft.com/office/officeart/2009/3/layout/RandomtoResultProcess"/>
    <dgm:cxn modelId="{C6A83132-A3E9-4C2C-B56E-84F6BCADBE5E}" type="presParOf" srcId="{3F6CA372-2373-4B95-B9DB-21018F6EB7D5}" destId="{680B5F7F-ED67-46E5-B166-F310BE5F7B96}" srcOrd="5" destOrd="0" presId="urn:microsoft.com/office/officeart/2009/3/layout/RandomtoResultProcess"/>
    <dgm:cxn modelId="{664161C1-2AAF-4135-92D3-786985903FE2}" type="presParOf" srcId="{680B5F7F-ED67-46E5-B166-F310BE5F7B96}" destId="{DE3933A6-8905-4185-95B8-0A5707DDD05E}" srcOrd="0" destOrd="0" presId="urn:microsoft.com/office/officeart/2009/3/layout/RandomtoResultProcess"/>
    <dgm:cxn modelId="{52A68974-1E54-4A7B-8047-33C5AB042805}" type="presParOf" srcId="{680B5F7F-ED67-46E5-B166-F310BE5F7B96}" destId="{D54B4712-48A7-4324-8B68-36ED52F49828}" srcOrd="1" destOrd="0" presId="urn:microsoft.com/office/officeart/2009/3/layout/RandomtoResultProcess"/>
    <dgm:cxn modelId="{101E1E7F-2DBC-4377-9F86-07F654B2E204}" type="presParOf" srcId="{3F6CA372-2373-4B95-B9DB-21018F6EB7D5}" destId="{DB6A12E7-7BFF-4D06-8BEA-427C5037A439}" srcOrd="6" destOrd="0" presId="urn:microsoft.com/office/officeart/2009/3/layout/RandomtoResultProcess"/>
    <dgm:cxn modelId="{99FA3D43-0818-417A-A6A9-90B6A8B4E4B1}" type="presParOf" srcId="{DB6A12E7-7BFF-4D06-8BEA-427C5037A439}" destId="{BE56766F-8835-4130-BF12-9A456B224196}" srcOrd="0" destOrd="0" presId="urn:microsoft.com/office/officeart/2009/3/layout/RandomtoResultProcess"/>
    <dgm:cxn modelId="{B1E078AC-4A4E-4318-B314-CE9E3F3C80B1}" type="presParOf" srcId="{DB6A12E7-7BFF-4D06-8BEA-427C5037A439}" destId="{B230B261-F3D6-4A2C-BC9A-4C05E7E8987C}" srcOrd="1" destOrd="0" presId="urn:microsoft.com/office/officeart/2009/3/layout/RandomtoResultProcess"/>
    <dgm:cxn modelId="{2B34349D-AC83-47E7-85D1-C2EFEECA2F4E}" type="presParOf" srcId="{3F6CA372-2373-4B95-B9DB-21018F6EB7D5}" destId="{37FDE984-0281-4B20-BE66-BC62BE857A69}" srcOrd="7" destOrd="0" presId="urn:microsoft.com/office/officeart/2009/3/layout/RandomtoResultProcess"/>
    <dgm:cxn modelId="{3A1E3D2C-2E3F-449D-9BE1-3216BDA4B13A}" type="presParOf" srcId="{37FDE984-0281-4B20-BE66-BC62BE857A69}" destId="{D3F0BBEB-DFCE-4848-BA42-43DCAFDAE9E9}" srcOrd="0" destOrd="0" presId="urn:microsoft.com/office/officeart/2009/3/layout/RandomtoResultProcess"/>
    <dgm:cxn modelId="{C4D6A307-35FB-44A6-9E9D-7A7CEBB7B037}" type="presParOf" srcId="{37FDE984-0281-4B20-BE66-BC62BE857A69}" destId="{14723C57-2E94-4FE7-9D44-7C6FF2A29578}" srcOrd="1" destOrd="0" presId="urn:microsoft.com/office/officeart/2009/3/layout/RandomtoResultProcess"/>
    <dgm:cxn modelId="{D4E1BCF7-BFAE-455A-BEF5-B71FF60F5B92}" type="presParOf" srcId="{3F6CA372-2373-4B95-B9DB-21018F6EB7D5}" destId="{91A84AAC-9984-4786-81F5-94D800DEDCE0}" srcOrd="8" destOrd="0" presId="urn:microsoft.com/office/officeart/2009/3/layout/RandomtoResultProcess"/>
    <dgm:cxn modelId="{25C36871-2F3D-466F-8BE8-427931C8A039}" type="presParOf" srcId="{91A84AAC-9984-4786-81F5-94D800DEDCE0}" destId="{2CBFFC2B-3B5E-4779-9564-206B3344E0A7}" srcOrd="0" destOrd="0" presId="urn:microsoft.com/office/officeart/2009/3/layout/RandomtoResultProcess"/>
    <dgm:cxn modelId="{B7ADFDA6-D97A-4205-A4BD-9E5D7CA88459}" type="presParOf" srcId="{91A84AAC-9984-4786-81F5-94D800DEDCE0}" destId="{0AFDB098-3857-4E84-90F0-FAF33AA3201F}" srcOrd="1" destOrd="0" presId="urn:microsoft.com/office/officeart/2009/3/layout/RandomtoResultProcess"/>
    <dgm:cxn modelId="{07DDD81C-43CF-476A-9055-DC58C3FA24B1}" type="presParOf" srcId="{3F6CA372-2373-4B95-B9DB-21018F6EB7D5}" destId="{9F1A4466-5B78-4F3A-8046-667EB9CDA490}" srcOrd="9" destOrd="0" presId="urn:microsoft.com/office/officeart/2009/3/layout/RandomtoResultProcess"/>
    <dgm:cxn modelId="{9EB2F563-6256-4E1B-84CD-801A35326492}" type="presParOf" srcId="{9F1A4466-5B78-4F3A-8046-667EB9CDA490}" destId="{CB746758-6827-4E06-8E52-D68229CD14E3}" srcOrd="0" destOrd="0" presId="urn:microsoft.com/office/officeart/2009/3/layout/RandomtoResultProcess"/>
    <dgm:cxn modelId="{82BFA651-E184-4C28-B6A9-D5B5C89E394F}" type="presParOf" srcId="{9F1A4466-5B78-4F3A-8046-667EB9CDA490}" destId="{F5F815E6-1232-4A68-BD66-3FA9D85C5273}" srcOrd="1" destOrd="0" presId="urn:microsoft.com/office/officeart/2009/3/layout/RandomtoResultProcess"/>
    <dgm:cxn modelId="{30A463BA-A1BA-4294-AC6B-B71388C8DCA4}" type="presParOf" srcId="{3F6CA372-2373-4B95-B9DB-21018F6EB7D5}" destId="{A3315E08-F920-455A-9149-CAF2909C553D}" srcOrd="10" destOrd="0" presId="urn:microsoft.com/office/officeart/2009/3/layout/RandomtoResultProcess"/>
    <dgm:cxn modelId="{B610404D-3003-44C6-876D-A76708C48676}" type="presParOf" srcId="{A3315E08-F920-455A-9149-CAF2909C553D}" destId="{654FFEF1-B8C6-47CC-B3D2-778CE62AE9E1}" srcOrd="0" destOrd="0" presId="urn:microsoft.com/office/officeart/2009/3/layout/RandomtoResultProcess"/>
    <dgm:cxn modelId="{2580C483-18E2-4452-90CA-37B6D3F35FDE}" type="presParOf" srcId="{A3315E08-F920-455A-9149-CAF2909C553D}" destId="{9DBDD82C-D591-41CA-923B-97B8736D3699}" srcOrd="1" destOrd="0" presId="urn:microsoft.com/office/officeart/2009/3/layout/RandomtoResult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50326D8-65E6-45F2-A27A-2B7AB79D1D44}" type="doc">
      <dgm:prSet loTypeId="urn:microsoft.com/office/officeart/2009/3/layout/HorizontalOrganizationChart" loCatId="hierarchy" qsTypeId="urn:microsoft.com/office/officeart/2005/8/quickstyle/3d1" qsCatId="3D" csTypeId="urn:microsoft.com/office/officeart/2005/8/colors/colorful4" csCatId="colorful" phldr="1"/>
      <dgm:spPr/>
      <dgm:t>
        <a:bodyPr/>
        <a:lstStyle/>
        <a:p>
          <a:endParaRPr lang="es-CO"/>
        </a:p>
      </dgm:t>
    </dgm:pt>
    <dgm:pt modelId="{D922B3B4-1A2C-4B95-B0B7-4B11016DAE27}">
      <dgm:prSet phldrT="[Texto]" custT="1"/>
      <dgm:spPr/>
      <dgm:t>
        <a:bodyPr/>
        <a:lstStyle/>
        <a:p>
          <a:r>
            <a:rPr lang="es-CO" sz="1400" dirty="0"/>
            <a:t>ART. 283</a:t>
          </a:r>
        </a:p>
        <a:p>
          <a:r>
            <a:rPr lang="es-CO" sz="1400" dirty="0"/>
            <a:t>DESTINACIÓN RURALES EXTINTOS ARN</a:t>
          </a:r>
        </a:p>
      </dgm:t>
    </dgm:pt>
    <dgm:pt modelId="{FF7A64AB-E921-424E-A6D8-F44DF0805CB8}" type="parTrans" cxnId="{2B4894F6-5208-4DE1-9CC3-FA4A46724A55}">
      <dgm:prSet/>
      <dgm:spPr/>
      <dgm:t>
        <a:bodyPr/>
        <a:lstStyle/>
        <a:p>
          <a:endParaRPr lang="es-CO" sz="1400"/>
        </a:p>
      </dgm:t>
    </dgm:pt>
    <dgm:pt modelId="{57EC90D2-B780-4C86-A708-FD3795C2FAAC}" type="sibTrans" cxnId="{2B4894F6-5208-4DE1-9CC3-FA4A46724A55}">
      <dgm:prSet/>
      <dgm:spPr/>
      <dgm:t>
        <a:bodyPr/>
        <a:lstStyle/>
        <a:p>
          <a:endParaRPr lang="es-CO" sz="1400"/>
        </a:p>
      </dgm:t>
    </dgm:pt>
    <dgm:pt modelId="{E924DC5E-86D9-47A1-BC37-83F695009B94}">
      <dgm:prSet phldrT="[Texto]" custT="1"/>
      <dgm:spPr/>
      <dgm:t>
        <a:bodyPr/>
        <a:lstStyle/>
        <a:p>
          <a:r>
            <a:rPr lang="es-CO" sz="1400" dirty="0"/>
            <a:t>Asignación Directa</a:t>
          </a:r>
        </a:p>
      </dgm:t>
    </dgm:pt>
    <dgm:pt modelId="{5C017358-DFDD-43A2-89CD-2259140B3197}" type="parTrans" cxnId="{D2AF1ED7-DA96-4CAF-A365-4F3BC19E1092}">
      <dgm:prSet/>
      <dgm:spPr/>
      <dgm:t>
        <a:bodyPr/>
        <a:lstStyle/>
        <a:p>
          <a:endParaRPr lang="es-CO" sz="1400"/>
        </a:p>
      </dgm:t>
    </dgm:pt>
    <dgm:pt modelId="{B297DCC4-8E93-4EAB-B499-5DE5B3C5F692}" type="sibTrans" cxnId="{D2AF1ED7-DA96-4CAF-A365-4F3BC19E1092}">
      <dgm:prSet/>
      <dgm:spPr/>
      <dgm:t>
        <a:bodyPr/>
        <a:lstStyle/>
        <a:p>
          <a:endParaRPr lang="es-CO" sz="1400"/>
        </a:p>
      </dgm:t>
    </dgm:pt>
    <dgm:pt modelId="{A897F395-D442-4FB3-8083-9DBA7489C99F}">
      <dgm:prSet phldrT="[Texto]" custT="1"/>
      <dgm:spPr/>
      <dgm:t>
        <a:bodyPr/>
        <a:lstStyle/>
        <a:p>
          <a:r>
            <a:rPr lang="es-ES" sz="1400" dirty="0"/>
            <a:t>Población Desmovilizada previa validación ANR.</a:t>
          </a:r>
          <a:endParaRPr lang="es-CO" sz="1400" dirty="0"/>
        </a:p>
      </dgm:t>
    </dgm:pt>
    <dgm:pt modelId="{22615569-0113-4891-82F9-65E32392AA5E}" type="parTrans" cxnId="{718C6D08-3662-435F-BD6E-8C36137EB67B}">
      <dgm:prSet/>
      <dgm:spPr/>
      <dgm:t>
        <a:bodyPr/>
        <a:lstStyle/>
        <a:p>
          <a:endParaRPr lang="es-CO" sz="1400"/>
        </a:p>
      </dgm:t>
    </dgm:pt>
    <dgm:pt modelId="{3A784784-15E7-4A09-B469-4947177B6B32}" type="sibTrans" cxnId="{718C6D08-3662-435F-BD6E-8C36137EB67B}">
      <dgm:prSet/>
      <dgm:spPr/>
      <dgm:t>
        <a:bodyPr/>
        <a:lstStyle/>
        <a:p>
          <a:endParaRPr lang="es-CO" sz="1400"/>
        </a:p>
      </dgm:t>
    </dgm:pt>
    <dgm:pt modelId="{40E1046C-9390-4B13-8AFE-B15C31E23177}" type="pres">
      <dgm:prSet presAssocID="{D50326D8-65E6-45F2-A27A-2B7AB79D1D44}" presName="hierChild1" presStyleCnt="0">
        <dgm:presLayoutVars>
          <dgm:orgChart val="1"/>
          <dgm:chPref val="1"/>
          <dgm:dir/>
          <dgm:animOne val="branch"/>
          <dgm:animLvl val="lvl"/>
          <dgm:resizeHandles/>
        </dgm:presLayoutVars>
      </dgm:prSet>
      <dgm:spPr/>
    </dgm:pt>
    <dgm:pt modelId="{0F28484C-F355-403E-8AE1-8194208A6BD9}" type="pres">
      <dgm:prSet presAssocID="{D922B3B4-1A2C-4B95-B0B7-4B11016DAE27}" presName="hierRoot1" presStyleCnt="0">
        <dgm:presLayoutVars>
          <dgm:hierBranch val="init"/>
        </dgm:presLayoutVars>
      </dgm:prSet>
      <dgm:spPr/>
    </dgm:pt>
    <dgm:pt modelId="{CD3D7472-3B75-4A7D-9C48-2F01B04008FD}" type="pres">
      <dgm:prSet presAssocID="{D922B3B4-1A2C-4B95-B0B7-4B11016DAE27}" presName="rootComposite1" presStyleCnt="0"/>
      <dgm:spPr/>
    </dgm:pt>
    <dgm:pt modelId="{9B598E74-C2F6-4948-B806-5D7E5C77AABE}" type="pres">
      <dgm:prSet presAssocID="{D922B3B4-1A2C-4B95-B0B7-4B11016DAE27}" presName="rootText1" presStyleLbl="node0" presStyleIdx="0" presStyleCnt="1">
        <dgm:presLayoutVars>
          <dgm:chPref val="3"/>
        </dgm:presLayoutVars>
      </dgm:prSet>
      <dgm:spPr/>
    </dgm:pt>
    <dgm:pt modelId="{4B481513-0062-4E65-9B59-9DAD6BA3EAEA}" type="pres">
      <dgm:prSet presAssocID="{D922B3B4-1A2C-4B95-B0B7-4B11016DAE27}" presName="rootConnector1" presStyleLbl="node1" presStyleIdx="0" presStyleCnt="0"/>
      <dgm:spPr/>
    </dgm:pt>
    <dgm:pt modelId="{73A6A2FE-5C34-4382-84ED-9D2809F20923}" type="pres">
      <dgm:prSet presAssocID="{D922B3B4-1A2C-4B95-B0B7-4B11016DAE27}" presName="hierChild2" presStyleCnt="0"/>
      <dgm:spPr/>
    </dgm:pt>
    <dgm:pt modelId="{FCBCB8C1-D788-4937-8E65-F0C9449C825A}" type="pres">
      <dgm:prSet presAssocID="{5C017358-DFDD-43A2-89CD-2259140B3197}" presName="Name64" presStyleLbl="parChTrans1D2" presStyleIdx="0" presStyleCnt="2"/>
      <dgm:spPr/>
    </dgm:pt>
    <dgm:pt modelId="{D2A278D1-B380-48EF-BF7D-205B6BD979ED}" type="pres">
      <dgm:prSet presAssocID="{E924DC5E-86D9-47A1-BC37-83F695009B94}" presName="hierRoot2" presStyleCnt="0">
        <dgm:presLayoutVars>
          <dgm:hierBranch val="init"/>
        </dgm:presLayoutVars>
      </dgm:prSet>
      <dgm:spPr/>
    </dgm:pt>
    <dgm:pt modelId="{87F418CB-BF5D-4EF6-B74E-B59FEFB1BCC3}" type="pres">
      <dgm:prSet presAssocID="{E924DC5E-86D9-47A1-BC37-83F695009B94}" presName="rootComposite" presStyleCnt="0"/>
      <dgm:spPr/>
    </dgm:pt>
    <dgm:pt modelId="{8B514A47-2CE1-4E3F-9483-85F7259D8312}" type="pres">
      <dgm:prSet presAssocID="{E924DC5E-86D9-47A1-BC37-83F695009B94}" presName="rootText" presStyleLbl="node2" presStyleIdx="0" presStyleCnt="2">
        <dgm:presLayoutVars>
          <dgm:chPref val="3"/>
        </dgm:presLayoutVars>
      </dgm:prSet>
      <dgm:spPr/>
    </dgm:pt>
    <dgm:pt modelId="{9AD4776E-4B32-4B5F-B1DD-D1998E400872}" type="pres">
      <dgm:prSet presAssocID="{E924DC5E-86D9-47A1-BC37-83F695009B94}" presName="rootConnector" presStyleLbl="node2" presStyleIdx="0" presStyleCnt="2"/>
      <dgm:spPr/>
    </dgm:pt>
    <dgm:pt modelId="{B070DB79-0DAF-4556-9597-411097EF2B17}" type="pres">
      <dgm:prSet presAssocID="{E924DC5E-86D9-47A1-BC37-83F695009B94}" presName="hierChild4" presStyleCnt="0"/>
      <dgm:spPr/>
    </dgm:pt>
    <dgm:pt modelId="{126AB962-B4CF-4264-A289-F10F516FDAB6}" type="pres">
      <dgm:prSet presAssocID="{E924DC5E-86D9-47A1-BC37-83F695009B94}" presName="hierChild5" presStyleCnt="0"/>
      <dgm:spPr/>
    </dgm:pt>
    <dgm:pt modelId="{4D6EF2E7-C7E5-45D8-B9DC-8B51686B99F4}" type="pres">
      <dgm:prSet presAssocID="{22615569-0113-4891-82F9-65E32392AA5E}" presName="Name64" presStyleLbl="parChTrans1D2" presStyleIdx="1" presStyleCnt="2"/>
      <dgm:spPr/>
    </dgm:pt>
    <dgm:pt modelId="{298CC9F9-E1A7-4365-BED3-542D37CB981D}" type="pres">
      <dgm:prSet presAssocID="{A897F395-D442-4FB3-8083-9DBA7489C99F}" presName="hierRoot2" presStyleCnt="0">
        <dgm:presLayoutVars>
          <dgm:hierBranch val="init"/>
        </dgm:presLayoutVars>
      </dgm:prSet>
      <dgm:spPr/>
    </dgm:pt>
    <dgm:pt modelId="{E3570975-6FE3-453E-8F7B-8A40BC709CFC}" type="pres">
      <dgm:prSet presAssocID="{A897F395-D442-4FB3-8083-9DBA7489C99F}" presName="rootComposite" presStyleCnt="0"/>
      <dgm:spPr/>
    </dgm:pt>
    <dgm:pt modelId="{CB1181B4-AAE6-41B0-8B6A-100D56F3B23D}" type="pres">
      <dgm:prSet presAssocID="{A897F395-D442-4FB3-8083-9DBA7489C99F}" presName="rootText" presStyleLbl="node2" presStyleIdx="1" presStyleCnt="2">
        <dgm:presLayoutVars>
          <dgm:chPref val="3"/>
        </dgm:presLayoutVars>
      </dgm:prSet>
      <dgm:spPr/>
    </dgm:pt>
    <dgm:pt modelId="{01BF75CD-BF19-43A6-8375-2848AECE4344}" type="pres">
      <dgm:prSet presAssocID="{A897F395-D442-4FB3-8083-9DBA7489C99F}" presName="rootConnector" presStyleLbl="node2" presStyleIdx="1" presStyleCnt="2"/>
      <dgm:spPr/>
    </dgm:pt>
    <dgm:pt modelId="{19D85B85-BD67-473B-BA87-DC0042B1BF90}" type="pres">
      <dgm:prSet presAssocID="{A897F395-D442-4FB3-8083-9DBA7489C99F}" presName="hierChild4" presStyleCnt="0"/>
      <dgm:spPr/>
    </dgm:pt>
    <dgm:pt modelId="{4ED06559-6393-4F81-91F7-50870A68A4B5}" type="pres">
      <dgm:prSet presAssocID="{A897F395-D442-4FB3-8083-9DBA7489C99F}" presName="hierChild5" presStyleCnt="0"/>
      <dgm:spPr/>
    </dgm:pt>
    <dgm:pt modelId="{830FE1D8-639F-4AA5-9977-90042E684BB4}" type="pres">
      <dgm:prSet presAssocID="{D922B3B4-1A2C-4B95-B0B7-4B11016DAE27}" presName="hierChild3" presStyleCnt="0"/>
      <dgm:spPr/>
    </dgm:pt>
  </dgm:ptLst>
  <dgm:cxnLst>
    <dgm:cxn modelId="{718C6D08-3662-435F-BD6E-8C36137EB67B}" srcId="{D922B3B4-1A2C-4B95-B0B7-4B11016DAE27}" destId="{A897F395-D442-4FB3-8083-9DBA7489C99F}" srcOrd="1" destOrd="0" parTransId="{22615569-0113-4891-82F9-65E32392AA5E}" sibTransId="{3A784784-15E7-4A09-B469-4947177B6B32}"/>
    <dgm:cxn modelId="{15BF480F-C5E6-4495-9E95-728F1EEF19A5}" type="presOf" srcId="{D922B3B4-1A2C-4B95-B0B7-4B11016DAE27}" destId="{9B598E74-C2F6-4948-B806-5D7E5C77AABE}" srcOrd="0" destOrd="0" presId="urn:microsoft.com/office/officeart/2009/3/layout/HorizontalOrganizationChart"/>
    <dgm:cxn modelId="{621B1C18-6CE5-4878-AD93-2095B860A5C4}" type="presOf" srcId="{E924DC5E-86D9-47A1-BC37-83F695009B94}" destId="{9AD4776E-4B32-4B5F-B1DD-D1998E400872}" srcOrd="1" destOrd="0" presId="urn:microsoft.com/office/officeart/2009/3/layout/HorizontalOrganizationChart"/>
    <dgm:cxn modelId="{68790B26-2D60-4242-AB1A-EC33E2DAB91D}" type="presOf" srcId="{E924DC5E-86D9-47A1-BC37-83F695009B94}" destId="{8B514A47-2CE1-4E3F-9483-85F7259D8312}" srcOrd="0" destOrd="0" presId="urn:microsoft.com/office/officeart/2009/3/layout/HorizontalOrganizationChart"/>
    <dgm:cxn modelId="{C1ED712D-E027-4816-B9D3-5E88847638D9}" type="presOf" srcId="{A897F395-D442-4FB3-8083-9DBA7489C99F}" destId="{01BF75CD-BF19-43A6-8375-2848AECE4344}" srcOrd="1" destOrd="0" presId="urn:microsoft.com/office/officeart/2009/3/layout/HorizontalOrganizationChart"/>
    <dgm:cxn modelId="{56246E64-734A-4117-B2B0-AAD458491626}" type="presOf" srcId="{5C017358-DFDD-43A2-89CD-2259140B3197}" destId="{FCBCB8C1-D788-4937-8E65-F0C9449C825A}" srcOrd="0" destOrd="0" presId="urn:microsoft.com/office/officeart/2009/3/layout/HorizontalOrganizationChart"/>
    <dgm:cxn modelId="{245A8870-AE65-4B4F-BB8F-7A2A4A9A267D}" type="presOf" srcId="{D922B3B4-1A2C-4B95-B0B7-4B11016DAE27}" destId="{4B481513-0062-4E65-9B59-9DAD6BA3EAEA}" srcOrd="1" destOrd="0" presId="urn:microsoft.com/office/officeart/2009/3/layout/HorizontalOrganizationChart"/>
    <dgm:cxn modelId="{C481E0B7-E055-43B2-B43D-871A3720B16D}" type="presOf" srcId="{A897F395-D442-4FB3-8083-9DBA7489C99F}" destId="{CB1181B4-AAE6-41B0-8B6A-100D56F3B23D}" srcOrd="0" destOrd="0" presId="urn:microsoft.com/office/officeart/2009/3/layout/HorizontalOrganizationChart"/>
    <dgm:cxn modelId="{DAAC54D0-D682-4004-8B01-E2AFDD64D35F}" type="presOf" srcId="{22615569-0113-4891-82F9-65E32392AA5E}" destId="{4D6EF2E7-C7E5-45D8-B9DC-8B51686B99F4}" srcOrd="0" destOrd="0" presId="urn:microsoft.com/office/officeart/2009/3/layout/HorizontalOrganizationChart"/>
    <dgm:cxn modelId="{4FD30AD7-BA94-4273-8ECB-91A016E0E93A}" type="presOf" srcId="{D50326D8-65E6-45F2-A27A-2B7AB79D1D44}" destId="{40E1046C-9390-4B13-8AFE-B15C31E23177}" srcOrd="0" destOrd="0" presId="urn:microsoft.com/office/officeart/2009/3/layout/HorizontalOrganizationChart"/>
    <dgm:cxn modelId="{D2AF1ED7-DA96-4CAF-A365-4F3BC19E1092}" srcId="{D922B3B4-1A2C-4B95-B0B7-4B11016DAE27}" destId="{E924DC5E-86D9-47A1-BC37-83F695009B94}" srcOrd="0" destOrd="0" parTransId="{5C017358-DFDD-43A2-89CD-2259140B3197}" sibTransId="{B297DCC4-8E93-4EAB-B499-5DE5B3C5F692}"/>
    <dgm:cxn modelId="{2B4894F6-5208-4DE1-9CC3-FA4A46724A55}" srcId="{D50326D8-65E6-45F2-A27A-2B7AB79D1D44}" destId="{D922B3B4-1A2C-4B95-B0B7-4B11016DAE27}" srcOrd="0" destOrd="0" parTransId="{FF7A64AB-E921-424E-A6D8-F44DF0805CB8}" sibTransId="{57EC90D2-B780-4C86-A708-FD3795C2FAAC}"/>
    <dgm:cxn modelId="{4E9CEC48-56E8-4DC7-ADA0-CF693CA44C4A}" type="presParOf" srcId="{40E1046C-9390-4B13-8AFE-B15C31E23177}" destId="{0F28484C-F355-403E-8AE1-8194208A6BD9}" srcOrd="0" destOrd="0" presId="urn:microsoft.com/office/officeart/2009/3/layout/HorizontalOrganizationChart"/>
    <dgm:cxn modelId="{A0528758-1378-4A7B-94E2-D91FA3A9AC9A}" type="presParOf" srcId="{0F28484C-F355-403E-8AE1-8194208A6BD9}" destId="{CD3D7472-3B75-4A7D-9C48-2F01B04008FD}" srcOrd="0" destOrd="0" presId="urn:microsoft.com/office/officeart/2009/3/layout/HorizontalOrganizationChart"/>
    <dgm:cxn modelId="{8722D738-8DD0-4E9D-B0A2-8574A1F39E52}" type="presParOf" srcId="{CD3D7472-3B75-4A7D-9C48-2F01B04008FD}" destId="{9B598E74-C2F6-4948-B806-5D7E5C77AABE}" srcOrd="0" destOrd="0" presId="urn:microsoft.com/office/officeart/2009/3/layout/HorizontalOrganizationChart"/>
    <dgm:cxn modelId="{B3E0D7EF-F6C2-4FB9-AA2E-5933AA9DC332}" type="presParOf" srcId="{CD3D7472-3B75-4A7D-9C48-2F01B04008FD}" destId="{4B481513-0062-4E65-9B59-9DAD6BA3EAEA}" srcOrd="1" destOrd="0" presId="urn:microsoft.com/office/officeart/2009/3/layout/HorizontalOrganizationChart"/>
    <dgm:cxn modelId="{BAAFFBE4-4632-46E0-A0EA-E4F57A6E87BA}" type="presParOf" srcId="{0F28484C-F355-403E-8AE1-8194208A6BD9}" destId="{73A6A2FE-5C34-4382-84ED-9D2809F20923}" srcOrd="1" destOrd="0" presId="urn:microsoft.com/office/officeart/2009/3/layout/HorizontalOrganizationChart"/>
    <dgm:cxn modelId="{82C38363-F350-49C4-8015-5DD3E74F7A5A}" type="presParOf" srcId="{73A6A2FE-5C34-4382-84ED-9D2809F20923}" destId="{FCBCB8C1-D788-4937-8E65-F0C9449C825A}" srcOrd="0" destOrd="0" presId="urn:microsoft.com/office/officeart/2009/3/layout/HorizontalOrganizationChart"/>
    <dgm:cxn modelId="{B7C453D6-1D18-4537-9ED3-CF77A9E93311}" type="presParOf" srcId="{73A6A2FE-5C34-4382-84ED-9D2809F20923}" destId="{D2A278D1-B380-48EF-BF7D-205B6BD979ED}" srcOrd="1" destOrd="0" presId="urn:microsoft.com/office/officeart/2009/3/layout/HorizontalOrganizationChart"/>
    <dgm:cxn modelId="{7A23A526-D1B1-4C71-BBE5-440E90F04195}" type="presParOf" srcId="{D2A278D1-B380-48EF-BF7D-205B6BD979ED}" destId="{87F418CB-BF5D-4EF6-B74E-B59FEFB1BCC3}" srcOrd="0" destOrd="0" presId="urn:microsoft.com/office/officeart/2009/3/layout/HorizontalOrganizationChart"/>
    <dgm:cxn modelId="{B5A5EB2E-995F-450D-8092-661017B3384F}" type="presParOf" srcId="{87F418CB-BF5D-4EF6-B74E-B59FEFB1BCC3}" destId="{8B514A47-2CE1-4E3F-9483-85F7259D8312}" srcOrd="0" destOrd="0" presId="urn:microsoft.com/office/officeart/2009/3/layout/HorizontalOrganizationChart"/>
    <dgm:cxn modelId="{FF2183F8-4BE8-4E2F-B818-ED874FDDE0A2}" type="presParOf" srcId="{87F418CB-BF5D-4EF6-B74E-B59FEFB1BCC3}" destId="{9AD4776E-4B32-4B5F-B1DD-D1998E400872}" srcOrd="1" destOrd="0" presId="urn:microsoft.com/office/officeart/2009/3/layout/HorizontalOrganizationChart"/>
    <dgm:cxn modelId="{18C8D0B9-92F4-4E51-810D-27912105383E}" type="presParOf" srcId="{D2A278D1-B380-48EF-BF7D-205B6BD979ED}" destId="{B070DB79-0DAF-4556-9597-411097EF2B17}" srcOrd="1" destOrd="0" presId="urn:microsoft.com/office/officeart/2009/3/layout/HorizontalOrganizationChart"/>
    <dgm:cxn modelId="{52F7A28D-A9F1-4600-A2E1-660D4A8DF74E}" type="presParOf" srcId="{D2A278D1-B380-48EF-BF7D-205B6BD979ED}" destId="{126AB962-B4CF-4264-A289-F10F516FDAB6}" srcOrd="2" destOrd="0" presId="urn:microsoft.com/office/officeart/2009/3/layout/HorizontalOrganizationChart"/>
    <dgm:cxn modelId="{50BB8505-00F4-43A7-9859-982F19B378D7}" type="presParOf" srcId="{73A6A2FE-5C34-4382-84ED-9D2809F20923}" destId="{4D6EF2E7-C7E5-45D8-B9DC-8B51686B99F4}" srcOrd="2" destOrd="0" presId="urn:microsoft.com/office/officeart/2009/3/layout/HorizontalOrganizationChart"/>
    <dgm:cxn modelId="{8F7314D3-F359-471E-9D74-8FCC3B50B5BB}" type="presParOf" srcId="{73A6A2FE-5C34-4382-84ED-9D2809F20923}" destId="{298CC9F9-E1A7-4365-BED3-542D37CB981D}" srcOrd="3" destOrd="0" presId="urn:microsoft.com/office/officeart/2009/3/layout/HorizontalOrganizationChart"/>
    <dgm:cxn modelId="{08BC3D1A-96D1-444D-BF33-C4D98B559929}" type="presParOf" srcId="{298CC9F9-E1A7-4365-BED3-542D37CB981D}" destId="{E3570975-6FE3-453E-8F7B-8A40BC709CFC}" srcOrd="0" destOrd="0" presId="urn:microsoft.com/office/officeart/2009/3/layout/HorizontalOrganizationChart"/>
    <dgm:cxn modelId="{C5A94F39-7DD6-4A33-9CD9-BC2AF13E7024}" type="presParOf" srcId="{E3570975-6FE3-453E-8F7B-8A40BC709CFC}" destId="{CB1181B4-AAE6-41B0-8B6A-100D56F3B23D}" srcOrd="0" destOrd="0" presId="urn:microsoft.com/office/officeart/2009/3/layout/HorizontalOrganizationChart"/>
    <dgm:cxn modelId="{7B425E41-1F58-45CE-B677-FCAC0206D051}" type="presParOf" srcId="{E3570975-6FE3-453E-8F7B-8A40BC709CFC}" destId="{01BF75CD-BF19-43A6-8375-2848AECE4344}" srcOrd="1" destOrd="0" presId="urn:microsoft.com/office/officeart/2009/3/layout/HorizontalOrganizationChart"/>
    <dgm:cxn modelId="{10ADA9A8-AF26-4B77-94CD-695362862729}" type="presParOf" srcId="{298CC9F9-E1A7-4365-BED3-542D37CB981D}" destId="{19D85B85-BD67-473B-BA87-DC0042B1BF90}" srcOrd="1" destOrd="0" presId="urn:microsoft.com/office/officeart/2009/3/layout/HorizontalOrganizationChart"/>
    <dgm:cxn modelId="{9775CE80-D017-4029-B3F7-B0458C24B268}" type="presParOf" srcId="{298CC9F9-E1A7-4365-BED3-542D37CB981D}" destId="{4ED06559-6393-4F81-91F7-50870A68A4B5}" srcOrd="2" destOrd="0" presId="urn:microsoft.com/office/officeart/2009/3/layout/HorizontalOrganizationChart"/>
    <dgm:cxn modelId="{580F4D0F-56CF-4E6E-A9F3-7984FAB3275F}" type="presParOf" srcId="{0F28484C-F355-403E-8AE1-8194208A6BD9}" destId="{830FE1D8-639F-4AA5-9977-90042E684BB4}"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74C362-48B7-4860-8E50-A81FEFDA85CC}" type="doc">
      <dgm:prSet loTypeId="urn:microsoft.com/office/officeart/2009/3/layout/RandomtoResultProcess" loCatId="process" qsTypeId="urn:microsoft.com/office/officeart/2005/8/quickstyle/simple2" qsCatId="simple" csTypeId="urn:microsoft.com/office/officeart/2005/8/colors/accent1_2" csCatId="accent1" phldr="1"/>
      <dgm:spPr/>
      <dgm:t>
        <a:bodyPr/>
        <a:lstStyle/>
        <a:p>
          <a:endParaRPr lang="es-CO"/>
        </a:p>
      </dgm:t>
    </dgm:pt>
    <dgm:pt modelId="{590A9C8D-B671-48BE-AAD5-83E18EB49703}">
      <dgm:prSet phldrT="[Texto]" custT="1"/>
      <dgm:spPr/>
      <dgm:t>
        <a:bodyPr/>
        <a:lstStyle/>
        <a:p>
          <a:r>
            <a:rPr lang="es-CO" sz="1400" b="1" dirty="0">
              <a:highlight>
                <a:srgbClr val="FFFF00"/>
              </a:highlight>
            </a:rPr>
            <a:t>REQUIERE REGLAMENTACIÓN </a:t>
          </a:r>
        </a:p>
      </dgm:t>
    </dgm:pt>
    <dgm:pt modelId="{308E4EE4-F5C7-455A-8066-0A23B8E52F26}" type="parTrans" cxnId="{E819670E-91DC-469A-A2EE-9769871A2CAA}">
      <dgm:prSet/>
      <dgm:spPr/>
      <dgm:t>
        <a:bodyPr/>
        <a:lstStyle/>
        <a:p>
          <a:endParaRPr lang="es-CO" sz="1400"/>
        </a:p>
      </dgm:t>
    </dgm:pt>
    <dgm:pt modelId="{D6439298-F1E4-493E-9D79-39D6CF3B4A78}" type="sibTrans" cxnId="{E819670E-91DC-469A-A2EE-9769871A2CAA}">
      <dgm:prSet/>
      <dgm:spPr/>
      <dgm:t>
        <a:bodyPr/>
        <a:lstStyle/>
        <a:p>
          <a:endParaRPr lang="es-CO" sz="1400"/>
        </a:p>
      </dgm:t>
    </dgm:pt>
    <dgm:pt modelId="{422FBF28-7ACC-4BF7-A8E8-96D8151E6D00}">
      <dgm:prSet phldrT="[Texto]" custT="1"/>
      <dgm:spPr/>
      <dgm:t>
        <a:bodyPr/>
        <a:lstStyle/>
        <a:p>
          <a:r>
            <a:rPr lang="es-CO" sz="1400" dirty="0"/>
            <a:t>Procedimiento de Preferencia de Bienes</a:t>
          </a:r>
        </a:p>
        <a:p>
          <a:r>
            <a:rPr lang="es-CO" sz="1400" dirty="0"/>
            <a:t>ANT -ANR </a:t>
          </a:r>
        </a:p>
      </dgm:t>
    </dgm:pt>
    <dgm:pt modelId="{191CF608-A77A-434E-B52A-5DA1067EDE79}" type="parTrans" cxnId="{FA6EBE1A-2B94-4D7E-9D52-E0EF81E6D77C}">
      <dgm:prSet/>
      <dgm:spPr/>
      <dgm:t>
        <a:bodyPr/>
        <a:lstStyle/>
        <a:p>
          <a:endParaRPr lang="es-CO" sz="1400"/>
        </a:p>
      </dgm:t>
    </dgm:pt>
    <dgm:pt modelId="{47DC92C5-8840-482C-9C5D-98892E569014}" type="sibTrans" cxnId="{FA6EBE1A-2B94-4D7E-9D52-E0EF81E6D77C}">
      <dgm:prSet/>
      <dgm:spPr/>
      <dgm:t>
        <a:bodyPr/>
        <a:lstStyle/>
        <a:p>
          <a:endParaRPr lang="es-CO" sz="1400"/>
        </a:p>
      </dgm:t>
    </dgm:pt>
    <dgm:pt modelId="{FFCE792F-E61F-4987-ADC1-878074CBF252}">
      <dgm:prSet phldrT="[Texto]" custT="1"/>
      <dgm:spPr/>
      <dgm:t>
        <a:bodyPr/>
        <a:lstStyle/>
        <a:p>
          <a:r>
            <a:rPr lang="es-CO" sz="1400" dirty="0"/>
            <a:t>Transferencia de Dominio</a:t>
          </a:r>
        </a:p>
      </dgm:t>
    </dgm:pt>
    <dgm:pt modelId="{EC56DC90-0D19-4F36-B3E7-A24CDF94E74B}" type="parTrans" cxnId="{F1E56C31-4EFB-4D92-88C9-F1ABC851CF50}">
      <dgm:prSet/>
      <dgm:spPr/>
      <dgm:t>
        <a:bodyPr/>
        <a:lstStyle/>
        <a:p>
          <a:endParaRPr lang="es-CO" sz="1400"/>
        </a:p>
      </dgm:t>
    </dgm:pt>
    <dgm:pt modelId="{2A95E237-6C37-45CF-8BA5-311A4F43B39A}" type="sibTrans" cxnId="{F1E56C31-4EFB-4D92-88C9-F1ABC851CF50}">
      <dgm:prSet/>
      <dgm:spPr/>
      <dgm:t>
        <a:bodyPr/>
        <a:lstStyle/>
        <a:p>
          <a:endParaRPr lang="es-CO" sz="1400"/>
        </a:p>
      </dgm:t>
    </dgm:pt>
    <dgm:pt modelId="{55DD2312-71F8-453C-9E67-DBE268CFB09F}">
      <dgm:prSet phldrT="[Texto]" custT="1"/>
      <dgm:spPr/>
      <dgm:t>
        <a:bodyPr/>
        <a:lstStyle/>
        <a:p>
          <a:r>
            <a:rPr lang="es-CO" sz="1400" dirty="0"/>
            <a:t>Saneamiento e Identificación de Bienes</a:t>
          </a:r>
        </a:p>
      </dgm:t>
    </dgm:pt>
    <dgm:pt modelId="{E440F4EB-8BAC-4EC8-BB9E-04A90FAD4D28}" type="parTrans" cxnId="{22E32FE5-BCAC-4F6F-B18B-F0A90A1A0755}">
      <dgm:prSet/>
      <dgm:spPr/>
      <dgm:t>
        <a:bodyPr/>
        <a:lstStyle/>
        <a:p>
          <a:endParaRPr lang="es-CO" sz="1400"/>
        </a:p>
      </dgm:t>
    </dgm:pt>
    <dgm:pt modelId="{DE5AC5EE-1EF6-42D8-90AF-5638942DE906}" type="sibTrans" cxnId="{22E32FE5-BCAC-4F6F-B18B-F0A90A1A0755}">
      <dgm:prSet/>
      <dgm:spPr/>
      <dgm:t>
        <a:bodyPr/>
        <a:lstStyle/>
        <a:p>
          <a:endParaRPr lang="es-CO" sz="1400"/>
        </a:p>
      </dgm:t>
    </dgm:pt>
    <dgm:pt modelId="{183244E3-DF82-42ED-B5E0-6AFA53B669D8}">
      <dgm:prSet phldrT="[Texto]" custT="1"/>
      <dgm:spPr/>
      <dgm:t>
        <a:bodyPr/>
        <a:lstStyle/>
        <a:p>
          <a:r>
            <a:rPr lang="es-CO" sz="1400" dirty="0" err="1"/>
            <a:t>Dapre</a:t>
          </a:r>
          <a:endParaRPr lang="es-CO" sz="1400" dirty="0"/>
        </a:p>
        <a:p>
          <a:r>
            <a:rPr lang="es-CO" sz="1400" dirty="0"/>
            <a:t>Vic. Inmuebles - Jurídica </a:t>
          </a:r>
        </a:p>
        <a:p>
          <a:r>
            <a:rPr lang="es-CO" sz="1400" dirty="0"/>
            <a:t>Min. Hacienda</a:t>
          </a:r>
        </a:p>
        <a:p>
          <a:r>
            <a:rPr lang="es-CO" sz="1400" dirty="0"/>
            <a:t>Min. Justicia</a:t>
          </a:r>
        </a:p>
        <a:p>
          <a:r>
            <a:rPr lang="es-CO" sz="1400" dirty="0"/>
            <a:t>Unidad de Victimas</a:t>
          </a:r>
        </a:p>
        <a:p>
          <a:r>
            <a:rPr lang="es-CO" sz="1400" dirty="0"/>
            <a:t>FGN</a:t>
          </a:r>
        </a:p>
      </dgm:t>
    </dgm:pt>
    <dgm:pt modelId="{432E53AB-36B6-4D09-971B-85AE787DDDE3}" type="parTrans" cxnId="{939F52A9-7F77-487C-9CE6-E97C2E6A3452}">
      <dgm:prSet/>
      <dgm:spPr/>
      <dgm:t>
        <a:bodyPr/>
        <a:lstStyle/>
        <a:p>
          <a:endParaRPr lang="es-CO" sz="1400"/>
        </a:p>
      </dgm:t>
    </dgm:pt>
    <dgm:pt modelId="{90C16384-F18E-4479-9569-659660508544}" type="sibTrans" cxnId="{939F52A9-7F77-487C-9CE6-E97C2E6A3452}">
      <dgm:prSet/>
      <dgm:spPr/>
      <dgm:t>
        <a:bodyPr/>
        <a:lstStyle/>
        <a:p>
          <a:endParaRPr lang="es-CO" sz="1400"/>
        </a:p>
      </dgm:t>
    </dgm:pt>
    <dgm:pt modelId="{A0375B2B-1E6F-45C5-97E9-1884E876E944}">
      <dgm:prSet phldrT="[Texto]"/>
      <dgm:spPr/>
      <dgm:t>
        <a:bodyPr/>
        <a:lstStyle/>
        <a:p>
          <a:r>
            <a:rPr lang="es-CO" dirty="0"/>
            <a:t>Tratamiento de Bienes Arrendados</a:t>
          </a:r>
        </a:p>
      </dgm:t>
    </dgm:pt>
    <dgm:pt modelId="{98822E34-0EC8-4751-9D43-62401D23A05D}" type="parTrans" cxnId="{46FA4A28-E764-44BF-A64C-08544E5210EB}">
      <dgm:prSet/>
      <dgm:spPr/>
      <dgm:t>
        <a:bodyPr/>
        <a:lstStyle/>
        <a:p>
          <a:endParaRPr lang="es-CO"/>
        </a:p>
      </dgm:t>
    </dgm:pt>
    <dgm:pt modelId="{D002E64C-0E2E-4D27-9F1C-A9C9D4C3C2C5}" type="sibTrans" cxnId="{46FA4A28-E764-44BF-A64C-08544E5210EB}">
      <dgm:prSet/>
      <dgm:spPr/>
      <dgm:t>
        <a:bodyPr/>
        <a:lstStyle/>
        <a:p>
          <a:endParaRPr lang="es-CO"/>
        </a:p>
      </dgm:t>
    </dgm:pt>
    <dgm:pt modelId="{3F6CA372-2373-4B95-B9DB-21018F6EB7D5}" type="pres">
      <dgm:prSet presAssocID="{0074C362-48B7-4860-8E50-A81FEFDA85CC}" presName="Name0" presStyleCnt="0">
        <dgm:presLayoutVars>
          <dgm:dir/>
          <dgm:animOne val="branch"/>
          <dgm:animLvl val="lvl"/>
        </dgm:presLayoutVars>
      </dgm:prSet>
      <dgm:spPr/>
    </dgm:pt>
    <dgm:pt modelId="{4F805A53-D0AE-4821-A4F2-EF9D9C87A1C6}" type="pres">
      <dgm:prSet presAssocID="{590A9C8D-B671-48BE-AAD5-83E18EB49703}" presName="chaos" presStyleCnt="0"/>
      <dgm:spPr/>
    </dgm:pt>
    <dgm:pt modelId="{99FA08FD-3B53-4E29-BFFB-EE83E9F84E65}" type="pres">
      <dgm:prSet presAssocID="{590A9C8D-B671-48BE-AAD5-83E18EB49703}" presName="parTx1" presStyleLbl="revTx" presStyleIdx="0" presStyleCnt="5" custScaleX="276830" custLinFactX="-71309" custLinFactNeighborX="-100000" custLinFactNeighborY="14236"/>
      <dgm:spPr/>
    </dgm:pt>
    <dgm:pt modelId="{7D416EDA-B33D-4DF8-9836-E6D121B62231}" type="pres">
      <dgm:prSet presAssocID="{590A9C8D-B671-48BE-AAD5-83E18EB49703}" presName="c1" presStyleLbl="node1" presStyleIdx="0" presStyleCnt="19" custLinFactX="-1027632" custLinFactY="-70507" custLinFactNeighborX="-1100000" custLinFactNeighborY="-100000"/>
      <dgm:spPr/>
    </dgm:pt>
    <dgm:pt modelId="{6EEF3936-6F65-4B9C-9D87-2BCD8607D406}" type="pres">
      <dgm:prSet presAssocID="{590A9C8D-B671-48BE-AAD5-83E18EB49703}" presName="c2" presStyleLbl="node1" presStyleIdx="1" presStyleCnt="19" custLinFactX="-923052" custLinFactY="77303" custLinFactNeighborX="-1000000" custLinFactNeighborY="100000"/>
      <dgm:spPr/>
    </dgm:pt>
    <dgm:pt modelId="{4E7A6826-90FB-47FF-8482-672480EA186C}" type="pres">
      <dgm:prSet presAssocID="{590A9C8D-B671-48BE-AAD5-83E18EB49703}" presName="c3" presStyleLbl="node1" presStyleIdx="2" presStyleCnt="19" custLinFactX="-272824" custLinFactNeighborX="-300000" custLinFactNeighborY="-55413"/>
      <dgm:spPr/>
    </dgm:pt>
    <dgm:pt modelId="{B3BDB9C4-C5FA-48FF-A5EB-EBB0A19D1BED}" type="pres">
      <dgm:prSet presAssocID="{590A9C8D-B671-48BE-AAD5-83E18EB49703}" presName="c4" presStyleLbl="node1" presStyleIdx="3" presStyleCnt="19" custLinFactX="-700000" custLinFactY="132808" custLinFactNeighborX="-740842" custLinFactNeighborY="200000"/>
      <dgm:spPr/>
    </dgm:pt>
    <dgm:pt modelId="{8488F2F1-D6F4-4977-ACFD-49F68F36421E}" type="pres">
      <dgm:prSet presAssocID="{590A9C8D-B671-48BE-AAD5-83E18EB49703}" presName="c5" presStyleLbl="node1" presStyleIdx="4" presStyleCnt="19" custLinFactX="-800000" custLinFactY="100000" custLinFactNeighborX="-877556" custLinFactNeighborY="142734"/>
      <dgm:spPr/>
    </dgm:pt>
    <dgm:pt modelId="{7C574E25-1F7F-4F1D-B83C-B0F7A9765934}" type="pres">
      <dgm:prSet presAssocID="{590A9C8D-B671-48BE-AAD5-83E18EB49703}" presName="c6" presStyleLbl="node1" presStyleIdx="5" presStyleCnt="19" custLinFactX="-226706" custLinFactY="400000" custLinFactNeighborX="-300000" custLinFactNeighborY="440741"/>
      <dgm:spPr/>
    </dgm:pt>
    <dgm:pt modelId="{FBEC09E2-B1A1-4175-BD81-15E994B3B5E5}" type="pres">
      <dgm:prSet presAssocID="{590A9C8D-B671-48BE-AAD5-83E18EB49703}" presName="c7" presStyleLbl="node1" presStyleIdx="6" presStyleCnt="19" custLinFactX="-800000" custLinFactNeighborX="-807564" custLinFactNeighborY="-28685"/>
      <dgm:spPr/>
    </dgm:pt>
    <dgm:pt modelId="{F50C9918-E664-4BBD-8B96-A24CB87F09AA}" type="pres">
      <dgm:prSet presAssocID="{590A9C8D-B671-48BE-AAD5-83E18EB49703}" presName="c8" presStyleLbl="node1" presStyleIdx="7" presStyleCnt="19" custLinFactX="-200000" custLinFactNeighborX="-296249" custLinFactNeighborY="-17097"/>
      <dgm:spPr/>
    </dgm:pt>
    <dgm:pt modelId="{7FF047D9-255F-4599-A551-F8D9D94D2149}" type="pres">
      <dgm:prSet presAssocID="{590A9C8D-B671-48BE-AAD5-83E18EB49703}" presName="c9" presStyleLbl="node1" presStyleIdx="8" presStyleCnt="19" custLinFactX="-825701" custLinFactY="300000" custLinFactNeighborX="-900000" custLinFactNeighborY="302161"/>
      <dgm:spPr/>
    </dgm:pt>
    <dgm:pt modelId="{C60B0A90-07DC-41A7-AE7A-9BC7ED6D0B04}" type="pres">
      <dgm:prSet presAssocID="{590A9C8D-B671-48BE-AAD5-83E18EB49703}" presName="c10" presStyleLbl="node1" presStyleIdx="9" presStyleCnt="19" custLinFactX="-71741" custLinFactNeighborX="-100000" custLinFactNeighborY="-13315"/>
      <dgm:spPr/>
    </dgm:pt>
    <dgm:pt modelId="{B5F20F13-24D5-4C15-9A8B-03E56246DA94}" type="pres">
      <dgm:prSet presAssocID="{590A9C8D-B671-48BE-AAD5-83E18EB49703}" presName="c11" presStyleLbl="node1" presStyleIdx="10" presStyleCnt="19" custLinFactX="-59107" custLinFactY="100000" custLinFactNeighborX="-100000" custLinFactNeighborY="101374"/>
      <dgm:spPr/>
    </dgm:pt>
    <dgm:pt modelId="{648AE25E-1147-4355-BF00-F95A81C6B7F9}" type="pres">
      <dgm:prSet presAssocID="{590A9C8D-B671-48BE-AAD5-83E18EB49703}" presName="c12" presStyleLbl="node1" presStyleIdx="11" presStyleCnt="19" custLinFactX="-300000" custLinFactY="129214" custLinFactNeighborX="-391141" custLinFactNeighborY="200000"/>
      <dgm:spPr/>
    </dgm:pt>
    <dgm:pt modelId="{4CFDBE3E-838D-4C12-9F90-A5008EB0AA47}" type="pres">
      <dgm:prSet presAssocID="{590A9C8D-B671-48BE-AAD5-83E18EB49703}" presName="c13" presStyleLbl="node1" presStyleIdx="12" presStyleCnt="19" custLinFactX="-100000" custLinFactNeighborX="-120612" custLinFactNeighborY="96085"/>
      <dgm:spPr/>
    </dgm:pt>
    <dgm:pt modelId="{C2981320-91A8-407C-98ED-D90B7599483E}" type="pres">
      <dgm:prSet presAssocID="{590A9C8D-B671-48BE-AAD5-83E18EB49703}" presName="c14" presStyleLbl="node1" presStyleIdx="13" presStyleCnt="19" custLinFactX="-823168" custLinFactY="-94275" custLinFactNeighborX="-900000" custLinFactNeighborY="-100000"/>
      <dgm:spPr/>
    </dgm:pt>
    <dgm:pt modelId="{207F835B-6BE4-4B99-B7DA-3E75B7DB6E52}" type="pres">
      <dgm:prSet presAssocID="{590A9C8D-B671-48BE-AAD5-83E18EB49703}" presName="c15" presStyleLbl="node1" presStyleIdx="14" presStyleCnt="19" custLinFactX="-915963" custLinFactY="-41489" custLinFactNeighborX="-1000000" custLinFactNeighborY="-100000"/>
      <dgm:spPr/>
    </dgm:pt>
    <dgm:pt modelId="{B666D018-3485-4E51-A5CE-D6445E0208B0}" type="pres">
      <dgm:prSet presAssocID="{590A9C8D-B671-48BE-AAD5-83E18EB49703}" presName="c16" presStyleLbl="node1" presStyleIdx="15" presStyleCnt="19" custLinFactX="-700000" custLinFactY="-100000" custLinFactNeighborX="-768682" custLinFactNeighborY="-182626"/>
      <dgm:spPr/>
    </dgm:pt>
    <dgm:pt modelId="{BF782E48-C8F9-4EA8-8316-80F466FBE924}" type="pres">
      <dgm:prSet presAssocID="{590A9C8D-B671-48BE-AAD5-83E18EB49703}" presName="c17" presStyleLbl="node1" presStyleIdx="16" presStyleCnt="19" custLinFactX="-500000" custLinFactNeighborX="-586181" custLinFactNeighborY="84829"/>
      <dgm:spPr/>
    </dgm:pt>
    <dgm:pt modelId="{1AD6B7C0-0F82-43EF-AC35-AD8C6658BE5B}" type="pres">
      <dgm:prSet presAssocID="{590A9C8D-B671-48BE-AAD5-83E18EB49703}" presName="c18" presStyleLbl="node1" presStyleIdx="17" presStyleCnt="19" custLinFactX="-1100000" custLinFactY="-164524" custLinFactNeighborX="-1191296" custLinFactNeighborY="-200000"/>
      <dgm:spPr/>
    </dgm:pt>
    <dgm:pt modelId="{6EE0153F-6F84-4F4D-AAA4-63B41E3A6A50}" type="pres">
      <dgm:prSet presAssocID="{D6439298-F1E4-493E-9D79-39D6CF3B4A78}" presName="chevronComposite1" presStyleCnt="0"/>
      <dgm:spPr/>
    </dgm:pt>
    <dgm:pt modelId="{66D9EBCB-B9C7-451C-B849-81879602B1AA}" type="pres">
      <dgm:prSet presAssocID="{D6439298-F1E4-493E-9D79-39D6CF3B4A78}" presName="chevron1" presStyleLbl="sibTrans2D1" presStyleIdx="0" presStyleCnt="5" custLinFactNeighborX="-82466" custLinFactNeighborY="27738"/>
      <dgm:spPr/>
    </dgm:pt>
    <dgm:pt modelId="{28176A8E-F5A8-4ACE-A099-AAED04BE75DD}" type="pres">
      <dgm:prSet presAssocID="{D6439298-F1E4-493E-9D79-39D6CF3B4A78}" presName="spChevron1" presStyleCnt="0"/>
      <dgm:spPr/>
    </dgm:pt>
    <dgm:pt modelId="{E7347FFF-475D-47C4-9F57-8612DC68F315}" type="pres">
      <dgm:prSet presAssocID="{422FBF28-7ACC-4BF7-A8E8-96D8151E6D00}" presName="middle" presStyleCnt="0"/>
      <dgm:spPr/>
    </dgm:pt>
    <dgm:pt modelId="{0492A7C7-9494-4422-BBFA-83D11A3B0C1B}" type="pres">
      <dgm:prSet presAssocID="{422FBF28-7ACC-4BF7-A8E8-96D8151E6D00}" presName="parTxMid" presStyleLbl="revTx" presStyleIdx="1" presStyleCnt="5" custScaleX="128856" custScaleY="183335" custLinFactNeighborX="-23188" custLinFactNeighborY="32802"/>
      <dgm:spPr/>
    </dgm:pt>
    <dgm:pt modelId="{ED01F5A6-BA1B-4B22-9FCD-A7139C818A94}" type="pres">
      <dgm:prSet presAssocID="{422FBF28-7ACC-4BF7-A8E8-96D8151E6D00}" presName="spMid" presStyleCnt="0"/>
      <dgm:spPr/>
    </dgm:pt>
    <dgm:pt modelId="{80233735-8058-4B7B-974F-A4EBA9886324}" type="pres">
      <dgm:prSet presAssocID="{47DC92C5-8840-482C-9C5D-98892E569014}" presName="chevronComposite1" presStyleCnt="0"/>
      <dgm:spPr/>
    </dgm:pt>
    <dgm:pt modelId="{DC1735A2-086E-439E-8947-0745E00F8896}" type="pres">
      <dgm:prSet presAssocID="{47DC92C5-8840-482C-9C5D-98892E569014}" presName="chevron1" presStyleLbl="sibTrans2D1" presStyleIdx="1" presStyleCnt="5" custLinFactNeighborX="-31049" custLinFactNeighborY="28056"/>
      <dgm:spPr/>
    </dgm:pt>
    <dgm:pt modelId="{B227FC32-1E9A-43AD-9DCD-741993F8ACA7}" type="pres">
      <dgm:prSet presAssocID="{47DC92C5-8840-482C-9C5D-98892E569014}" presName="spChevron1" presStyleCnt="0"/>
      <dgm:spPr/>
    </dgm:pt>
    <dgm:pt modelId="{F786A4FB-AEAF-4844-8D5B-7541A725CDA1}" type="pres">
      <dgm:prSet presAssocID="{FFCE792F-E61F-4987-ADC1-878074CBF252}" presName="middle" presStyleCnt="0"/>
      <dgm:spPr/>
    </dgm:pt>
    <dgm:pt modelId="{E643C803-42CC-439C-9BD0-AC0AE0C58F20}" type="pres">
      <dgm:prSet presAssocID="{FFCE792F-E61F-4987-ADC1-878074CBF252}" presName="parTxMid" presStyleLbl="revTx" presStyleIdx="2" presStyleCnt="5" custScaleX="113656" custLinFactNeighborX="-6524" custLinFactNeighborY="32714"/>
      <dgm:spPr/>
    </dgm:pt>
    <dgm:pt modelId="{85514674-961C-4E95-A526-389C39D19DE3}" type="pres">
      <dgm:prSet presAssocID="{FFCE792F-E61F-4987-ADC1-878074CBF252}" presName="spMid" presStyleCnt="0"/>
      <dgm:spPr/>
    </dgm:pt>
    <dgm:pt modelId="{680B5F7F-ED67-46E5-B166-F310BE5F7B96}" type="pres">
      <dgm:prSet presAssocID="{2A95E237-6C37-45CF-8BA5-311A4F43B39A}" presName="chevronComposite1" presStyleCnt="0"/>
      <dgm:spPr/>
    </dgm:pt>
    <dgm:pt modelId="{DE3933A6-8905-4185-95B8-0A5707DDD05E}" type="pres">
      <dgm:prSet presAssocID="{2A95E237-6C37-45CF-8BA5-311A4F43B39A}" presName="chevron1" presStyleLbl="sibTrans2D1" presStyleIdx="2" presStyleCnt="5" custLinFactNeighborX="-3511" custLinFactNeighborY="28056"/>
      <dgm:spPr/>
    </dgm:pt>
    <dgm:pt modelId="{D54B4712-48A7-4324-8B68-36ED52F49828}" type="pres">
      <dgm:prSet presAssocID="{2A95E237-6C37-45CF-8BA5-311A4F43B39A}" presName="spChevron1" presStyleCnt="0"/>
      <dgm:spPr/>
    </dgm:pt>
    <dgm:pt modelId="{DB6A12E7-7BFF-4D06-8BEA-427C5037A439}" type="pres">
      <dgm:prSet presAssocID="{55DD2312-71F8-453C-9E67-DBE268CFB09F}" presName="middle" presStyleCnt="0"/>
      <dgm:spPr/>
    </dgm:pt>
    <dgm:pt modelId="{BE56766F-8835-4130-BF12-9A456B224196}" type="pres">
      <dgm:prSet presAssocID="{55DD2312-71F8-453C-9E67-DBE268CFB09F}" presName="parTxMid" presStyleLbl="revTx" presStyleIdx="3" presStyleCnt="5" custScaleX="122861" custLinFactNeighborX="-3599" custLinFactNeighborY="28453"/>
      <dgm:spPr/>
    </dgm:pt>
    <dgm:pt modelId="{B230B261-F3D6-4A2C-BC9A-4C05E7E8987C}" type="pres">
      <dgm:prSet presAssocID="{55DD2312-71F8-453C-9E67-DBE268CFB09F}" presName="spMid" presStyleCnt="0"/>
      <dgm:spPr/>
    </dgm:pt>
    <dgm:pt modelId="{37FDE984-0281-4B20-BE66-BC62BE857A69}" type="pres">
      <dgm:prSet presAssocID="{DE5AC5EE-1EF6-42D8-90AF-5638942DE906}" presName="chevronComposite1" presStyleCnt="0"/>
      <dgm:spPr/>
    </dgm:pt>
    <dgm:pt modelId="{D3F0BBEB-DFCE-4848-BA42-43DCAFDAE9E9}" type="pres">
      <dgm:prSet presAssocID="{DE5AC5EE-1EF6-42D8-90AF-5638942DE906}" presName="chevron1" presStyleLbl="sibTrans2D1" presStyleIdx="3" presStyleCnt="5" custLinFactNeighborX="-15170" custLinFactNeighborY="28056"/>
      <dgm:spPr/>
    </dgm:pt>
    <dgm:pt modelId="{14723C57-2E94-4FE7-9D44-7C6FF2A29578}" type="pres">
      <dgm:prSet presAssocID="{DE5AC5EE-1EF6-42D8-90AF-5638942DE906}" presName="spChevron1" presStyleCnt="0"/>
      <dgm:spPr/>
    </dgm:pt>
    <dgm:pt modelId="{91A84AAC-9984-4786-81F5-94D800DEDCE0}" type="pres">
      <dgm:prSet presAssocID="{A0375B2B-1E6F-45C5-97E9-1884E876E944}" presName="middle" presStyleCnt="0"/>
      <dgm:spPr/>
    </dgm:pt>
    <dgm:pt modelId="{2CBFFC2B-3B5E-4779-9564-206B3344E0A7}" type="pres">
      <dgm:prSet presAssocID="{A0375B2B-1E6F-45C5-97E9-1884E876E944}" presName="parTxMid" presStyleLbl="revTx" presStyleIdx="4" presStyleCnt="5" custScaleX="122861" custLinFactNeighborX="-12780" custLinFactNeighborY="32802"/>
      <dgm:spPr/>
    </dgm:pt>
    <dgm:pt modelId="{0AFDB098-3857-4E84-90F0-FAF33AA3201F}" type="pres">
      <dgm:prSet presAssocID="{A0375B2B-1E6F-45C5-97E9-1884E876E944}" presName="spMid" presStyleCnt="0"/>
      <dgm:spPr/>
    </dgm:pt>
    <dgm:pt modelId="{9F1A4466-5B78-4F3A-8046-667EB9CDA490}" type="pres">
      <dgm:prSet presAssocID="{D002E64C-0E2E-4D27-9F1C-A9C9D4C3C2C5}" presName="chevronComposite1" presStyleCnt="0"/>
      <dgm:spPr/>
    </dgm:pt>
    <dgm:pt modelId="{CB746758-6827-4E06-8E52-D68229CD14E3}" type="pres">
      <dgm:prSet presAssocID="{D002E64C-0E2E-4D27-9F1C-A9C9D4C3C2C5}" presName="chevron1" presStyleLbl="sibTrans2D1" presStyleIdx="4" presStyleCnt="5" custLinFactNeighborX="-21707" custLinFactNeighborY="27738"/>
      <dgm:spPr/>
    </dgm:pt>
    <dgm:pt modelId="{F5F815E6-1232-4A68-BD66-3FA9D85C5273}" type="pres">
      <dgm:prSet presAssocID="{D002E64C-0E2E-4D27-9F1C-A9C9D4C3C2C5}" presName="spChevron1" presStyleCnt="0"/>
      <dgm:spPr/>
    </dgm:pt>
    <dgm:pt modelId="{A3315E08-F920-455A-9149-CAF2909C553D}" type="pres">
      <dgm:prSet presAssocID="{183244E3-DF82-42ED-B5E0-6AFA53B669D8}" presName="last" presStyleCnt="0"/>
      <dgm:spPr/>
    </dgm:pt>
    <dgm:pt modelId="{654FFEF1-B8C6-47CC-B3D2-778CE62AE9E1}" type="pres">
      <dgm:prSet presAssocID="{183244E3-DF82-42ED-B5E0-6AFA53B669D8}" presName="circleTx" presStyleLbl="node1" presStyleIdx="18" presStyleCnt="19" custScaleX="324324" custScaleY="193807" custLinFactNeighborX="-8504" custLinFactNeighborY="3034"/>
      <dgm:spPr/>
    </dgm:pt>
    <dgm:pt modelId="{9DBDD82C-D591-41CA-923B-97B8736D3699}" type="pres">
      <dgm:prSet presAssocID="{183244E3-DF82-42ED-B5E0-6AFA53B669D8}" presName="spN" presStyleCnt="0"/>
      <dgm:spPr/>
    </dgm:pt>
  </dgm:ptLst>
  <dgm:cxnLst>
    <dgm:cxn modelId="{E819670E-91DC-469A-A2EE-9769871A2CAA}" srcId="{0074C362-48B7-4860-8E50-A81FEFDA85CC}" destId="{590A9C8D-B671-48BE-AAD5-83E18EB49703}" srcOrd="0" destOrd="0" parTransId="{308E4EE4-F5C7-455A-8066-0A23B8E52F26}" sibTransId="{D6439298-F1E4-493E-9D79-39D6CF3B4A78}"/>
    <dgm:cxn modelId="{A2F11413-814D-4494-A25A-AA292B1EB4E7}" type="presOf" srcId="{422FBF28-7ACC-4BF7-A8E8-96D8151E6D00}" destId="{0492A7C7-9494-4422-BBFA-83D11A3B0C1B}" srcOrd="0" destOrd="0" presId="urn:microsoft.com/office/officeart/2009/3/layout/RandomtoResultProcess"/>
    <dgm:cxn modelId="{FA6EBE1A-2B94-4D7E-9D52-E0EF81E6D77C}" srcId="{0074C362-48B7-4860-8E50-A81FEFDA85CC}" destId="{422FBF28-7ACC-4BF7-A8E8-96D8151E6D00}" srcOrd="1" destOrd="0" parTransId="{191CF608-A77A-434E-B52A-5DA1067EDE79}" sibTransId="{47DC92C5-8840-482C-9C5D-98892E569014}"/>
    <dgm:cxn modelId="{016F631F-D54C-4717-B994-12B891894A4E}" type="presOf" srcId="{FFCE792F-E61F-4987-ADC1-878074CBF252}" destId="{E643C803-42CC-439C-9BD0-AC0AE0C58F20}" srcOrd="0" destOrd="0" presId="urn:microsoft.com/office/officeart/2009/3/layout/RandomtoResultProcess"/>
    <dgm:cxn modelId="{46FA4A28-E764-44BF-A64C-08544E5210EB}" srcId="{0074C362-48B7-4860-8E50-A81FEFDA85CC}" destId="{A0375B2B-1E6F-45C5-97E9-1884E876E944}" srcOrd="4" destOrd="0" parTransId="{98822E34-0EC8-4751-9D43-62401D23A05D}" sibTransId="{D002E64C-0E2E-4D27-9F1C-A9C9D4C3C2C5}"/>
    <dgm:cxn modelId="{F1E56C31-4EFB-4D92-88C9-F1ABC851CF50}" srcId="{0074C362-48B7-4860-8E50-A81FEFDA85CC}" destId="{FFCE792F-E61F-4987-ADC1-878074CBF252}" srcOrd="2" destOrd="0" parTransId="{EC56DC90-0D19-4F36-B3E7-A24CDF94E74B}" sibTransId="{2A95E237-6C37-45CF-8BA5-311A4F43B39A}"/>
    <dgm:cxn modelId="{B86F4135-294B-43A7-A66C-43C2CE71D230}" type="presOf" srcId="{A0375B2B-1E6F-45C5-97E9-1884E876E944}" destId="{2CBFFC2B-3B5E-4779-9564-206B3344E0A7}" srcOrd="0" destOrd="0" presId="urn:microsoft.com/office/officeart/2009/3/layout/RandomtoResultProcess"/>
    <dgm:cxn modelId="{D22B5097-29C0-4147-9BF7-B46857DF983F}" type="presOf" srcId="{590A9C8D-B671-48BE-AAD5-83E18EB49703}" destId="{99FA08FD-3B53-4E29-BFFB-EE83E9F84E65}" srcOrd="0" destOrd="0" presId="urn:microsoft.com/office/officeart/2009/3/layout/RandomtoResultProcess"/>
    <dgm:cxn modelId="{688C4DA5-8283-4A56-86D2-C8B3AFF2F639}" type="presOf" srcId="{55DD2312-71F8-453C-9E67-DBE268CFB09F}" destId="{BE56766F-8835-4130-BF12-9A456B224196}" srcOrd="0" destOrd="0" presId="urn:microsoft.com/office/officeart/2009/3/layout/RandomtoResultProcess"/>
    <dgm:cxn modelId="{939F52A9-7F77-487C-9CE6-E97C2E6A3452}" srcId="{0074C362-48B7-4860-8E50-A81FEFDA85CC}" destId="{183244E3-DF82-42ED-B5E0-6AFA53B669D8}" srcOrd="5" destOrd="0" parTransId="{432E53AB-36B6-4D09-971B-85AE787DDDE3}" sibTransId="{90C16384-F18E-4479-9569-659660508544}"/>
    <dgm:cxn modelId="{A2C88AB0-1B25-4A79-B5DA-BEC7998FB4BF}" type="presOf" srcId="{0074C362-48B7-4860-8E50-A81FEFDA85CC}" destId="{3F6CA372-2373-4B95-B9DB-21018F6EB7D5}" srcOrd="0" destOrd="0" presId="urn:microsoft.com/office/officeart/2009/3/layout/RandomtoResultProcess"/>
    <dgm:cxn modelId="{568FFEC9-156E-4F1A-9910-9505E6ACEE25}" type="presOf" srcId="{183244E3-DF82-42ED-B5E0-6AFA53B669D8}" destId="{654FFEF1-B8C6-47CC-B3D2-778CE62AE9E1}" srcOrd="0" destOrd="0" presId="urn:microsoft.com/office/officeart/2009/3/layout/RandomtoResultProcess"/>
    <dgm:cxn modelId="{22E32FE5-BCAC-4F6F-B18B-F0A90A1A0755}" srcId="{0074C362-48B7-4860-8E50-A81FEFDA85CC}" destId="{55DD2312-71F8-453C-9E67-DBE268CFB09F}" srcOrd="3" destOrd="0" parTransId="{E440F4EB-8BAC-4EC8-BB9E-04A90FAD4D28}" sibTransId="{DE5AC5EE-1EF6-42D8-90AF-5638942DE906}"/>
    <dgm:cxn modelId="{1934B08A-55FC-4144-A11B-B60FF13C4BE1}" type="presParOf" srcId="{3F6CA372-2373-4B95-B9DB-21018F6EB7D5}" destId="{4F805A53-D0AE-4821-A4F2-EF9D9C87A1C6}" srcOrd="0" destOrd="0" presId="urn:microsoft.com/office/officeart/2009/3/layout/RandomtoResultProcess"/>
    <dgm:cxn modelId="{D1EC9186-DADB-4232-9793-BD046F58B364}" type="presParOf" srcId="{4F805A53-D0AE-4821-A4F2-EF9D9C87A1C6}" destId="{99FA08FD-3B53-4E29-BFFB-EE83E9F84E65}" srcOrd="0" destOrd="0" presId="urn:microsoft.com/office/officeart/2009/3/layout/RandomtoResultProcess"/>
    <dgm:cxn modelId="{3F1C841F-A4E3-40D8-A9A6-71C2EE58B8EE}" type="presParOf" srcId="{4F805A53-D0AE-4821-A4F2-EF9D9C87A1C6}" destId="{7D416EDA-B33D-4DF8-9836-E6D121B62231}" srcOrd="1" destOrd="0" presId="urn:microsoft.com/office/officeart/2009/3/layout/RandomtoResultProcess"/>
    <dgm:cxn modelId="{EAB7C6D4-3847-4F44-8B3A-8B24E562F35E}" type="presParOf" srcId="{4F805A53-D0AE-4821-A4F2-EF9D9C87A1C6}" destId="{6EEF3936-6F65-4B9C-9D87-2BCD8607D406}" srcOrd="2" destOrd="0" presId="urn:microsoft.com/office/officeart/2009/3/layout/RandomtoResultProcess"/>
    <dgm:cxn modelId="{0D28670D-ECF1-4053-8B9F-6BC949A9B299}" type="presParOf" srcId="{4F805A53-D0AE-4821-A4F2-EF9D9C87A1C6}" destId="{4E7A6826-90FB-47FF-8482-672480EA186C}" srcOrd="3" destOrd="0" presId="urn:microsoft.com/office/officeart/2009/3/layout/RandomtoResultProcess"/>
    <dgm:cxn modelId="{90F15459-DC28-43E3-A3FA-53FE63DE4A53}" type="presParOf" srcId="{4F805A53-D0AE-4821-A4F2-EF9D9C87A1C6}" destId="{B3BDB9C4-C5FA-48FF-A5EB-EBB0A19D1BED}" srcOrd="4" destOrd="0" presId="urn:microsoft.com/office/officeart/2009/3/layout/RandomtoResultProcess"/>
    <dgm:cxn modelId="{83B9AA81-6583-4D06-9C06-BAF489050994}" type="presParOf" srcId="{4F805A53-D0AE-4821-A4F2-EF9D9C87A1C6}" destId="{8488F2F1-D6F4-4977-ACFD-49F68F36421E}" srcOrd="5" destOrd="0" presId="urn:microsoft.com/office/officeart/2009/3/layout/RandomtoResultProcess"/>
    <dgm:cxn modelId="{376F9CBB-D4C2-4F7E-B393-F6C420A10FD9}" type="presParOf" srcId="{4F805A53-D0AE-4821-A4F2-EF9D9C87A1C6}" destId="{7C574E25-1F7F-4F1D-B83C-B0F7A9765934}" srcOrd="6" destOrd="0" presId="urn:microsoft.com/office/officeart/2009/3/layout/RandomtoResultProcess"/>
    <dgm:cxn modelId="{CA1622DF-8301-4134-AAB9-8A59903B6848}" type="presParOf" srcId="{4F805A53-D0AE-4821-A4F2-EF9D9C87A1C6}" destId="{FBEC09E2-B1A1-4175-BD81-15E994B3B5E5}" srcOrd="7" destOrd="0" presId="urn:microsoft.com/office/officeart/2009/3/layout/RandomtoResultProcess"/>
    <dgm:cxn modelId="{A340FA32-D073-4AFE-92F0-43FFF0AE9208}" type="presParOf" srcId="{4F805A53-D0AE-4821-A4F2-EF9D9C87A1C6}" destId="{F50C9918-E664-4BBD-8B96-A24CB87F09AA}" srcOrd="8" destOrd="0" presId="urn:microsoft.com/office/officeart/2009/3/layout/RandomtoResultProcess"/>
    <dgm:cxn modelId="{B34839BB-E578-46AC-8A68-142118272B24}" type="presParOf" srcId="{4F805A53-D0AE-4821-A4F2-EF9D9C87A1C6}" destId="{7FF047D9-255F-4599-A551-F8D9D94D2149}" srcOrd="9" destOrd="0" presId="urn:microsoft.com/office/officeart/2009/3/layout/RandomtoResultProcess"/>
    <dgm:cxn modelId="{9C7EF49C-99A0-493B-85AE-646FA3DF4843}" type="presParOf" srcId="{4F805A53-D0AE-4821-A4F2-EF9D9C87A1C6}" destId="{C60B0A90-07DC-41A7-AE7A-9BC7ED6D0B04}" srcOrd="10" destOrd="0" presId="urn:microsoft.com/office/officeart/2009/3/layout/RandomtoResultProcess"/>
    <dgm:cxn modelId="{0CD9665F-7E4E-4DF3-9985-0714144A0159}" type="presParOf" srcId="{4F805A53-D0AE-4821-A4F2-EF9D9C87A1C6}" destId="{B5F20F13-24D5-4C15-9A8B-03E56246DA94}" srcOrd="11" destOrd="0" presId="urn:microsoft.com/office/officeart/2009/3/layout/RandomtoResultProcess"/>
    <dgm:cxn modelId="{C4968059-8F8D-4EAA-BE9C-9C3CCD221E3C}" type="presParOf" srcId="{4F805A53-D0AE-4821-A4F2-EF9D9C87A1C6}" destId="{648AE25E-1147-4355-BF00-F95A81C6B7F9}" srcOrd="12" destOrd="0" presId="urn:microsoft.com/office/officeart/2009/3/layout/RandomtoResultProcess"/>
    <dgm:cxn modelId="{537D6E49-9530-494F-A939-3FCF506D65EA}" type="presParOf" srcId="{4F805A53-D0AE-4821-A4F2-EF9D9C87A1C6}" destId="{4CFDBE3E-838D-4C12-9F90-A5008EB0AA47}" srcOrd="13" destOrd="0" presId="urn:microsoft.com/office/officeart/2009/3/layout/RandomtoResultProcess"/>
    <dgm:cxn modelId="{42FA2640-7AF5-4716-B7AD-0C084C0B13CC}" type="presParOf" srcId="{4F805A53-D0AE-4821-A4F2-EF9D9C87A1C6}" destId="{C2981320-91A8-407C-98ED-D90B7599483E}" srcOrd="14" destOrd="0" presId="urn:microsoft.com/office/officeart/2009/3/layout/RandomtoResultProcess"/>
    <dgm:cxn modelId="{8C1571A3-998C-489A-A23D-74CA50B3B7AA}" type="presParOf" srcId="{4F805A53-D0AE-4821-A4F2-EF9D9C87A1C6}" destId="{207F835B-6BE4-4B99-B7DA-3E75B7DB6E52}" srcOrd="15" destOrd="0" presId="urn:microsoft.com/office/officeart/2009/3/layout/RandomtoResultProcess"/>
    <dgm:cxn modelId="{81203A6C-7B19-4261-AF65-EC4C6AF43FD9}" type="presParOf" srcId="{4F805A53-D0AE-4821-A4F2-EF9D9C87A1C6}" destId="{B666D018-3485-4E51-A5CE-D6445E0208B0}" srcOrd="16" destOrd="0" presId="urn:microsoft.com/office/officeart/2009/3/layout/RandomtoResultProcess"/>
    <dgm:cxn modelId="{4AF48F5F-D9A0-4886-9B65-72F7B5334AA5}" type="presParOf" srcId="{4F805A53-D0AE-4821-A4F2-EF9D9C87A1C6}" destId="{BF782E48-C8F9-4EA8-8316-80F466FBE924}" srcOrd="17" destOrd="0" presId="urn:microsoft.com/office/officeart/2009/3/layout/RandomtoResultProcess"/>
    <dgm:cxn modelId="{0ED3E030-33AB-42C7-AF22-633797BC67B6}" type="presParOf" srcId="{4F805A53-D0AE-4821-A4F2-EF9D9C87A1C6}" destId="{1AD6B7C0-0F82-43EF-AC35-AD8C6658BE5B}" srcOrd="18" destOrd="0" presId="urn:microsoft.com/office/officeart/2009/3/layout/RandomtoResultProcess"/>
    <dgm:cxn modelId="{F2D397DD-F427-4908-AEC2-AB6874A0C49E}" type="presParOf" srcId="{3F6CA372-2373-4B95-B9DB-21018F6EB7D5}" destId="{6EE0153F-6F84-4F4D-AAA4-63B41E3A6A50}" srcOrd="1" destOrd="0" presId="urn:microsoft.com/office/officeart/2009/3/layout/RandomtoResultProcess"/>
    <dgm:cxn modelId="{649F8937-5B3A-4235-A117-63FC7EDF64D2}" type="presParOf" srcId="{6EE0153F-6F84-4F4D-AAA4-63B41E3A6A50}" destId="{66D9EBCB-B9C7-451C-B849-81879602B1AA}" srcOrd="0" destOrd="0" presId="urn:microsoft.com/office/officeart/2009/3/layout/RandomtoResultProcess"/>
    <dgm:cxn modelId="{A7FF0722-A0F3-4965-81EE-DF3157BAACD3}" type="presParOf" srcId="{6EE0153F-6F84-4F4D-AAA4-63B41E3A6A50}" destId="{28176A8E-F5A8-4ACE-A099-AAED04BE75DD}" srcOrd="1" destOrd="0" presId="urn:microsoft.com/office/officeart/2009/3/layout/RandomtoResultProcess"/>
    <dgm:cxn modelId="{E8130769-5B1A-4F67-BE05-B3752017AA06}" type="presParOf" srcId="{3F6CA372-2373-4B95-B9DB-21018F6EB7D5}" destId="{E7347FFF-475D-47C4-9F57-8612DC68F315}" srcOrd="2" destOrd="0" presId="urn:microsoft.com/office/officeart/2009/3/layout/RandomtoResultProcess"/>
    <dgm:cxn modelId="{D3E32FEB-D7ED-43D6-8F12-1CA635B68D09}" type="presParOf" srcId="{E7347FFF-475D-47C4-9F57-8612DC68F315}" destId="{0492A7C7-9494-4422-BBFA-83D11A3B0C1B}" srcOrd="0" destOrd="0" presId="urn:microsoft.com/office/officeart/2009/3/layout/RandomtoResultProcess"/>
    <dgm:cxn modelId="{C6FF7464-9DC1-40B5-87B2-7B166842D5C3}" type="presParOf" srcId="{E7347FFF-475D-47C4-9F57-8612DC68F315}" destId="{ED01F5A6-BA1B-4B22-9FCD-A7139C818A94}" srcOrd="1" destOrd="0" presId="urn:microsoft.com/office/officeart/2009/3/layout/RandomtoResultProcess"/>
    <dgm:cxn modelId="{205A1364-0835-48F1-B376-11BDD50B9CA3}" type="presParOf" srcId="{3F6CA372-2373-4B95-B9DB-21018F6EB7D5}" destId="{80233735-8058-4B7B-974F-A4EBA9886324}" srcOrd="3" destOrd="0" presId="urn:microsoft.com/office/officeart/2009/3/layout/RandomtoResultProcess"/>
    <dgm:cxn modelId="{D80F8BA3-309F-4A37-87B0-64B0DC1F0594}" type="presParOf" srcId="{80233735-8058-4B7B-974F-A4EBA9886324}" destId="{DC1735A2-086E-439E-8947-0745E00F8896}" srcOrd="0" destOrd="0" presId="urn:microsoft.com/office/officeart/2009/3/layout/RandomtoResultProcess"/>
    <dgm:cxn modelId="{3535ECB2-29A5-432A-82DD-A38481B9AAB1}" type="presParOf" srcId="{80233735-8058-4B7B-974F-A4EBA9886324}" destId="{B227FC32-1E9A-43AD-9DCD-741993F8ACA7}" srcOrd="1" destOrd="0" presId="urn:microsoft.com/office/officeart/2009/3/layout/RandomtoResultProcess"/>
    <dgm:cxn modelId="{82199172-38D9-4C46-8524-5E2BE09644EC}" type="presParOf" srcId="{3F6CA372-2373-4B95-B9DB-21018F6EB7D5}" destId="{F786A4FB-AEAF-4844-8D5B-7541A725CDA1}" srcOrd="4" destOrd="0" presId="urn:microsoft.com/office/officeart/2009/3/layout/RandomtoResultProcess"/>
    <dgm:cxn modelId="{CF40EC29-EFF3-42CF-95DB-B334B2839384}" type="presParOf" srcId="{F786A4FB-AEAF-4844-8D5B-7541A725CDA1}" destId="{E643C803-42CC-439C-9BD0-AC0AE0C58F20}" srcOrd="0" destOrd="0" presId="urn:microsoft.com/office/officeart/2009/3/layout/RandomtoResultProcess"/>
    <dgm:cxn modelId="{32E94ED7-F062-472A-A481-01923CADB221}" type="presParOf" srcId="{F786A4FB-AEAF-4844-8D5B-7541A725CDA1}" destId="{85514674-961C-4E95-A526-389C39D19DE3}" srcOrd="1" destOrd="0" presId="urn:microsoft.com/office/officeart/2009/3/layout/RandomtoResultProcess"/>
    <dgm:cxn modelId="{C6A83132-A3E9-4C2C-B56E-84F6BCADBE5E}" type="presParOf" srcId="{3F6CA372-2373-4B95-B9DB-21018F6EB7D5}" destId="{680B5F7F-ED67-46E5-B166-F310BE5F7B96}" srcOrd="5" destOrd="0" presId="urn:microsoft.com/office/officeart/2009/3/layout/RandomtoResultProcess"/>
    <dgm:cxn modelId="{664161C1-2AAF-4135-92D3-786985903FE2}" type="presParOf" srcId="{680B5F7F-ED67-46E5-B166-F310BE5F7B96}" destId="{DE3933A6-8905-4185-95B8-0A5707DDD05E}" srcOrd="0" destOrd="0" presId="urn:microsoft.com/office/officeart/2009/3/layout/RandomtoResultProcess"/>
    <dgm:cxn modelId="{52A68974-1E54-4A7B-8047-33C5AB042805}" type="presParOf" srcId="{680B5F7F-ED67-46E5-B166-F310BE5F7B96}" destId="{D54B4712-48A7-4324-8B68-36ED52F49828}" srcOrd="1" destOrd="0" presId="urn:microsoft.com/office/officeart/2009/3/layout/RandomtoResultProcess"/>
    <dgm:cxn modelId="{101E1E7F-2DBC-4377-9F86-07F654B2E204}" type="presParOf" srcId="{3F6CA372-2373-4B95-B9DB-21018F6EB7D5}" destId="{DB6A12E7-7BFF-4D06-8BEA-427C5037A439}" srcOrd="6" destOrd="0" presId="urn:microsoft.com/office/officeart/2009/3/layout/RandomtoResultProcess"/>
    <dgm:cxn modelId="{99FA3D43-0818-417A-A6A9-90B6A8B4E4B1}" type="presParOf" srcId="{DB6A12E7-7BFF-4D06-8BEA-427C5037A439}" destId="{BE56766F-8835-4130-BF12-9A456B224196}" srcOrd="0" destOrd="0" presId="urn:microsoft.com/office/officeart/2009/3/layout/RandomtoResultProcess"/>
    <dgm:cxn modelId="{B1E078AC-4A4E-4318-B314-CE9E3F3C80B1}" type="presParOf" srcId="{DB6A12E7-7BFF-4D06-8BEA-427C5037A439}" destId="{B230B261-F3D6-4A2C-BC9A-4C05E7E8987C}" srcOrd="1" destOrd="0" presId="urn:microsoft.com/office/officeart/2009/3/layout/RandomtoResultProcess"/>
    <dgm:cxn modelId="{2B34349D-AC83-47E7-85D1-C2EFEECA2F4E}" type="presParOf" srcId="{3F6CA372-2373-4B95-B9DB-21018F6EB7D5}" destId="{37FDE984-0281-4B20-BE66-BC62BE857A69}" srcOrd="7" destOrd="0" presId="urn:microsoft.com/office/officeart/2009/3/layout/RandomtoResultProcess"/>
    <dgm:cxn modelId="{3A1E3D2C-2E3F-449D-9BE1-3216BDA4B13A}" type="presParOf" srcId="{37FDE984-0281-4B20-BE66-BC62BE857A69}" destId="{D3F0BBEB-DFCE-4848-BA42-43DCAFDAE9E9}" srcOrd="0" destOrd="0" presId="urn:microsoft.com/office/officeart/2009/3/layout/RandomtoResultProcess"/>
    <dgm:cxn modelId="{C4D6A307-35FB-44A6-9E9D-7A7CEBB7B037}" type="presParOf" srcId="{37FDE984-0281-4B20-BE66-BC62BE857A69}" destId="{14723C57-2E94-4FE7-9D44-7C6FF2A29578}" srcOrd="1" destOrd="0" presId="urn:microsoft.com/office/officeart/2009/3/layout/RandomtoResultProcess"/>
    <dgm:cxn modelId="{D4E1BCF7-BFAE-455A-BEF5-B71FF60F5B92}" type="presParOf" srcId="{3F6CA372-2373-4B95-B9DB-21018F6EB7D5}" destId="{91A84AAC-9984-4786-81F5-94D800DEDCE0}" srcOrd="8" destOrd="0" presId="urn:microsoft.com/office/officeart/2009/3/layout/RandomtoResultProcess"/>
    <dgm:cxn modelId="{25C36871-2F3D-466F-8BE8-427931C8A039}" type="presParOf" srcId="{91A84AAC-9984-4786-81F5-94D800DEDCE0}" destId="{2CBFFC2B-3B5E-4779-9564-206B3344E0A7}" srcOrd="0" destOrd="0" presId="urn:microsoft.com/office/officeart/2009/3/layout/RandomtoResultProcess"/>
    <dgm:cxn modelId="{B7ADFDA6-D97A-4205-A4BD-9E5D7CA88459}" type="presParOf" srcId="{91A84AAC-9984-4786-81F5-94D800DEDCE0}" destId="{0AFDB098-3857-4E84-90F0-FAF33AA3201F}" srcOrd="1" destOrd="0" presId="urn:microsoft.com/office/officeart/2009/3/layout/RandomtoResultProcess"/>
    <dgm:cxn modelId="{07DDD81C-43CF-476A-9055-DC58C3FA24B1}" type="presParOf" srcId="{3F6CA372-2373-4B95-B9DB-21018F6EB7D5}" destId="{9F1A4466-5B78-4F3A-8046-667EB9CDA490}" srcOrd="9" destOrd="0" presId="urn:microsoft.com/office/officeart/2009/3/layout/RandomtoResultProcess"/>
    <dgm:cxn modelId="{9EB2F563-6256-4E1B-84CD-801A35326492}" type="presParOf" srcId="{9F1A4466-5B78-4F3A-8046-667EB9CDA490}" destId="{CB746758-6827-4E06-8E52-D68229CD14E3}" srcOrd="0" destOrd="0" presId="urn:microsoft.com/office/officeart/2009/3/layout/RandomtoResultProcess"/>
    <dgm:cxn modelId="{82BFA651-E184-4C28-B6A9-D5B5C89E394F}" type="presParOf" srcId="{9F1A4466-5B78-4F3A-8046-667EB9CDA490}" destId="{F5F815E6-1232-4A68-BD66-3FA9D85C5273}" srcOrd="1" destOrd="0" presId="urn:microsoft.com/office/officeart/2009/3/layout/RandomtoResultProcess"/>
    <dgm:cxn modelId="{30A463BA-A1BA-4294-AC6B-B71388C8DCA4}" type="presParOf" srcId="{3F6CA372-2373-4B95-B9DB-21018F6EB7D5}" destId="{A3315E08-F920-455A-9149-CAF2909C553D}" srcOrd="10" destOrd="0" presId="urn:microsoft.com/office/officeart/2009/3/layout/RandomtoResultProcess"/>
    <dgm:cxn modelId="{B610404D-3003-44C6-876D-A76708C48676}" type="presParOf" srcId="{A3315E08-F920-455A-9149-CAF2909C553D}" destId="{654FFEF1-B8C6-47CC-B3D2-778CE62AE9E1}" srcOrd="0" destOrd="0" presId="urn:microsoft.com/office/officeart/2009/3/layout/RandomtoResultProcess"/>
    <dgm:cxn modelId="{2580C483-18E2-4452-90CA-37B6D3F35FDE}" type="presParOf" srcId="{A3315E08-F920-455A-9149-CAF2909C553D}" destId="{9DBDD82C-D591-41CA-923B-97B8736D3699}" srcOrd="1" destOrd="0" presId="urn:microsoft.com/office/officeart/2009/3/layout/RandomtoResult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1A35392-AFFC-40A3-8A04-BCEC0340D544}"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s-CO"/>
        </a:p>
      </dgm:t>
    </dgm:pt>
    <dgm:pt modelId="{9E8C1DB3-D609-45FF-BE4C-023D9FB4F971}">
      <dgm:prSet phldrT="[Texto]" custT="1"/>
      <dgm:spPr/>
      <dgm:t>
        <a:bodyPr/>
        <a:lstStyle/>
        <a:p>
          <a:pPr algn="ctr"/>
          <a:r>
            <a:rPr lang="es-CO" sz="1400" dirty="0">
              <a:latin typeface="Arial Narrow" panose="020B0606020202030204" pitchFamily="34" charset="0"/>
            </a:rPr>
            <a:t>Art. 7  </a:t>
          </a:r>
        </a:p>
        <a:p>
          <a:pPr algn="ctr"/>
          <a:r>
            <a:rPr lang="es-CO" sz="1400" dirty="0">
              <a:latin typeface="Arial Narrow" panose="020B0606020202030204" pitchFamily="34" charset="0"/>
            </a:rPr>
            <a:t>Celebración de acuerdos con población campesina en áreas protegidas del SINAP</a:t>
          </a:r>
        </a:p>
      </dgm:t>
    </dgm:pt>
    <dgm:pt modelId="{A8125A9A-EF6A-49E1-B57E-B38A79FC39E6}" type="sibTrans" cxnId="{0F9775BB-3079-4C16-A424-C079DECD0431}">
      <dgm:prSet/>
      <dgm:spPr/>
      <dgm:t>
        <a:bodyPr/>
        <a:lstStyle/>
        <a:p>
          <a:endParaRPr lang="es-CO">
            <a:latin typeface="Arial Narrow" panose="020B0606020202030204" pitchFamily="34" charset="0"/>
          </a:endParaRPr>
        </a:p>
      </dgm:t>
    </dgm:pt>
    <dgm:pt modelId="{3D9AC857-D517-4DF9-A09A-6AB93DAD19CD}" type="parTrans" cxnId="{0F9775BB-3079-4C16-A424-C079DECD0431}">
      <dgm:prSet/>
      <dgm:spPr/>
      <dgm:t>
        <a:bodyPr/>
        <a:lstStyle/>
        <a:p>
          <a:endParaRPr lang="es-CO">
            <a:latin typeface="Arial Narrow" panose="020B0606020202030204" pitchFamily="34" charset="0"/>
          </a:endParaRPr>
        </a:p>
      </dgm:t>
    </dgm:pt>
    <dgm:pt modelId="{58504444-1EA5-454A-BBF4-F794C6B59A6B}" type="pres">
      <dgm:prSet presAssocID="{E1A35392-AFFC-40A3-8A04-BCEC0340D544}" presName="composite" presStyleCnt="0">
        <dgm:presLayoutVars>
          <dgm:chMax val="1"/>
          <dgm:dir/>
          <dgm:resizeHandles val="exact"/>
        </dgm:presLayoutVars>
      </dgm:prSet>
      <dgm:spPr/>
    </dgm:pt>
    <dgm:pt modelId="{E134ADE0-9231-4E65-97F8-FC6F97924438}" type="pres">
      <dgm:prSet presAssocID="{E1A35392-AFFC-40A3-8A04-BCEC0340D544}" presName="radial" presStyleCnt="0">
        <dgm:presLayoutVars>
          <dgm:animLvl val="ctr"/>
        </dgm:presLayoutVars>
      </dgm:prSet>
      <dgm:spPr/>
    </dgm:pt>
    <dgm:pt modelId="{B53AC57C-E850-40E7-AD18-E6540EE275B7}" type="pres">
      <dgm:prSet presAssocID="{9E8C1DB3-D609-45FF-BE4C-023D9FB4F971}" presName="centerShape" presStyleLbl="vennNode1" presStyleIdx="0" presStyleCnt="1" custScaleX="43607" custScaleY="30421" custLinFactNeighborX="-2232" custLinFactNeighborY="-7631"/>
      <dgm:spPr/>
    </dgm:pt>
  </dgm:ptLst>
  <dgm:cxnLst>
    <dgm:cxn modelId="{9117852A-8AE3-4F62-88A0-9B4BD36F1CF6}" type="presOf" srcId="{9E8C1DB3-D609-45FF-BE4C-023D9FB4F971}" destId="{B53AC57C-E850-40E7-AD18-E6540EE275B7}" srcOrd="0" destOrd="0" presId="urn:microsoft.com/office/officeart/2005/8/layout/radial3"/>
    <dgm:cxn modelId="{0F9775BB-3079-4C16-A424-C079DECD0431}" srcId="{E1A35392-AFFC-40A3-8A04-BCEC0340D544}" destId="{9E8C1DB3-D609-45FF-BE4C-023D9FB4F971}" srcOrd="0" destOrd="0" parTransId="{3D9AC857-D517-4DF9-A09A-6AB93DAD19CD}" sibTransId="{A8125A9A-EF6A-49E1-B57E-B38A79FC39E6}"/>
    <dgm:cxn modelId="{06BA86DB-946B-4846-AE09-951453E313A5}" type="presOf" srcId="{E1A35392-AFFC-40A3-8A04-BCEC0340D544}" destId="{58504444-1EA5-454A-BBF4-F794C6B59A6B}" srcOrd="0" destOrd="0" presId="urn:microsoft.com/office/officeart/2005/8/layout/radial3"/>
    <dgm:cxn modelId="{E67DF7FC-DA71-443F-9BB4-D53D49BE116F}" type="presParOf" srcId="{58504444-1EA5-454A-BBF4-F794C6B59A6B}" destId="{E134ADE0-9231-4E65-97F8-FC6F97924438}" srcOrd="0" destOrd="0" presId="urn:microsoft.com/office/officeart/2005/8/layout/radial3"/>
    <dgm:cxn modelId="{0FC60674-F854-46F1-AA86-026C30DBD331}" type="presParOf" srcId="{E134ADE0-9231-4E65-97F8-FC6F97924438}" destId="{B53AC57C-E850-40E7-AD18-E6540EE275B7}" srcOrd="0"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0892333-EBE1-4040-B582-1B24D6BB37B5}" type="doc">
      <dgm:prSet loTypeId="urn:microsoft.com/office/officeart/2005/8/layout/pyramid2" loCatId="list" qsTypeId="urn:microsoft.com/office/officeart/2005/8/quickstyle/simple1" qsCatId="simple" csTypeId="urn:microsoft.com/office/officeart/2005/8/colors/colorful5" csCatId="colorful" phldr="1"/>
      <dgm:spPr/>
      <dgm:t>
        <a:bodyPr/>
        <a:lstStyle/>
        <a:p>
          <a:endParaRPr lang="es-CO"/>
        </a:p>
      </dgm:t>
    </dgm:pt>
    <dgm:pt modelId="{FBDF80D5-8ACD-45D3-AB11-97B01F7A39F4}">
      <dgm:prSet phldrT="[Texto]" custT="1"/>
      <dgm:spPr/>
      <dgm:t>
        <a:bodyPr/>
        <a:lstStyle/>
        <a:p>
          <a:r>
            <a:rPr lang="es-CO" sz="1400" b="1" dirty="0">
              <a:effectLst/>
              <a:latin typeface="Arial Narrow" panose="020B0606020202030204" pitchFamily="34" charset="0"/>
            </a:rPr>
            <a:t>Organización de la Gestión Catastral Multipropósito  </a:t>
          </a:r>
        </a:p>
        <a:p>
          <a:r>
            <a:rPr lang="es-CO" sz="1400" dirty="0">
              <a:latin typeface="Arial Narrow" panose="020B0606020202030204" pitchFamily="34" charset="0"/>
            </a:rPr>
            <a:t>- ¿Quién puede realizarla?</a:t>
          </a:r>
        </a:p>
        <a:p>
          <a:r>
            <a:rPr lang="es-CO" sz="1400" dirty="0">
              <a:latin typeface="Arial Narrow" panose="020B0606020202030204" pitchFamily="34" charset="0"/>
            </a:rPr>
            <a:t>- Órganos de control y vigilancia</a:t>
          </a:r>
        </a:p>
        <a:p>
          <a:r>
            <a:rPr lang="es-CO" sz="1400" dirty="0">
              <a:latin typeface="Arial Narrow" panose="020B0606020202030204" pitchFamily="34" charset="0"/>
            </a:rPr>
            <a:t>- Arts. 79, 80 y 81.</a:t>
          </a:r>
        </a:p>
      </dgm:t>
    </dgm:pt>
    <dgm:pt modelId="{7664B340-FCD5-4A9F-9E4A-E75CB5564116}" type="parTrans" cxnId="{E6303DF4-7C32-42B5-BBEE-6EFA82989E7C}">
      <dgm:prSet/>
      <dgm:spPr/>
      <dgm:t>
        <a:bodyPr/>
        <a:lstStyle/>
        <a:p>
          <a:endParaRPr lang="es-CO"/>
        </a:p>
      </dgm:t>
    </dgm:pt>
    <dgm:pt modelId="{4B78155D-7169-4A7F-A21E-15CA42843490}" type="sibTrans" cxnId="{E6303DF4-7C32-42B5-BBEE-6EFA82989E7C}">
      <dgm:prSet/>
      <dgm:spPr/>
      <dgm:t>
        <a:bodyPr/>
        <a:lstStyle/>
        <a:p>
          <a:endParaRPr lang="es-CO"/>
        </a:p>
      </dgm:t>
    </dgm:pt>
    <dgm:pt modelId="{AFA12D6E-46F8-4E65-9192-9124006EF731}">
      <dgm:prSet phldrT="[Texto]" custT="1"/>
      <dgm:spPr/>
      <dgm:t>
        <a:bodyPr/>
        <a:lstStyle/>
        <a:p>
          <a:endParaRPr lang="es-CO" sz="1200" dirty="0"/>
        </a:p>
        <a:p>
          <a:r>
            <a:rPr lang="es-CO" sz="1400" dirty="0">
              <a:latin typeface="Arial Narrow" panose="020B0606020202030204" pitchFamily="34" charset="0"/>
            </a:rPr>
            <a:t>Art. 86 – Eliminación de trámite de Reparto Notarial – </a:t>
          </a:r>
          <a:r>
            <a:rPr lang="es-CO" sz="1400" b="1" dirty="0">
              <a:latin typeface="Arial Narrow" panose="020B0606020202030204" pitchFamily="34" charset="0"/>
            </a:rPr>
            <a:t>Circular N° 2885 del 30 de mayo de 2019</a:t>
          </a:r>
          <a:r>
            <a:rPr lang="es-CO" sz="1400" dirty="0">
              <a:latin typeface="Arial Narrow" panose="020B0606020202030204" pitchFamily="34" charset="0"/>
            </a:rPr>
            <a:t> (Interpretación) – Vicepresidencia Jurídica.</a:t>
          </a:r>
        </a:p>
        <a:p>
          <a:r>
            <a:rPr lang="es-CO" sz="1400" dirty="0">
              <a:latin typeface="Arial Narrow" panose="020B0606020202030204" pitchFamily="34" charset="0"/>
            </a:rPr>
            <a:t>- Actividad a desarrollar: Oficiar a  la Superintendencia de Notariado y Registro para aclarar la implementación del articulo 86.</a:t>
          </a:r>
        </a:p>
        <a:p>
          <a:endParaRPr lang="es-CO" sz="1200" dirty="0"/>
        </a:p>
      </dgm:t>
    </dgm:pt>
    <dgm:pt modelId="{DFCAAC73-EB9C-4DD3-B88A-AB0895CA4ECE}" type="parTrans" cxnId="{96EE79BE-1163-4DEE-9B61-2EEC86409D0D}">
      <dgm:prSet/>
      <dgm:spPr/>
      <dgm:t>
        <a:bodyPr/>
        <a:lstStyle/>
        <a:p>
          <a:endParaRPr lang="es-CO"/>
        </a:p>
      </dgm:t>
    </dgm:pt>
    <dgm:pt modelId="{7D4661E2-A68C-401D-9FBC-E65A8AEFEECC}" type="sibTrans" cxnId="{96EE79BE-1163-4DEE-9B61-2EEC86409D0D}">
      <dgm:prSet/>
      <dgm:spPr/>
      <dgm:t>
        <a:bodyPr/>
        <a:lstStyle/>
        <a:p>
          <a:endParaRPr lang="es-CO"/>
        </a:p>
      </dgm:t>
    </dgm:pt>
    <dgm:pt modelId="{15E383A7-0D85-4DDD-B802-956A94E513E5}">
      <dgm:prSet phldrT="[Texto]" custT="1"/>
      <dgm:spPr/>
      <dgm:t>
        <a:bodyPr/>
        <a:lstStyle/>
        <a:p>
          <a:endParaRPr lang="es-CO" sz="1400" dirty="0">
            <a:latin typeface="Arial Narrow" panose="020B0606020202030204" pitchFamily="34" charset="0"/>
          </a:endParaRPr>
        </a:p>
        <a:p>
          <a:r>
            <a:rPr lang="es-CO" sz="1400" dirty="0">
              <a:latin typeface="Arial Narrow" panose="020B0606020202030204" pitchFamily="34" charset="0"/>
            </a:rPr>
            <a:t>Art. 73 – Enajenación de bienes de interés cultural. </a:t>
          </a:r>
        </a:p>
        <a:p>
          <a:r>
            <a:rPr lang="es-CO" sz="1400" b="1" dirty="0">
              <a:latin typeface="Arial Narrow" panose="020B0606020202030204" pitchFamily="34" charset="0"/>
            </a:rPr>
            <a:t>Caso particular: Hotel El Prado</a:t>
          </a:r>
          <a:r>
            <a:rPr lang="es-CO" sz="1400" dirty="0">
              <a:latin typeface="Arial Narrow" panose="020B0606020202030204" pitchFamily="34" charset="0"/>
            </a:rPr>
            <a:t> </a:t>
          </a:r>
        </a:p>
        <a:p>
          <a:endParaRPr lang="es-CO" sz="1200" dirty="0"/>
        </a:p>
      </dgm:t>
    </dgm:pt>
    <dgm:pt modelId="{1F3F3A56-E3A3-4263-9C18-705F0F7FFB91}" type="parTrans" cxnId="{D3AB8E4F-9A48-4D58-A11E-34AAF25020B2}">
      <dgm:prSet/>
      <dgm:spPr/>
      <dgm:t>
        <a:bodyPr/>
        <a:lstStyle/>
        <a:p>
          <a:endParaRPr lang="es-CO"/>
        </a:p>
      </dgm:t>
    </dgm:pt>
    <dgm:pt modelId="{A66F4174-61F8-4C77-8BBE-82DC139309FB}" type="sibTrans" cxnId="{D3AB8E4F-9A48-4D58-A11E-34AAF25020B2}">
      <dgm:prSet/>
      <dgm:spPr/>
      <dgm:t>
        <a:bodyPr/>
        <a:lstStyle/>
        <a:p>
          <a:endParaRPr lang="es-CO"/>
        </a:p>
      </dgm:t>
    </dgm:pt>
    <dgm:pt modelId="{5B97FCCA-3F24-4CE1-A343-A4433B1F7863}" type="pres">
      <dgm:prSet presAssocID="{00892333-EBE1-4040-B582-1B24D6BB37B5}" presName="compositeShape" presStyleCnt="0">
        <dgm:presLayoutVars>
          <dgm:dir/>
          <dgm:resizeHandles/>
        </dgm:presLayoutVars>
      </dgm:prSet>
      <dgm:spPr/>
    </dgm:pt>
    <dgm:pt modelId="{44D9420F-972F-4664-92C0-BD2C5A91BECD}" type="pres">
      <dgm:prSet presAssocID="{00892333-EBE1-4040-B582-1B24D6BB37B5}" presName="pyramid" presStyleLbl="node1" presStyleIdx="0" presStyleCnt="1" custScaleX="85928" custScaleY="86647" custLinFactNeighborX="-4519" custLinFactNeighborY="-6067"/>
      <dgm:spPr/>
    </dgm:pt>
    <dgm:pt modelId="{6743F7DB-44C7-4F54-B205-1F594405C037}" type="pres">
      <dgm:prSet presAssocID="{00892333-EBE1-4040-B582-1B24D6BB37B5}" presName="theList" presStyleCnt="0"/>
      <dgm:spPr/>
    </dgm:pt>
    <dgm:pt modelId="{9DF19A73-B8F1-4D78-9A67-A7940E778E31}" type="pres">
      <dgm:prSet presAssocID="{FBDF80D5-8ACD-45D3-AB11-97B01F7A39F4}" presName="aNode" presStyleLbl="fgAcc1" presStyleIdx="0" presStyleCnt="3" custScaleX="113674" custScaleY="157702" custLinFactY="49135" custLinFactNeighborX="16114" custLinFactNeighborY="100000">
        <dgm:presLayoutVars>
          <dgm:bulletEnabled val="1"/>
        </dgm:presLayoutVars>
      </dgm:prSet>
      <dgm:spPr/>
    </dgm:pt>
    <dgm:pt modelId="{C51B9AB3-4428-4EAB-A8CA-B9CB9FC0056C}" type="pres">
      <dgm:prSet presAssocID="{FBDF80D5-8ACD-45D3-AB11-97B01F7A39F4}" presName="aSpace" presStyleCnt="0"/>
      <dgm:spPr/>
    </dgm:pt>
    <dgm:pt modelId="{CAE9E85B-DED3-4BAD-9958-3C4AAF8CC35D}" type="pres">
      <dgm:prSet presAssocID="{AFA12D6E-46F8-4E65-9192-9124006EF731}" presName="aNode" presStyleLbl="fgAcc1" presStyleIdx="1" presStyleCnt="3" custScaleX="114678" custScaleY="180428" custLinFactY="45285" custLinFactNeighborX="16460" custLinFactNeighborY="100000">
        <dgm:presLayoutVars>
          <dgm:bulletEnabled val="1"/>
        </dgm:presLayoutVars>
      </dgm:prSet>
      <dgm:spPr/>
    </dgm:pt>
    <dgm:pt modelId="{3D992790-0A3E-4DEF-92D9-B70153BA4E0E}" type="pres">
      <dgm:prSet presAssocID="{AFA12D6E-46F8-4E65-9192-9124006EF731}" presName="aSpace" presStyleCnt="0"/>
      <dgm:spPr/>
    </dgm:pt>
    <dgm:pt modelId="{53D3D0A1-3C08-4398-8FA4-58D64C3F2B90}" type="pres">
      <dgm:prSet presAssocID="{15E383A7-0D85-4DDD-B802-956A94E513E5}" presName="aNode" presStyleLbl="fgAcc1" presStyleIdx="2" presStyleCnt="3" custScaleX="114093" custScaleY="73305" custLinFactY="44038" custLinFactNeighborX="16921" custLinFactNeighborY="100000">
        <dgm:presLayoutVars>
          <dgm:bulletEnabled val="1"/>
        </dgm:presLayoutVars>
      </dgm:prSet>
      <dgm:spPr/>
    </dgm:pt>
    <dgm:pt modelId="{0CDB5803-BAE5-459F-9558-A56205938D87}" type="pres">
      <dgm:prSet presAssocID="{15E383A7-0D85-4DDD-B802-956A94E513E5}" presName="aSpace" presStyleCnt="0"/>
      <dgm:spPr/>
    </dgm:pt>
  </dgm:ptLst>
  <dgm:cxnLst>
    <dgm:cxn modelId="{47EEB921-A025-4892-A447-9F85128F041B}" type="presOf" srcId="{AFA12D6E-46F8-4E65-9192-9124006EF731}" destId="{CAE9E85B-DED3-4BAD-9958-3C4AAF8CC35D}" srcOrd="0" destOrd="0" presId="urn:microsoft.com/office/officeart/2005/8/layout/pyramid2"/>
    <dgm:cxn modelId="{938C796C-FD7B-458D-AF1A-7111A33CFB9A}" type="presOf" srcId="{00892333-EBE1-4040-B582-1B24D6BB37B5}" destId="{5B97FCCA-3F24-4CE1-A343-A4433B1F7863}" srcOrd="0" destOrd="0" presId="urn:microsoft.com/office/officeart/2005/8/layout/pyramid2"/>
    <dgm:cxn modelId="{D3AB8E4F-9A48-4D58-A11E-34AAF25020B2}" srcId="{00892333-EBE1-4040-B582-1B24D6BB37B5}" destId="{15E383A7-0D85-4DDD-B802-956A94E513E5}" srcOrd="2" destOrd="0" parTransId="{1F3F3A56-E3A3-4263-9C18-705F0F7FFB91}" sibTransId="{A66F4174-61F8-4C77-8BBE-82DC139309FB}"/>
    <dgm:cxn modelId="{FA72D357-7E44-4DAD-9764-F1039F30BDC7}" type="presOf" srcId="{15E383A7-0D85-4DDD-B802-956A94E513E5}" destId="{53D3D0A1-3C08-4398-8FA4-58D64C3F2B90}" srcOrd="0" destOrd="0" presId="urn:microsoft.com/office/officeart/2005/8/layout/pyramid2"/>
    <dgm:cxn modelId="{2CFEF47E-BAAC-4998-A60B-8C27EDEB62DA}" type="presOf" srcId="{FBDF80D5-8ACD-45D3-AB11-97B01F7A39F4}" destId="{9DF19A73-B8F1-4D78-9A67-A7940E778E31}" srcOrd="0" destOrd="0" presId="urn:microsoft.com/office/officeart/2005/8/layout/pyramid2"/>
    <dgm:cxn modelId="{96EE79BE-1163-4DEE-9B61-2EEC86409D0D}" srcId="{00892333-EBE1-4040-B582-1B24D6BB37B5}" destId="{AFA12D6E-46F8-4E65-9192-9124006EF731}" srcOrd="1" destOrd="0" parTransId="{DFCAAC73-EB9C-4DD3-B88A-AB0895CA4ECE}" sibTransId="{7D4661E2-A68C-401D-9FBC-E65A8AEFEECC}"/>
    <dgm:cxn modelId="{E6303DF4-7C32-42B5-BBEE-6EFA82989E7C}" srcId="{00892333-EBE1-4040-B582-1B24D6BB37B5}" destId="{FBDF80D5-8ACD-45D3-AB11-97B01F7A39F4}" srcOrd="0" destOrd="0" parTransId="{7664B340-FCD5-4A9F-9E4A-E75CB5564116}" sibTransId="{4B78155D-7169-4A7F-A21E-15CA42843490}"/>
    <dgm:cxn modelId="{B27D972A-B247-4D60-B357-5FEEA5864300}" type="presParOf" srcId="{5B97FCCA-3F24-4CE1-A343-A4433B1F7863}" destId="{44D9420F-972F-4664-92C0-BD2C5A91BECD}" srcOrd="0" destOrd="0" presId="urn:microsoft.com/office/officeart/2005/8/layout/pyramid2"/>
    <dgm:cxn modelId="{C015F5AA-276F-4958-9F90-F333BB234C2E}" type="presParOf" srcId="{5B97FCCA-3F24-4CE1-A343-A4433B1F7863}" destId="{6743F7DB-44C7-4F54-B205-1F594405C037}" srcOrd="1" destOrd="0" presId="urn:microsoft.com/office/officeart/2005/8/layout/pyramid2"/>
    <dgm:cxn modelId="{A8CE5CDE-FB79-49D7-9647-28808AD9D7EC}" type="presParOf" srcId="{6743F7DB-44C7-4F54-B205-1F594405C037}" destId="{9DF19A73-B8F1-4D78-9A67-A7940E778E31}" srcOrd="0" destOrd="0" presId="urn:microsoft.com/office/officeart/2005/8/layout/pyramid2"/>
    <dgm:cxn modelId="{26F96DB7-873A-436F-9286-133979AE7023}" type="presParOf" srcId="{6743F7DB-44C7-4F54-B205-1F594405C037}" destId="{C51B9AB3-4428-4EAB-A8CA-B9CB9FC0056C}" srcOrd="1" destOrd="0" presId="urn:microsoft.com/office/officeart/2005/8/layout/pyramid2"/>
    <dgm:cxn modelId="{E7A4E99E-5717-4F4F-AA9C-82F9E67F8D97}" type="presParOf" srcId="{6743F7DB-44C7-4F54-B205-1F594405C037}" destId="{CAE9E85B-DED3-4BAD-9958-3C4AAF8CC35D}" srcOrd="2" destOrd="0" presId="urn:microsoft.com/office/officeart/2005/8/layout/pyramid2"/>
    <dgm:cxn modelId="{EBA574CB-D013-4722-BA66-D6FD3676D52A}" type="presParOf" srcId="{6743F7DB-44C7-4F54-B205-1F594405C037}" destId="{3D992790-0A3E-4DEF-92D9-B70153BA4E0E}" srcOrd="3" destOrd="0" presId="urn:microsoft.com/office/officeart/2005/8/layout/pyramid2"/>
    <dgm:cxn modelId="{65900EDF-46BC-4763-9151-B6BB22D88FA4}" type="presParOf" srcId="{6743F7DB-44C7-4F54-B205-1F594405C037}" destId="{53D3D0A1-3C08-4398-8FA4-58D64C3F2B90}" srcOrd="4" destOrd="0" presId="urn:microsoft.com/office/officeart/2005/8/layout/pyramid2"/>
    <dgm:cxn modelId="{C44C978E-DD6E-46D7-9DF8-A872996A4B73}" type="presParOf" srcId="{6743F7DB-44C7-4F54-B205-1F594405C037}" destId="{0CDB5803-BAE5-459F-9558-A56205938D87}" srcOrd="5" destOrd="0" presId="urn:microsoft.com/office/officeart/2005/8/layout/pyramid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146264-CC88-4AF1-93AB-7A302E1992E2}"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s-CO"/>
        </a:p>
      </dgm:t>
    </dgm:pt>
    <dgm:pt modelId="{0EA3F11F-AA21-42B9-81D1-363FA69F3B13}">
      <dgm:prSet phldrT="[Texto]" custT="1"/>
      <dgm:spPr/>
      <dgm:t>
        <a:bodyPr/>
        <a:lstStyle/>
        <a:p>
          <a:r>
            <a:rPr lang="es-CO" sz="1400" dirty="0">
              <a:latin typeface="Arial Narrow" panose="020B0606020202030204" pitchFamily="34" charset="0"/>
            </a:rPr>
            <a:t>Art. 14: Tratamiento de Aguas residuales</a:t>
          </a:r>
        </a:p>
      </dgm:t>
    </dgm:pt>
    <dgm:pt modelId="{2D7A0911-A8FF-4E3F-980A-CEBF559FEDB8}" type="parTrans" cxnId="{C72F85FD-1C1A-4C9C-962C-AE2919A93055}">
      <dgm:prSet/>
      <dgm:spPr/>
      <dgm:t>
        <a:bodyPr/>
        <a:lstStyle/>
        <a:p>
          <a:endParaRPr lang="es-CO">
            <a:latin typeface="Arial Narrow" panose="020B0606020202030204" pitchFamily="34" charset="0"/>
          </a:endParaRPr>
        </a:p>
      </dgm:t>
    </dgm:pt>
    <dgm:pt modelId="{D7C44316-4431-44BA-9ACC-4AE036084DF4}" type="sibTrans" cxnId="{C72F85FD-1C1A-4C9C-962C-AE2919A93055}">
      <dgm:prSet/>
      <dgm:spPr/>
      <dgm:t>
        <a:bodyPr/>
        <a:lstStyle/>
        <a:p>
          <a:endParaRPr lang="es-CO">
            <a:latin typeface="Arial Narrow" panose="020B0606020202030204" pitchFamily="34" charset="0"/>
          </a:endParaRPr>
        </a:p>
      </dgm:t>
    </dgm:pt>
    <dgm:pt modelId="{D52E8BDE-7C5C-45EC-A970-D4B2A9DC9641}">
      <dgm:prSet phldrT="[Texto]" custT="1"/>
      <dgm:spPr/>
      <dgm:t>
        <a:bodyPr/>
        <a:lstStyle/>
        <a:p>
          <a:r>
            <a:rPr lang="es-CO" sz="1400" dirty="0">
              <a:latin typeface="Arial Narrow" panose="020B0606020202030204" pitchFamily="34" charset="0"/>
            </a:rPr>
            <a:t>Art. 19: Sanciones – Modificación numeral 81.2 del articulo 81 de la Ley 142 de 1194</a:t>
          </a:r>
        </a:p>
      </dgm:t>
    </dgm:pt>
    <dgm:pt modelId="{1827DBB7-7DBA-44F8-9284-E2C13668C611}" type="parTrans" cxnId="{5DE64EC5-3C61-4725-8A7E-A95BDF99416B}">
      <dgm:prSet/>
      <dgm:spPr/>
      <dgm:t>
        <a:bodyPr/>
        <a:lstStyle/>
        <a:p>
          <a:endParaRPr lang="es-CO">
            <a:latin typeface="Arial Narrow" panose="020B0606020202030204" pitchFamily="34" charset="0"/>
          </a:endParaRPr>
        </a:p>
      </dgm:t>
    </dgm:pt>
    <dgm:pt modelId="{FF351D96-4049-4E5D-909B-2EAF47498111}" type="sibTrans" cxnId="{5DE64EC5-3C61-4725-8A7E-A95BDF99416B}">
      <dgm:prSet/>
      <dgm:spPr/>
      <dgm:t>
        <a:bodyPr/>
        <a:lstStyle/>
        <a:p>
          <a:endParaRPr lang="es-CO">
            <a:latin typeface="Arial Narrow" panose="020B0606020202030204" pitchFamily="34" charset="0"/>
          </a:endParaRPr>
        </a:p>
      </dgm:t>
    </dgm:pt>
    <dgm:pt modelId="{5F160372-6F8E-47DD-AF65-D2FF73591564}">
      <dgm:prSet phldrT="[Texto]" custT="1"/>
      <dgm:spPr/>
      <dgm:t>
        <a:bodyPr/>
        <a:lstStyle/>
        <a:p>
          <a:r>
            <a:rPr lang="es-CO" sz="1400" dirty="0">
              <a:latin typeface="Arial Narrow" panose="020B0606020202030204" pitchFamily="34" charset="0"/>
            </a:rPr>
            <a:t>Art. 299: Equidad regional en las prestación del servicio público de acueducto y alcantarillado</a:t>
          </a:r>
        </a:p>
      </dgm:t>
    </dgm:pt>
    <dgm:pt modelId="{31B2CBB7-1DA9-4F1A-BA1C-AA4146FF4843}" type="parTrans" cxnId="{14AF6375-D9B6-4A34-AF3D-500AA5EB04AA}">
      <dgm:prSet/>
      <dgm:spPr/>
      <dgm:t>
        <a:bodyPr/>
        <a:lstStyle/>
        <a:p>
          <a:endParaRPr lang="es-CO">
            <a:latin typeface="Arial Narrow" panose="020B0606020202030204" pitchFamily="34" charset="0"/>
          </a:endParaRPr>
        </a:p>
      </dgm:t>
    </dgm:pt>
    <dgm:pt modelId="{63936623-1DB3-4928-82F4-CEBE2BDD8294}" type="sibTrans" cxnId="{14AF6375-D9B6-4A34-AF3D-500AA5EB04AA}">
      <dgm:prSet/>
      <dgm:spPr/>
      <dgm:t>
        <a:bodyPr/>
        <a:lstStyle/>
        <a:p>
          <a:endParaRPr lang="es-CO">
            <a:latin typeface="Arial Narrow" panose="020B0606020202030204" pitchFamily="34" charset="0"/>
          </a:endParaRPr>
        </a:p>
      </dgm:t>
    </dgm:pt>
    <dgm:pt modelId="{BE11313F-313F-4C2F-AFA0-1670B92C7194}">
      <dgm:prSet phldrT="[Texto]" custT="1"/>
      <dgm:spPr/>
      <dgm:t>
        <a:bodyPr/>
        <a:lstStyle/>
        <a:p>
          <a:r>
            <a:rPr lang="es-CO" sz="1400" dirty="0">
              <a:latin typeface="Arial Narrow" panose="020B0606020202030204" pitchFamily="34" charset="0"/>
            </a:rPr>
            <a:t>Art. 314: Contribución adicional (Articulo 85 de la Ley 142 de 1994 – Fortalecimiento Fondo Empresarial)</a:t>
          </a:r>
        </a:p>
      </dgm:t>
    </dgm:pt>
    <dgm:pt modelId="{909DD5A1-6600-45B3-866B-D21D584A0D4D}" type="parTrans" cxnId="{42E2E4B4-C7DB-40BE-994C-DD01ADBAD6BF}">
      <dgm:prSet/>
      <dgm:spPr/>
      <dgm:t>
        <a:bodyPr/>
        <a:lstStyle/>
        <a:p>
          <a:endParaRPr lang="es-CO">
            <a:latin typeface="Arial Narrow" panose="020B0606020202030204" pitchFamily="34" charset="0"/>
          </a:endParaRPr>
        </a:p>
      </dgm:t>
    </dgm:pt>
    <dgm:pt modelId="{098B417B-4A34-43C4-875F-51F515658181}" type="sibTrans" cxnId="{42E2E4B4-C7DB-40BE-994C-DD01ADBAD6BF}">
      <dgm:prSet/>
      <dgm:spPr/>
      <dgm:t>
        <a:bodyPr/>
        <a:lstStyle/>
        <a:p>
          <a:endParaRPr lang="es-CO">
            <a:latin typeface="Arial Narrow" panose="020B0606020202030204" pitchFamily="34" charset="0"/>
          </a:endParaRPr>
        </a:p>
      </dgm:t>
    </dgm:pt>
    <dgm:pt modelId="{EC7BFC2D-682E-4A35-B906-98A213B8BEC4}" type="pres">
      <dgm:prSet presAssocID="{45146264-CC88-4AF1-93AB-7A302E1992E2}" presName="Name0" presStyleCnt="0">
        <dgm:presLayoutVars>
          <dgm:chMax val="7"/>
          <dgm:chPref val="7"/>
          <dgm:dir/>
        </dgm:presLayoutVars>
      </dgm:prSet>
      <dgm:spPr/>
    </dgm:pt>
    <dgm:pt modelId="{15BD1193-E8B6-471A-A4F0-41458B28DC06}" type="pres">
      <dgm:prSet presAssocID="{45146264-CC88-4AF1-93AB-7A302E1992E2}" presName="Name1" presStyleCnt="0"/>
      <dgm:spPr/>
    </dgm:pt>
    <dgm:pt modelId="{EF39530F-DC9F-4A31-BFA4-725894E819C8}" type="pres">
      <dgm:prSet presAssocID="{45146264-CC88-4AF1-93AB-7A302E1992E2}" presName="cycle" presStyleCnt="0"/>
      <dgm:spPr/>
    </dgm:pt>
    <dgm:pt modelId="{6CDF7728-9D2F-4E41-94A7-C6B0FCCC6AE8}" type="pres">
      <dgm:prSet presAssocID="{45146264-CC88-4AF1-93AB-7A302E1992E2}" presName="srcNode" presStyleLbl="node1" presStyleIdx="0" presStyleCnt="4"/>
      <dgm:spPr/>
    </dgm:pt>
    <dgm:pt modelId="{DAFF9048-1FE6-4ABB-B74D-E4D88A92A697}" type="pres">
      <dgm:prSet presAssocID="{45146264-CC88-4AF1-93AB-7A302E1992E2}" presName="conn" presStyleLbl="parChTrans1D2" presStyleIdx="0" presStyleCnt="1"/>
      <dgm:spPr/>
    </dgm:pt>
    <dgm:pt modelId="{DD697BD6-69BB-4C57-8C5C-A694C3E4900B}" type="pres">
      <dgm:prSet presAssocID="{45146264-CC88-4AF1-93AB-7A302E1992E2}" presName="extraNode" presStyleLbl="node1" presStyleIdx="0" presStyleCnt="4"/>
      <dgm:spPr/>
    </dgm:pt>
    <dgm:pt modelId="{EDAC2CDB-B9A1-4C03-96F3-391CC6CC67D8}" type="pres">
      <dgm:prSet presAssocID="{45146264-CC88-4AF1-93AB-7A302E1992E2}" presName="dstNode" presStyleLbl="node1" presStyleIdx="0" presStyleCnt="4"/>
      <dgm:spPr/>
    </dgm:pt>
    <dgm:pt modelId="{3AF3EE6C-3208-45B1-8CAA-49BABBD64424}" type="pres">
      <dgm:prSet presAssocID="{0EA3F11F-AA21-42B9-81D1-363FA69F3B13}" presName="text_1" presStyleLbl="node1" presStyleIdx="0" presStyleCnt="4">
        <dgm:presLayoutVars>
          <dgm:bulletEnabled val="1"/>
        </dgm:presLayoutVars>
      </dgm:prSet>
      <dgm:spPr/>
    </dgm:pt>
    <dgm:pt modelId="{05DD50BE-4064-4433-B24C-8F5FDE7D2672}" type="pres">
      <dgm:prSet presAssocID="{0EA3F11F-AA21-42B9-81D1-363FA69F3B13}" presName="accent_1" presStyleCnt="0"/>
      <dgm:spPr/>
    </dgm:pt>
    <dgm:pt modelId="{35809DC2-9D05-452A-A314-1AF43A4D0891}" type="pres">
      <dgm:prSet presAssocID="{0EA3F11F-AA21-42B9-81D1-363FA69F3B13}" presName="accentRepeatNode" presStyleLbl="solidFgAcc1" presStyleIdx="0" presStyleCnt="4"/>
      <dgm:spPr/>
    </dgm:pt>
    <dgm:pt modelId="{DFAEDDED-4F11-47FB-AAEC-EC1206EEDD81}" type="pres">
      <dgm:prSet presAssocID="{D52E8BDE-7C5C-45EC-A970-D4B2A9DC9641}" presName="text_2" presStyleLbl="node1" presStyleIdx="1" presStyleCnt="4">
        <dgm:presLayoutVars>
          <dgm:bulletEnabled val="1"/>
        </dgm:presLayoutVars>
      </dgm:prSet>
      <dgm:spPr/>
    </dgm:pt>
    <dgm:pt modelId="{DE823246-6B58-4862-94A9-BAA6B6E6FC5E}" type="pres">
      <dgm:prSet presAssocID="{D52E8BDE-7C5C-45EC-A970-D4B2A9DC9641}" presName="accent_2" presStyleCnt="0"/>
      <dgm:spPr/>
    </dgm:pt>
    <dgm:pt modelId="{FAD48CDE-82E9-4442-A346-59EC40694DBF}" type="pres">
      <dgm:prSet presAssocID="{D52E8BDE-7C5C-45EC-A970-D4B2A9DC9641}" presName="accentRepeatNode" presStyleLbl="solidFgAcc1" presStyleIdx="1" presStyleCnt="4"/>
      <dgm:spPr/>
    </dgm:pt>
    <dgm:pt modelId="{0B59F367-8CE2-46FE-9505-D0CE66DA6D32}" type="pres">
      <dgm:prSet presAssocID="{5F160372-6F8E-47DD-AF65-D2FF73591564}" presName="text_3" presStyleLbl="node1" presStyleIdx="2" presStyleCnt="4">
        <dgm:presLayoutVars>
          <dgm:bulletEnabled val="1"/>
        </dgm:presLayoutVars>
      </dgm:prSet>
      <dgm:spPr/>
    </dgm:pt>
    <dgm:pt modelId="{B411CF23-E8B1-40A0-BE2B-C8736A98141C}" type="pres">
      <dgm:prSet presAssocID="{5F160372-6F8E-47DD-AF65-D2FF73591564}" presName="accent_3" presStyleCnt="0"/>
      <dgm:spPr/>
    </dgm:pt>
    <dgm:pt modelId="{E017DC1D-459D-4105-9E26-D0DCE6B5477E}" type="pres">
      <dgm:prSet presAssocID="{5F160372-6F8E-47DD-AF65-D2FF73591564}" presName="accentRepeatNode" presStyleLbl="solidFgAcc1" presStyleIdx="2" presStyleCnt="4"/>
      <dgm:spPr/>
    </dgm:pt>
    <dgm:pt modelId="{51C0B18E-03EE-4486-A1B2-5BA863112065}" type="pres">
      <dgm:prSet presAssocID="{BE11313F-313F-4C2F-AFA0-1670B92C7194}" presName="text_4" presStyleLbl="node1" presStyleIdx="3" presStyleCnt="4" custAng="0">
        <dgm:presLayoutVars>
          <dgm:bulletEnabled val="1"/>
        </dgm:presLayoutVars>
      </dgm:prSet>
      <dgm:spPr/>
    </dgm:pt>
    <dgm:pt modelId="{16FE7119-D3C7-4752-9D4A-A9DB240CA067}" type="pres">
      <dgm:prSet presAssocID="{BE11313F-313F-4C2F-AFA0-1670B92C7194}" presName="accent_4" presStyleCnt="0"/>
      <dgm:spPr/>
    </dgm:pt>
    <dgm:pt modelId="{65FA3E66-74AD-43AB-B90A-CEC846C67BA4}" type="pres">
      <dgm:prSet presAssocID="{BE11313F-313F-4C2F-AFA0-1670B92C7194}" presName="accentRepeatNode" presStyleLbl="solidFgAcc1" presStyleIdx="3" presStyleCnt="4"/>
      <dgm:spPr/>
    </dgm:pt>
  </dgm:ptLst>
  <dgm:cxnLst>
    <dgm:cxn modelId="{51007F36-D6CF-4DF5-937B-76735911A841}" type="presOf" srcId="{0EA3F11F-AA21-42B9-81D1-363FA69F3B13}" destId="{3AF3EE6C-3208-45B1-8CAA-49BABBD64424}" srcOrd="0" destOrd="0" presId="urn:microsoft.com/office/officeart/2008/layout/VerticalCurvedList"/>
    <dgm:cxn modelId="{AC483B40-EC36-4F1B-A56E-20D1AF5D9851}" type="presOf" srcId="{D7C44316-4431-44BA-9ACC-4AE036084DF4}" destId="{DAFF9048-1FE6-4ABB-B74D-E4D88A92A697}" srcOrd="0" destOrd="0" presId="urn:microsoft.com/office/officeart/2008/layout/VerticalCurvedList"/>
    <dgm:cxn modelId="{14AF6375-D9B6-4A34-AF3D-500AA5EB04AA}" srcId="{45146264-CC88-4AF1-93AB-7A302E1992E2}" destId="{5F160372-6F8E-47DD-AF65-D2FF73591564}" srcOrd="2" destOrd="0" parTransId="{31B2CBB7-1DA9-4F1A-BA1C-AA4146FF4843}" sibTransId="{63936623-1DB3-4928-82F4-CEBE2BDD8294}"/>
    <dgm:cxn modelId="{E683A980-6431-4A08-B73B-CDF337BE175B}" type="presOf" srcId="{45146264-CC88-4AF1-93AB-7A302E1992E2}" destId="{EC7BFC2D-682E-4A35-B906-98A213B8BEC4}" srcOrd="0" destOrd="0" presId="urn:microsoft.com/office/officeart/2008/layout/VerticalCurvedList"/>
    <dgm:cxn modelId="{B13B9C85-714D-4322-AD52-2645FBA21DBA}" type="presOf" srcId="{5F160372-6F8E-47DD-AF65-D2FF73591564}" destId="{0B59F367-8CE2-46FE-9505-D0CE66DA6D32}" srcOrd="0" destOrd="0" presId="urn:microsoft.com/office/officeart/2008/layout/VerticalCurvedList"/>
    <dgm:cxn modelId="{42E2E4B4-C7DB-40BE-994C-DD01ADBAD6BF}" srcId="{45146264-CC88-4AF1-93AB-7A302E1992E2}" destId="{BE11313F-313F-4C2F-AFA0-1670B92C7194}" srcOrd="3" destOrd="0" parTransId="{909DD5A1-6600-45B3-866B-D21D584A0D4D}" sibTransId="{098B417B-4A34-43C4-875F-51F515658181}"/>
    <dgm:cxn modelId="{5DE64EC5-3C61-4725-8A7E-A95BDF99416B}" srcId="{45146264-CC88-4AF1-93AB-7A302E1992E2}" destId="{D52E8BDE-7C5C-45EC-A970-D4B2A9DC9641}" srcOrd="1" destOrd="0" parTransId="{1827DBB7-7DBA-44F8-9284-E2C13668C611}" sibTransId="{FF351D96-4049-4E5D-909B-2EAF47498111}"/>
    <dgm:cxn modelId="{75B324F5-573B-443A-A8E3-FBF7A0386698}" type="presOf" srcId="{BE11313F-313F-4C2F-AFA0-1670B92C7194}" destId="{51C0B18E-03EE-4486-A1B2-5BA863112065}" srcOrd="0" destOrd="0" presId="urn:microsoft.com/office/officeart/2008/layout/VerticalCurvedList"/>
    <dgm:cxn modelId="{50FB87FB-DC89-4DB2-882B-C0FDBBFA457A}" type="presOf" srcId="{D52E8BDE-7C5C-45EC-A970-D4B2A9DC9641}" destId="{DFAEDDED-4F11-47FB-AAEC-EC1206EEDD81}" srcOrd="0" destOrd="0" presId="urn:microsoft.com/office/officeart/2008/layout/VerticalCurvedList"/>
    <dgm:cxn modelId="{C72F85FD-1C1A-4C9C-962C-AE2919A93055}" srcId="{45146264-CC88-4AF1-93AB-7A302E1992E2}" destId="{0EA3F11F-AA21-42B9-81D1-363FA69F3B13}" srcOrd="0" destOrd="0" parTransId="{2D7A0911-A8FF-4E3F-980A-CEBF559FEDB8}" sibTransId="{D7C44316-4431-44BA-9ACC-4AE036084DF4}"/>
    <dgm:cxn modelId="{D7D5AD62-C6A9-4CE3-98DB-A6D6BC21A518}" type="presParOf" srcId="{EC7BFC2D-682E-4A35-B906-98A213B8BEC4}" destId="{15BD1193-E8B6-471A-A4F0-41458B28DC06}" srcOrd="0" destOrd="0" presId="urn:microsoft.com/office/officeart/2008/layout/VerticalCurvedList"/>
    <dgm:cxn modelId="{DA040309-BADF-4D20-BE29-6B1F2859C61D}" type="presParOf" srcId="{15BD1193-E8B6-471A-A4F0-41458B28DC06}" destId="{EF39530F-DC9F-4A31-BFA4-725894E819C8}" srcOrd="0" destOrd="0" presId="urn:microsoft.com/office/officeart/2008/layout/VerticalCurvedList"/>
    <dgm:cxn modelId="{CF2958B3-628A-45F1-A7C9-A150FEC39324}" type="presParOf" srcId="{EF39530F-DC9F-4A31-BFA4-725894E819C8}" destId="{6CDF7728-9D2F-4E41-94A7-C6B0FCCC6AE8}" srcOrd="0" destOrd="0" presId="urn:microsoft.com/office/officeart/2008/layout/VerticalCurvedList"/>
    <dgm:cxn modelId="{E47F6AFF-39C8-4530-B2FF-98249C160AF3}" type="presParOf" srcId="{EF39530F-DC9F-4A31-BFA4-725894E819C8}" destId="{DAFF9048-1FE6-4ABB-B74D-E4D88A92A697}" srcOrd="1" destOrd="0" presId="urn:microsoft.com/office/officeart/2008/layout/VerticalCurvedList"/>
    <dgm:cxn modelId="{520059BD-DE72-4300-948D-B471B18C12C3}" type="presParOf" srcId="{EF39530F-DC9F-4A31-BFA4-725894E819C8}" destId="{DD697BD6-69BB-4C57-8C5C-A694C3E4900B}" srcOrd="2" destOrd="0" presId="urn:microsoft.com/office/officeart/2008/layout/VerticalCurvedList"/>
    <dgm:cxn modelId="{0B1A8986-6ABE-4645-A3F3-A8C2B29B0E17}" type="presParOf" srcId="{EF39530F-DC9F-4A31-BFA4-725894E819C8}" destId="{EDAC2CDB-B9A1-4C03-96F3-391CC6CC67D8}" srcOrd="3" destOrd="0" presId="urn:microsoft.com/office/officeart/2008/layout/VerticalCurvedList"/>
    <dgm:cxn modelId="{37E8E216-B482-4D2D-A6F6-FA7A4EB26BC2}" type="presParOf" srcId="{15BD1193-E8B6-471A-A4F0-41458B28DC06}" destId="{3AF3EE6C-3208-45B1-8CAA-49BABBD64424}" srcOrd="1" destOrd="0" presId="urn:microsoft.com/office/officeart/2008/layout/VerticalCurvedList"/>
    <dgm:cxn modelId="{AB2FF917-0CAD-4CE8-81FE-68B4C11564A1}" type="presParOf" srcId="{15BD1193-E8B6-471A-A4F0-41458B28DC06}" destId="{05DD50BE-4064-4433-B24C-8F5FDE7D2672}" srcOrd="2" destOrd="0" presId="urn:microsoft.com/office/officeart/2008/layout/VerticalCurvedList"/>
    <dgm:cxn modelId="{D72BD749-5D8C-44BB-B3A4-015419D91D0C}" type="presParOf" srcId="{05DD50BE-4064-4433-B24C-8F5FDE7D2672}" destId="{35809DC2-9D05-452A-A314-1AF43A4D0891}" srcOrd="0" destOrd="0" presId="urn:microsoft.com/office/officeart/2008/layout/VerticalCurvedList"/>
    <dgm:cxn modelId="{4A69571B-BD2C-41D5-AF8F-111256B8F5B0}" type="presParOf" srcId="{15BD1193-E8B6-471A-A4F0-41458B28DC06}" destId="{DFAEDDED-4F11-47FB-AAEC-EC1206EEDD81}" srcOrd="3" destOrd="0" presId="urn:microsoft.com/office/officeart/2008/layout/VerticalCurvedList"/>
    <dgm:cxn modelId="{779247D5-38DA-4276-8448-784D7E69CFE3}" type="presParOf" srcId="{15BD1193-E8B6-471A-A4F0-41458B28DC06}" destId="{DE823246-6B58-4862-94A9-BAA6B6E6FC5E}" srcOrd="4" destOrd="0" presId="urn:microsoft.com/office/officeart/2008/layout/VerticalCurvedList"/>
    <dgm:cxn modelId="{FAAF0F08-C96C-40CA-AD34-BD625255049B}" type="presParOf" srcId="{DE823246-6B58-4862-94A9-BAA6B6E6FC5E}" destId="{FAD48CDE-82E9-4442-A346-59EC40694DBF}" srcOrd="0" destOrd="0" presId="urn:microsoft.com/office/officeart/2008/layout/VerticalCurvedList"/>
    <dgm:cxn modelId="{22306859-A93E-404D-B78E-4D0958E31DF9}" type="presParOf" srcId="{15BD1193-E8B6-471A-A4F0-41458B28DC06}" destId="{0B59F367-8CE2-46FE-9505-D0CE66DA6D32}" srcOrd="5" destOrd="0" presId="urn:microsoft.com/office/officeart/2008/layout/VerticalCurvedList"/>
    <dgm:cxn modelId="{71A717C3-4D41-467F-A75F-95B25FF31047}" type="presParOf" srcId="{15BD1193-E8B6-471A-A4F0-41458B28DC06}" destId="{B411CF23-E8B1-40A0-BE2B-C8736A98141C}" srcOrd="6" destOrd="0" presId="urn:microsoft.com/office/officeart/2008/layout/VerticalCurvedList"/>
    <dgm:cxn modelId="{738827E5-C38C-4F47-8B27-7D0237A52076}" type="presParOf" srcId="{B411CF23-E8B1-40A0-BE2B-C8736A98141C}" destId="{E017DC1D-459D-4105-9E26-D0DCE6B5477E}" srcOrd="0" destOrd="0" presId="urn:microsoft.com/office/officeart/2008/layout/VerticalCurvedList"/>
    <dgm:cxn modelId="{47A067A9-C50D-4B81-8300-63B98A278B75}" type="presParOf" srcId="{15BD1193-E8B6-471A-A4F0-41458B28DC06}" destId="{51C0B18E-03EE-4486-A1B2-5BA863112065}" srcOrd="7" destOrd="0" presId="urn:microsoft.com/office/officeart/2008/layout/VerticalCurvedList"/>
    <dgm:cxn modelId="{CE8CC98E-7E4A-45A5-9EFF-F6021A42BDDC}" type="presParOf" srcId="{15BD1193-E8B6-471A-A4F0-41458B28DC06}" destId="{16FE7119-D3C7-4752-9D4A-A9DB240CA067}" srcOrd="8" destOrd="0" presId="urn:microsoft.com/office/officeart/2008/layout/VerticalCurvedList"/>
    <dgm:cxn modelId="{CA65885A-A1AD-456E-A2DA-0965EBC39B8A}" type="presParOf" srcId="{16FE7119-D3C7-4752-9D4A-A9DB240CA067}" destId="{65FA3E66-74AD-43AB-B90A-CEC846C67BA4}"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50C6EEE8-AE68-4F34-BA85-08E2A59D5A55}" type="doc">
      <dgm:prSet loTypeId="urn:microsoft.com/office/officeart/2005/8/layout/cycle6" loCatId="relationship" qsTypeId="urn:microsoft.com/office/officeart/2005/8/quickstyle/simple1" qsCatId="simple" csTypeId="urn:microsoft.com/office/officeart/2005/8/colors/colorful5" csCatId="colorful" phldr="1"/>
      <dgm:spPr/>
      <dgm:t>
        <a:bodyPr/>
        <a:lstStyle/>
        <a:p>
          <a:endParaRPr lang="es-CO"/>
        </a:p>
      </dgm:t>
    </dgm:pt>
    <dgm:pt modelId="{F0CF56AC-C06E-4508-A3BF-19FA4265D878}">
      <dgm:prSet phldrT="[Texto]" custT="1"/>
      <dgm:spPr/>
      <dgm:t>
        <a:bodyPr/>
        <a:lstStyle/>
        <a:p>
          <a:r>
            <a:rPr lang="es-CO" sz="1400" dirty="0">
              <a:latin typeface="Arial Narrow" panose="020B0606020202030204" pitchFamily="34" charset="0"/>
            </a:rPr>
            <a:t>Legalidad para la transparencia de la Finanzas Públicas – </a:t>
          </a:r>
          <a:r>
            <a:rPr lang="es-CO" sz="1400" b="1" dirty="0">
              <a:latin typeface="Arial Narrow" panose="020B0606020202030204" pitchFamily="34" charset="0"/>
            </a:rPr>
            <a:t>Orientación del gasto a resultados</a:t>
          </a:r>
          <a:r>
            <a:rPr lang="es-CO" sz="1400" dirty="0">
              <a:latin typeface="Arial Narrow" panose="020B0606020202030204" pitchFamily="34" charset="0"/>
            </a:rPr>
            <a:t>. (Art. 38)</a:t>
          </a:r>
        </a:p>
      </dgm:t>
    </dgm:pt>
    <dgm:pt modelId="{B8A724B6-A199-4002-8DC6-278D772F80DC}" type="parTrans" cxnId="{50C6AFAA-36B0-4D61-A8EC-9582588F2CD8}">
      <dgm:prSet/>
      <dgm:spPr/>
      <dgm:t>
        <a:bodyPr/>
        <a:lstStyle/>
        <a:p>
          <a:endParaRPr lang="es-CO"/>
        </a:p>
      </dgm:t>
    </dgm:pt>
    <dgm:pt modelId="{A75B8B1F-4CFD-4E30-AF49-90B075ABBC62}" type="sibTrans" cxnId="{50C6AFAA-36B0-4D61-A8EC-9582588F2CD8}">
      <dgm:prSet/>
      <dgm:spPr/>
      <dgm:t>
        <a:bodyPr/>
        <a:lstStyle/>
        <a:p>
          <a:endParaRPr lang="es-CO"/>
        </a:p>
      </dgm:t>
    </dgm:pt>
    <dgm:pt modelId="{2078A8B9-02CC-4A01-8D42-A5B7931CBE4F}">
      <dgm:prSet phldrT="[Texto]" custT="1"/>
      <dgm:spPr/>
      <dgm:t>
        <a:bodyPr/>
        <a:lstStyle/>
        <a:p>
          <a:r>
            <a:rPr lang="es-CO" sz="1400" dirty="0">
              <a:latin typeface="Arial Narrow" panose="020B0606020202030204" pitchFamily="34" charset="0"/>
            </a:rPr>
            <a:t>Art. 136: Acceso a la información (La </a:t>
          </a:r>
          <a:r>
            <a:rPr lang="es-CO" sz="1400" b="1" dirty="0">
              <a:latin typeface="Arial Narrow" panose="020B0606020202030204" pitchFamily="34" charset="0"/>
            </a:rPr>
            <a:t>CGN</a:t>
          </a:r>
          <a:r>
            <a:rPr lang="es-CO" sz="1400" dirty="0">
              <a:latin typeface="Arial Narrow" panose="020B0606020202030204" pitchFamily="34" charset="0"/>
            </a:rPr>
            <a:t> tendrá acceso sin restricciones a las bases de datos y sistemas de información de entidades que administren recursos y/o ejerzan funciones públicas)</a:t>
          </a:r>
        </a:p>
      </dgm:t>
    </dgm:pt>
    <dgm:pt modelId="{5B531EBF-B77D-4B02-AEE6-DC9DED0B65DB}" type="parTrans" cxnId="{34F93221-6AF4-49BE-8F84-4B4813C37090}">
      <dgm:prSet/>
      <dgm:spPr/>
      <dgm:t>
        <a:bodyPr/>
        <a:lstStyle/>
        <a:p>
          <a:endParaRPr lang="es-CO"/>
        </a:p>
      </dgm:t>
    </dgm:pt>
    <dgm:pt modelId="{2FD80D4B-DF4C-46F7-A8F0-EFAE4BF973BD}" type="sibTrans" cxnId="{34F93221-6AF4-49BE-8F84-4B4813C37090}">
      <dgm:prSet/>
      <dgm:spPr/>
      <dgm:t>
        <a:bodyPr/>
        <a:lstStyle/>
        <a:p>
          <a:endParaRPr lang="es-CO"/>
        </a:p>
      </dgm:t>
    </dgm:pt>
    <dgm:pt modelId="{CA2E8A55-5097-47F4-ABC0-9F3618E4E9EE}">
      <dgm:prSet phldrT="[Texto]" custT="1"/>
      <dgm:spPr/>
      <dgm:t>
        <a:bodyPr/>
        <a:lstStyle/>
        <a:p>
          <a:r>
            <a:rPr lang="es-CO" sz="1400" dirty="0">
              <a:latin typeface="Arial Narrow" panose="020B0606020202030204" pitchFamily="34" charset="0"/>
            </a:rPr>
            <a:t>Art. 148: Implementación del </a:t>
          </a:r>
          <a:r>
            <a:rPr lang="es-CO" sz="1400" b="1" dirty="0">
              <a:latin typeface="Arial Narrow" panose="020B0606020202030204" pitchFamily="34" charset="0"/>
            </a:rPr>
            <a:t>PORTAL ÚNICO DEL ESTADO COLOMBIANO</a:t>
          </a:r>
          <a:r>
            <a:rPr lang="es-CO" sz="1400" dirty="0">
              <a:latin typeface="Arial Narrow" panose="020B0606020202030204" pitchFamily="34" charset="0"/>
            </a:rPr>
            <a:t>, como apoyo para la Política de Gobierno Digital.</a:t>
          </a:r>
        </a:p>
      </dgm:t>
    </dgm:pt>
    <dgm:pt modelId="{41F20B01-61BD-4EA1-84E3-FF31A97CAB44}" type="parTrans" cxnId="{032EA3C9-BAF4-49BF-8149-E4623405B476}">
      <dgm:prSet/>
      <dgm:spPr/>
      <dgm:t>
        <a:bodyPr/>
        <a:lstStyle/>
        <a:p>
          <a:endParaRPr lang="es-CO"/>
        </a:p>
      </dgm:t>
    </dgm:pt>
    <dgm:pt modelId="{378E9387-DBCA-4EF8-86AE-F03730EAFA9B}" type="sibTrans" cxnId="{032EA3C9-BAF4-49BF-8149-E4623405B476}">
      <dgm:prSet/>
      <dgm:spPr/>
      <dgm:t>
        <a:bodyPr/>
        <a:lstStyle/>
        <a:p>
          <a:endParaRPr lang="es-CO"/>
        </a:p>
      </dgm:t>
    </dgm:pt>
    <dgm:pt modelId="{D52627BC-B9B2-44A7-B441-FA1CCB6C1130}">
      <dgm:prSet phldrT="[Texto]" custT="1"/>
      <dgm:spPr/>
      <dgm:t>
        <a:bodyPr/>
        <a:lstStyle/>
        <a:p>
          <a:r>
            <a:rPr lang="es-CO" sz="1400" dirty="0">
              <a:latin typeface="Arial Narrow" panose="020B0606020202030204" pitchFamily="34" charset="0"/>
            </a:rPr>
            <a:t>Art. 155: </a:t>
          </a:r>
          <a:r>
            <a:rPr lang="es-CO" sz="1400" b="1" dirty="0">
              <a:latin typeface="Arial Narrow" panose="020B0606020202030204" pitchFamily="34" charset="0"/>
            </a:rPr>
            <a:t>Sistema Estadístico Nacional – SEN  </a:t>
          </a:r>
          <a:r>
            <a:rPr lang="es-CO" sz="1400" dirty="0">
              <a:latin typeface="Arial Narrow" panose="020B0606020202030204" pitchFamily="34" charset="0"/>
            </a:rPr>
            <a:t>(Para suministrar al Estado y la Sociedad estadísticas oficiales de calidad)</a:t>
          </a:r>
        </a:p>
      </dgm:t>
    </dgm:pt>
    <dgm:pt modelId="{F7A95221-DC6A-478C-A832-CBE33CBD844B}" type="parTrans" cxnId="{D5580D7B-1515-4154-9AE1-E0C20FD90F9B}">
      <dgm:prSet/>
      <dgm:spPr/>
      <dgm:t>
        <a:bodyPr/>
        <a:lstStyle/>
        <a:p>
          <a:endParaRPr lang="es-CO"/>
        </a:p>
      </dgm:t>
    </dgm:pt>
    <dgm:pt modelId="{613F19E6-8B33-4C28-AA3F-E8D016A41898}" type="sibTrans" cxnId="{D5580D7B-1515-4154-9AE1-E0C20FD90F9B}">
      <dgm:prSet/>
      <dgm:spPr/>
      <dgm:t>
        <a:bodyPr/>
        <a:lstStyle/>
        <a:p>
          <a:endParaRPr lang="es-CO"/>
        </a:p>
      </dgm:t>
    </dgm:pt>
    <dgm:pt modelId="{3BE6934C-3D5D-4911-9BD0-25CD37800730}" type="pres">
      <dgm:prSet presAssocID="{50C6EEE8-AE68-4F34-BA85-08E2A59D5A55}" presName="cycle" presStyleCnt="0">
        <dgm:presLayoutVars>
          <dgm:dir/>
          <dgm:resizeHandles val="exact"/>
        </dgm:presLayoutVars>
      </dgm:prSet>
      <dgm:spPr/>
    </dgm:pt>
    <dgm:pt modelId="{96990FB3-1901-4C60-939A-182FE84E362E}" type="pres">
      <dgm:prSet presAssocID="{F0CF56AC-C06E-4508-A3BF-19FA4265D878}" presName="node" presStyleLbl="node1" presStyleIdx="0" presStyleCnt="4" custScaleX="118256" custScaleY="121938" custRadScaleRad="114990" custRadScaleInc="86420">
        <dgm:presLayoutVars>
          <dgm:bulletEnabled val="1"/>
        </dgm:presLayoutVars>
      </dgm:prSet>
      <dgm:spPr/>
    </dgm:pt>
    <dgm:pt modelId="{35366ED3-5F7C-4E0E-BAE6-056B40F3F012}" type="pres">
      <dgm:prSet presAssocID="{F0CF56AC-C06E-4508-A3BF-19FA4265D878}" presName="spNode" presStyleCnt="0"/>
      <dgm:spPr/>
    </dgm:pt>
    <dgm:pt modelId="{5C349DFE-C1C2-4945-86EF-679AD54D5726}" type="pres">
      <dgm:prSet presAssocID="{A75B8B1F-4CFD-4E30-AF49-90B075ABBC62}" presName="sibTrans" presStyleLbl="sibTrans1D1" presStyleIdx="0" presStyleCnt="4"/>
      <dgm:spPr/>
    </dgm:pt>
    <dgm:pt modelId="{6A684DC7-11C3-4F27-9877-3A3BD6A44ED1}" type="pres">
      <dgm:prSet presAssocID="{2078A8B9-02CC-4A01-8D42-A5B7931CBE4F}" presName="node" presStyleLbl="node1" presStyleIdx="1" presStyleCnt="4" custScaleX="124517" custScaleY="120386" custRadScaleRad="106465" custRadScaleInc="25228">
        <dgm:presLayoutVars>
          <dgm:bulletEnabled val="1"/>
        </dgm:presLayoutVars>
      </dgm:prSet>
      <dgm:spPr/>
    </dgm:pt>
    <dgm:pt modelId="{B9BDA178-784D-46BD-AD44-F4F409F4AE35}" type="pres">
      <dgm:prSet presAssocID="{2078A8B9-02CC-4A01-8D42-A5B7931CBE4F}" presName="spNode" presStyleCnt="0"/>
      <dgm:spPr/>
    </dgm:pt>
    <dgm:pt modelId="{A21AA206-8BFB-4577-A92D-8FA0FFCE84BA}" type="pres">
      <dgm:prSet presAssocID="{2FD80D4B-DF4C-46F7-A8F0-EFAE4BF973BD}" presName="sibTrans" presStyleLbl="sibTrans1D1" presStyleIdx="1" presStyleCnt="4"/>
      <dgm:spPr/>
    </dgm:pt>
    <dgm:pt modelId="{A8F6CBD3-C732-45AF-B3CD-DD374E147E0D}" type="pres">
      <dgm:prSet presAssocID="{CA2E8A55-5097-47F4-ABC0-9F3618E4E9EE}" presName="node" presStyleLbl="node1" presStyleIdx="2" presStyleCnt="4" custScaleX="113190" custScaleY="126372" custRadScaleRad="106972" custRadScaleInc="-29459">
        <dgm:presLayoutVars>
          <dgm:bulletEnabled val="1"/>
        </dgm:presLayoutVars>
      </dgm:prSet>
      <dgm:spPr/>
    </dgm:pt>
    <dgm:pt modelId="{E4D7C486-5896-4454-BDC9-2D5CB966B5A1}" type="pres">
      <dgm:prSet presAssocID="{CA2E8A55-5097-47F4-ABC0-9F3618E4E9EE}" presName="spNode" presStyleCnt="0"/>
      <dgm:spPr/>
    </dgm:pt>
    <dgm:pt modelId="{783518C4-976F-4758-8333-AAE9211DDB1A}" type="pres">
      <dgm:prSet presAssocID="{378E9387-DBCA-4EF8-86AE-F03730EAFA9B}" presName="sibTrans" presStyleLbl="sibTrans1D1" presStyleIdx="2" presStyleCnt="4"/>
      <dgm:spPr/>
    </dgm:pt>
    <dgm:pt modelId="{6978FACA-4843-4176-9339-0725C2ED68D8}" type="pres">
      <dgm:prSet presAssocID="{D52627BC-B9B2-44A7-B441-FA1CCB6C1130}" presName="node" presStyleLbl="node1" presStyleIdx="3" presStyleCnt="4" custScaleX="136960" custScaleY="97895" custRadScaleRad="115708" custRadScaleInc="-11925">
        <dgm:presLayoutVars>
          <dgm:bulletEnabled val="1"/>
        </dgm:presLayoutVars>
      </dgm:prSet>
      <dgm:spPr/>
    </dgm:pt>
    <dgm:pt modelId="{AB21D2F4-FE75-4B90-BCBA-7735C811B312}" type="pres">
      <dgm:prSet presAssocID="{D52627BC-B9B2-44A7-B441-FA1CCB6C1130}" presName="spNode" presStyleCnt="0"/>
      <dgm:spPr/>
    </dgm:pt>
    <dgm:pt modelId="{F002C3DE-6AA2-4202-80B3-3C310F3322BA}" type="pres">
      <dgm:prSet presAssocID="{613F19E6-8B33-4C28-AA3F-E8D016A41898}" presName="sibTrans" presStyleLbl="sibTrans1D1" presStyleIdx="3" presStyleCnt="4"/>
      <dgm:spPr/>
    </dgm:pt>
  </dgm:ptLst>
  <dgm:cxnLst>
    <dgm:cxn modelId="{1ED0E90E-C171-4211-82EB-85010DBC15CF}" type="presOf" srcId="{378E9387-DBCA-4EF8-86AE-F03730EAFA9B}" destId="{783518C4-976F-4758-8333-AAE9211DDB1A}" srcOrd="0" destOrd="0" presId="urn:microsoft.com/office/officeart/2005/8/layout/cycle6"/>
    <dgm:cxn modelId="{34F93221-6AF4-49BE-8F84-4B4813C37090}" srcId="{50C6EEE8-AE68-4F34-BA85-08E2A59D5A55}" destId="{2078A8B9-02CC-4A01-8D42-A5B7931CBE4F}" srcOrd="1" destOrd="0" parTransId="{5B531EBF-B77D-4B02-AEE6-DC9DED0B65DB}" sibTransId="{2FD80D4B-DF4C-46F7-A8F0-EFAE4BF973BD}"/>
    <dgm:cxn modelId="{95198724-267A-408F-A250-D4AB6D906F27}" type="presOf" srcId="{50C6EEE8-AE68-4F34-BA85-08E2A59D5A55}" destId="{3BE6934C-3D5D-4911-9BD0-25CD37800730}" srcOrd="0" destOrd="0" presId="urn:microsoft.com/office/officeart/2005/8/layout/cycle6"/>
    <dgm:cxn modelId="{33594F30-6936-403A-B85E-591D537E7396}" type="presOf" srcId="{D52627BC-B9B2-44A7-B441-FA1CCB6C1130}" destId="{6978FACA-4843-4176-9339-0725C2ED68D8}" srcOrd="0" destOrd="0" presId="urn:microsoft.com/office/officeart/2005/8/layout/cycle6"/>
    <dgm:cxn modelId="{2FF79141-937B-43CF-8936-C9126EECAD7E}" type="presOf" srcId="{F0CF56AC-C06E-4508-A3BF-19FA4265D878}" destId="{96990FB3-1901-4C60-939A-182FE84E362E}" srcOrd="0" destOrd="0" presId="urn:microsoft.com/office/officeart/2005/8/layout/cycle6"/>
    <dgm:cxn modelId="{69290C64-B8D6-474F-9CD8-3E5A56F2A592}" type="presOf" srcId="{2078A8B9-02CC-4A01-8D42-A5B7931CBE4F}" destId="{6A684DC7-11C3-4F27-9877-3A3BD6A44ED1}" srcOrd="0" destOrd="0" presId="urn:microsoft.com/office/officeart/2005/8/layout/cycle6"/>
    <dgm:cxn modelId="{557F7C7A-5B1E-4708-BEA5-D66D45314A6E}" type="presOf" srcId="{2FD80D4B-DF4C-46F7-A8F0-EFAE4BF973BD}" destId="{A21AA206-8BFB-4577-A92D-8FA0FFCE84BA}" srcOrd="0" destOrd="0" presId="urn:microsoft.com/office/officeart/2005/8/layout/cycle6"/>
    <dgm:cxn modelId="{D5580D7B-1515-4154-9AE1-E0C20FD90F9B}" srcId="{50C6EEE8-AE68-4F34-BA85-08E2A59D5A55}" destId="{D52627BC-B9B2-44A7-B441-FA1CCB6C1130}" srcOrd="3" destOrd="0" parTransId="{F7A95221-DC6A-478C-A832-CBE33CBD844B}" sibTransId="{613F19E6-8B33-4C28-AA3F-E8D016A41898}"/>
    <dgm:cxn modelId="{B22CFF92-F222-4C53-91E5-4CE4E2843AC9}" type="presOf" srcId="{A75B8B1F-4CFD-4E30-AF49-90B075ABBC62}" destId="{5C349DFE-C1C2-4945-86EF-679AD54D5726}" srcOrd="0" destOrd="0" presId="urn:microsoft.com/office/officeart/2005/8/layout/cycle6"/>
    <dgm:cxn modelId="{50C6AFAA-36B0-4D61-A8EC-9582588F2CD8}" srcId="{50C6EEE8-AE68-4F34-BA85-08E2A59D5A55}" destId="{F0CF56AC-C06E-4508-A3BF-19FA4265D878}" srcOrd="0" destOrd="0" parTransId="{B8A724B6-A199-4002-8DC6-278D772F80DC}" sibTransId="{A75B8B1F-4CFD-4E30-AF49-90B075ABBC62}"/>
    <dgm:cxn modelId="{AC0325BC-EF80-487E-9C62-F50B9BCA5E43}" type="presOf" srcId="{613F19E6-8B33-4C28-AA3F-E8D016A41898}" destId="{F002C3DE-6AA2-4202-80B3-3C310F3322BA}" srcOrd="0" destOrd="0" presId="urn:microsoft.com/office/officeart/2005/8/layout/cycle6"/>
    <dgm:cxn modelId="{032EA3C9-BAF4-49BF-8149-E4623405B476}" srcId="{50C6EEE8-AE68-4F34-BA85-08E2A59D5A55}" destId="{CA2E8A55-5097-47F4-ABC0-9F3618E4E9EE}" srcOrd="2" destOrd="0" parTransId="{41F20B01-61BD-4EA1-84E3-FF31A97CAB44}" sibTransId="{378E9387-DBCA-4EF8-86AE-F03730EAFA9B}"/>
    <dgm:cxn modelId="{117BD8DE-6A4B-40EF-BB56-83A796F286EB}" type="presOf" srcId="{CA2E8A55-5097-47F4-ABC0-9F3618E4E9EE}" destId="{A8F6CBD3-C732-45AF-B3CD-DD374E147E0D}" srcOrd="0" destOrd="0" presId="urn:microsoft.com/office/officeart/2005/8/layout/cycle6"/>
    <dgm:cxn modelId="{E6B507C5-3BB0-40E0-8BFA-267CEB2CDC52}" type="presParOf" srcId="{3BE6934C-3D5D-4911-9BD0-25CD37800730}" destId="{96990FB3-1901-4C60-939A-182FE84E362E}" srcOrd="0" destOrd="0" presId="urn:microsoft.com/office/officeart/2005/8/layout/cycle6"/>
    <dgm:cxn modelId="{72ECE6C7-8000-4050-A4E1-EB95B5B9B5C1}" type="presParOf" srcId="{3BE6934C-3D5D-4911-9BD0-25CD37800730}" destId="{35366ED3-5F7C-4E0E-BAE6-056B40F3F012}" srcOrd="1" destOrd="0" presId="urn:microsoft.com/office/officeart/2005/8/layout/cycle6"/>
    <dgm:cxn modelId="{FF18AE5D-B9D1-410D-8223-D5730818CA67}" type="presParOf" srcId="{3BE6934C-3D5D-4911-9BD0-25CD37800730}" destId="{5C349DFE-C1C2-4945-86EF-679AD54D5726}" srcOrd="2" destOrd="0" presId="urn:microsoft.com/office/officeart/2005/8/layout/cycle6"/>
    <dgm:cxn modelId="{897232F3-795C-4EEA-AC46-97096CFDE48D}" type="presParOf" srcId="{3BE6934C-3D5D-4911-9BD0-25CD37800730}" destId="{6A684DC7-11C3-4F27-9877-3A3BD6A44ED1}" srcOrd="3" destOrd="0" presId="urn:microsoft.com/office/officeart/2005/8/layout/cycle6"/>
    <dgm:cxn modelId="{3C80B8C9-6F73-4106-9332-EF78A4C7BBCE}" type="presParOf" srcId="{3BE6934C-3D5D-4911-9BD0-25CD37800730}" destId="{B9BDA178-784D-46BD-AD44-F4F409F4AE35}" srcOrd="4" destOrd="0" presId="urn:microsoft.com/office/officeart/2005/8/layout/cycle6"/>
    <dgm:cxn modelId="{8A1438EF-0D63-4ED6-A60F-E79C38D4D3E3}" type="presParOf" srcId="{3BE6934C-3D5D-4911-9BD0-25CD37800730}" destId="{A21AA206-8BFB-4577-A92D-8FA0FFCE84BA}" srcOrd="5" destOrd="0" presId="urn:microsoft.com/office/officeart/2005/8/layout/cycle6"/>
    <dgm:cxn modelId="{EF3F8F4A-98B2-4730-B20C-4D6393080A57}" type="presParOf" srcId="{3BE6934C-3D5D-4911-9BD0-25CD37800730}" destId="{A8F6CBD3-C732-45AF-B3CD-DD374E147E0D}" srcOrd="6" destOrd="0" presId="urn:microsoft.com/office/officeart/2005/8/layout/cycle6"/>
    <dgm:cxn modelId="{FE3D33A8-CF40-40CE-8164-645B0B8B4D46}" type="presParOf" srcId="{3BE6934C-3D5D-4911-9BD0-25CD37800730}" destId="{E4D7C486-5896-4454-BDC9-2D5CB966B5A1}" srcOrd="7" destOrd="0" presId="urn:microsoft.com/office/officeart/2005/8/layout/cycle6"/>
    <dgm:cxn modelId="{31C7F8F7-BE5B-4020-BB41-91D96C79057B}" type="presParOf" srcId="{3BE6934C-3D5D-4911-9BD0-25CD37800730}" destId="{783518C4-976F-4758-8333-AAE9211DDB1A}" srcOrd="8" destOrd="0" presId="urn:microsoft.com/office/officeart/2005/8/layout/cycle6"/>
    <dgm:cxn modelId="{01AE789C-2763-4F1C-95F1-DC01D3BBBA4B}" type="presParOf" srcId="{3BE6934C-3D5D-4911-9BD0-25CD37800730}" destId="{6978FACA-4843-4176-9339-0725C2ED68D8}" srcOrd="9" destOrd="0" presId="urn:microsoft.com/office/officeart/2005/8/layout/cycle6"/>
    <dgm:cxn modelId="{CC047A13-74CF-46DC-93D5-9D5879B9EB47}" type="presParOf" srcId="{3BE6934C-3D5D-4911-9BD0-25CD37800730}" destId="{AB21D2F4-FE75-4B90-BCBA-7735C811B312}" srcOrd="10" destOrd="0" presId="urn:microsoft.com/office/officeart/2005/8/layout/cycle6"/>
    <dgm:cxn modelId="{16D4FADD-DB8E-4A09-A38D-F8848EA7C7E4}" type="presParOf" srcId="{3BE6934C-3D5D-4911-9BD0-25CD37800730}" destId="{F002C3DE-6AA2-4202-80B3-3C310F3322BA}" srcOrd="11" destOrd="0" presId="urn:microsoft.com/office/officeart/2005/8/layout/cycle6"/>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CE9FE53-B058-4E84-AE9B-80639F60F411}"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es-CO"/>
        </a:p>
      </dgm:t>
    </dgm:pt>
    <dgm:pt modelId="{EE197BB5-E9E5-4F1D-80B5-138E608582A9}">
      <dgm:prSet phldrT="[Texto]" custT="1"/>
      <dgm:spPr/>
      <dgm:t>
        <a:bodyPr/>
        <a:lstStyle/>
        <a:p>
          <a:r>
            <a:rPr lang="es-CO" sz="2200" b="1" dirty="0"/>
            <a:t>SAE</a:t>
          </a:r>
        </a:p>
      </dgm:t>
    </dgm:pt>
    <dgm:pt modelId="{BBA17AA1-48ED-4EF8-8F5B-919FCF91DFA6}" type="parTrans" cxnId="{277056FE-1897-4B4F-9611-C32C72C4D611}">
      <dgm:prSet/>
      <dgm:spPr/>
      <dgm:t>
        <a:bodyPr/>
        <a:lstStyle/>
        <a:p>
          <a:endParaRPr lang="es-CO"/>
        </a:p>
      </dgm:t>
    </dgm:pt>
    <dgm:pt modelId="{EE44A29A-F464-419A-92EE-320FC24F503C}" type="sibTrans" cxnId="{277056FE-1897-4B4F-9611-C32C72C4D611}">
      <dgm:prSet/>
      <dgm:spPr/>
      <dgm:t>
        <a:bodyPr/>
        <a:lstStyle/>
        <a:p>
          <a:endParaRPr lang="es-CO"/>
        </a:p>
      </dgm:t>
    </dgm:pt>
    <dgm:pt modelId="{264D51FD-CADF-461A-8931-CFB75014F37C}">
      <dgm:prSet phldrT="[Texto]" custT="1"/>
      <dgm:spPr/>
      <dgm:t>
        <a:bodyPr/>
        <a:lstStyle/>
        <a:p>
          <a:pPr algn="just"/>
          <a:r>
            <a:rPr lang="es-CO" sz="1400" dirty="0"/>
            <a:t>Elabora el inventario de los bienes a comercializar. (PMV)</a:t>
          </a:r>
        </a:p>
      </dgm:t>
    </dgm:pt>
    <dgm:pt modelId="{EDAD7EB9-B00F-4036-9F7C-58DD74B4536E}" type="parTrans" cxnId="{FDCDEE12-E1AC-402A-B393-140ED7D0DB5A}">
      <dgm:prSet/>
      <dgm:spPr/>
      <dgm:t>
        <a:bodyPr/>
        <a:lstStyle/>
        <a:p>
          <a:endParaRPr lang="es-CO"/>
        </a:p>
      </dgm:t>
    </dgm:pt>
    <dgm:pt modelId="{A7800B7B-AAC1-40B0-8C82-3C5CED616A61}" type="sibTrans" cxnId="{FDCDEE12-E1AC-402A-B393-140ED7D0DB5A}">
      <dgm:prSet/>
      <dgm:spPr/>
      <dgm:t>
        <a:bodyPr/>
        <a:lstStyle/>
        <a:p>
          <a:endParaRPr lang="es-CO"/>
        </a:p>
      </dgm:t>
    </dgm:pt>
    <dgm:pt modelId="{50DDE08A-D2E0-4F09-A4C4-3A94796E9619}">
      <dgm:prSet phldrT="[Texto]" custT="1"/>
      <dgm:spPr/>
      <dgm:t>
        <a:bodyPr/>
        <a:lstStyle/>
        <a:p>
          <a:r>
            <a:rPr lang="es-CO" sz="2200" b="1" dirty="0"/>
            <a:t>Subasta</a:t>
          </a:r>
        </a:p>
      </dgm:t>
    </dgm:pt>
    <dgm:pt modelId="{B1C8C362-8C91-4485-86B4-83FF611D25D4}" type="parTrans" cxnId="{864BCE46-5C5E-47D2-A8F3-2FAD77B56D29}">
      <dgm:prSet/>
      <dgm:spPr/>
      <dgm:t>
        <a:bodyPr/>
        <a:lstStyle/>
        <a:p>
          <a:endParaRPr lang="es-CO"/>
        </a:p>
      </dgm:t>
    </dgm:pt>
    <dgm:pt modelId="{0725A2C2-23E9-459E-996B-B417FBDFEF52}" type="sibTrans" cxnId="{864BCE46-5C5E-47D2-A8F3-2FAD77B56D29}">
      <dgm:prSet/>
      <dgm:spPr/>
      <dgm:t>
        <a:bodyPr/>
        <a:lstStyle/>
        <a:p>
          <a:endParaRPr lang="es-CO"/>
        </a:p>
      </dgm:t>
    </dgm:pt>
    <dgm:pt modelId="{7E1AD985-4600-4748-923C-C65D9CA7895D}">
      <dgm:prSet phldrT="[Texto]" custT="1"/>
      <dgm:spPr/>
      <dgm:t>
        <a:bodyPr/>
        <a:lstStyle/>
        <a:p>
          <a:pPr algn="just"/>
          <a:r>
            <a:rPr lang="es-CO" sz="1400" dirty="0"/>
            <a:t>Recibe el inventario, elabora catálogo de venta con condiciones y precios.</a:t>
          </a:r>
        </a:p>
      </dgm:t>
    </dgm:pt>
    <dgm:pt modelId="{B8CE6DAE-E7DB-4B45-B053-57243EC3F4AF}" type="parTrans" cxnId="{C3D3B1D8-EA3C-4C4C-A966-DB939D091532}">
      <dgm:prSet/>
      <dgm:spPr/>
      <dgm:t>
        <a:bodyPr/>
        <a:lstStyle/>
        <a:p>
          <a:endParaRPr lang="es-CO"/>
        </a:p>
      </dgm:t>
    </dgm:pt>
    <dgm:pt modelId="{DE3EC341-A8AF-444E-97A2-5624703EB601}" type="sibTrans" cxnId="{C3D3B1D8-EA3C-4C4C-A966-DB939D091532}">
      <dgm:prSet/>
      <dgm:spPr/>
      <dgm:t>
        <a:bodyPr/>
        <a:lstStyle/>
        <a:p>
          <a:endParaRPr lang="es-CO"/>
        </a:p>
      </dgm:t>
    </dgm:pt>
    <dgm:pt modelId="{E8A39899-93E6-432E-AB32-43E1AE559226}">
      <dgm:prSet phldrT="[Texto]" custT="1"/>
      <dgm:spPr/>
      <dgm:t>
        <a:bodyPr/>
        <a:lstStyle/>
        <a:p>
          <a:r>
            <a:rPr lang="es-CO" sz="2200" b="1" dirty="0"/>
            <a:t>SAE</a:t>
          </a:r>
        </a:p>
      </dgm:t>
    </dgm:pt>
    <dgm:pt modelId="{2508852D-2E54-4C92-A93E-36882A25E8EA}" type="parTrans" cxnId="{7B3294DD-937C-4E32-839B-8864B1A915A9}">
      <dgm:prSet/>
      <dgm:spPr/>
      <dgm:t>
        <a:bodyPr/>
        <a:lstStyle/>
        <a:p>
          <a:endParaRPr lang="es-CO"/>
        </a:p>
      </dgm:t>
    </dgm:pt>
    <dgm:pt modelId="{92657AF1-030B-4F9F-B4EB-C39A06A20A63}" type="sibTrans" cxnId="{7B3294DD-937C-4E32-839B-8864B1A915A9}">
      <dgm:prSet/>
      <dgm:spPr/>
      <dgm:t>
        <a:bodyPr/>
        <a:lstStyle/>
        <a:p>
          <a:endParaRPr lang="es-CO"/>
        </a:p>
      </dgm:t>
    </dgm:pt>
    <dgm:pt modelId="{6FFBF6E5-624E-4019-9A95-251C1CA50401}">
      <dgm:prSet phldrT="[Texto]" custT="1"/>
      <dgm:spPr/>
      <dgm:t>
        <a:bodyPr/>
        <a:lstStyle/>
        <a:p>
          <a:pPr algn="just"/>
          <a:r>
            <a:rPr lang="es-CO" sz="1400" dirty="0"/>
            <a:t>Aprueba el informe de condiciones y ratifica el precio base y realiza el transporte.</a:t>
          </a:r>
        </a:p>
      </dgm:t>
    </dgm:pt>
    <dgm:pt modelId="{DF4C84C1-148E-430F-80FD-D9A65CFB9DB6}" type="parTrans" cxnId="{DC26F317-4E05-425A-A9DD-0C17319BC1E2}">
      <dgm:prSet/>
      <dgm:spPr/>
      <dgm:t>
        <a:bodyPr/>
        <a:lstStyle/>
        <a:p>
          <a:endParaRPr lang="es-CO"/>
        </a:p>
      </dgm:t>
    </dgm:pt>
    <dgm:pt modelId="{F1999587-400E-424C-92BE-D316A0FB8DB2}" type="sibTrans" cxnId="{DC26F317-4E05-425A-A9DD-0C17319BC1E2}">
      <dgm:prSet/>
      <dgm:spPr/>
      <dgm:t>
        <a:bodyPr/>
        <a:lstStyle/>
        <a:p>
          <a:endParaRPr lang="es-CO"/>
        </a:p>
      </dgm:t>
    </dgm:pt>
    <dgm:pt modelId="{1C0D7F14-7F8F-4E2F-8B85-F2D4269AEFD4}">
      <dgm:prSet phldrT="[Texto]" custT="1"/>
      <dgm:spPr/>
      <dgm:t>
        <a:bodyPr/>
        <a:lstStyle/>
        <a:p>
          <a:pPr algn="l"/>
          <a:r>
            <a:rPr lang="es-CO" sz="2200" b="1" dirty="0"/>
            <a:t>Subasta</a:t>
          </a:r>
        </a:p>
      </dgm:t>
    </dgm:pt>
    <dgm:pt modelId="{B81ADFA7-1224-4FF0-A06F-1F7F448C1F28}" type="parTrans" cxnId="{13E8C0C1-1359-4E4F-AB52-A2DBF5CAB2D1}">
      <dgm:prSet/>
      <dgm:spPr/>
      <dgm:t>
        <a:bodyPr/>
        <a:lstStyle/>
        <a:p>
          <a:endParaRPr lang="es-CO"/>
        </a:p>
      </dgm:t>
    </dgm:pt>
    <dgm:pt modelId="{D9F23567-8FF9-4CE3-BDB8-DDF97455670D}" type="sibTrans" cxnId="{13E8C0C1-1359-4E4F-AB52-A2DBF5CAB2D1}">
      <dgm:prSet/>
      <dgm:spPr/>
      <dgm:t>
        <a:bodyPr/>
        <a:lstStyle/>
        <a:p>
          <a:endParaRPr lang="es-CO"/>
        </a:p>
      </dgm:t>
    </dgm:pt>
    <dgm:pt modelId="{90AECF5E-8701-42CB-839B-935126042B8D}">
      <dgm:prSet phldrT="[Texto]" custT="1"/>
      <dgm:spPr/>
      <dgm:t>
        <a:bodyPr/>
        <a:lstStyle/>
        <a:p>
          <a:pPr algn="just"/>
          <a:r>
            <a:rPr lang="es-CO" sz="1400" dirty="0"/>
            <a:t>Realiza la subasta, elabora el acta y hace el recaudo.</a:t>
          </a:r>
        </a:p>
      </dgm:t>
    </dgm:pt>
    <dgm:pt modelId="{7A15921C-5D25-4427-9D71-32953C14A0BA}" type="parTrans" cxnId="{01164338-8511-4836-B1D2-14AE0C5A157F}">
      <dgm:prSet/>
      <dgm:spPr/>
      <dgm:t>
        <a:bodyPr/>
        <a:lstStyle/>
        <a:p>
          <a:endParaRPr lang="es-CO"/>
        </a:p>
      </dgm:t>
    </dgm:pt>
    <dgm:pt modelId="{FAFB9D2D-EDFE-4A2A-93A1-73F662F99237}" type="sibTrans" cxnId="{01164338-8511-4836-B1D2-14AE0C5A157F}">
      <dgm:prSet/>
      <dgm:spPr/>
      <dgm:t>
        <a:bodyPr/>
        <a:lstStyle/>
        <a:p>
          <a:endParaRPr lang="es-CO"/>
        </a:p>
      </dgm:t>
    </dgm:pt>
    <dgm:pt modelId="{4131E0F6-6242-4AD3-8FC6-839BF5499EBF}">
      <dgm:prSet phldrT="[Texto]" custT="1"/>
      <dgm:spPr/>
      <dgm:t>
        <a:bodyPr/>
        <a:lstStyle/>
        <a:p>
          <a:pPr algn="just"/>
          <a:r>
            <a:rPr lang="es-CO" sz="1400" dirty="0"/>
            <a:t>Reintegra el valor de los lotes subastados a la SAE junto con el informe de subasta.</a:t>
          </a:r>
        </a:p>
      </dgm:t>
    </dgm:pt>
    <dgm:pt modelId="{23789CBB-2470-48EA-8E87-4860B96940B8}" type="parTrans" cxnId="{07AB2F97-AA7A-4F44-ACB2-CB57C47D50E4}">
      <dgm:prSet/>
      <dgm:spPr/>
      <dgm:t>
        <a:bodyPr/>
        <a:lstStyle/>
        <a:p>
          <a:endParaRPr lang="es-CO"/>
        </a:p>
      </dgm:t>
    </dgm:pt>
    <dgm:pt modelId="{E23C7FB0-3219-42C3-9156-F2185FE4E471}" type="sibTrans" cxnId="{07AB2F97-AA7A-4F44-ACB2-CB57C47D50E4}">
      <dgm:prSet/>
      <dgm:spPr/>
      <dgm:t>
        <a:bodyPr/>
        <a:lstStyle/>
        <a:p>
          <a:endParaRPr lang="es-CO"/>
        </a:p>
      </dgm:t>
    </dgm:pt>
    <dgm:pt modelId="{461302C7-CD71-4FF3-8E64-7C1A8EE88D5D}">
      <dgm:prSet phldrT="[Texto]" custT="1"/>
      <dgm:spPr/>
      <dgm:t>
        <a:bodyPr/>
        <a:lstStyle/>
        <a:p>
          <a:r>
            <a:rPr lang="es-CO" sz="2200" b="1" dirty="0"/>
            <a:t>Subasta</a:t>
          </a:r>
        </a:p>
      </dgm:t>
    </dgm:pt>
    <dgm:pt modelId="{477BC7DB-C82B-41F0-9751-40EE28D13133}" type="parTrans" cxnId="{9F4C7580-AE4B-465E-A150-233BEB58DBCC}">
      <dgm:prSet/>
      <dgm:spPr/>
      <dgm:t>
        <a:bodyPr/>
        <a:lstStyle/>
        <a:p>
          <a:endParaRPr lang="es-CO"/>
        </a:p>
      </dgm:t>
    </dgm:pt>
    <dgm:pt modelId="{CB23B9D5-BCCB-4DA9-B4BC-E5D9FB182B84}" type="sibTrans" cxnId="{9F4C7580-AE4B-465E-A150-233BEB58DBCC}">
      <dgm:prSet/>
      <dgm:spPr/>
      <dgm:t>
        <a:bodyPr/>
        <a:lstStyle/>
        <a:p>
          <a:endParaRPr lang="es-CO"/>
        </a:p>
      </dgm:t>
    </dgm:pt>
    <dgm:pt modelId="{E408B17A-F698-4C5F-8809-50045BB5A41D}">
      <dgm:prSet phldrT="[Texto]" custT="1"/>
      <dgm:spPr/>
      <dgm:t>
        <a:bodyPr/>
        <a:lstStyle/>
        <a:p>
          <a:pPr algn="just"/>
          <a:r>
            <a:rPr lang="es-CO" sz="1400" dirty="0"/>
            <a:t>En caso de no venta, exposición en sala (30 días) para ofertas directas, recaudo o devolución de la obra a SAE.</a:t>
          </a:r>
        </a:p>
      </dgm:t>
    </dgm:pt>
    <dgm:pt modelId="{D6CB6DCF-987E-4AA4-BCBE-DB9DA63C4401}" type="parTrans" cxnId="{8F4353CB-8CB5-4391-8413-94261761FB05}">
      <dgm:prSet/>
      <dgm:spPr/>
      <dgm:t>
        <a:bodyPr/>
        <a:lstStyle/>
        <a:p>
          <a:endParaRPr lang="es-CO"/>
        </a:p>
      </dgm:t>
    </dgm:pt>
    <dgm:pt modelId="{4FEF7CFC-1EF3-4CDB-8EF5-4C3BB3F5D9FC}" type="sibTrans" cxnId="{8F4353CB-8CB5-4391-8413-94261761FB05}">
      <dgm:prSet/>
      <dgm:spPr/>
      <dgm:t>
        <a:bodyPr/>
        <a:lstStyle/>
        <a:p>
          <a:endParaRPr lang="es-CO"/>
        </a:p>
      </dgm:t>
    </dgm:pt>
    <dgm:pt modelId="{224A204C-7432-4676-9D0B-3D92ED8487CC}">
      <dgm:prSet phldrT="[Texto]" custT="1"/>
      <dgm:spPr/>
      <dgm:t>
        <a:bodyPr/>
        <a:lstStyle/>
        <a:p>
          <a:pPr algn="just"/>
          <a:r>
            <a:rPr lang="es-CO" sz="1400" dirty="0"/>
            <a:t>Remite factura por comisión de venta.</a:t>
          </a:r>
        </a:p>
      </dgm:t>
    </dgm:pt>
    <dgm:pt modelId="{11CFB866-8E25-460D-A54B-1123BA5393ED}" type="parTrans" cxnId="{0E217903-19A4-4ADD-B712-EA7F38281E4B}">
      <dgm:prSet/>
      <dgm:spPr/>
      <dgm:t>
        <a:bodyPr/>
        <a:lstStyle/>
        <a:p>
          <a:endParaRPr lang="es-CO"/>
        </a:p>
      </dgm:t>
    </dgm:pt>
    <dgm:pt modelId="{F5F9B64B-1941-44A3-AFD1-285E14F98B33}" type="sibTrans" cxnId="{0E217903-19A4-4ADD-B712-EA7F38281E4B}">
      <dgm:prSet/>
      <dgm:spPr/>
      <dgm:t>
        <a:bodyPr/>
        <a:lstStyle/>
        <a:p>
          <a:endParaRPr lang="es-CO"/>
        </a:p>
      </dgm:t>
    </dgm:pt>
    <dgm:pt modelId="{FCDDC42D-BC45-4947-8A28-A45E918E89AA}">
      <dgm:prSet phldrT="[Texto]" custT="1"/>
      <dgm:spPr/>
      <dgm:t>
        <a:bodyPr/>
        <a:lstStyle/>
        <a:p>
          <a:pPr algn="just"/>
          <a:endParaRPr lang="es-CO" sz="1400" dirty="0"/>
        </a:p>
      </dgm:t>
    </dgm:pt>
    <dgm:pt modelId="{5B368277-DAC5-4447-94B0-DBFDF3015476}" type="parTrans" cxnId="{336FF88B-B3E8-40D6-A03C-E017E8341C0C}">
      <dgm:prSet/>
      <dgm:spPr/>
      <dgm:t>
        <a:bodyPr/>
        <a:lstStyle/>
        <a:p>
          <a:endParaRPr lang="es-CO"/>
        </a:p>
      </dgm:t>
    </dgm:pt>
    <dgm:pt modelId="{C9054049-307E-45D9-86E9-CAB7561BC637}" type="sibTrans" cxnId="{336FF88B-B3E8-40D6-A03C-E017E8341C0C}">
      <dgm:prSet/>
      <dgm:spPr/>
      <dgm:t>
        <a:bodyPr/>
        <a:lstStyle/>
        <a:p>
          <a:endParaRPr lang="es-CO"/>
        </a:p>
      </dgm:t>
    </dgm:pt>
    <dgm:pt modelId="{B2D9B806-FDA2-4428-813C-11A5A4C81959}">
      <dgm:prSet phldrT="[Texto]" custT="1"/>
      <dgm:spPr/>
      <dgm:t>
        <a:bodyPr/>
        <a:lstStyle/>
        <a:p>
          <a:r>
            <a:rPr lang="es-CO" sz="2200" b="1" dirty="0"/>
            <a:t>SAE</a:t>
          </a:r>
        </a:p>
      </dgm:t>
    </dgm:pt>
    <dgm:pt modelId="{B6BC565E-CE9E-422B-8563-012524A4515C}" type="parTrans" cxnId="{1D3F997C-71F6-4DA3-B011-C373E4B98106}">
      <dgm:prSet/>
      <dgm:spPr/>
      <dgm:t>
        <a:bodyPr/>
        <a:lstStyle/>
        <a:p>
          <a:endParaRPr lang="es-CO"/>
        </a:p>
      </dgm:t>
    </dgm:pt>
    <dgm:pt modelId="{C18D60A0-BB41-4E20-8A98-5C1C47C6BFA8}" type="sibTrans" cxnId="{1D3F997C-71F6-4DA3-B011-C373E4B98106}">
      <dgm:prSet/>
      <dgm:spPr/>
      <dgm:t>
        <a:bodyPr/>
        <a:lstStyle/>
        <a:p>
          <a:endParaRPr lang="es-CO"/>
        </a:p>
      </dgm:t>
    </dgm:pt>
    <dgm:pt modelId="{B843AB28-2B02-42F9-86B9-4AE4FA77934C}">
      <dgm:prSet phldrT="[Texto]" custT="1"/>
      <dgm:spPr/>
      <dgm:t>
        <a:bodyPr/>
        <a:lstStyle/>
        <a:p>
          <a:r>
            <a:rPr lang="es-CO" sz="1400" dirty="0"/>
            <a:t>Realiza el pago de la comisión.</a:t>
          </a:r>
        </a:p>
      </dgm:t>
    </dgm:pt>
    <dgm:pt modelId="{9E057F6D-C85F-4A87-843B-6E3E4A11BD0B}" type="parTrans" cxnId="{D59D15F0-4B9E-4EC2-869E-2EC86184A09E}">
      <dgm:prSet/>
      <dgm:spPr/>
      <dgm:t>
        <a:bodyPr/>
        <a:lstStyle/>
        <a:p>
          <a:endParaRPr lang="es-CO"/>
        </a:p>
      </dgm:t>
    </dgm:pt>
    <dgm:pt modelId="{93CEC3AC-9E0E-49B0-9DEC-DBD1202E89B7}" type="sibTrans" cxnId="{D59D15F0-4B9E-4EC2-869E-2EC86184A09E}">
      <dgm:prSet/>
      <dgm:spPr/>
      <dgm:t>
        <a:bodyPr/>
        <a:lstStyle/>
        <a:p>
          <a:endParaRPr lang="es-CO"/>
        </a:p>
      </dgm:t>
    </dgm:pt>
    <dgm:pt modelId="{7044EAAF-D8A8-4005-B252-B9FD39A02DB3}">
      <dgm:prSet phldrT="[Texto]" custT="1"/>
      <dgm:spPr/>
      <dgm:t>
        <a:bodyPr/>
        <a:lstStyle/>
        <a:p>
          <a:r>
            <a:rPr lang="es-CO" sz="2000" b="1" dirty="0"/>
            <a:t>FIN DEL PROCEDIMIENTO.</a:t>
          </a:r>
        </a:p>
      </dgm:t>
    </dgm:pt>
    <dgm:pt modelId="{661D067F-C11D-45C0-98D4-CB2E86AF3777}" type="parTrans" cxnId="{8351C8AC-209D-471A-A07D-1461A1626980}">
      <dgm:prSet/>
      <dgm:spPr/>
      <dgm:t>
        <a:bodyPr/>
        <a:lstStyle/>
        <a:p>
          <a:endParaRPr lang="es-CO"/>
        </a:p>
      </dgm:t>
    </dgm:pt>
    <dgm:pt modelId="{582B301C-ED99-4753-ADA0-06B85B01D2D5}" type="sibTrans" cxnId="{8351C8AC-209D-471A-A07D-1461A1626980}">
      <dgm:prSet/>
      <dgm:spPr/>
      <dgm:t>
        <a:bodyPr/>
        <a:lstStyle/>
        <a:p>
          <a:endParaRPr lang="es-CO"/>
        </a:p>
      </dgm:t>
    </dgm:pt>
    <dgm:pt modelId="{B8B2A599-4E30-4EC4-ADE8-AD2898205E3F}" type="pres">
      <dgm:prSet presAssocID="{5CE9FE53-B058-4E84-AE9B-80639F60F411}" presName="Name0" presStyleCnt="0">
        <dgm:presLayoutVars>
          <dgm:dir/>
          <dgm:resizeHandles val="exact"/>
        </dgm:presLayoutVars>
      </dgm:prSet>
      <dgm:spPr/>
    </dgm:pt>
    <dgm:pt modelId="{E73647ED-516F-449F-921C-3AFACD139875}" type="pres">
      <dgm:prSet presAssocID="{EE197BB5-E9E5-4F1D-80B5-138E608582A9}" presName="node" presStyleLbl="node1" presStyleIdx="0" presStyleCnt="7" custScaleY="124887" custLinFactNeighborX="-281" custLinFactNeighborY="-15">
        <dgm:presLayoutVars>
          <dgm:bulletEnabled val="1"/>
        </dgm:presLayoutVars>
      </dgm:prSet>
      <dgm:spPr/>
    </dgm:pt>
    <dgm:pt modelId="{19D40BC6-4A09-467D-9C1A-1001F447913D}" type="pres">
      <dgm:prSet presAssocID="{EE44A29A-F464-419A-92EE-320FC24F503C}" presName="sibTrans" presStyleLbl="sibTrans1D1" presStyleIdx="0" presStyleCnt="6"/>
      <dgm:spPr/>
    </dgm:pt>
    <dgm:pt modelId="{F20462FC-9EEA-4E6B-84B6-05AD0ACC0082}" type="pres">
      <dgm:prSet presAssocID="{EE44A29A-F464-419A-92EE-320FC24F503C}" presName="connectorText" presStyleLbl="sibTrans1D1" presStyleIdx="0" presStyleCnt="6"/>
      <dgm:spPr/>
    </dgm:pt>
    <dgm:pt modelId="{EBB0F8C8-0452-4AF9-8DD2-B30B3CC8114A}" type="pres">
      <dgm:prSet presAssocID="{50DDE08A-D2E0-4F09-A4C4-3A94796E9619}" presName="node" presStyleLbl="node1" presStyleIdx="1" presStyleCnt="7" custScaleY="128821">
        <dgm:presLayoutVars>
          <dgm:bulletEnabled val="1"/>
        </dgm:presLayoutVars>
      </dgm:prSet>
      <dgm:spPr/>
    </dgm:pt>
    <dgm:pt modelId="{C60138C4-B222-4457-9E92-BA05940799D5}" type="pres">
      <dgm:prSet presAssocID="{0725A2C2-23E9-459E-996B-B417FBDFEF52}" presName="sibTrans" presStyleLbl="sibTrans1D1" presStyleIdx="1" presStyleCnt="6"/>
      <dgm:spPr/>
    </dgm:pt>
    <dgm:pt modelId="{A7312314-AD44-4094-9292-75D079CD3F96}" type="pres">
      <dgm:prSet presAssocID="{0725A2C2-23E9-459E-996B-B417FBDFEF52}" presName="connectorText" presStyleLbl="sibTrans1D1" presStyleIdx="1" presStyleCnt="6"/>
      <dgm:spPr/>
    </dgm:pt>
    <dgm:pt modelId="{C16E5488-1583-408F-B3DA-A14F8684F0E5}" type="pres">
      <dgm:prSet presAssocID="{E8A39899-93E6-432E-AB32-43E1AE559226}" presName="node" presStyleLbl="node1" presStyleIdx="2" presStyleCnt="7" custScaleY="132754">
        <dgm:presLayoutVars>
          <dgm:bulletEnabled val="1"/>
        </dgm:presLayoutVars>
      </dgm:prSet>
      <dgm:spPr/>
    </dgm:pt>
    <dgm:pt modelId="{4FFFCB56-A447-4AE4-AF4E-E1F5EED66C28}" type="pres">
      <dgm:prSet presAssocID="{92657AF1-030B-4F9F-B4EB-C39A06A20A63}" presName="sibTrans" presStyleLbl="sibTrans1D1" presStyleIdx="2" presStyleCnt="6"/>
      <dgm:spPr/>
    </dgm:pt>
    <dgm:pt modelId="{D7176181-5CD9-4B47-8332-5E23108399DB}" type="pres">
      <dgm:prSet presAssocID="{92657AF1-030B-4F9F-B4EB-C39A06A20A63}" presName="connectorText" presStyleLbl="sibTrans1D1" presStyleIdx="2" presStyleCnt="6"/>
      <dgm:spPr/>
    </dgm:pt>
    <dgm:pt modelId="{ED45CCF0-2CD8-4BFC-A149-5576E48FC30F}" type="pres">
      <dgm:prSet presAssocID="{1C0D7F14-7F8F-4E2F-8B85-F2D4269AEFD4}" presName="node" presStyleLbl="node1" presStyleIdx="3" presStyleCnt="7" custScaleX="115646" custScaleY="134065">
        <dgm:presLayoutVars>
          <dgm:bulletEnabled val="1"/>
        </dgm:presLayoutVars>
      </dgm:prSet>
      <dgm:spPr/>
    </dgm:pt>
    <dgm:pt modelId="{CEDB8A1A-196B-4547-A7F0-33AB9EB1D409}" type="pres">
      <dgm:prSet presAssocID="{D9F23567-8FF9-4CE3-BDB8-DDF97455670D}" presName="sibTrans" presStyleLbl="sibTrans1D1" presStyleIdx="3" presStyleCnt="6"/>
      <dgm:spPr/>
    </dgm:pt>
    <dgm:pt modelId="{ADAC25BC-713F-4FE1-9D29-588F4B4ECB1C}" type="pres">
      <dgm:prSet presAssocID="{D9F23567-8FF9-4CE3-BDB8-DDF97455670D}" presName="connectorText" presStyleLbl="sibTrans1D1" presStyleIdx="3" presStyleCnt="6"/>
      <dgm:spPr/>
    </dgm:pt>
    <dgm:pt modelId="{C68754D3-3D4B-4176-8267-E650ECD276E6}" type="pres">
      <dgm:prSet presAssocID="{461302C7-CD71-4FF3-8E64-7C1A8EE88D5D}" presName="node" presStyleLbl="node1" presStyleIdx="4" presStyleCnt="7" custScaleX="142176" custScaleY="104372">
        <dgm:presLayoutVars>
          <dgm:bulletEnabled val="1"/>
        </dgm:presLayoutVars>
      </dgm:prSet>
      <dgm:spPr/>
    </dgm:pt>
    <dgm:pt modelId="{AE79E675-ABD1-4599-A513-00D60F6DFE37}" type="pres">
      <dgm:prSet presAssocID="{CB23B9D5-BCCB-4DA9-B4BC-E5D9FB182B84}" presName="sibTrans" presStyleLbl="sibTrans1D1" presStyleIdx="4" presStyleCnt="6"/>
      <dgm:spPr/>
    </dgm:pt>
    <dgm:pt modelId="{C889E142-8150-409D-8612-CBA9E82B98A8}" type="pres">
      <dgm:prSet presAssocID="{CB23B9D5-BCCB-4DA9-B4BC-E5D9FB182B84}" presName="connectorText" presStyleLbl="sibTrans1D1" presStyleIdx="4" presStyleCnt="6"/>
      <dgm:spPr/>
    </dgm:pt>
    <dgm:pt modelId="{44AE3413-597A-4898-ABC1-A501F6F25F31}" type="pres">
      <dgm:prSet presAssocID="{B2D9B806-FDA2-4428-813C-11A5A4C81959}" presName="node" presStyleLbl="node1" presStyleIdx="5" presStyleCnt="7" custScaleY="104372">
        <dgm:presLayoutVars>
          <dgm:bulletEnabled val="1"/>
        </dgm:presLayoutVars>
      </dgm:prSet>
      <dgm:spPr/>
    </dgm:pt>
    <dgm:pt modelId="{3B23A1E6-C87E-4973-B3BC-646B6FFE8B6A}" type="pres">
      <dgm:prSet presAssocID="{C18D60A0-BB41-4E20-8A98-5C1C47C6BFA8}" presName="sibTrans" presStyleLbl="sibTrans1D1" presStyleIdx="5" presStyleCnt="6"/>
      <dgm:spPr/>
    </dgm:pt>
    <dgm:pt modelId="{9722EC52-7FFE-4D9B-ADFC-95C4E2D7AD29}" type="pres">
      <dgm:prSet presAssocID="{C18D60A0-BB41-4E20-8A98-5C1C47C6BFA8}" presName="connectorText" presStyleLbl="sibTrans1D1" presStyleIdx="5" presStyleCnt="6"/>
      <dgm:spPr/>
    </dgm:pt>
    <dgm:pt modelId="{F9E3432E-EA93-4120-8A35-D51C1998D734}" type="pres">
      <dgm:prSet presAssocID="{7044EAAF-D8A8-4005-B252-B9FD39A02DB3}" presName="node" presStyleLbl="node1" presStyleIdx="6" presStyleCnt="7" custScaleY="104372">
        <dgm:presLayoutVars>
          <dgm:bulletEnabled val="1"/>
        </dgm:presLayoutVars>
      </dgm:prSet>
      <dgm:spPr/>
    </dgm:pt>
  </dgm:ptLst>
  <dgm:cxnLst>
    <dgm:cxn modelId="{0E217903-19A4-4ADD-B712-EA7F38281E4B}" srcId="{461302C7-CD71-4FF3-8E64-7C1A8EE88D5D}" destId="{224A204C-7432-4676-9D0B-3D92ED8487CC}" srcOrd="2" destOrd="0" parTransId="{11CFB866-8E25-460D-A54B-1123BA5393ED}" sibTransId="{F5F9B64B-1941-44A3-AFD1-285E14F98B33}"/>
    <dgm:cxn modelId="{1C81D308-511E-4CC6-8466-54F3CC7B84E1}" type="presOf" srcId="{0725A2C2-23E9-459E-996B-B417FBDFEF52}" destId="{A7312314-AD44-4094-9292-75D079CD3F96}" srcOrd="1" destOrd="0" presId="urn:microsoft.com/office/officeart/2005/8/layout/bProcess3"/>
    <dgm:cxn modelId="{1387990A-F294-49B0-BF6F-E3D8B6CA34C0}" type="presOf" srcId="{EE44A29A-F464-419A-92EE-320FC24F503C}" destId="{19D40BC6-4A09-467D-9C1A-1001F447913D}" srcOrd="0" destOrd="0" presId="urn:microsoft.com/office/officeart/2005/8/layout/bProcess3"/>
    <dgm:cxn modelId="{790F2E12-D986-4514-B086-2DF21AE8B4C2}" type="presOf" srcId="{B2D9B806-FDA2-4428-813C-11A5A4C81959}" destId="{44AE3413-597A-4898-ABC1-A501F6F25F31}" srcOrd="0" destOrd="0" presId="urn:microsoft.com/office/officeart/2005/8/layout/bProcess3"/>
    <dgm:cxn modelId="{FDCDEE12-E1AC-402A-B393-140ED7D0DB5A}" srcId="{EE197BB5-E9E5-4F1D-80B5-138E608582A9}" destId="{264D51FD-CADF-461A-8931-CFB75014F37C}" srcOrd="0" destOrd="0" parTransId="{EDAD7EB9-B00F-4036-9F7C-58DD74B4536E}" sibTransId="{A7800B7B-AAC1-40B0-8C82-3C5CED616A61}"/>
    <dgm:cxn modelId="{DC26F317-4E05-425A-A9DD-0C17319BC1E2}" srcId="{E8A39899-93E6-432E-AB32-43E1AE559226}" destId="{6FFBF6E5-624E-4019-9A95-251C1CA50401}" srcOrd="0" destOrd="0" parTransId="{DF4C84C1-148E-430F-80FD-D9A65CFB9DB6}" sibTransId="{F1999587-400E-424C-92BE-D316A0FB8DB2}"/>
    <dgm:cxn modelId="{D3BC2119-2E9F-43D5-AECA-63780F22EAC1}" type="presOf" srcId="{CB23B9D5-BCCB-4DA9-B4BC-E5D9FB182B84}" destId="{C889E142-8150-409D-8612-CBA9E82B98A8}" srcOrd="1" destOrd="0" presId="urn:microsoft.com/office/officeart/2005/8/layout/bProcess3"/>
    <dgm:cxn modelId="{A0040A24-CC88-4FC0-8A3B-63EDAF09454F}" type="presOf" srcId="{92657AF1-030B-4F9F-B4EB-C39A06A20A63}" destId="{D7176181-5CD9-4B47-8332-5E23108399DB}" srcOrd="1" destOrd="0" presId="urn:microsoft.com/office/officeart/2005/8/layout/bProcess3"/>
    <dgm:cxn modelId="{6AAD2A2D-0460-4ECD-B3CF-8664AB3F9E24}" type="presOf" srcId="{4131E0F6-6242-4AD3-8FC6-839BF5499EBF}" destId="{C68754D3-3D4B-4176-8267-E650ECD276E6}" srcOrd="0" destOrd="1" presId="urn:microsoft.com/office/officeart/2005/8/layout/bProcess3"/>
    <dgm:cxn modelId="{01164338-8511-4836-B1D2-14AE0C5A157F}" srcId="{1C0D7F14-7F8F-4E2F-8B85-F2D4269AEFD4}" destId="{90AECF5E-8701-42CB-839B-935126042B8D}" srcOrd="0" destOrd="0" parTransId="{7A15921C-5D25-4427-9D71-32953C14A0BA}" sibTransId="{FAFB9D2D-EDFE-4A2A-93A1-73F662F99237}"/>
    <dgm:cxn modelId="{69E9DA3A-FB35-4F5E-847B-513406D01E40}" type="presOf" srcId="{CB23B9D5-BCCB-4DA9-B4BC-E5D9FB182B84}" destId="{AE79E675-ABD1-4599-A513-00D60F6DFE37}" srcOrd="0" destOrd="0" presId="urn:microsoft.com/office/officeart/2005/8/layout/bProcess3"/>
    <dgm:cxn modelId="{4C7B1362-BDC5-4142-B9DC-3788DB972174}" type="presOf" srcId="{EE44A29A-F464-419A-92EE-320FC24F503C}" destId="{F20462FC-9EEA-4E6B-84B6-05AD0ACC0082}" srcOrd="1" destOrd="0" presId="urn:microsoft.com/office/officeart/2005/8/layout/bProcess3"/>
    <dgm:cxn modelId="{87A79C42-E89F-49FF-A50F-773AD24B1F14}" type="presOf" srcId="{7E1AD985-4600-4748-923C-C65D9CA7895D}" destId="{EBB0F8C8-0452-4AF9-8DD2-B30B3CC8114A}" srcOrd="0" destOrd="1" presId="urn:microsoft.com/office/officeart/2005/8/layout/bProcess3"/>
    <dgm:cxn modelId="{9D625046-DD1B-4728-B174-45C4852CBA54}" type="presOf" srcId="{FCDDC42D-BC45-4947-8A28-A45E918E89AA}" destId="{C68754D3-3D4B-4176-8267-E650ECD276E6}" srcOrd="0" destOrd="2" presId="urn:microsoft.com/office/officeart/2005/8/layout/bProcess3"/>
    <dgm:cxn modelId="{864BCE46-5C5E-47D2-A8F3-2FAD77B56D29}" srcId="{5CE9FE53-B058-4E84-AE9B-80639F60F411}" destId="{50DDE08A-D2E0-4F09-A4C4-3A94796E9619}" srcOrd="1" destOrd="0" parTransId="{B1C8C362-8C91-4485-86B4-83FF611D25D4}" sibTransId="{0725A2C2-23E9-459E-996B-B417FBDFEF52}"/>
    <dgm:cxn modelId="{A866D146-BB24-4816-91A3-9C4D437033A9}" type="presOf" srcId="{7044EAAF-D8A8-4005-B252-B9FD39A02DB3}" destId="{F9E3432E-EA93-4120-8A35-D51C1998D734}" srcOrd="0" destOrd="0" presId="urn:microsoft.com/office/officeart/2005/8/layout/bProcess3"/>
    <dgm:cxn modelId="{822EFD47-C6A3-47F5-9CC8-CA03AB11F946}" type="presOf" srcId="{D9F23567-8FF9-4CE3-BDB8-DDF97455670D}" destId="{CEDB8A1A-196B-4547-A7F0-33AB9EB1D409}" srcOrd="0" destOrd="0" presId="urn:microsoft.com/office/officeart/2005/8/layout/bProcess3"/>
    <dgm:cxn modelId="{FAB63D48-0995-4FBE-8445-71FA8B98AB4B}" type="presOf" srcId="{5CE9FE53-B058-4E84-AE9B-80639F60F411}" destId="{B8B2A599-4E30-4EC4-ADE8-AD2898205E3F}" srcOrd="0" destOrd="0" presId="urn:microsoft.com/office/officeart/2005/8/layout/bProcess3"/>
    <dgm:cxn modelId="{ED60326B-854D-4707-A273-EF24E0A44715}" type="presOf" srcId="{D9F23567-8FF9-4CE3-BDB8-DDF97455670D}" destId="{ADAC25BC-713F-4FE1-9D29-588F4B4ECB1C}" srcOrd="1" destOrd="0" presId="urn:microsoft.com/office/officeart/2005/8/layout/bProcess3"/>
    <dgm:cxn modelId="{942AA558-DA2C-4960-855C-3DDC30DE068B}" type="presOf" srcId="{0725A2C2-23E9-459E-996B-B417FBDFEF52}" destId="{C60138C4-B222-4457-9E92-BA05940799D5}" srcOrd="0" destOrd="0" presId="urn:microsoft.com/office/officeart/2005/8/layout/bProcess3"/>
    <dgm:cxn modelId="{C156DC5A-7E02-47C4-8FBA-99E89EB3B6B8}" type="presOf" srcId="{92657AF1-030B-4F9F-B4EB-C39A06A20A63}" destId="{4FFFCB56-A447-4AE4-AF4E-E1F5EED66C28}" srcOrd="0" destOrd="0" presId="urn:microsoft.com/office/officeart/2005/8/layout/bProcess3"/>
    <dgm:cxn modelId="{D844EC5A-FAA5-4C18-81B7-F3C61CEB8C2B}" type="presOf" srcId="{224A204C-7432-4676-9D0B-3D92ED8487CC}" destId="{C68754D3-3D4B-4176-8267-E650ECD276E6}" srcOrd="0" destOrd="3" presId="urn:microsoft.com/office/officeart/2005/8/layout/bProcess3"/>
    <dgm:cxn modelId="{1D3F997C-71F6-4DA3-B011-C373E4B98106}" srcId="{5CE9FE53-B058-4E84-AE9B-80639F60F411}" destId="{B2D9B806-FDA2-4428-813C-11A5A4C81959}" srcOrd="5" destOrd="0" parTransId="{B6BC565E-CE9E-422B-8563-012524A4515C}" sibTransId="{C18D60A0-BB41-4E20-8A98-5C1C47C6BFA8}"/>
    <dgm:cxn modelId="{9F4C7580-AE4B-465E-A150-233BEB58DBCC}" srcId="{5CE9FE53-B058-4E84-AE9B-80639F60F411}" destId="{461302C7-CD71-4FF3-8E64-7C1A8EE88D5D}" srcOrd="4" destOrd="0" parTransId="{477BC7DB-C82B-41F0-9751-40EE28D13133}" sibTransId="{CB23B9D5-BCCB-4DA9-B4BC-E5D9FB182B84}"/>
    <dgm:cxn modelId="{336FF88B-B3E8-40D6-A03C-E017E8341C0C}" srcId="{461302C7-CD71-4FF3-8E64-7C1A8EE88D5D}" destId="{FCDDC42D-BC45-4947-8A28-A45E918E89AA}" srcOrd="1" destOrd="0" parTransId="{5B368277-DAC5-4447-94B0-DBFDF3015476}" sibTransId="{C9054049-307E-45D9-86E9-CAB7561BC637}"/>
    <dgm:cxn modelId="{D6F5978C-3A57-41A5-BBF9-C5DC880AEB6E}" type="presOf" srcId="{1C0D7F14-7F8F-4E2F-8B85-F2D4269AEFD4}" destId="{ED45CCF0-2CD8-4BFC-A149-5576E48FC30F}" srcOrd="0" destOrd="0" presId="urn:microsoft.com/office/officeart/2005/8/layout/bProcess3"/>
    <dgm:cxn modelId="{3F78FE94-57AB-40E1-A1F4-0ECCFF55F78F}" type="presOf" srcId="{264D51FD-CADF-461A-8931-CFB75014F37C}" destId="{E73647ED-516F-449F-921C-3AFACD139875}" srcOrd="0" destOrd="1" presId="urn:microsoft.com/office/officeart/2005/8/layout/bProcess3"/>
    <dgm:cxn modelId="{07AB2F97-AA7A-4F44-ACB2-CB57C47D50E4}" srcId="{461302C7-CD71-4FF3-8E64-7C1A8EE88D5D}" destId="{4131E0F6-6242-4AD3-8FC6-839BF5499EBF}" srcOrd="0" destOrd="0" parTransId="{23789CBB-2470-48EA-8E87-4860B96940B8}" sibTransId="{E23C7FB0-3219-42C3-9156-F2185FE4E471}"/>
    <dgm:cxn modelId="{ECC728A1-503C-4FDD-B858-90690CA515CF}" type="presOf" srcId="{C18D60A0-BB41-4E20-8A98-5C1C47C6BFA8}" destId="{9722EC52-7FFE-4D9B-ADFC-95C4E2D7AD29}" srcOrd="1" destOrd="0" presId="urn:microsoft.com/office/officeart/2005/8/layout/bProcess3"/>
    <dgm:cxn modelId="{FA38D3A4-0B81-4EA2-AEDB-72FC7E553AF4}" type="presOf" srcId="{B843AB28-2B02-42F9-86B9-4AE4FA77934C}" destId="{44AE3413-597A-4898-ABC1-A501F6F25F31}" srcOrd="0" destOrd="1" presId="urn:microsoft.com/office/officeart/2005/8/layout/bProcess3"/>
    <dgm:cxn modelId="{538E10A6-7F43-4732-AFCF-2620C8B0CC86}" type="presOf" srcId="{90AECF5E-8701-42CB-839B-935126042B8D}" destId="{ED45CCF0-2CD8-4BFC-A149-5576E48FC30F}" srcOrd="0" destOrd="1" presId="urn:microsoft.com/office/officeart/2005/8/layout/bProcess3"/>
    <dgm:cxn modelId="{8351C8AC-209D-471A-A07D-1461A1626980}" srcId="{5CE9FE53-B058-4E84-AE9B-80639F60F411}" destId="{7044EAAF-D8A8-4005-B252-B9FD39A02DB3}" srcOrd="6" destOrd="0" parTransId="{661D067F-C11D-45C0-98D4-CB2E86AF3777}" sibTransId="{582B301C-ED99-4753-ADA0-06B85B01D2D5}"/>
    <dgm:cxn modelId="{4E0CECB5-5BB1-48DA-95F5-E81E6F876D05}" type="presOf" srcId="{6FFBF6E5-624E-4019-9A95-251C1CA50401}" destId="{C16E5488-1583-408F-B3DA-A14F8684F0E5}" srcOrd="0" destOrd="1" presId="urn:microsoft.com/office/officeart/2005/8/layout/bProcess3"/>
    <dgm:cxn modelId="{7F356FB9-2A02-4116-A820-453EF2B6AF8E}" type="presOf" srcId="{EE197BB5-E9E5-4F1D-80B5-138E608582A9}" destId="{E73647ED-516F-449F-921C-3AFACD139875}" srcOrd="0" destOrd="0" presId="urn:microsoft.com/office/officeart/2005/8/layout/bProcess3"/>
    <dgm:cxn modelId="{13E8C0C1-1359-4E4F-AB52-A2DBF5CAB2D1}" srcId="{5CE9FE53-B058-4E84-AE9B-80639F60F411}" destId="{1C0D7F14-7F8F-4E2F-8B85-F2D4269AEFD4}" srcOrd="3" destOrd="0" parTransId="{B81ADFA7-1224-4FF0-A06F-1F7F448C1F28}" sibTransId="{D9F23567-8FF9-4CE3-BDB8-DDF97455670D}"/>
    <dgm:cxn modelId="{425B90C8-16A8-4FBB-B9E2-265FC7226603}" type="presOf" srcId="{C18D60A0-BB41-4E20-8A98-5C1C47C6BFA8}" destId="{3B23A1E6-C87E-4973-B3BC-646B6FFE8B6A}" srcOrd="0" destOrd="0" presId="urn:microsoft.com/office/officeart/2005/8/layout/bProcess3"/>
    <dgm:cxn modelId="{8F4353CB-8CB5-4391-8413-94261761FB05}" srcId="{1C0D7F14-7F8F-4E2F-8B85-F2D4269AEFD4}" destId="{E408B17A-F698-4C5F-8809-50045BB5A41D}" srcOrd="1" destOrd="0" parTransId="{D6CB6DCF-987E-4AA4-BCBE-DB9DA63C4401}" sibTransId="{4FEF7CFC-1EF3-4CDB-8EF5-4C3BB3F5D9FC}"/>
    <dgm:cxn modelId="{9D2B98D2-FA0C-463A-8B95-18E8138AEAEB}" type="presOf" srcId="{461302C7-CD71-4FF3-8E64-7C1A8EE88D5D}" destId="{C68754D3-3D4B-4176-8267-E650ECD276E6}" srcOrd="0" destOrd="0" presId="urn:microsoft.com/office/officeart/2005/8/layout/bProcess3"/>
    <dgm:cxn modelId="{0E4C52D8-1F3D-41F2-BB58-202DC51FBDAC}" type="presOf" srcId="{E408B17A-F698-4C5F-8809-50045BB5A41D}" destId="{ED45CCF0-2CD8-4BFC-A149-5576E48FC30F}" srcOrd="0" destOrd="2" presId="urn:microsoft.com/office/officeart/2005/8/layout/bProcess3"/>
    <dgm:cxn modelId="{C3D3B1D8-EA3C-4C4C-A966-DB939D091532}" srcId="{50DDE08A-D2E0-4F09-A4C4-3A94796E9619}" destId="{7E1AD985-4600-4748-923C-C65D9CA7895D}" srcOrd="0" destOrd="0" parTransId="{B8CE6DAE-E7DB-4B45-B053-57243EC3F4AF}" sibTransId="{DE3EC341-A8AF-444E-97A2-5624703EB601}"/>
    <dgm:cxn modelId="{7B3294DD-937C-4E32-839B-8864B1A915A9}" srcId="{5CE9FE53-B058-4E84-AE9B-80639F60F411}" destId="{E8A39899-93E6-432E-AB32-43E1AE559226}" srcOrd="2" destOrd="0" parTransId="{2508852D-2E54-4C92-A93E-36882A25E8EA}" sibTransId="{92657AF1-030B-4F9F-B4EB-C39A06A20A63}"/>
    <dgm:cxn modelId="{B69043DE-46F2-4062-A44D-F462409422AF}" type="presOf" srcId="{50DDE08A-D2E0-4F09-A4C4-3A94796E9619}" destId="{EBB0F8C8-0452-4AF9-8DD2-B30B3CC8114A}" srcOrd="0" destOrd="0" presId="urn:microsoft.com/office/officeart/2005/8/layout/bProcess3"/>
    <dgm:cxn modelId="{D59D15F0-4B9E-4EC2-869E-2EC86184A09E}" srcId="{B2D9B806-FDA2-4428-813C-11A5A4C81959}" destId="{B843AB28-2B02-42F9-86B9-4AE4FA77934C}" srcOrd="0" destOrd="0" parTransId="{9E057F6D-C85F-4A87-843B-6E3E4A11BD0B}" sibTransId="{93CEC3AC-9E0E-49B0-9DEC-DBD1202E89B7}"/>
    <dgm:cxn modelId="{1A15D2F8-6D1C-4F86-94BE-F3E1636E3ADB}" type="presOf" srcId="{E8A39899-93E6-432E-AB32-43E1AE559226}" destId="{C16E5488-1583-408F-B3DA-A14F8684F0E5}" srcOrd="0" destOrd="0" presId="urn:microsoft.com/office/officeart/2005/8/layout/bProcess3"/>
    <dgm:cxn modelId="{277056FE-1897-4B4F-9611-C32C72C4D611}" srcId="{5CE9FE53-B058-4E84-AE9B-80639F60F411}" destId="{EE197BB5-E9E5-4F1D-80B5-138E608582A9}" srcOrd="0" destOrd="0" parTransId="{BBA17AA1-48ED-4EF8-8F5B-919FCF91DFA6}" sibTransId="{EE44A29A-F464-419A-92EE-320FC24F503C}"/>
    <dgm:cxn modelId="{33F8E9A7-A8FE-431C-A8A2-82DAF9BF072D}" type="presParOf" srcId="{B8B2A599-4E30-4EC4-ADE8-AD2898205E3F}" destId="{E73647ED-516F-449F-921C-3AFACD139875}" srcOrd="0" destOrd="0" presId="urn:microsoft.com/office/officeart/2005/8/layout/bProcess3"/>
    <dgm:cxn modelId="{F0C7FFB8-D4E0-4E7B-9135-0759B88062AC}" type="presParOf" srcId="{B8B2A599-4E30-4EC4-ADE8-AD2898205E3F}" destId="{19D40BC6-4A09-467D-9C1A-1001F447913D}" srcOrd="1" destOrd="0" presId="urn:microsoft.com/office/officeart/2005/8/layout/bProcess3"/>
    <dgm:cxn modelId="{648AB74D-8EF8-4000-9E40-BD725A9DFA19}" type="presParOf" srcId="{19D40BC6-4A09-467D-9C1A-1001F447913D}" destId="{F20462FC-9EEA-4E6B-84B6-05AD0ACC0082}" srcOrd="0" destOrd="0" presId="urn:microsoft.com/office/officeart/2005/8/layout/bProcess3"/>
    <dgm:cxn modelId="{B72C861E-B988-401E-952F-F1EAA3680775}" type="presParOf" srcId="{B8B2A599-4E30-4EC4-ADE8-AD2898205E3F}" destId="{EBB0F8C8-0452-4AF9-8DD2-B30B3CC8114A}" srcOrd="2" destOrd="0" presId="urn:microsoft.com/office/officeart/2005/8/layout/bProcess3"/>
    <dgm:cxn modelId="{6CF3435C-0C1A-4741-A9E0-05D52FDD00B0}" type="presParOf" srcId="{B8B2A599-4E30-4EC4-ADE8-AD2898205E3F}" destId="{C60138C4-B222-4457-9E92-BA05940799D5}" srcOrd="3" destOrd="0" presId="urn:microsoft.com/office/officeart/2005/8/layout/bProcess3"/>
    <dgm:cxn modelId="{9D6E5669-C915-4488-8176-08D708EE74D3}" type="presParOf" srcId="{C60138C4-B222-4457-9E92-BA05940799D5}" destId="{A7312314-AD44-4094-9292-75D079CD3F96}" srcOrd="0" destOrd="0" presId="urn:microsoft.com/office/officeart/2005/8/layout/bProcess3"/>
    <dgm:cxn modelId="{107B4AF3-0B52-402D-8372-8E7B096A3444}" type="presParOf" srcId="{B8B2A599-4E30-4EC4-ADE8-AD2898205E3F}" destId="{C16E5488-1583-408F-B3DA-A14F8684F0E5}" srcOrd="4" destOrd="0" presId="urn:microsoft.com/office/officeart/2005/8/layout/bProcess3"/>
    <dgm:cxn modelId="{D260FFEC-563E-4A7B-B189-1905BFA7ECB4}" type="presParOf" srcId="{B8B2A599-4E30-4EC4-ADE8-AD2898205E3F}" destId="{4FFFCB56-A447-4AE4-AF4E-E1F5EED66C28}" srcOrd="5" destOrd="0" presId="urn:microsoft.com/office/officeart/2005/8/layout/bProcess3"/>
    <dgm:cxn modelId="{C0DDFF11-01AB-4AB3-9B09-C2CA9B529CC9}" type="presParOf" srcId="{4FFFCB56-A447-4AE4-AF4E-E1F5EED66C28}" destId="{D7176181-5CD9-4B47-8332-5E23108399DB}" srcOrd="0" destOrd="0" presId="urn:microsoft.com/office/officeart/2005/8/layout/bProcess3"/>
    <dgm:cxn modelId="{D18B2E14-CB8C-465B-B5EE-FE258B324F9B}" type="presParOf" srcId="{B8B2A599-4E30-4EC4-ADE8-AD2898205E3F}" destId="{ED45CCF0-2CD8-4BFC-A149-5576E48FC30F}" srcOrd="6" destOrd="0" presId="urn:microsoft.com/office/officeart/2005/8/layout/bProcess3"/>
    <dgm:cxn modelId="{FF90EE5D-F1A9-44EA-A60C-98E3086D6E4D}" type="presParOf" srcId="{B8B2A599-4E30-4EC4-ADE8-AD2898205E3F}" destId="{CEDB8A1A-196B-4547-A7F0-33AB9EB1D409}" srcOrd="7" destOrd="0" presId="urn:microsoft.com/office/officeart/2005/8/layout/bProcess3"/>
    <dgm:cxn modelId="{F807D760-B4FD-429E-817F-E790ED8E559F}" type="presParOf" srcId="{CEDB8A1A-196B-4547-A7F0-33AB9EB1D409}" destId="{ADAC25BC-713F-4FE1-9D29-588F4B4ECB1C}" srcOrd="0" destOrd="0" presId="urn:microsoft.com/office/officeart/2005/8/layout/bProcess3"/>
    <dgm:cxn modelId="{1D3C0B33-749E-4141-891F-612DA6B1B55D}" type="presParOf" srcId="{B8B2A599-4E30-4EC4-ADE8-AD2898205E3F}" destId="{C68754D3-3D4B-4176-8267-E650ECD276E6}" srcOrd="8" destOrd="0" presId="urn:microsoft.com/office/officeart/2005/8/layout/bProcess3"/>
    <dgm:cxn modelId="{B1F391A5-A755-47D3-9B0A-9CC1822E15B9}" type="presParOf" srcId="{B8B2A599-4E30-4EC4-ADE8-AD2898205E3F}" destId="{AE79E675-ABD1-4599-A513-00D60F6DFE37}" srcOrd="9" destOrd="0" presId="urn:microsoft.com/office/officeart/2005/8/layout/bProcess3"/>
    <dgm:cxn modelId="{8D6E0B63-4181-4588-88F6-6B57C5A053F3}" type="presParOf" srcId="{AE79E675-ABD1-4599-A513-00D60F6DFE37}" destId="{C889E142-8150-409D-8612-CBA9E82B98A8}" srcOrd="0" destOrd="0" presId="urn:microsoft.com/office/officeart/2005/8/layout/bProcess3"/>
    <dgm:cxn modelId="{C8296B4A-4651-406B-813C-E5D8C0F14B64}" type="presParOf" srcId="{B8B2A599-4E30-4EC4-ADE8-AD2898205E3F}" destId="{44AE3413-597A-4898-ABC1-A501F6F25F31}" srcOrd="10" destOrd="0" presId="urn:microsoft.com/office/officeart/2005/8/layout/bProcess3"/>
    <dgm:cxn modelId="{39F6C34D-CF72-4F86-A533-AA1CCD17C38A}" type="presParOf" srcId="{B8B2A599-4E30-4EC4-ADE8-AD2898205E3F}" destId="{3B23A1E6-C87E-4973-B3BC-646B6FFE8B6A}" srcOrd="11" destOrd="0" presId="urn:microsoft.com/office/officeart/2005/8/layout/bProcess3"/>
    <dgm:cxn modelId="{B9840637-C94A-49A6-81D3-6DEB80F9A233}" type="presParOf" srcId="{3B23A1E6-C87E-4973-B3BC-646B6FFE8B6A}" destId="{9722EC52-7FFE-4D9B-ADFC-95C4E2D7AD29}" srcOrd="0" destOrd="0" presId="urn:microsoft.com/office/officeart/2005/8/layout/bProcess3"/>
    <dgm:cxn modelId="{061E4B25-1FD2-4F75-9A34-E12B4FA842DB}" type="presParOf" srcId="{B8B2A599-4E30-4EC4-ADE8-AD2898205E3F}" destId="{F9E3432E-EA93-4120-8A35-D51C1998D734}" srcOrd="1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CE9FE53-B058-4E84-AE9B-80639F60F411}"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CO"/>
        </a:p>
      </dgm:t>
    </dgm:pt>
    <dgm:pt modelId="{EE197BB5-E9E5-4F1D-80B5-138E608582A9}">
      <dgm:prSet phldrT="[Texto]"/>
      <dgm:spPr/>
      <dgm:t>
        <a:bodyPr/>
        <a:lstStyle/>
        <a:p>
          <a:r>
            <a:rPr lang="es-CO" dirty="0"/>
            <a:t>SAE</a:t>
          </a:r>
        </a:p>
      </dgm:t>
    </dgm:pt>
    <dgm:pt modelId="{BBA17AA1-48ED-4EF8-8F5B-919FCF91DFA6}" type="parTrans" cxnId="{277056FE-1897-4B4F-9611-C32C72C4D611}">
      <dgm:prSet/>
      <dgm:spPr/>
      <dgm:t>
        <a:bodyPr/>
        <a:lstStyle/>
        <a:p>
          <a:endParaRPr lang="es-CO"/>
        </a:p>
      </dgm:t>
    </dgm:pt>
    <dgm:pt modelId="{EE44A29A-F464-419A-92EE-320FC24F503C}" type="sibTrans" cxnId="{277056FE-1897-4B4F-9611-C32C72C4D611}">
      <dgm:prSet/>
      <dgm:spPr/>
      <dgm:t>
        <a:bodyPr/>
        <a:lstStyle/>
        <a:p>
          <a:endParaRPr lang="es-CO"/>
        </a:p>
      </dgm:t>
    </dgm:pt>
    <dgm:pt modelId="{264D51FD-CADF-461A-8931-CFB75014F37C}">
      <dgm:prSet phldrT="[Texto]" custT="1"/>
      <dgm:spPr/>
      <dgm:t>
        <a:bodyPr/>
        <a:lstStyle/>
        <a:p>
          <a:pPr algn="just"/>
          <a:r>
            <a:rPr lang="es-CO" sz="1400" dirty="0"/>
            <a:t>Elabora el inventario de los bienes a comercializar. (PMV)</a:t>
          </a:r>
        </a:p>
      </dgm:t>
    </dgm:pt>
    <dgm:pt modelId="{EDAD7EB9-B00F-4036-9F7C-58DD74B4536E}" type="parTrans" cxnId="{FDCDEE12-E1AC-402A-B393-140ED7D0DB5A}">
      <dgm:prSet/>
      <dgm:spPr/>
      <dgm:t>
        <a:bodyPr/>
        <a:lstStyle/>
        <a:p>
          <a:endParaRPr lang="es-CO"/>
        </a:p>
      </dgm:t>
    </dgm:pt>
    <dgm:pt modelId="{A7800B7B-AAC1-40B0-8C82-3C5CED616A61}" type="sibTrans" cxnId="{FDCDEE12-E1AC-402A-B393-140ED7D0DB5A}">
      <dgm:prSet/>
      <dgm:spPr/>
      <dgm:t>
        <a:bodyPr/>
        <a:lstStyle/>
        <a:p>
          <a:endParaRPr lang="es-CO"/>
        </a:p>
      </dgm:t>
    </dgm:pt>
    <dgm:pt modelId="{50DDE08A-D2E0-4F09-A4C4-3A94796E9619}">
      <dgm:prSet phldrT="[Texto]"/>
      <dgm:spPr/>
      <dgm:t>
        <a:bodyPr/>
        <a:lstStyle/>
        <a:p>
          <a:r>
            <a:rPr lang="es-CO" dirty="0"/>
            <a:t>MARTILLO</a:t>
          </a:r>
        </a:p>
      </dgm:t>
    </dgm:pt>
    <dgm:pt modelId="{B1C8C362-8C91-4485-86B4-83FF611D25D4}" type="parTrans" cxnId="{864BCE46-5C5E-47D2-A8F3-2FAD77B56D29}">
      <dgm:prSet/>
      <dgm:spPr/>
      <dgm:t>
        <a:bodyPr/>
        <a:lstStyle/>
        <a:p>
          <a:endParaRPr lang="es-CO"/>
        </a:p>
      </dgm:t>
    </dgm:pt>
    <dgm:pt modelId="{0725A2C2-23E9-459E-996B-B417FBDFEF52}" type="sibTrans" cxnId="{864BCE46-5C5E-47D2-A8F3-2FAD77B56D29}">
      <dgm:prSet/>
      <dgm:spPr/>
      <dgm:t>
        <a:bodyPr/>
        <a:lstStyle/>
        <a:p>
          <a:endParaRPr lang="es-CO"/>
        </a:p>
      </dgm:t>
    </dgm:pt>
    <dgm:pt modelId="{7E1AD985-4600-4748-923C-C65D9CA7895D}">
      <dgm:prSet phldrT="[Texto]" custT="1"/>
      <dgm:spPr/>
      <dgm:t>
        <a:bodyPr/>
        <a:lstStyle/>
        <a:p>
          <a:pPr algn="just"/>
          <a:r>
            <a:rPr lang="es-CO" sz="1400" dirty="0"/>
            <a:t>Recibe el inventario, elabora catálogo de venta con condiciones y precios.</a:t>
          </a:r>
        </a:p>
      </dgm:t>
    </dgm:pt>
    <dgm:pt modelId="{B8CE6DAE-E7DB-4B45-B053-57243EC3F4AF}" type="parTrans" cxnId="{C3D3B1D8-EA3C-4C4C-A966-DB939D091532}">
      <dgm:prSet/>
      <dgm:spPr/>
      <dgm:t>
        <a:bodyPr/>
        <a:lstStyle/>
        <a:p>
          <a:endParaRPr lang="es-CO"/>
        </a:p>
      </dgm:t>
    </dgm:pt>
    <dgm:pt modelId="{DE3EC341-A8AF-444E-97A2-5624703EB601}" type="sibTrans" cxnId="{C3D3B1D8-EA3C-4C4C-A966-DB939D091532}">
      <dgm:prSet/>
      <dgm:spPr/>
      <dgm:t>
        <a:bodyPr/>
        <a:lstStyle/>
        <a:p>
          <a:endParaRPr lang="es-CO"/>
        </a:p>
      </dgm:t>
    </dgm:pt>
    <dgm:pt modelId="{E8A39899-93E6-432E-AB32-43E1AE559226}">
      <dgm:prSet phldrT="[Texto]"/>
      <dgm:spPr/>
      <dgm:t>
        <a:bodyPr/>
        <a:lstStyle/>
        <a:p>
          <a:r>
            <a:rPr lang="es-CO" dirty="0"/>
            <a:t>SAE</a:t>
          </a:r>
        </a:p>
      </dgm:t>
    </dgm:pt>
    <dgm:pt modelId="{2508852D-2E54-4C92-A93E-36882A25E8EA}" type="parTrans" cxnId="{7B3294DD-937C-4E32-839B-8864B1A915A9}">
      <dgm:prSet/>
      <dgm:spPr/>
      <dgm:t>
        <a:bodyPr/>
        <a:lstStyle/>
        <a:p>
          <a:endParaRPr lang="es-CO"/>
        </a:p>
      </dgm:t>
    </dgm:pt>
    <dgm:pt modelId="{92657AF1-030B-4F9F-B4EB-C39A06A20A63}" type="sibTrans" cxnId="{7B3294DD-937C-4E32-839B-8864B1A915A9}">
      <dgm:prSet/>
      <dgm:spPr/>
      <dgm:t>
        <a:bodyPr/>
        <a:lstStyle/>
        <a:p>
          <a:endParaRPr lang="es-CO"/>
        </a:p>
      </dgm:t>
    </dgm:pt>
    <dgm:pt modelId="{6FFBF6E5-624E-4019-9A95-251C1CA50401}">
      <dgm:prSet phldrT="[Texto]" custT="1"/>
      <dgm:spPr/>
      <dgm:t>
        <a:bodyPr/>
        <a:lstStyle/>
        <a:p>
          <a:pPr algn="just"/>
          <a:r>
            <a:rPr lang="es-CO" sz="1400" dirty="0"/>
            <a:t>Aprueba el informe de condiciones y ratifica el precio base..</a:t>
          </a:r>
        </a:p>
      </dgm:t>
    </dgm:pt>
    <dgm:pt modelId="{DF4C84C1-148E-430F-80FD-D9A65CFB9DB6}" type="parTrans" cxnId="{DC26F317-4E05-425A-A9DD-0C17319BC1E2}">
      <dgm:prSet/>
      <dgm:spPr/>
      <dgm:t>
        <a:bodyPr/>
        <a:lstStyle/>
        <a:p>
          <a:endParaRPr lang="es-CO"/>
        </a:p>
      </dgm:t>
    </dgm:pt>
    <dgm:pt modelId="{F1999587-400E-424C-92BE-D316A0FB8DB2}" type="sibTrans" cxnId="{DC26F317-4E05-425A-A9DD-0C17319BC1E2}">
      <dgm:prSet/>
      <dgm:spPr/>
      <dgm:t>
        <a:bodyPr/>
        <a:lstStyle/>
        <a:p>
          <a:endParaRPr lang="es-CO"/>
        </a:p>
      </dgm:t>
    </dgm:pt>
    <dgm:pt modelId="{1C0D7F14-7F8F-4E2F-8B85-F2D4269AEFD4}">
      <dgm:prSet phldrT="[Texto]"/>
      <dgm:spPr/>
      <dgm:t>
        <a:bodyPr/>
        <a:lstStyle/>
        <a:p>
          <a:r>
            <a:rPr lang="es-CO" dirty="0"/>
            <a:t>Martillo</a:t>
          </a:r>
        </a:p>
      </dgm:t>
    </dgm:pt>
    <dgm:pt modelId="{B81ADFA7-1224-4FF0-A06F-1F7F448C1F28}" type="parTrans" cxnId="{13E8C0C1-1359-4E4F-AB52-A2DBF5CAB2D1}">
      <dgm:prSet/>
      <dgm:spPr/>
      <dgm:t>
        <a:bodyPr/>
        <a:lstStyle/>
        <a:p>
          <a:endParaRPr lang="es-CO"/>
        </a:p>
      </dgm:t>
    </dgm:pt>
    <dgm:pt modelId="{D9F23567-8FF9-4CE3-BDB8-DDF97455670D}" type="sibTrans" cxnId="{13E8C0C1-1359-4E4F-AB52-A2DBF5CAB2D1}">
      <dgm:prSet/>
      <dgm:spPr/>
      <dgm:t>
        <a:bodyPr/>
        <a:lstStyle/>
        <a:p>
          <a:endParaRPr lang="es-CO"/>
        </a:p>
      </dgm:t>
    </dgm:pt>
    <dgm:pt modelId="{90AECF5E-8701-42CB-839B-935126042B8D}">
      <dgm:prSet phldrT="[Texto]" custT="1"/>
      <dgm:spPr/>
      <dgm:t>
        <a:bodyPr/>
        <a:lstStyle/>
        <a:p>
          <a:pPr algn="just"/>
          <a:r>
            <a:rPr lang="es-CO" sz="1400" dirty="0"/>
            <a:t>Publicidad y Subasta.</a:t>
          </a:r>
          <a:br>
            <a:rPr lang="es-CO" sz="1400" dirty="0"/>
          </a:br>
          <a:br>
            <a:rPr lang="es-CO" sz="1400" dirty="0"/>
          </a:br>
          <a:r>
            <a:rPr lang="es-CO" sz="1400" dirty="0"/>
            <a:t>Gestión de cierre, recaudo devolución de garantías, reembolso del valor del lote y remisión de cuenta de cobro por comisión de venta.</a:t>
          </a:r>
        </a:p>
      </dgm:t>
    </dgm:pt>
    <dgm:pt modelId="{7A15921C-5D25-4427-9D71-32953C14A0BA}" type="parTrans" cxnId="{01164338-8511-4836-B1D2-14AE0C5A157F}">
      <dgm:prSet/>
      <dgm:spPr/>
      <dgm:t>
        <a:bodyPr/>
        <a:lstStyle/>
        <a:p>
          <a:endParaRPr lang="es-CO"/>
        </a:p>
      </dgm:t>
    </dgm:pt>
    <dgm:pt modelId="{FAFB9D2D-EDFE-4A2A-93A1-73F662F99237}" type="sibTrans" cxnId="{01164338-8511-4836-B1D2-14AE0C5A157F}">
      <dgm:prSet/>
      <dgm:spPr/>
      <dgm:t>
        <a:bodyPr/>
        <a:lstStyle/>
        <a:p>
          <a:endParaRPr lang="es-CO"/>
        </a:p>
      </dgm:t>
    </dgm:pt>
    <dgm:pt modelId="{4131E0F6-6242-4AD3-8FC6-839BF5499EBF}">
      <dgm:prSet phldrT="[Texto]" custT="1"/>
      <dgm:spPr/>
      <dgm:t>
        <a:bodyPr/>
        <a:lstStyle/>
        <a:p>
          <a:pPr algn="just"/>
          <a:r>
            <a:rPr lang="es-CO" sz="1400" dirty="0"/>
            <a:t>Pago de la comisión por venta.</a:t>
          </a:r>
        </a:p>
      </dgm:t>
    </dgm:pt>
    <dgm:pt modelId="{23789CBB-2470-48EA-8E87-4860B96940B8}" type="parTrans" cxnId="{07AB2F97-AA7A-4F44-ACB2-CB57C47D50E4}">
      <dgm:prSet/>
      <dgm:spPr/>
      <dgm:t>
        <a:bodyPr/>
        <a:lstStyle/>
        <a:p>
          <a:endParaRPr lang="es-CO"/>
        </a:p>
      </dgm:t>
    </dgm:pt>
    <dgm:pt modelId="{E23C7FB0-3219-42C3-9156-F2185FE4E471}" type="sibTrans" cxnId="{07AB2F97-AA7A-4F44-ACB2-CB57C47D50E4}">
      <dgm:prSet/>
      <dgm:spPr/>
      <dgm:t>
        <a:bodyPr/>
        <a:lstStyle/>
        <a:p>
          <a:endParaRPr lang="es-CO"/>
        </a:p>
      </dgm:t>
    </dgm:pt>
    <dgm:pt modelId="{461302C7-CD71-4FF3-8E64-7C1A8EE88D5D}">
      <dgm:prSet phldrT="[Texto]"/>
      <dgm:spPr/>
      <dgm:t>
        <a:bodyPr/>
        <a:lstStyle/>
        <a:p>
          <a:r>
            <a:rPr lang="es-CO" dirty="0"/>
            <a:t>SAE</a:t>
          </a:r>
        </a:p>
      </dgm:t>
    </dgm:pt>
    <dgm:pt modelId="{477BC7DB-C82B-41F0-9751-40EE28D13133}" type="parTrans" cxnId="{9F4C7580-AE4B-465E-A150-233BEB58DBCC}">
      <dgm:prSet/>
      <dgm:spPr/>
      <dgm:t>
        <a:bodyPr/>
        <a:lstStyle/>
        <a:p>
          <a:endParaRPr lang="es-CO"/>
        </a:p>
      </dgm:t>
    </dgm:pt>
    <dgm:pt modelId="{CB23B9D5-BCCB-4DA9-B4BC-E5D9FB182B84}" type="sibTrans" cxnId="{9F4C7580-AE4B-465E-A150-233BEB58DBCC}">
      <dgm:prSet/>
      <dgm:spPr/>
      <dgm:t>
        <a:bodyPr/>
        <a:lstStyle/>
        <a:p>
          <a:endParaRPr lang="es-CO"/>
        </a:p>
      </dgm:t>
    </dgm:pt>
    <dgm:pt modelId="{7F1971A4-7F69-4BD7-B52D-C71B4D0FE2C2}" type="pres">
      <dgm:prSet presAssocID="{5CE9FE53-B058-4E84-AE9B-80639F60F411}" presName="Name0" presStyleCnt="0">
        <dgm:presLayoutVars>
          <dgm:dir/>
          <dgm:animLvl val="lvl"/>
          <dgm:resizeHandles val="exact"/>
        </dgm:presLayoutVars>
      </dgm:prSet>
      <dgm:spPr/>
    </dgm:pt>
    <dgm:pt modelId="{33097C7D-08B7-420D-8483-179C5A791ED4}" type="pres">
      <dgm:prSet presAssocID="{5CE9FE53-B058-4E84-AE9B-80639F60F411}" presName="tSp" presStyleCnt="0"/>
      <dgm:spPr/>
    </dgm:pt>
    <dgm:pt modelId="{FDAC2A37-72B9-40F1-9562-4819230265CB}" type="pres">
      <dgm:prSet presAssocID="{5CE9FE53-B058-4E84-AE9B-80639F60F411}" presName="bSp" presStyleCnt="0"/>
      <dgm:spPr/>
    </dgm:pt>
    <dgm:pt modelId="{F9ADA347-A82F-437B-B5EE-7A5DA22B8A8F}" type="pres">
      <dgm:prSet presAssocID="{5CE9FE53-B058-4E84-AE9B-80639F60F411}" presName="process" presStyleCnt="0"/>
      <dgm:spPr/>
    </dgm:pt>
    <dgm:pt modelId="{CD8CC32B-BB64-4C38-AA1C-C1DBB4DD4559}" type="pres">
      <dgm:prSet presAssocID="{EE197BB5-E9E5-4F1D-80B5-138E608582A9}" presName="composite1" presStyleCnt="0"/>
      <dgm:spPr/>
    </dgm:pt>
    <dgm:pt modelId="{31A845FA-1E54-4F73-B8FF-344A18233E8D}" type="pres">
      <dgm:prSet presAssocID="{EE197BB5-E9E5-4F1D-80B5-138E608582A9}" presName="dummyNode1" presStyleLbl="node1" presStyleIdx="0" presStyleCnt="5"/>
      <dgm:spPr/>
    </dgm:pt>
    <dgm:pt modelId="{A30C8A2B-4728-4A7A-9104-8C0FB193B39A}" type="pres">
      <dgm:prSet presAssocID="{EE197BB5-E9E5-4F1D-80B5-138E608582A9}" presName="childNode1" presStyleLbl="bgAcc1" presStyleIdx="0" presStyleCnt="5" custScaleX="162158">
        <dgm:presLayoutVars>
          <dgm:bulletEnabled val="1"/>
        </dgm:presLayoutVars>
      </dgm:prSet>
      <dgm:spPr/>
    </dgm:pt>
    <dgm:pt modelId="{97FB814C-14CB-41D6-9E93-B5EAB2B294FC}" type="pres">
      <dgm:prSet presAssocID="{EE197BB5-E9E5-4F1D-80B5-138E608582A9}" presName="childNode1tx" presStyleLbl="bgAcc1" presStyleIdx="0" presStyleCnt="5">
        <dgm:presLayoutVars>
          <dgm:bulletEnabled val="1"/>
        </dgm:presLayoutVars>
      </dgm:prSet>
      <dgm:spPr/>
    </dgm:pt>
    <dgm:pt modelId="{78C464BC-8282-4EE4-9619-FA4B0AF0901C}" type="pres">
      <dgm:prSet presAssocID="{EE197BB5-E9E5-4F1D-80B5-138E608582A9}" presName="parentNode1" presStyleLbl="node1" presStyleIdx="0" presStyleCnt="5">
        <dgm:presLayoutVars>
          <dgm:chMax val="1"/>
          <dgm:bulletEnabled val="1"/>
        </dgm:presLayoutVars>
      </dgm:prSet>
      <dgm:spPr/>
    </dgm:pt>
    <dgm:pt modelId="{88BB7C27-5AE9-4E9D-851A-5BBCD7943D48}" type="pres">
      <dgm:prSet presAssocID="{EE197BB5-E9E5-4F1D-80B5-138E608582A9}" presName="connSite1" presStyleCnt="0"/>
      <dgm:spPr/>
    </dgm:pt>
    <dgm:pt modelId="{956C87EE-2D52-4A6F-A164-810462784D84}" type="pres">
      <dgm:prSet presAssocID="{EE44A29A-F464-419A-92EE-320FC24F503C}" presName="Name9" presStyleLbl="sibTrans2D1" presStyleIdx="0" presStyleCnt="4"/>
      <dgm:spPr/>
    </dgm:pt>
    <dgm:pt modelId="{8C2C86F7-9BC8-4DA5-B246-7D2B87A7000D}" type="pres">
      <dgm:prSet presAssocID="{50DDE08A-D2E0-4F09-A4C4-3A94796E9619}" presName="composite2" presStyleCnt="0"/>
      <dgm:spPr/>
    </dgm:pt>
    <dgm:pt modelId="{B9036F30-3B4E-48F5-9AE3-34638EF8A8D4}" type="pres">
      <dgm:prSet presAssocID="{50DDE08A-D2E0-4F09-A4C4-3A94796E9619}" presName="dummyNode2" presStyleLbl="node1" presStyleIdx="0" presStyleCnt="5"/>
      <dgm:spPr/>
    </dgm:pt>
    <dgm:pt modelId="{5995E808-4C72-484E-B769-07DC08A0A11E}" type="pres">
      <dgm:prSet presAssocID="{50DDE08A-D2E0-4F09-A4C4-3A94796E9619}" presName="childNode2" presStyleLbl="bgAcc1" presStyleIdx="1" presStyleCnt="5" custScaleX="171252" custScaleY="110060">
        <dgm:presLayoutVars>
          <dgm:bulletEnabled val="1"/>
        </dgm:presLayoutVars>
      </dgm:prSet>
      <dgm:spPr/>
    </dgm:pt>
    <dgm:pt modelId="{B36591E2-7C50-4554-BC5A-D86B29591004}" type="pres">
      <dgm:prSet presAssocID="{50DDE08A-D2E0-4F09-A4C4-3A94796E9619}" presName="childNode2tx" presStyleLbl="bgAcc1" presStyleIdx="1" presStyleCnt="5">
        <dgm:presLayoutVars>
          <dgm:bulletEnabled val="1"/>
        </dgm:presLayoutVars>
      </dgm:prSet>
      <dgm:spPr/>
    </dgm:pt>
    <dgm:pt modelId="{51B1C644-C4C3-4CB7-9FC3-CEA1FA49E8AD}" type="pres">
      <dgm:prSet presAssocID="{50DDE08A-D2E0-4F09-A4C4-3A94796E9619}" presName="parentNode2" presStyleLbl="node1" presStyleIdx="1" presStyleCnt="5">
        <dgm:presLayoutVars>
          <dgm:chMax val="0"/>
          <dgm:bulletEnabled val="1"/>
        </dgm:presLayoutVars>
      </dgm:prSet>
      <dgm:spPr/>
    </dgm:pt>
    <dgm:pt modelId="{6F5996C9-94C5-4B84-9C6F-B11F3F903027}" type="pres">
      <dgm:prSet presAssocID="{50DDE08A-D2E0-4F09-A4C4-3A94796E9619}" presName="connSite2" presStyleCnt="0"/>
      <dgm:spPr/>
    </dgm:pt>
    <dgm:pt modelId="{F053DA85-3466-4807-ACBF-D4CD21783662}" type="pres">
      <dgm:prSet presAssocID="{0725A2C2-23E9-459E-996B-B417FBDFEF52}" presName="Name18" presStyleLbl="sibTrans2D1" presStyleIdx="1" presStyleCnt="4"/>
      <dgm:spPr/>
    </dgm:pt>
    <dgm:pt modelId="{5B967FAF-6246-4613-B96B-B5249372E819}" type="pres">
      <dgm:prSet presAssocID="{E8A39899-93E6-432E-AB32-43E1AE559226}" presName="composite1" presStyleCnt="0"/>
      <dgm:spPr/>
    </dgm:pt>
    <dgm:pt modelId="{3428B41D-7090-4616-82AF-1E364DF592B7}" type="pres">
      <dgm:prSet presAssocID="{E8A39899-93E6-432E-AB32-43E1AE559226}" presName="dummyNode1" presStyleLbl="node1" presStyleIdx="1" presStyleCnt="5"/>
      <dgm:spPr/>
    </dgm:pt>
    <dgm:pt modelId="{FF030C3C-C391-41F4-A946-3234E92CEA2D}" type="pres">
      <dgm:prSet presAssocID="{E8A39899-93E6-432E-AB32-43E1AE559226}" presName="childNode1" presStyleLbl="bgAcc1" presStyleIdx="2" presStyleCnt="5" custScaleX="153750">
        <dgm:presLayoutVars>
          <dgm:bulletEnabled val="1"/>
        </dgm:presLayoutVars>
      </dgm:prSet>
      <dgm:spPr/>
    </dgm:pt>
    <dgm:pt modelId="{A2EC584E-5DB4-4B64-9D77-23F2B1A5228C}" type="pres">
      <dgm:prSet presAssocID="{E8A39899-93E6-432E-AB32-43E1AE559226}" presName="childNode1tx" presStyleLbl="bgAcc1" presStyleIdx="2" presStyleCnt="5">
        <dgm:presLayoutVars>
          <dgm:bulletEnabled val="1"/>
        </dgm:presLayoutVars>
      </dgm:prSet>
      <dgm:spPr/>
    </dgm:pt>
    <dgm:pt modelId="{1EC85380-D252-48E4-BCA6-13BC2B2E336F}" type="pres">
      <dgm:prSet presAssocID="{E8A39899-93E6-432E-AB32-43E1AE559226}" presName="parentNode1" presStyleLbl="node1" presStyleIdx="2" presStyleCnt="5">
        <dgm:presLayoutVars>
          <dgm:chMax val="1"/>
          <dgm:bulletEnabled val="1"/>
        </dgm:presLayoutVars>
      </dgm:prSet>
      <dgm:spPr/>
    </dgm:pt>
    <dgm:pt modelId="{8C41F1C0-42AC-42C6-B44C-C9EAFAFAC2A3}" type="pres">
      <dgm:prSet presAssocID="{E8A39899-93E6-432E-AB32-43E1AE559226}" presName="connSite1" presStyleCnt="0"/>
      <dgm:spPr/>
    </dgm:pt>
    <dgm:pt modelId="{376873F8-27B3-4988-B60B-9574B0196815}" type="pres">
      <dgm:prSet presAssocID="{92657AF1-030B-4F9F-B4EB-C39A06A20A63}" presName="Name9" presStyleLbl="sibTrans2D1" presStyleIdx="2" presStyleCnt="4"/>
      <dgm:spPr/>
    </dgm:pt>
    <dgm:pt modelId="{6CA8E610-F821-46BC-A79D-65EA54903425}" type="pres">
      <dgm:prSet presAssocID="{1C0D7F14-7F8F-4E2F-8B85-F2D4269AEFD4}" presName="composite2" presStyleCnt="0"/>
      <dgm:spPr/>
    </dgm:pt>
    <dgm:pt modelId="{51BCA630-A8E9-4FBC-B71D-8F6EAB430DF4}" type="pres">
      <dgm:prSet presAssocID="{1C0D7F14-7F8F-4E2F-8B85-F2D4269AEFD4}" presName="dummyNode2" presStyleLbl="node1" presStyleIdx="2" presStyleCnt="5"/>
      <dgm:spPr/>
    </dgm:pt>
    <dgm:pt modelId="{FBE48865-FFBF-4318-82B2-1E1300F118C2}" type="pres">
      <dgm:prSet presAssocID="{1C0D7F14-7F8F-4E2F-8B85-F2D4269AEFD4}" presName="childNode2" presStyleLbl="bgAcc1" presStyleIdx="3" presStyleCnt="5" custScaleX="265079" custScaleY="182771">
        <dgm:presLayoutVars>
          <dgm:bulletEnabled val="1"/>
        </dgm:presLayoutVars>
      </dgm:prSet>
      <dgm:spPr/>
    </dgm:pt>
    <dgm:pt modelId="{A34FA0CA-CE71-4101-9694-3DDE8F6EC826}" type="pres">
      <dgm:prSet presAssocID="{1C0D7F14-7F8F-4E2F-8B85-F2D4269AEFD4}" presName="childNode2tx" presStyleLbl="bgAcc1" presStyleIdx="3" presStyleCnt="5">
        <dgm:presLayoutVars>
          <dgm:bulletEnabled val="1"/>
        </dgm:presLayoutVars>
      </dgm:prSet>
      <dgm:spPr/>
    </dgm:pt>
    <dgm:pt modelId="{62C41814-7206-43E1-B901-F06C1A295A86}" type="pres">
      <dgm:prSet presAssocID="{1C0D7F14-7F8F-4E2F-8B85-F2D4269AEFD4}" presName="parentNode2" presStyleLbl="node1" presStyleIdx="3" presStyleCnt="5">
        <dgm:presLayoutVars>
          <dgm:chMax val="0"/>
          <dgm:bulletEnabled val="1"/>
        </dgm:presLayoutVars>
      </dgm:prSet>
      <dgm:spPr/>
    </dgm:pt>
    <dgm:pt modelId="{B5F38BEA-D304-4DAF-9AD4-791287A3831E}" type="pres">
      <dgm:prSet presAssocID="{1C0D7F14-7F8F-4E2F-8B85-F2D4269AEFD4}" presName="connSite2" presStyleCnt="0"/>
      <dgm:spPr/>
    </dgm:pt>
    <dgm:pt modelId="{3E812567-C377-4E92-A160-66F0E4CE8E06}" type="pres">
      <dgm:prSet presAssocID="{D9F23567-8FF9-4CE3-BDB8-DDF97455670D}" presName="Name18" presStyleLbl="sibTrans2D1" presStyleIdx="3" presStyleCnt="4"/>
      <dgm:spPr/>
    </dgm:pt>
    <dgm:pt modelId="{D2634640-CE2E-474C-AF9B-1D35D0E858D4}" type="pres">
      <dgm:prSet presAssocID="{461302C7-CD71-4FF3-8E64-7C1A8EE88D5D}" presName="composite1" presStyleCnt="0"/>
      <dgm:spPr/>
    </dgm:pt>
    <dgm:pt modelId="{B92BCBD5-EF86-41FA-A2D7-09FB2CBD321D}" type="pres">
      <dgm:prSet presAssocID="{461302C7-CD71-4FF3-8E64-7C1A8EE88D5D}" presName="dummyNode1" presStyleLbl="node1" presStyleIdx="3" presStyleCnt="5"/>
      <dgm:spPr/>
    </dgm:pt>
    <dgm:pt modelId="{F95F9259-F5DE-4A16-8DF6-0DBEF4A295BA}" type="pres">
      <dgm:prSet presAssocID="{461302C7-CD71-4FF3-8E64-7C1A8EE88D5D}" presName="childNode1" presStyleLbl="bgAcc1" presStyleIdx="4" presStyleCnt="5">
        <dgm:presLayoutVars>
          <dgm:bulletEnabled val="1"/>
        </dgm:presLayoutVars>
      </dgm:prSet>
      <dgm:spPr/>
    </dgm:pt>
    <dgm:pt modelId="{3D3626E3-1CC7-46C5-8B16-BE143D318964}" type="pres">
      <dgm:prSet presAssocID="{461302C7-CD71-4FF3-8E64-7C1A8EE88D5D}" presName="childNode1tx" presStyleLbl="bgAcc1" presStyleIdx="4" presStyleCnt="5">
        <dgm:presLayoutVars>
          <dgm:bulletEnabled val="1"/>
        </dgm:presLayoutVars>
      </dgm:prSet>
      <dgm:spPr/>
    </dgm:pt>
    <dgm:pt modelId="{E74A2EA5-A86E-4813-84FE-1EFD1276906C}" type="pres">
      <dgm:prSet presAssocID="{461302C7-CD71-4FF3-8E64-7C1A8EE88D5D}" presName="parentNode1" presStyleLbl="node1" presStyleIdx="4" presStyleCnt="5">
        <dgm:presLayoutVars>
          <dgm:chMax val="1"/>
          <dgm:bulletEnabled val="1"/>
        </dgm:presLayoutVars>
      </dgm:prSet>
      <dgm:spPr/>
    </dgm:pt>
    <dgm:pt modelId="{5B3C5EAD-F4C5-469B-A752-32A41BEFE408}" type="pres">
      <dgm:prSet presAssocID="{461302C7-CD71-4FF3-8E64-7C1A8EE88D5D}" presName="connSite1" presStyleCnt="0"/>
      <dgm:spPr/>
    </dgm:pt>
  </dgm:ptLst>
  <dgm:cxnLst>
    <dgm:cxn modelId="{84D96C00-4C5D-4BCC-AF66-F84A77B939BA}" type="presOf" srcId="{264D51FD-CADF-461A-8931-CFB75014F37C}" destId="{A30C8A2B-4728-4A7A-9104-8C0FB193B39A}" srcOrd="0" destOrd="0" presId="urn:microsoft.com/office/officeart/2005/8/layout/hProcess4"/>
    <dgm:cxn modelId="{D56E4011-85B2-42C3-9382-0565BFE8E949}" type="presOf" srcId="{461302C7-CD71-4FF3-8E64-7C1A8EE88D5D}" destId="{E74A2EA5-A86E-4813-84FE-1EFD1276906C}" srcOrd="0" destOrd="0" presId="urn:microsoft.com/office/officeart/2005/8/layout/hProcess4"/>
    <dgm:cxn modelId="{FDCDEE12-E1AC-402A-B393-140ED7D0DB5A}" srcId="{EE197BB5-E9E5-4F1D-80B5-138E608582A9}" destId="{264D51FD-CADF-461A-8931-CFB75014F37C}" srcOrd="0" destOrd="0" parTransId="{EDAD7EB9-B00F-4036-9F7C-58DD74B4536E}" sibTransId="{A7800B7B-AAC1-40B0-8C82-3C5CED616A61}"/>
    <dgm:cxn modelId="{268A4D17-D0B7-40EA-B7D9-13AF89E40F33}" type="presOf" srcId="{0725A2C2-23E9-459E-996B-B417FBDFEF52}" destId="{F053DA85-3466-4807-ACBF-D4CD21783662}" srcOrd="0" destOrd="0" presId="urn:microsoft.com/office/officeart/2005/8/layout/hProcess4"/>
    <dgm:cxn modelId="{DC26F317-4E05-425A-A9DD-0C17319BC1E2}" srcId="{E8A39899-93E6-432E-AB32-43E1AE559226}" destId="{6FFBF6E5-624E-4019-9A95-251C1CA50401}" srcOrd="0" destOrd="0" parTransId="{DF4C84C1-148E-430F-80FD-D9A65CFB9DB6}" sibTransId="{F1999587-400E-424C-92BE-D316A0FB8DB2}"/>
    <dgm:cxn modelId="{79D13F21-00C9-43CE-BC41-D040FFD28991}" type="presOf" srcId="{5CE9FE53-B058-4E84-AE9B-80639F60F411}" destId="{7F1971A4-7F69-4BD7-B52D-C71B4D0FE2C2}" srcOrd="0" destOrd="0" presId="urn:microsoft.com/office/officeart/2005/8/layout/hProcess4"/>
    <dgm:cxn modelId="{B1085925-1442-4084-9878-27FEA28702E5}" type="presOf" srcId="{92657AF1-030B-4F9F-B4EB-C39A06A20A63}" destId="{376873F8-27B3-4988-B60B-9574B0196815}" srcOrd="0" destOrd="0" presId="urn:microsoft.com/office/officeart/2005/8/layout/hProcess4"/>
    <dgm:cxn modelId="{14A32D26-1E7A-40FA-AEBF-697E2C43D541}" type="presOf" srcId="{4131E0F6-6242-4AD3-8FC6-839BF5499EBF}" destId="{F95F9259-F5DE-4A16-8DF6-0DBEF4A295BA}" srcOrd="0" destOrd="0" presId="urn:microsoft.com/office/officeart/2005/8/layout/hProcess4"/>
    <dgm:cxn modelId="{D57F3A2F-0FFF-4292-8D85-28A90DC41C2C}" type="presOf" srcId="{90AECF5E-8701-42CB-839B-935126042B8D}" destId="{FBE48865-FFBF-4318-82B2-1E1300F118C2}" srcOrd="0" destOrd="0" presId="urn:microsoft.com/office/officeart/2005/8/layout/hProcess4"/>
    <dgm:cxn modelId="{01164338-8511-4836-B1D2-14AE0C5A157F}" srcId="{1C0D7F14-7F8F-4E2F-8B85-F2D4269AEFD4}" destId="{90AECF5E-8701-42CB-839B-935126042B8D}" srcOrd="0" destOrd="0" parTransId="{7A15921C-5D25-4427-9D71-32953C14A0BA}" sibTransId="{FAFB9D2D-EDFE-4A2A-93A1-73F662F99237}"/>
    <dgm:cxn modelId="{17FD083A-C9C7-4D0E-96D2-BB1D70092BDF}" type="presOf" srcId="{6FFBF6E5-624E-4019-9A95-251C1CA50401}" destId="{A2EC584E-5DB4-4B64-9D77-23F2B1A5228C}" srcOrd="1" destOrd="0" presId="urn:microsoft.com/office/officeart/2005/8/layout/hProcess4"/>
    <dgm:cxn modelId="{7F3D7B5C-462D-401F-AD66-393C5F431F28}" type="presOf" srcId="{264D51FD-CADF-461A-8931-CFB75014F37C}" destId="{97FB814C-14CB-41D6-9E93-B5EAB2B294FC}" srcOrd="1" destOrd="0" presId="urn:microsoft.com/office/officeart/2005/8/layout/hProcess4"/>
    <dgm:cxn modelId="{864BCE46-5C5E-47D2-A8F3-2FAD77B56D29}" srcId="{5CE9FE53-B058-4E84-AE9B-80639F60F411}" destId="{50DDE08A-D2E0-4F09-A4C4-3A94796E9619}" srcOrd="1" destOrd="0" parTransId="{B1C8C362-8C91-4485-86B4-83FF611D25D4}" sibTransId="{0725A2C2-23E9-459E-996B-B417FBDFEF52}"/>
    <dgm:cxn modelId="{B1CFD467-61A6-494E-9C05-1AA33D81308C}" type="presOf" srcId="{EE197BB5-E9E5-4F1D-80B5-138E608582A9}" destId="{78C464BC-8282-4EE4-9619-FA4B0AF0901C}" srcOrd="0" destOrd="0" presId="urn:microsoft.com/office/officeart/2005/8/layout/hProcess4"/>
    <dgm:cxn modelId="{5205E152-E1D9-442C-B809-AF78867798D1}" type="presOf" srcId="{1C0D7F14-7F8F-4E2F-8B85-F2D4269AEFD4}" destId="{62C41814-7206-43E1-B901-F06C1A295A86}" srcOrd="0" destOrd="0" presId="urn:microsoft.com/office/officeart/2005/8/layout/hProcess4"/>
    <dgm:cxn modelId="{61F51B79-91F4-4D4B-992C-031B6E5CDDA7}" type="presOf" srcId="{7E1AD985-4600-4748-923C-C65D9CA7895D}" destId="{5995E808-4C72-484E-B769-07DC08A0A11E}" srcOrd="0" destOrd="0" presId="urn:microsoft.com/office/officeart/2005/8/layout/hProcess4"/>
    <dgm:cxn modelId="{6251017D-5295-4778-A591-4EF109D4CE99}" type="presOf" srcId="{7E1AD985-4600-4748-923C-C65D9CA7895D}" destId="{B36591E2-7C50-4554-BC5A-D86B29591004}" srcOrd="1" destOrd="0" presId="urn:microsoft.com/office/officeart/2005/8/layout/hProcess4"/>
    <dgm:cxn modelId="{9F4C7580-AE4B-465E-A150-233BEB58DBCC}" srcId="{5CE9FE53-B058-4E84-AE9B-80639F60F411}" destId="{461302C7-CD71-4FF3-8E64-7C1A8EE88D5D}" srcOrd="4" destOrd="0" parTransId="{477BC7DB-C82B-41F0-9751-40EE28D13133}" sibTransId="{CB23B9D5-BCCB-4DA9-B4BC-E5D9FB182B84}"/>
    <dgm:cxn modelId="{18491391-F359-4DA8-903C-88F7ABEC7743}" type="presOf" srcId="{90AECF5E-8701-42CB-839B-935126042B8D}" destId="{A34FA0CA-CE71-4101-9694-3DDE8F6EC826}" srcOrd="1" destOrd="0" presId="urn:microsoft.com/office/officeart/2005/8/layout/hProcess4"/>
    <dgm:cxn modelId="{07AB2F97-AA7A-4F44-ACB2-CB57C47D50E4}" srcId="{461302C7-CD71-4FF3-8E64-7C1A8EE88D5D}" destId="{4131E0F6-6242-4AD3-8FC6-839BF5499EBF}" srcOrd="0" destOrd="0" parTransId="{23789CBB-2470-48EA-8E87-4860B96940B8}" sibTransId="{E23C7FB0-3219-42C3-9156-F2185FE4E471}"/>
    <dgm:cxn modelId="{59FC9898-89CE-4A0B-891C-F9D96036B81A}" type="presOf" srcId="{D9F23567-8FF9-4CE3-BDB8-DDF97455670D}" destId="{3E812567-C377-4E92-A160-66F0E4CE8E06}" srcOrd="0" destOrd="0" presId="urn:microsoft.com/office/officeart/2005/8/layout/hProcess4"/>
    <dgm:cxn modelId="{13E8C0C1-1359-4E4F-AB52-A2DBF5CAB2D1}" srcId="{5CE9FE53-B058-4E84-AE9B-80639F60F411}" destId="{1C0D7F14-7F8F-4E2F-8B85-F2D4269AEFD4}" srcOrd="3" destOrd="0" parTransId="{B81ADFA7-1224-4FF0-A06F-1F7F448C1F28}" sibTransId="{D9F23567-8FF9-4CE3-BDB8-DDF97455670D}"/>
    <dgm:cxn modelId="{1B325FC8-32C2-4FB5-9797-25F60646BD80}" type="presOf" srcId="{50DDE08A-D2E0-4F09-A4C4-3A94796E9619}" destId="{51B1C644-C4C3-4CB7-9FC3-CEA1FA49E8AD}" srcOrd="0" destOrd="0" presId="urn:microsoft.com/office/officeart/2005/8/layout/hProcess4"/>
    <dgm:cxn modelId="{B47210C9-BA4B-4907-AECE-EAA2543CC440}" type="presOf" srcId="{4131E0F6-6242-4AD3-8FC6-839BF5499EBF}" destId="{3D3626E3-1CC7-46C5-8B16-BE143D318964}" srcOrd="1" destOrd="0" presId="urn:microsoft.com/office/officeart/2005/8/layout/hProcess4"/>
    <dgm:cxn modelId="{3F2A54CA-6B8F-4646-A8C9-2777E84ACD94}" type="presOf" srcId="{E8A39899-93E6-432E-AB32-43E1AE559226}" destId="{1EC85380-D252-48E4-BCA6-13BC2B2E336F}" srcOrd="0" destOrd="0" presId="urn:microsoft.com/office/officeart/2005/8/layout/hProcess4"/>
    <dgm:cxn modelId="{C3D3B1D8-EA3C-4C4C-A966-DB939D091532}" srcId="{50DDE08A-D2E0-4F09-A4C4-3A94796E9619}" destId="{7E1AD985-4600-4748-923C-C65D9CA7895D}" srcOrd="0" destOrd="0" parTransId="{B8CE6DAE-E7DB-4B45-B053-57243EC3F4AF}" sibTransId="{DE3EC341-A8AF-444E-97A2-5624703EB601}"/>
    <dgm:cxn modelId="{7B3294DD-937C-4E32-839B-8864B1A915A9}" srcId="{5CE9FE53-B058-4E84-AE9B-80639F60F411}" destId="{E8A39899-93E6-432E-AB32-43E1AE559226}" srcOrd="2" destOrd="0" parTransId="{2508852D-2E54-4C92-A93E-36882A25E8EA}" sibTransId="{92657AF1-030B-4F9F-B4EB-C39A06A20A63}"/>
    <dgm:cxn modelId="{A967B0DD-C221-426F-9522-1F197AF7DE25}" type="presOf" srcId="{EE44A29A-F464-419A-92EE-320FC24F503C}" destId="{956C87EE-2D52-4A6F-A164-810462784D84}" srcOrd="0" destOrd="0" presId="urn:microsoft.com/office/officeart/2005/8/layout/hProcess4"/>
    <dgm:cxn modelId="{1B6388E1-9D82-48EE-9105-776008C2DB0A}" type="presOf" srcId="{6FFBF6E5-624E-4019-9A95-251C1CA50401}" destId="{FF030C3C-C391-41F4-A946-3234E92CEA2D}" srcOrd="0" destOrd="0" presId="urn:microsoft.com/office/officeart/2005/8/layout/hProcess4"/>
    <dgm:cxn modelId="{277056FE-1897-4B4F-9611-C32C72C4D611}" srcId="{5CE9FE53-B058-4E84-AE9B-80639F60F411}" destId="{EE197BB5-E9E5-4F1D-80B5-138E608582A9}" srcOrd="0" destOrd="0" parTransId="{BBA17AA1-48ED-4EF8-8F5B-919FCF91DFA6}" sibTransId="{EE44A29A-F464-419A-92EE-320FC24F503C}"/>
    <dgm:cxn modelId="{0FD39964-EAED-4289-83BB-23B74FAA5ACF}" type="presParOf" srcId="{7F1971A4-7F69-4BD7-B52D-C71B4D0FE2C2}" destId="{33097C7D-08B7-420D-8483-179C5A791ED4}" srcOrd="0" destOrd="0" presId="urn:microsoft.com/office/officeart/2005/8/layout/hProcess4"/>
    <dgm:cxn modelId="{44DD46FF-E99F-4244-ACF2-15EF96790E8A}" type="presParOf" srcId="{7F1971A4-7F69-4BD7-B52D-C71B4D0FE2C2}" destId="{FDAC2A37-72B9-40F1-9562-4819230265CB}" srcOrd="1" destOrd="0" presId="urn:microsoft.com/office/officeart/2005/8/layout/hProcess4"/>
    <dgm:cxn modelId="{C23D47B7-1766-412A-842B-8495EE7BD5A2}" type="presParOf" srcId="{7F1971A4-7F69-4BD7-B52D-C71B4D0FE2C2}" destId="{F9ADA347-A82F-437B-B5EE-7A5DA22B8A8F}" srcOrd="2" destOrd="0" presId="urn:microsoft.com/office/officeart/2005/8/layout/hProcess4"/>
    <dgm:cxn modelId="{2C5D4AED-9AA6-493D-BC52-CE31330ADF31}" type="presParOf" srcId="{F9ADA347-A82F-437B-B5EE-7A5DA22B8A8F}" destId="{CD8CC32B-BB64-4C38-AA1C-C1DBB4DD4559}" srcOrd="0" destOrd="0" presId="urn:microsoft.com/office/officeart/2005/8/layout/hProcess4"/>
    <dgm:cxn modelId="{85177EE9-4BB3-4824-999B-3668C579DF1C}" type="presParOf" srcId="{CD8CC32B-BB64-4C38-AA1C-C1DBB4DD4559}" destId="{31A845FA-1E54-4F73-B8FF-344A18233E8D}" srcOrd="0" destOrd="0" presId="urn:microsoft.com/office/officeart/2005/8/layout/hProcess4"/>
    <dgm:cxn modelId="{A0922020-022A-403D-BA33-EBCDD4604155}" type="presParOf" srcId="{CD8CC32B-BB64-4C38-AA1C-C1DBB4DD4559}" destId="{A30C8A2B-4728-4A7A-9104-8C0FB193B39A}" srcOrd="1" destOrd="0" presId="urn:microsoft.com/office/officeart/2005/8/layout/hProcess4"/>
    <dgm:cxn modelId="{7777D4A6-4A99-41C6-8302-F3B820549597}" type="presParOf" srcId="{CD8CC32B-BB64-4C38-AA1C-C1DBB4DD4559}" destId="{97FB814C-14CB-41D6-9E93-B5EAB2B294FC}" srcOrd="2" destOrd="0" presId="urn:microsoft.com/office/officeart/2005/8/layout/hProcess4"/>
    <dgm:cxn modelId="{6A12428E-DF01-4970-BAD2-B0E29D4185A6}" type="presParOf" srcId="{CD8CC32B-BB64-4C38-AA1C-C1DBB4DD4559}" destId="{78C464BC-8282-4EE4-9619-FA4B0AF0901C}" srcOrd="3" destOrd="0" presId="urn:microsoft.com/office/officeart/2005/8/layout/hProcess4"/>
    <dgm:cxn modelId="{CCEB7F47-6B38-42AA-8277-720CCB1ADDF4}" type="presParOf" srcId="{CD8CC32B-BB64-4C38-AA1C-C1DBB4DD4559}" destId="{88BB7C27-5AE9-4E9D-851A-5BBCD7943D48}" srcOrd="4" destOrd="0" presId="urn:microsoft.com/office/officeart/2005/8/layout/hProcess4"/>
    <dgm:cxn modelId="{950305B8-C3A3-4EED-A1C2-117AC646638B}" type="presParOf" srcId="{F9ADA347-A82F-437B-B5EE-7A5DA22B8A8F}" destId="{956C87EE-2D52-4A6F-A164-810462784D84}" srcOrd="1" destOrd="0" presId="urn:microsoft.com/office/officeart/2005/8/layout/hProcess4"/>
    <dgm:cxn modelId="{D70C5C92-D2BD-4F75-9670-F8A4E3512383}" type="presParOf" srcId="{F9ADA347-A82F-437B-B5EE-7A5DA22B8A8F}" destId="{8C2C86F7-9BC8-4DA5-B246-7D2B87A7000D}" srcOrd="2" destOrd="0" presId="urn:microsoft.com/office/officeart/2005/8/layout/hProcess4"/>
    <dgm:cxn modelId="{6E6EABBE-6E06-4658-9F9D-D19CDF68CCE4}" type="presParOf" srcId="{8C2C86F7-9BC8-4DA5-B246-7D2B87A7000D}" destId="{B9036F30-3B4E-48F5-9AE3-34638EF8A8D4}" srcOrd="0" destOrd="0" presId="urn:microsoft.com/office/officeart/2005/8/layout/hProcess4"/>
    <dgm:cxn modelId="{32D78AFE-BC12-4D2F-8CE1-A2A1DCE8F458}" type="presParOf" srcId="{8C2C86F7-9BC8-4DA5-B246-7D2B87A7000D}" destId="{5995E808-4C72-484E-B769-07DC08A0A11E}" srcOrd="1" destOrd="0" presId="urn:microsoft.com/office/officeart/2005/8/layout/hProcess4"/>
    <dgm:cxn modelId="{C0507451-BBF9-461F-A054-BCB5E0262504}" type="presParOf" srcId="{8C2C86F7-9BC8-4DA5-B246-7D2B87A7000D}" destId="{B36591E2-7C50-4554-BC5A-D86B29591004}" srcOrd="2" destOrd="0" presId="urn:microsoft.com/office/officeart/2005/8/layout/hProcess4"/>
    <dgm:cxn modelId="{1362E4DB-160F-4E9E-9C99-63E98FEC8CD0}" type="presParOf" srcId="{8C2C86F7-9BC8-4DA5-B246-7D2B87A7000D}" destId="{51B1C644-C4C3-4CB7-9FC3-CEA1FA49E8AD}" srcOrd="3" destOrd="0" presId="urn:microsoft.com/office/officeart/2005/8/layout/hProcess4"/>
    <dgm:cxn modelId="{02524DCE-A9F1-43DD-B100-F9695D281BF5}" type="presParOf" srcId="{8C2C86F7-9BC8-4DA5-B246-7D2B87A7000D}" destId="{6F5996C9-94C5-4B84-9C6F-B11F3F903027}" srcOrd="4" destOrd="0" presId="urn:microsoft.com/office/officeart/2005/8/layout/hProcess4"/>
    <dgm:cxn modelId="{EEBAE72D-2BDE-474D-871C-BD395D3BEC95}" type="presParOf" srcId="{F9ADA347-A82F-437B-B5EE-7A5DA22B8A8F}" destId="{F053DA85-3466-4807-ACBF-D4CD21783662}" srcOrd="3" destOrd="0" presId="urn:microsoft.com/office/officeart/2005/8/layout/hProcess4"/>
    <dgm:cxn modelId="{ED315E04-5405-4CC4-9C5E-C711ADB827AC}" type="presParOf" srcId="{F9ADA347-A82F-437B-B5EE-7A5DA22B8A8F}" destId="{5B967FAF-6246-4613-B96B-B5249372E819}" srcOrd="4" destOrd="0" presId="urn:microsoft.com/office/officeart/2005/8/layout/hProcess4"/>
    <dgm:cxn modelId="{BFDA0DFD-DE88-413F-A9B8-3320965619C1}" type="presParOf" srcId="{5B967FAF-6246-4613-B96B-B5249372E819}" destId="{3428B41D-7090-4616-82AF-1E364DF592B7}" srcOrd="0" destOrd="0" presId="urn:microsoft.com/office/officeart/2005/8/layout/hProcess4"/>
    <dgm:cxn modelId="{132D03DF-5697-4BB2-AF7C-130A8E8FC071}" type="presParOf" srcId="{5B967FAF-6246-4613-B96B-B5249372E819}" destId="{FF030C3C-C391-41F4-A946-3234E92CEA2D}" srcOrd="1" destOrd="0" presId="urn:microsoft.com/office/officeart/2005/8/layout/hProcess4"/>
    <dgm:cxn modelId="{6DEEAC92-ADD0-42DA-A38F-AF455AB6A027}" type="presParOf" srcId="{5B967FAF-6246-4613-B96B-B5249372E819}" destId="{A2EC584E-5DB4-4B64-9D77-23F2B1A5228C}" srcOrd="2" destOrd="0" presId="urn:microsoft.com/office/officeart/2005/8/layout/hProcess4"/>
    <dgm:cxn modelId="{32533A61-1058-43EF-AE5E-9EAF4B925B63}" type="presParOf" srcId="{5B967FAF-6246-4613-B96B-B5249372E819}" destId="{1EC85380-D252-48E4-BCA6-13BC2B2E336F}" srcOrd="3" destOrd="0" presId="urn:microsoft.com/office/officeart/2005/8/layout/hProcess4"/>
    <dgm:cxn modelId="{40EC6ECF-2336-42D1-8D46-377DE2D753D7}" type="presParOf" srcId="{5B967FAF-6246-4613-B96B-B5249372E819}" destId="{8C41F1C0-42AC-42C6-B44C-C9EAFAFAC2A3}" srcOrd="4" destOrd="0" presId="urn:microsoft.com/office/officeart/2005/8/layout/hProcess4"/>
    <dgm:cxn modelId="{C8929465-6525-4B86-88BF-434D3FA1F7A5}" type="presParOf" srcId="{F9ADA347-A82F-437B-B5EE-7A5DA22B8A8F}" destId="{376873F8-27B3-4988-B60B-9574B0196815}" srcOrd="5" destOrd="0" presId="urn:microsoft.com/office/officeart/2005/8/layout/hProcess4"/>
    <dgm:cxn modelId="{EAE1B182-45F4-4E5E-9C3F-5416300D0AF8}" type="presParOf" srcId="{F9ADA347-A82F-437B-B5EE-7A5DA22B8A8F}" destId="{6CA8E610-F821-46BC-A79D-65EA54903425}" srcOrd="6" destOrd="0" presId="urn:microsoft.com/office/officeart/2005/8/layout/hProcess4"/>
    <dgm:cxn modelId="{83F998DD-40EC-4306-8816-0C6BF51F7C65}" type="presParOf" srcId="{6CA8E610-F821-46BC-A79D-65EA54903425}" destId="{51BCA630-A8E9-4FBC-B71D-8F6EAB430DF4}" srcOrd="0" destOrd="0" presId="urn:microsoft.com/office/officeart/2005/8/layout/hProcess4"/>
    <dgm:cxn modelId="{B324F4E2-EBB6-41C1-8198-AC5C9819EFD9}" type="presParOf" srcId="{6CA8E610-F821-46BC-A79D-65EA54903425}" destId="{FBE48865-FFBF-4318-82B2-1E1300F118C2}" srcOrd="1" destOrd="0" presId="urn:microsoft.com/office/officeart/2005/8/layout/hProcess4"/>
    <dgm:cxn modelId="{57882C27-70DD-4BE7-9AE7-9FFA045886D5}" type="presParOf" srcId="{6CA8E610-F821-46BC-A79D-65EA54903425}" destId="{A34FA0CA-CE71-4101-9694-3DDE8F6EC826}" srcOrd="2" destOrd="0" presId="urn:microsoft.com/office/officeart/2005/8/layout/hProcess4"/>
    <dgm:cxn modelId="{85E8D38B-C69C-4D3C-B273-6464BB605820}" type="presParOf" srcId="{6CA8E610-F821-46BC-A79D-65EA54903425}" destId="{62C41814-7206-43E1-B901-F06C1A295A86}" srcOrd="3" destOrd="0" presId="urn:microsoft.com/office/officeart/2005/8/layout/hProcess4"/>
    <dgm:cxn modelId="{72152CA5-B36E-4170-8D94-EEA39DCEBF8C}" type="presParOf" srcId="{6CA8E610-F821-46BC-A79D-65EA54903425}" destId="{B5F38BEA-D304-4DAF-9AD4-791287A3831E}" srcOrd="4" destOrd="0" presId="urn:microsoft.com/office/officeart/2005/8/layout/hProcess4"/>
    <dgm:cxn modelId="{BE738240-14F9-456F-BF5B-F7FBF6227093}" type="presParOf" srcId="{F9ADA347-A82F-437B-B5EE-7A5DA22B8A8F}" destId="{3E812567-C377-4E92-A160-66F0E4CE8E06}" srcOrd="7" destOrd="0" presId="urn:microsoft.com/office/officeart/2005/8/layout/hProcess4"/>
    <dgm:cxn modelId="{A92EE22C-7EA8-4E5B-8E66-5192C9930094}" type="presParOf" srcId="{F9ADA347-A82F-437B-B5EE-7A5DA22B8A8F}" destId="{D2634640-CE2E-474C-AF9B-1D35D0E858D4}" srcOrd="8" destOrd="0" presId="urn:microsoft.com/office/officeart/2005/8/layout/hProcess4"/>
    <dgm:cxn modelId="{4EE29908-9A41-4F0D-85E9-6C2DB7D47ED4}" type="presParOf" srcId="{D2634640-CE2E-474C-AF9B-1D35D0E858D4}" destId="{B92BCBD5-EF86-41FA-A2D7-09FB2CBD321D}" srcOrd="0" destOrd="0" presId="urn:microsoft.com/office/officeart/2005/8/layout/hProcess4"/>
    <dgm:cxn modelId="{2D8EF9AA-B42E-4CEB-B5DB-5493A2C4B617}" type="presParOf" srcId="{D2634640-CE2E-474C-AF9B-1D35D0E858D4}" destId="{F95F9259-F5DE-4A16-8DF6-0DBEF4A295BA}" srcOrd="1" destOrd="0" presId="urn:microsoft.com/office/officeart/2005/8/layout/hProcess4"/>
    <dgm:cxn modelId="{EB729F98-4E67-41AD-9865-52AEB6CE6C3E}" type="presParOf" srcId="{D2634640-CE2E-474C-AF9B-1D35D0E858D4}" destId="{3D3626E3-1CC7-46C5-8B16-BE143D318964}" srcOrd="2" destOrd="0" presId="urn:microsoft.com/office/officeart/2005/8/layout/hProcess4"/>
    <dgm:cxn modelId="{D8BD0988-B484-4970-8F82-789EE9E682C3}" type="presParOf" srcId="{D2634640-CE2E-474C-AF9B-1D35D0E858D4}" destId="{E74A2EA5-A86E-4813-84FE-1EFD1276906C}" srcOrd="3" destOrd="0" presId="urn:microsoft.com/office/officeart/2005/8/layout/hProcess4"/>
    <dgm:cxn modelId="{AF2C35AF-DE80-42B9-9711-5769ED0ADF9B}" type="presParOf" srcId="{D2634640-CE2E-474C-AF9B-1D35D0E858D4}" destId="{5B3C5EAD-F4C5-469B-A752-32A41BEFE408}"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CE9FE53-B058-4E84-AE9B-80639F60F411}"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es-CO"/>
        </a:p>
      </dgm:t>
    </dgm:pt>
    <dgm:pt modelId="{EE197BB5-E9E5-4F1D-80B5-138E608582A9}">
      <dgm:prSet phldrT="[Texto]"/>
      <dgm:spPr/>
      <dgm:t>
        <a:bodyPr/>
        <a:lstStyle/>
        <a:p>
          <a:r>
            <a:rPr lang="es-CO" dirty="0"/>
            <a:t>SAE</a:t>
          </a:r>
        </a:p>
      </dgm:t>
    </dgm:pt>
    <dgm:pt modelId="{BBA17AA1-48ED-4EF8-8F5B-919FCF91DFA6}" type="parTrans" cxnId="{277056FE-1897-4B4F-9611-C32C72C4D611}">
      <dgm:prSet/>
      <dgm:spPr/>
      <dgm:t>
        <a:bodyPr/>
        <a:lstStyle/>
        <a:p>
          <a:endParaRPr lang="es-CO"/>
        </a:p>
      </dgm:t>
    </dgm:pt>
    <dgm:pt modelId="{EE44A29A-F464-419A-92EE-320FC24F503C}" type="sibTrans" cxnId="{277056FE-1897-4B4F-9611-C32C72C4D611}">
      <dgm:prSet/>
      <dgm:spPr/>
      <dgm:t>
        <a:bodyPr/>
        <a:lstStyle/>
        <a:p>
          <a:endParaRPr lang="es-CO"/>
        </a:p>
      </dgm:t>
    </dgm:pt>
    <dgm:pt modelId="{264D51FD-CADF-461A-8931-CFB75014F37C}">
      <dgm:prSet phldrT="[Texto]" custT="1"/>
      <dgm:spPr/>
      <dgm:t>
        <a:bodyPr/>
        <a:lstStyle/>
        <a:p>
          <a:pPr algn="just"/>
          <a:r>
            <a:rPr lang="es-CO" sz="1400" dirty="0"/>
            <a:t>Elabora el inventario de los bienes a comercializar. (PMV)</a:t>
          </a:r>
        </a:p>
      </dgm:t>
    </dgm:pt>
    <dgm:pt modelId="{EDAD7EB9-B00F-4036-9F7C-58DD74B4536E}" type="parTrans" cxnId="{FDCDEE12-E1AC-402A-B393-140ED7D0DB5A}">
      <dgm:prSet/>
      <dgm:spPr/>
      <dgm:t>
        <a:bodyPr/>
        <a:lstStyle/>
        <a:p>
          <a:endParaRPr lang="es-CO"/>
        </a:p>
      </dgm:t>
    </dgm:pt>
    <dgm:pt modelId="{A7800B7B-AAC1-40B0-8C82-3C5CED616A61}" type="sibTrans" cxnId="{FDCDEE12-E1AC-402A-B393-140ED7D0DB5A}">
      <dgm:prSet/>
      <dgm:spPr/>
      <dgm:t>
        <a:bodyPr/>
        <a:lstStyle/>
        <a:p>
          <a:endParaRPr lang="es-CO"/>
        </a:p>
      </dgm:t>
    </dgm:pt>
    <dgm:pt modelId="{50DDE08A-D2E0-4F09-A4C4-3A94796E9619}">
      <dgm:prSet phldrT="[Texto]"/>
      <dgm:spPr/>
      <dgm:t>
        <a:bodyPr/>
        <a:lstStyle/>
        <a:p>
          <a:r>
            <a:rPr lang="es-CO" dirty="0"/>
            <a:t>Martillo</a:t>
          </a:r>
        </a:p>
      </dgm:t>
    </dgm:pt>
    <dgm:pt modelId="{B1C8C362-8C91-4485-86B4-83FF611D25D4}" type="parTrans" cxnId="{864BCE46-5C5E-47D2-A8F3-2FAD77B56D29}">
      <dgm:prSet/>
      <dgm:spPr/>
      <dgm:t>
        <a:bodyPr/>
        <a:lstStyle/>
        <a:p>
          <a:endParaRPr lang="es-CO"/>
        </a:p>
      </dgm:t>
    </dgm:pt>
    <dgm:pt modelId="{0725A2C2-23E9-459E-996B-B417FBDFEF52}" type="sibTrans" cxnId="{864BCE46-5C5E-47D2-A8F3-2FAD77B56D29}">
      <dgm:prSet/>
      <dgm:spPr/>
      <dgm:t>
        <a:bodyPr/>
        <a:lstStyle/>
        <a:p>
          <a:endParaRPr lang="es-CO"/>
        </a:p>
      </dgm:t>
    </dgm:pt>
    <dgm:pt modelId="{7E1AD985-4600-4748-923C-C65D9CA7895D}">
      <dgm:prSet phldrT="[Texto]" custT="1"/>
      <dgm:spPr/>
      <dgm:t>
        <a:bodyPr/>
        <a:lstStyle/>
        <a:p>
          <a:pPr algn="just"/>
          <a:r>
            <a:rPr lang="es-CO" sz="1400" dirty="0"/>
            <a:t>Recibe el inventario, elabora catálogo de venta con condiciones y precios.</a:t>
          </a:r>
        </a:p>
      </dgm:t>
    </dgm:pt>
    <dgm:pt modelId="{B8CE6DAE-E7DB-4B45-B053-57243EC3F4AF}" type="parTrans" cxnId="{C3D3B1D8-EA3C-4C4C-A966-DB939D091532}">
      <dgm:prSet/>
      <dgm:spPr/>
      <dgm:t>
        <a:bodyPr/>
        <a:lstStyle/>
        <a:p>
          <a:endParaRPr lang="es-CO"/>
        </a:p>
      </dgm:t>
    </dgm:pt>
    <dgm:pt modelId="{DE3EC341-A8AF-444E-97A2-5624703EB601}" type="sibTrans" cxnId="{C3D3B1D8-EA3C-4C4C-A966-DB939D091532}">
      <dgm:prSet/>
      <dgm:spPr/>
      <dgm:t>
        <a:bodyPr/>
        <a:lstStyle/>
        <a:p>
          <a:endParaRPr lang="es-CO"/>
        </a:p>
      </dgm:t>
    </dgm:pt>
    <dgm:pt modelId="{E8A39899-93E6-432E-AB32-43E1AE559226}">
      <dgm:prSet phldrT="[Texto]"/>
      <dgm:spPr/>
      <dgm:t>
        <a:bodyPr/>
        <a:lstStyle/>
        <a:p>
          <a:r>
            <a:rPr lang="es-CO" dirty="0"/>
            <a:t>SAE</a:t>
          </a:r>
        </a:p>
      </dgm:t>
    </dgm:pt>
    <dgm:pt modelId="{2508852D-2E54-4C92-A93E-36882A25E8EA}" type="parTrans" cxnId="{7B3294DD-937C-4E32-839B-8864B1A915A9}">
      <dgm:prSet/>
      <dgm:spPr/>
      <dgm:t>
        <a:bodyPr/>
        <a:lstStyle/>
        <a:p>
          <a:endParaRPr lang="es-CO"/>
        </a:p>
      </dgm:t>
    </dgm:pt>
    <dgm:pt modelId="{92657AF1-030B-4F9F-B4EB-C39A06A20A63}" type="sibTrans" cxnId="{7B3294DD-937C-4E32-839B-8864B1A915A9}">
      <dgm:prSet/>
      <dgm:spPr/>
      <dgm:t>
        <a:bodyPr/>
        <a:lstStyle/>
        <a:p>
          <a:endParaRPr lang="es-CO"/>
        </a:p>
      </dgm:t>
    </dgm:pt>
    <dgm:pt modelId="{6FFBF6E5-624E-4019-9A95-251C1CA50401}">
      <dgm:prSet phldrT="[Texto]" custT="1"/>
      <dgm:spPr/>
      <dgm:t>
        <a:bodyPr/>
        <a:lstStyle/>
        <a:p>
          <a:pPr algn="just"/>
          <a:r>
            <a:rPr lang="es-CO" sz="1400" dirty="0"/>
            <a:t>Aprueba el informe de condiciones y ratifica el precio base.</a:t>
          </a:r>
        </a:p>
      </dgm:t>
    </dgm:pt>
    <dgm:pt modelId="{DF4C84C1-148E-430F-80FD-D9A65CFB9DB6}" type="parTrans" cxnId="{DC26F317-4E05-425A-A9DD-0C17319BC1E2}">
      <dgm:prSet/>
      <dgm:spPr/>
      <dgm:t>
        <a:bodyPr/>
        <a:lstStyle/>
        <a:p>
          <a:endParaRPr lang="es-CO"/>
        </a:p>
      </dgm:t>
    </dgm:pt>
    <dgm:pt modelId="{F1999587-400E-424C-92BE-D316A0FB8DB2}" type="sibTrans" cxnId="{DC26F317-4E05-425A-A9DD-0C17319BC1E2}">
      <dgm:prSet/>
      <dgm:spPr/>
      <dgm:t>
        <a:bodyPr/>
        <a:lstStyle/>
        <a:p>
          <a:endParaRPr lang="es-CO"/>
        </a:p>
      </dgm:t>
    </dgm:pt>
    <dgm:pt modelId="{1C0D7F14-7F8F-4E2F-8B85-F2D4269AEFD4}">
      <dgm:prSet phldrT="[Texto]"/>
      <dgm:spPr/>
      <dgm:t>
        <a:bodyPr/>
        <a:lstStyle/>
        <a:p>
          <a:r>
            <a:rPr lang="es-CO" dirty="0"/>
            <a:t>Martillo</a:t>
          </a:r>
        </a:p>
      </dgm:t>
    </dgm:pt>
    <dgm:pt modelId="{B81ADFA7-1224-4FF0-A06F-1F7F448C1F28}" type="parTrans" cxnId="{13E8C0C1-1359-4E4F-AB52-A2DBF5CAB2D1}">
      <dgm:prSet/>
      <dgm:spPr/>
      <dgm:t>
        <a:bodyPr/>
        <a:lstStyle/>
        <a:p>
          <a:endParaRPr lang="es-CO"/>
        </a:p>
      </dgm:t>
    </dgm:pt>
    <dgm:pt modelId="{D9F23567-8FF9-4CE3-BDB8-DDF97455670D}" type="sibTrans" cxnId="{13E8C0C1-1359-4E4F-AB52-A2DBF5CAB2D1}">
      <dgm:prSet/>
      <dgm:spPr/>
      <dgm:t>
        <a:bodyPr/>
        <a:lstStyle/>
        <a:p>
          <a:endParaRPr lang="es-CO"/>
        </a:p>
      </dgm:t>
    </dgm:pt>
    <dgm:pt modelId="{90AECF5E-8701-42CB-839B-935126042B8D}">
      <dgm:prSet phldrT="[Texto]" custT="1"/>
      <dgm:spPr/>
      <dgm:t>
        <a:bodyPr/>
        <a:lstStyle/>
        <a:p>
          <a:r>
            <a:rPr lang="es-CO" sz="1400" dirty="0"/>
            <a:t>Publicidad y Subasta.</a:t>
          </a:r>
          <a:br>
            <a:rPr lang="es-CO" sz="1400" dirty="0"/>
          </a:br>
          <a:br>
            <a:rPr lang="es-CO" sz="1400" dirty="0"/>
          </a:br>
          <a:r>
            <a:rPr lang="es-CO" sz="1400" dirty="0"/>
            <a:t>Recaudo</a:t>
          </a:r>
        </a:p>
      </dgm:t>
    </dgm:pt>
    <dgm:pt modelId="{7A15921C-5D25-4427-9D71-32953C14A0BA}" type="parTrans" cxnId="{01164338-8511-4836-B1D2-14AE0C5A157F}">
      <dgm:prSet/>
      <dgm:spPr/>
      <dgm:t>
        <a:bodyPr/>
        <a:lstStyle/>
        <a:p>
          <a:endParaRPr lang="es-CO"/>
        </a:p>
      </dgm:t>
    </dgm:pt>
    <dgm:pt modelId="{FAFB9D2D-EDFE-4A2A-93A1-73F662F99237}" type="sibTrans" cxnId="{01164338-8511-4836-B1D2-14AE0C5A157F}">
      <dgm:prSet/>
      <dgm:spPr/>
      <dgm:t>
        <a:bodyPr/>
        <a:lstStyle/>
        <a:p>
          <a:endParaRPr lang="es-CO"/>
        </a:p>
      </dgm:t>
    </dgm:pt>
    <dgm:pt modelId="{4131E0F6-6242-4AD3-8FC6-839BF5499EBF}">
      <dgm:prSet phldrT="[Texto]" custT="1"/>
      <dgm:spPr/>
      <dgm:t>
        <a:bodyPr/>
        <a:lstStyle/>
        <a:p>
          <a:pPr algn="just"/>
          <a:r>
            <a:rPr lang="es-CO" sz="1400" dirty="0"/>
            <a:t>Contrato obligación de hacer trámites de traspaso y obtención tarjeta de propiedad</a:t>
          </a:r>
        </a:p>
      </dgm:t>
    </dgm:pt>
    <dgm:pt modelId="{23789CBB-2470-48EA-8E87-4860B96940B8}" type="parTrans" cxnId="{07AB2F97-AA7A-4F44-ACB2-CB57C47D50E4}">
      <dgm:prSet/>
      <dgm:spPr/>
      <dgm:t>
        <a:bodyPr/>
        <a:lstStyle/>
        <a:p>
          <a:endParaRPr lang="es-CO"/>
        </a:p>
      </dgm:t>
    </dgm:pt>
    <dgm:pt modelId="{E23C7FB0-3219-42C3-9156-F2185FE4E471}" type="sibTrans" cxnId="{07AB2F97-AA7A-4F44-ACB2-CB57C47D50E4}">
      <dgm:prSet/>
      <dgm:spPr/>
      <dgm:t>
        <a:bodyPr/>
        <a:lstStyle/>
        <a:p>
          <a:endParaRPr lang="es-CO"/>
        </a:p>
      </dgm:t>
    </dgm:pt>
    <dgm:pt modelId="{461302C7-CD71-4FF3-8E64-7C1A8EE88D5D}">
      <dgm:prSet phldrT="[Texto]"/>
      <dgm:spPr/>
      <dgm:t>
        <a:bodyPr/>
        <a:lstStyle/>
        <a:p>
          <a:r>
            <a:rPr lang="es-CO" dirty="0"/>
            <a:t>Comprador</a:t>
          </a:r>
        </a:p>
      </dgm:t>
    </dgm:pt>
    <dgm:pt modelId="{477BC7DB-C82B-41F0-9751-40EE28D13133}" type="parTrans" cxnId="{9F4C7580-AE4B-465E-A150-233BEB58DBCC}">
      <dgm:prSet/>
      <dgm:spPr/>
      <dgm:t>
        <a:bodyPr/>
        <a:lstStyle/>
        <a:p>
          <a:endParaRPr lang="es-CO"/>
        </a:p>
      </dgm:t>
    </dgm:pt>
    <dgm:pt modelId="{CB23B9D5-BCCB-4DA9-B4BC-E5D9FB182B84}" type="sibTrans" cxnId="{9F4C7580-AE4B-465E-A150-233BEB58DBCC}">
      <dgm:prSet/>
      <dgm:spPr/>
      <dgm:t>
        <a:bodyPr/>
        <a:lstStyle/>
        <a:p>
          <a:endParaRPr lang="es-CO"/>
        </a:p>
      </dgm:t>
    </dgm:pt>
    <dgm:pt modelId="{CD1731DA-DA08-425B-8079-D16E28DB47E3}">
      <dgm:prSet phldrT="[Texto]" custT="1"/>
      <dgm:spPr/>
      <dgm:t>
        <a:bodyPr/>
        <a:lstStyle/>
        <a:p>
          <a:pPr algn="just"/>
          <a:r>
            <a:rPr lang="es-CO" sz="3600" kern="1200" dirty="0">
              <a:latin typeface="Calibri"/>
              <a:ea typeface="+mn-ea"/>
              <a:cs typeface="+mn-cs"/>
            </a:rPr>
            <a:t>Martillo</a:t>
          </a:r>
          <a:endParaRPr lang="es-CO" sz="1400" kern="1200" dirty="0"/>
        </a:p>
      </dgm:t>
    </dgm:pt>
    <dgm:pt modelId="{0ED97AFE-3B18-4C33-BCA8-0CFC039517AD}" type="parTrans" cxnId="{20F3D6A2-39FA-43FC-97B5-8CC935AD19DD}">
      <dgm:prSet/>
      <dgm:spPr/>
      <dgm:t>
        <a:bodyPr/>
        <a:lstStyle/>
        <a:p>
          <a:endParaRPr lang="es-CO"/>
        </a:p>
      </dgm:t>
    </dgm:pt>
    <dgm:pt modelId="{C9F985F9-5131-4943-8AFB-1956F3D766B0}" type="sibTrans" cxnId="{20F3D6A2-39FA-43FC-97B5-8CC935AD19DD}">
      <dgm:prSet/>
      <dgm:spPr/>
      <dgm:t>
        <a:bodyPr/>
        <a:lstStyle/>
        <a:p>
          <a:endParaRPr lang="es-CO"/>
        </a:p>
      </dgm:t>
    </dgm:pt>
    <dgm:pt modelId="{8756E9D7-CFCE-46B5-8734-2B678F212917}">
      <dgm:prSet phldrT="[Texto]" custT="1"/>
      <dgm:spPr/>
      <dgm:t>
        <a:bodyPr/>
        <a:lstStyle/>
        <a:p>
          <a:pPr algn="just"/>
          <a:r>
            <a:rPr lang="es-CO" sz="1400" kern="1200" dirty="0"/>
            <a:t>Verificación documental, acta de cierre, devolución garantía,  reembolso de venta y remisión de cuenta de cobro por comisión de venta.</a:t>
          </a:r>
        </a:p>
      </dgm:t>
    </dgm:pt>
    <dgm:pt modelId="{B908B8BC-0EF8-4A98-86B8-9C08270F7B3F}" type="parTrans" cxnId="{20520CE0-3BA9-41C5-8C96-CD0F816B8FEE}">
      <dgm:prSet/>
      <dgm:spPr/>
      <dgm:t>
        <a:bodyPr/>
        <a:lstStyle/>
        <a:p>
          <a:endParaRPr lang="es-CO"/>
        </a:p>
      </dgm:t>
    </dgm:pt>
    <dgm:pt modelId="{9297573B-C81A-48CE-92E8-277A83409F3E}" type="sibTrans" cxnId="{20520CE0-3BA9-41C5-8C96-CD0F816B8FEE}">
      <dgm:prSet/>
      <dgm:spPr/>
      <dgm:t>
        <a:bodyPr/>
        <a:lstStyle/>
        <a:p>
          <a:endParaRPr lang="es-CO"/>
        </a:p>
      </dgm:t>
    </dgm:pt>
    <dgm:pt modelId="{CB1A9F64-F8E0-40D2-B2EF-968B846F7751}">
      <dgm:prSet phldrT="[Texto]" custT="1"/>
      <dgm:spPr/>
      <dgm:t>
        <a:bodyPr/>
        <a:lstStyle/>
        <a:p>
          <a:pPr marL="0" lvl="0" algn="just" defTabSz="1600200">
            <a:lnSpc>
              <a:spcPct val="90000"/>
            </a:lnSpc>
            <a:spcBef>
              <a:spcPct val="0"/>
            </a:spcBef>
            <a:spcAft>
              <a:spcPct val="35000"/>
            </a:spcAft>
            <a:buNone/>
          </a:pPr>
          <a:r>
            <a:rPr lang="es-CO" sz="3600" kern="1200">
              <a:latin typeface="Calibri"/>
              <a:ea typeface="+mn-ea"/>
              <a:cs typeface="+mn-cs"/>
            </a:rPr>
            <a:t>SAE</a:t>
          </a:r>
          <a:endParaRPr lang="es-CO" sz="3600" kern="1200" dirty="0">
            <a:latin typeface="Calibri"/>
            <a:ea typeface="+mn-ea"/>
            <a:cs typeface="+mn-cs"/>
          </a:endParaRPr>
        </a:p>
      </dgm:t>
    </dgm:pt>
    <dgm:pt modelId="{88460AAE-2376-4BBD-A798-19B5169F5644}" type="parTrans" cxnId="{5F6CE6F3-783E-46D6-9492-3944C3B7F697}">
      <dgm:prSet/>
      <dgm:spPr/>
      <dgm:t>
        <a:bodyPr/>
        <a:lstStyle/>
        <a:p>
          <a:endParaRPr lang="es-CO"/>
        </a:p>
      </dgm:t>
    </dgm:pt>
    <dgm:pt modelId="{34632D3E-5636-425D-9D2B-2C2BEFD330B2}" type="sibTrans" cxnId="{5F6CE6F3-783E-46D6-9492-3944C3B7F697}">
      <dgm:prSet/>
      <dgm:spPr/>
      <dgm:t>
        <a:bodyPr/>
        <a:lstStyle/>
        <a:p>
          <a:endParaRPr lang="es-CO"/>
        </a:p>
      </dgm:t>
    </dgm:pt>
    <dgm:pt modelId="{F1C485B9-8CB6-4D48-850A-821E81076496}">
      <dgm:prSet phldrT="[Texto]" custT="1"/>
      <dgm:spPr/>
      <dgm:t>
        <a:bodyPr/>
        <a:lstStyle/>
        <a:p>
          <a:pPr marL="114300" lvl="1" indent="0" algn="just" defTabSz="622300">
            <a:lnSpc>
              <a:spcPct val="90000"/>
            </a:lnSpc>
            <a:spcBef>
              <a:spcPct val="0"/>
            </a:spcBef>
            <a:spcAft>
              <a:spcPct val="15000"/>
            </a:spcAft>
          </a:pPr>
          <a:endParaRPr lang="es-CO" sz="1400" kern="1200" dirty="0"/>
        </a:p>
      </dgm:t>
    </dgm:pt>
    <dgm:pt modelId="{237EF166-D1BD-4D8C-9B73-BB2ABAB747B9}" type="parTrans" cxnId="{864C9762-F953-45F0-87C9-8F08249D26FC}">
      <dgm:prSet/>
      <dgm:spPr/>
      <dgm:t>
        <a:bodyPr/>
        <a:lstStyle/>
        <a:p>
          <a:endParaRPr lang="es-CO"/>
        </a:p>
      </dgm:t>
    </dgm:pt>
    <dgm:pt modelId="{A1E836C3-FAE4-4FF0-B427-E92F0DCDF35E}" type="sibTrans" cxnId="{864C9762-F953-45F0-87C9-8F08249D26FC}">
      <dgm:prSet/>
      <dgm:spPr/>
      <dgm:t>
        <a:bodyPr/>
        <a:lstStyle/>
        <a:p>
          <a:endParaRPr lang="es-CO"/>
        </a:p>
      </dgm:t>
    </dgm:pt>
    <dgm:pt modelId="{D154E334-4B33-4903-9A34-2D33DB88C601}">
      <dgm:prSet phldrT="[Texto]" custT="1"/>
      <dgm:spPr/>
      <dgm:t>
        <a:bodyPr/>
        <a:lstStyle/>
        <a:p>
          <a:pPr marL="114300" lvl="1" indent="-114300" algn="just" defTabSz="622300">
            <a:lnSpc>
              <a:spcPct val="90000"/>
            </a:lnSpc>
            <a:spcBef>
              <a:spcPct val="0"/>
            </a:spcBef>
            <a:spcAft>
              <a:spcPct val="15000"/>
            </a:spcAft>
            <a:buChar char="•"/>
          </a:pPr>
          <a:r>
            <a:rPr lang="es-CO" sz="1400" kern="1200" dirty="0"/>
            <a:t>Pago de la comisión por venta.</a:t>
          </a:r>
          <a:endParaRPr lang="es-CO" sz="1400" kern="1200" dirty="0">
            <a:latin typeface="Calibri"/>
            <a:ea typeface="+mn-ea"/>
            <a:cs typeface="+mn-cs"/>
          </a:endParaRPr>
        </a:p>
      </dgm:t>
    </dgm:pt>
    <dgm:pt modelId="{683EE9AE-E0DB-4ADF-A0B0-A3290A0F0287}" type="parTrans" cxnId="{F15D93C7-DFDB-4A1B-8ECD-0FF2F2455FC0}">
      <dgm:prSet/>
      <dgm:spPr/>
      <dgm:t>
        <a:bodyPr/>
        <a:lstStyle/>
        <a:p>
          <a:endParaRPr lang="es-CO"/>
        </a:p>
      </dgm:t>
    </dgm:pt>
    <dgm:pt modelId="{C5CCF584-6D62-4CE0-9EB6-F815E4580457}" type="sibTrans" cxnId="{F15D93C7-DFDB-4A1B-8ECD-0FF2F2455FC0}">
      <dgm:prSet/>
      <dgm:spPr/>
      <dgm:t>
        <a:bodyPr/>
        <a:lstStyle/>
        <a:p>
          <a:endParaRPr lang="es-CO"/>
        </a:p>
      </dgm:t>
    </dgm:pt>
    <dgm:pt modelId="{B8B2A599-4E30-4EC4-ADE8-AD2898205E3F}" type="pres">
      <dgm:prSet presAssocID="{5CE9FE53-B058-4E84-AE9B-80639F60F411}" presName="Name0" presStyleCnt="0">
        <dgm:presLayoutVars>
          <dgm:dir/>
          <dgm:resizeHandles val="exact"/>
        </dgm:presLayoutVars>
      </dgm:prSet>
      <dgm:spPr/>
    </dgm:pt>
    <dgm:pt modelId="{E73647ED-516F-449F-921C-3AFACD139875}" type="pres">
      <dgm:prSet presAssocID="{EE197BB5-E9E5-4F1D-80B5-138E608582A9}" presName="node" presStyleLbl="node1" presStyleIdx="0" presStyleCnt="7">
        <dgm:presLayoutVars>
          <dgm:bulletEnabled val="1"/>
        </dgm:presLayoutVars>
      </dgm:prSet>
      <dgm:spPr/>
    </dgm:pt>
    <dgm:pt modelId="{19D40BC6-4A09-467D-9C1A-1001F447913D}" type="pres">
      <dgm:prSet presAssocID="{EE44A29A-F464-419A-92EE-320FC24F503C}" presName="sibTrans" presStyleLbl="sibTrans1D1" presStyleIdx="0" presStyleCnt="6"/>
      <dgm:spPr/>
    </dgm:pt>
    <dgm:pt modelId="{F20462FC-9EEA-4E6B-84B6-05AD0ACC0082}" type="pres">
      <dgm:prSet presAssocID="{EE44A29A-F464-419A-92EE-320FC24F503C}" presName="connectorText" presStyleLbl="sibTrans1D1" presStyleIdx="0" presStyleCnt="6"/>
      <dgm:spPr/>
    </dgm:pt>
    <dgm:pt modelId="{EBB0F8C8-0452-4AF9-8DD2-B30B3CC8114A}" type="pres">
      <dgm:prSet presAssocID="{50DDE08A-D2E0-4F09-A4C4-3A94796E9619}" presName="node" presStyleLbl="node1" presStyleIdx="1" presStyleCnt="7">
        <dgm:presLayoutVars>
          <dgm:bulletEnabled val="1"/>
        </dgm:presLayoutVars>
      </dgm:prSet>
      <dgm:spPr/>
    </dgm:pt>
    <dgm:pt modelId="{C60138C4-B222-4457-9E92-BA05940799D5}" type="pres">
      <dgm:prSet presAssocID="{0725A2C2-23E9-459E-996B-B417FBDFEF52}" presName="sibTrans" presStyleLbl="sibTrans1D1" presStyleIdx="1" presStyleCnt="6"/>
      <dgm:spPr/>
    </dgm:pt>
    <dgm:pt modelId="{A7312314-AD44-4094-9292-75D079CD3F96}" type="pres">
      <dgm:prSet presAssocID="{0725A2C2-23E9-459E-996B-B417FBDFEF52}" presName="connectorText" presStyleLbl="sibTrans1D1" presStyleIdx="1" presStyleCnt="6"/>
      <dgm:spPr/>
    </dgm:pt>
    <dgm:pt modelId="{C16E5488-1583-408F-B3DA-A14F8684F0E5}" type="pres">
      <dgm:prSet presAssocID="{E8A39899-93E6-432E-AB32-43E1AE559226}" presName="node" presStyleLbl="node1" presStyleIdx="2" presStyleCnt="7">
        <dgm:presLayoutVars>
          <dgm:bulletEnabled val="1"/>
        </dgm:presLayoutVars>
      </dgm:prSet>
      <dgm:spPr/>
    </dgm:pt>
    <dgm:pt modelId="{4FFFCB56-A447-4AE4-AF4E-E1F5EED66C28}" type="pres">
      <dgm:prSet presAssocID="{92657AF1-030B-4F9F-B4EB-C39A06A20A63}" presName="sibTrans" presStyleLbl="sibTrans1D1" presStyleIdx="2" presStyleCnt="6"/>
      <dgm:spPr/>
    </dgm:pt>
    <dgm:pt modelId="{D7176181-5CD9-4B47-8332-5E23108399DB}" type="pres">
      <dgm:prSet presAssocID="{92657AF1-030B-4F9F-B4EB-C39A06A20A63}" presName="connectorText" presStyleLbl="sibTrans1D1" presStyleIdx="2" presStyleCnt="6"/>
      <dgm:spPr/>
    </dgm:pt>
    <dgm:pt modelId="{ED45CCF0-2CD8-4BFC-A149-5576E48FC30F}" type="pres">
      <dgm:prSet presAssocID="{1C0D7F14-7F8F-4E2F-8B85-F2D4269AEFD4}" presName="node" presStyleLbl="node1" presStyleIdx="3" presStyleCnt="7">
        <dgm:presLayoutVars>
          <dgm:bulletEnabled val="1"/>
        </dgm:presLayoutVars>
      </dgm:prSet>
      <dgm:spPr/>
    </dgm:pt>
    <dgm:pt modelId="{CEDB8A1A-196B-4547-A7F0-33AB9EB1D409}" type="pres">
      <dgm:prSet presAssocID="{D9F23567-8FF9-4CE3-BDB8-DDF97455670D}" presName="sibTrans" presStyleLbl="sibTrans1D1" presStyleIdx="3" presStyleCnt="6"/>
      <dgm:spPr/>
    </dgm:pt>
    <dgm:pt modelId="{ADAC25BC-713F-4FE1-9D29-588F4B4ECB1C}" type="pres">
      <dgm:prSet presAssocID="{D9F23567-8FF9-4CE3-BDB8-DDF97455670D}" presName="connectorText" presStyleLbl="sibTrans1D1" presStyleIdx="3" presStyleCnt="6"/>
      <dgm:spPr/>
    </dgm:pt>
    <dgm:pt modelId="{C68754D3-3D4B-4176-8267-E650ECD276E6}" type="pres">
      <dgm:prSet presAssocID="{461302C7-CD71-4FF3-8E64-7C1A8EE88D5D}" presName="node" presStyleLbl="node1" presStyleIdx="4" presStyleCnt="7" custScaleY="104372">
        <dgm:presLayoutVars>
          <dgm:bulletEnabled val="1"/>
        </dgm:presLayoutVars>
      </dgm:prSet>
      <dgm:spPr/>
    </dgm:pt>
    <dgm:pt modelId="{EFFF0540-8C79-4503-B7F1-A89651D19CAC}" type="pres">
      <dgm:prSet presAssocID="{CB23B9D5-BCCB-4DA9-B4BC-E5D9FB182B84}" presName="sibTrans" presStyleLbl="sibTrans1D1" presStyleIdx="4" presStyleCnt="6"/>
      <dgm:spPr/>
    </dgm:pt>
    <dgm:pt modelId="{1E06069C-B7A0-4152-A449-5C909718966F}" type="pres">
      <dgm:prSet presAssocID="{CB23B9D5-BCCB-4DA9-B4BC-E5D9FB182B84}" presName="connectorText" presStyleLbl="sibTrans1D1" presStyleIdx="4" presStyleCnt="6"/>
      <dgm:spPr/>
    </dgm:pt>
    <dgm:pt modelId="{077D431D-9530-4F90-98E3-BFEB18ABC924}" type="pres">
      <dgm:prSet presAssocID="{CD1731DA-DA08-425B-8079-D16E28DB47E3}" presName="node" presStyleLbl="node1" presStyleIdx="5" presStyleCnt="7" custScaleX="175935" custScaleY="104372">
        <dgm:presLayoutVars>
          <dgm:bulletEnabled val="1"/>
        </dgm:presLayoutVars>
      </dgm:prSet>
      <dgm:spPr/>
    </dgm:pt>
    <dgm:pt modelId="{B0B4F267-C7E9-4E7B-8F15-D97E15F5288B}" type="pres">
      <dgm:prSet presAssocID="{C9F985F9-5131-4943-8AFB-1956F3D766B0}" presName="sibTrans" presStyleLbl="sibTrans1D1" presStyleIdx="5" presStyleCnt="6"/>
      <dgm:spPr/>
    </dgm:pt>
    <dgm:pt modelId="{3BEA60A4-A234-4100-9DC5-FABB7020C57D}" type="pres">
      <dgm:prSet presAssocID="{C9F985F9-5131-4943-8AFB-1956F3D766B0}" presName="connectorText" presStyleLbl="sibTrans1D1" presStyleIdx="5" presStyleCnt="6"/>
      <dgm:spPr/>
    </dgm:pt>
    <dgm:pt modelId="{A8D43ECD-0E61-4C61-810C-91376B7A8096}" type="pres">
      <dgm:prSet presAssocID="{CB1A9F64-F8E0-40D2-B2EF-968B846F7751}" presName="node" presStyleLbl="node1" presStyleIdx="6" presStyleCnt="7" custScaleY="104372">
        <dgm:presLayoutVars>
          <dgm:bulletEnabled val="1"/>
        </dgm:presLayoutVars>
      </dgm:prSet>
      <dgm:spPr/>
    </dgm:pt>
  </dgm:ptLst>
  <dgm:cxnLst>
    <dgm:cxn modelId="{1C81D308-511E-4CC6-8466-54F3CC7B84E1}" type="presOf" srcId="{0725A2C2-23E9-459E-996B-B417FBDFEF52}" destId="{A7312314-AD44-4094-9292-75D079CD3F96}" srcOrd="1" destOrd="0" presId="urn:microsoft.com/office/officeart/2005/8/layout/bProcess3"/>
    <dgm:cxn modelId="{1387990A-F294-49B0-BF6F-E3D8B6CA34C0}" type="presOf" srcId="{EE44A29A-F464-419A-92EE-320FC24F503C}" destId="{19D40BC6-4A09-467D-9C1A-1001F447913D}" srcOrd="0" destOrd="0" presId="urn:microsoft.com/office/officeart/2005/8/layout/bProcess3"/>
    <dgm:cxn modelId="{FDCDEE12-E1AC-402A-B393-140ED7D0DB5A}" srcId="{EE197BB5-E9E5-4F1D-80B5-138E608582A9}" destId="{264D51FD-CADF-461A-8931-CFB75014F37C}" srcOrd="0" destOrd="0" parTransId="{EDAD7EB9-B00F-4036-9F7C-58DD74B4536E}" sibTransId="{A7800B7B-AAC1-40B0-8C82-3C5CED616A61}"/>
    <dgm:cxn modelId="{DC26F317-4E05-425A-A9DD-0C17319BC1E2}" srcId="{E8A39899-93E6-432E-AB32-43E1AE559226}" destId="{6FFBF6E5-624E-4019-9A95-251C1CA50401}" srcOrd="0" destOrd="0" parTransId="{DF4C84C1-148E-430F-80FD-D9A65CFB9DB6}" sibTransId="{F1999587-400E-424C-92BE-D316A0FB8DB2}"/>
    <dgm:cxn modelId="{A0040A24-CC88-4FC0-8A3B-63EDAF09454F}" type="presOf" srcId="{92657AF1-030B-4F9F-B4EB-C39A06A20A63}" destId="{D7176181-5CD9-4B47-8332-5E23108399DB}" srcOrd="1" destOrd="0" presId="urn:microsoft.com/office/officeart/2005/8/layout/bProcess3"/>
    <dgm:cxn modelId="{6AAD2A2D-0460-4ECD-B3CF-8664AB3F9E24}" type="presOf" srcId="{4131E0F6-6242-4AD3-8FC6-839BF5499EBF}" destId="{C68754D3-3D4B-4176-8267-E650ECD276E6}" srcOrd="0" destOrd="1" presId="urn:microsoft.com/office/officeart/2005/8/layout/bProcess3"/>
    <dgm:cxn modelId="{D05CC637-1CCD-4CDE-93FD-76BD75C147A9}" type="presOf" srcId="{CD1731DA-DA08-425B-8079-D16E28DB47E3}" destId="{077D431D-9530-4F90-98E3-BFEB18ABC924}" srcOrd="0" destOrd="0" presId="urn:microsoft.com/office/officeart/2005/8/layout/bProcess3"/>
    <dgm:cxn modelId="{01164338-8511-4836-B1D2-14AE0C5A157F}" srcId="{1C0D7F14-7F8F-4E2F-8B85-F2D4269AEFD4}" destId="{90AECF5E-8701-42CB-839B-935126042B8D}" srcOrd="0" destOrd="0" parTransId="{7A15921C-5D25-4427-9D71-32953C14A0BA}" sibTransId="{FAFB9D2D-EDFE-4A2A-93A1-73F662F99237}"/>
    <dgm:cxn modelId="{4C7B1362-BDC5-4142-B9DC-3788DB972174}" type="presOf" srcId="{EE44A29A-F464-419A-92EE-320FC24F503C}" destId="{F20462FC-9EEA-4E6B-84B6-05AD0ACC0082}" srcOrd="1" destOrd="0" presId="urn:microsoft.com/office/officeart/2005/8/layout/bProcess3"/>
    <dgm:cxn modelId="{864C9762-F953-45F0-87C9-8F08249D26FC}" srcId="{CB1A9F64-F8E0-40D2-B2EF-968B846F7751}" destId="{F1C485B9-8CB6-4D48-850A-821E81076496}" srcOrd="1" destOrd="0" parTransId="{237EF166-D1BD-4D8C-9B73-BB2ABAB747B9}" sibTransId="{A1E836C3-FAE4-4FF0-B427-E92F0DCDF35E}"/>
    <dgm:cxn modelId="{87A79C42-E89F-49FF-A50F-773AD24B1F14}" type="presOf" srcId="{7E1AD985-4600-4748-923C-C65D9CA7895D}" destId="{EBB0F8C8-0452-4AF9-8DD2-B30B3CC8114A}" srcOrd="0" destOrd="1" presId="urn:microsoft.com/office/officeart/2005/8/layout/bProcess3"/>
    <dgm:cxn modelId="{864BCE46-5C5E-47D2-A8F3-2FAD77B56D29}" srcId="{5CE9FE53-B058-4E84-AE9B-80639F60F411}" destId="{50DDE08A-D2E0-4F09-A4C4-3A94796E9619}" srcOrd="1" destOrd="0" parTransId="{B1C8C362-8C91-4485-86B4-83FF611D25D4}" sibTransId="{0725A2C2-23E9-459E-996B-B417FBDFEF52}"/>
    <dgm:cxn modelId="{822EFD47-C6A3-47F5-9CC8-CA03AB11F946}" type="presOf" srcId="{D9F23567-8FF9-4CE3-BDB8-DDF97455670D}" destId="{CEDB8A1A-196B-4547-A7F0-33AB9EB1D409}" srcOrd="0" destOrd="0" presId="urn:microsoft.com/office/officeart/2005/8/layout/bProcess3"/>
    <dgm:cxn modelId="{FAB63D48-0995-4FBE-8445-71FA8B98AB4B}" type="presOf" srcId="{5CE9FE53-B058-4E84-AE9B-80639F60F411}" destId="{B8B2A599-4E30-4EC4-ADE8-AD2898205E3F}" srcOrd="0" destOrd="0" presId="urn:microsoft.com/office/officeart/2005/8/layout/bProcess3"/>
    <dgm:cxn modelId="{686DB969-5DAE-42D2-A64F-0D6F9D4A021A}" type="presOf" srcId="{C9F985F9-5131-4943-8AFB-1956F3D766B0}" destId="{3BEA60A4-A234-4100-9DC5-FABB7020C57D}" srcOrd="1" destOrd="0" presId="urn:microsoft.com/office/officeart/2005/8/layout/bProcess3"/>
    <dgm:cxn modelId="{ED60326B-854D-4707-A273-EF24E0A44715}" type="presOf" srcId="{D9F23567-8FF9-4CE3-BDB8-DDF97455670D}" destId="{ADAC25BC-713F-4FE1-9D29-588F4B4ECB1C}" srcOrd="1" destOrd="0" presId="urn:microsoft.com/office/officeart/2005/8/layout/bProcess3"/>
    <dgm:cxn modelId="{1EC31B54-33D0-4106-B10E-485F0FFE6AFD}" type="presOf" srcId="{CB23B9D5-BCCB-4DA9-B4BC-E5D9FB182B84}" destId="{EFFF0540-8C79-4503-B7F1-A89651D19CAC}" srcOrd="0" destOrd="0" presId="urn:microsoft.com/office/officeart/2005/8/layout/bProcess3"/>
    <dgm:cxn modelId="{4848FF55-C406-4B0B-ABEA-163A7FDB25E8}" type="presOf" srcId="{CB1A9F64-F8E0-40D2-B2EF-968B846F7751}" destId="{A8D43ECD-0E61-4C61-810C-91376B7A8096}" srcOrd="0" destOrd="0" presId="urn:microsoft.com/office/officeart/2005/8/layout/bProcess3"/>
    <dgm:cxn modelId="{942AA558-DA2C-4960-855C-3DDC30DE068B}" type="presOf" srcId="{0725A2C2-23E9-459E-996B-B417FBDFEF52}" destId="{C60138C4-B222-4457-9E92-BA05940799D5}" srcOrd="0" destOrd="0" presId="urn:microsoft.com/office/officeart/2005/8/layout/bProcess3"/>
    <dgm:cxn modelId="{C156DC5A-7E02-47C4-8FBA-99E89EB3B6B8}" type="presOf" srcId="{92657AF1-030B-4F9F-B4EB-C39A06A20A63}" destId="{4FFFCB56-A447-4AE4-AF4E-E1F5EED66C28}" srcOrd="0" destOrd="0" presId="urn:microsoft.com/office/officeart/2005/8/layout/bProcess3"/>
    <dgm:cxn modelId="{9F4C7580-AE4B-465E-A150-233BEB58DBCC}" srcId="{5CE9FE53-B058-4E84-AE9B-80639F60F411}" destId="{461302C7-CD71-4FF3-8E64-7C1A8EE88D5D}" srcOrd="4" destOrd="0" parTransId="{477BC7DB-C82B-41F0-9751-40EE28D13133}" sibTransId="{CB23B9D5-BCCB-4DA9-B4BC-E5D9FB182B84}"/>
    <dgm:cxn modelId="{D6F5978C-3A57-41A5-BBF9-C5DC880AEB6E}" type="presOf" srcId="{1C0D7F14-7F8F-4E2F-8B85-F2D4269AEFD4}" destId="{ED45CCF0-2CD8-4BFC-A149-5576E48FC30F}" srcOrd="0" destOrd="0" presId="urn:microsoft.com/office/officeart/2005/8/layout/bProcess3"/>
    <dgm:cxn modelId="{3F78FE94-57AB-40E1-A1F4-0ECCFF55F78F}" type="presOf" srcId="{264D51FD-CADF-461A-8931-CFB75014F37C}" destId="{E73647ED-516F-449F-921C-3AFACD139875}" srcOrd="0" destOrd="1" presId="urn:microsoft.com/office/officeart/2005/8/layout/bProcess3"/>
    <dgm:cxn modelId="{07AB2F97-AA7A-4F44-ACB2-CB57C47D50E4}" srcId="{461302C7-CD71-4FF3-8E64-7C1A8EE88D5D}" destId="{4131E0F6-6242-4AD3-8FC6-839BF5499EBF}" srcOrd="0" destOrd="0" parTransId="{23789CBB-2470-48EA-8E87-4860B96940B8}" sibTransId="{E23C7FB0-3219-42C3-9156-F2185FE4E471}"/>
    <dgm:cxn modelId="{59DB359F-3E98-4E87-879F-5ADB41B61906}" type="presOf" srcId="{8756E9D7-CFCE-46B5-8734-2B678F212917}" destId="{077D431D-9530-4F90-98E3-BFEB18ABC924}" srcOrd="0" destOrd="1" presId="urn:microsoft.com/office/officeart/2005/8/layout/bProcess3"/>
    <dgm:cxn modelId="{20F3D6A2-39FA-43FC-97B5-8CC935AD19DD}" srcId="{5CE9FE53-B058-4E84-AE9B-80639F60F411}" destId="{CD1731DA-DA08-425B-8079-D16E28DB47E3}" srcOrd="5" destOrd="0" parTransId="{0ED97AFE-3B18-4C33-BCA8-0CFC039517AD}" sibTransId="{C9F985F9-5131-4943-8AFB-1956F3D766B0}"/>
    <dgm:cxn modelId="{538E10A6-7F43-4732-AFCF-2620C8B0CC86}" type="presOf" srcId="{90AECF5E-8701-42CB-839B-935126042B8D}" destId="{ED45CCF0-2CD8-4BFC-A149-5576E48FC30F}" srcOrd="0" destOrd="1" presId="urn:microsoft.com/office/officeart/2005/8/layout/bProcess3"/>
    <dgm:cxn modelId="{4E0CECB5-5BB1-48DA-95F5-E81E6F876D05}" type="presOf" srcId="{6FFBF6E5-624E-4019-9A95-251C1CA50401}" destId="{C16E5488-1583-408F-B3DA-A14F8684F0E5}" srcOrd="0" destOrd="1" presId="urn:microsoft.com/office/officeart/2005/8/layout/bProcess3"/>
    <dgm:cxn modelId="{7F356FB9-2A02-4116-A820-453EF2B6AF8E}" type="presOf" srcId="{EE197BB5-E9E5-4F1D-80B5-138E608582A9}" destId="{E73647ED-516F-449F-921C-3AFACD139875}" srcOrd="0" destOrd="0" presId="urn:microsoft.com/office/officeart/2005/8/layout/bProcess3"/>
    <dgm:cxn modelId="{F09EF4BC-7358-44DF-B574-BF19CF78794B}" type="presOf" srcId="{D154E334-4B33-4903-9A34-2D33DB88C601}" destId="{A8D43ECD-0E61-4C61-810C-91376B7A8096}" srcOrd="0" destOrd="1" presId="urn:microsoft.com/office/officeart/2005/8/layout/bProcess3"/>
    <dgm:cxn modelId="{13E8C0C1-1359-4E4F-AB52-A2DBF5CAB2D1}" srcId="{5CE9FE53-B058-4E84-AE9B-80639F60F411}" destId="{1C0D7F14-7F8F-4E2F-8B85-F2D4269AEFD4}" srcOrd="3" destOrd="0" parTransId="{B81ADFA7-1224-4FF0-A06F-1F7F448C1F28}" sibTransId="{D9F23567-8FF9-4CE3-BDB8-DDF97455670D}"/>
    <dgm:cxn modelId="{8AA1D6C5-87CE-44A6-9AA1-3C3E32D59549}" type="presOf" srcId="{C9F985F9-5131-4943-8AFB-1956F3D766B0}" destId="{B0B4F267-C7E9-4E7B-8F15-D97E15F5288B}" srcOrd="0" destOrd="0" presId="urn:microsoft.com/office/officeart/2005/8/layout/bProcess3"/>
    <dgm:cxn modelId="{F15D93C7-DFDB-4A1B-8ECD-0FF2F2455FC0}" srcId="{CB1A9F64-F8E0-40D2-B2EF-968B846F7751}" destId="{D154E334-4B33-4903-9A34-2D33DB88C601}" srcOrd="0" destOrd="0" parTransId="{683EE9AE-E0DB-4ADF-A0B0-A3290A0F0287}" sibTransId="{C5CCF584-6D62-4CE0-9EB6-F815E4580457}"/>
    <dgm:cxn modelId="{9D2B98D2-FA0C-463A-8B95-18E8138AEAEB}" type="presOf" srcId="{461302C7-CD71-4FF3-8E64-7C1A8EE88D5D}" destId="{C68754D3-3D4B-4176-8267-E650ECD276E6}" srcOrd="0" destOrd="0" presId="urn:microsoft.com/office/officeart/2005/8/layout/bProcess3"/>
    <dgm:cxn modelId="{C3D3B1D8-EA3C-4C4C-A966-DB939D091532}" srcId="{50DDE08A-D2E0-4F09-A4C4-3A94796E9619}" destId="{7E1AD985-4600-4748-923C-C65D9CA7895D}" srcOrd="0" destOrd="0" parTransId="{B8CE6DAE-E7DB-4B45-B053-57243EC3F4AF}" sibTransId="{DE3EC341-A8AF-444E-97A2-5624703EB601}"/>
    <dgm:cxn modelId="{7B3294DD-937C-4E32-839B-8864B1A915A9}" srcId="{5CE9FE53-B058-4E84-AE9B-80639F60F411}" destId="{E8A39899-93E6-432E-AB32-43E1AE559226}" srcOrd="2" destOrd="0" parTransId="{2508852D-2E54-4C92-A93E-36882A25E8EA}" sibTransId="{92657AF1-030B-4F9F-B4EB-C39A06A20A63}"/>
    <dgm:cxn modelId="{B69043DE-46F2-4062-A44D-F462409422AF}" type="presOf" srcId="{50DDE08A-D2E0-4F09-A4C4-3A94796E9619}" destId="{EBB0F8C8-0452-4AF9-8DD2-B30B3CC8114A}" srcOrd="0" destOrd="0" presId="urn:microsoft.com/office/officeart/2005/8/layout/bProcess3"/>
    <dgm:cxn modelId="{20520CE0-3BA9-41C5-8C96-CD0F816B8FEE}" srcId="{CD1731DA-DA08-425B-8079-D16E28DB47E3}" destId="{8756E9D7-CFCE-46B5-8734-2B678F212917}" srcOrd="0" destOrd="0" parTransId="{B908B8BC-0EF8-4A98-86B8-9C08270F7B3F}" sibTransId="{9297573B-C81A-48CE-92E8-277A83409F3E}"/>
    <dgm:cxn modelId="{57C485E6-66AA-4E8C-A652-12E86301035B}" type="presOf" srcId="{F1C485B9-8CB6-4D48-850A-821E81076496}" destId="{A8D43ECD-0E61-4C61-810C-91376B7A8096}" srcOrd="0" destOrd="2" presId="urn:microsoft.com/office/officeart/2005/8/layout/bProcess3"/>
    <dgm:cxn modelId="{5F6CE6F3-783E-46D6-9492-3944C3B7F697}" srcId="{5CE9FE53-B058-4E84-AE9B-80639F60F411}" destId="{CB1A9F64-F8E0-40D2-B2EF-968B846F7751}" srcOrd="6" destOrd="0" parTransId="{88460AAE-2376-4BBD-A798-19B5169F5644}" sibTransId="{34632D3E-5636-425D-9D2B-2C2BEFD330B2}"/>
    <dgm:cxn modelId="{1A15D2F8-6D1C-4F86-94BE-F3E1636E3ADB}" type="presOf" srcId="{E8A39899-93E6-432E-AB32-43E1AE559226}" destId="{C16E5488-1583-408F-B3DA-A14F8684F0E5}" srcOrd="0" destOrd="0" presId="urn:microsoft.com/office/officeart/2005/8/layout/bProcess3"/>
    <dgm:cxn modelId="{277056FE-1897-4B4F-9611-C32C72C4D611}" srcId="{5CE9FE53-B058-4E84-AE9B-80639F60F411}" destId="{EE197BB5-E9E5-4F1D-80B5-138E608582A9}" srcOrd="0" destOrd="0" parTransId="{BBA17AA1-48ED-4EF8-8F5B-919FCF91DFA6}" sibTransId="{EE44A29A-F464-419A-92EE-320FC24F503C}"/>
    <dgm:cxn modelId="{7381E1FF-9A21-420E-B0DC-778A93E4FE60}" type="presOf" srcId="{CB23B9D5-BCCB-4DA9-B4BC-E5D9FB182B84}" destId="{1E06069C-B7A0-4152-A449-5C909718966F}" srcOrd="1" destOrd="0" presId="urn:microsoft.com/office/officeart/2005/8/layout/bProcess3"/>
    <dgm:cxn modelId="{33F8E9A7-A8FE-431C-A8A2-82DAF9BF072D}" type="presParOf" srcId="{B8B2A599-4E30-4EC4-ADE8-AD2898205E3F}" destId="{E73647ED-516F-449F-921C-3AFACD139875}" srcOrd="0" destOrd="0" presId="urn:microsoft.com/office/officeart/2005/8/layout/bProcess3"/>
    <dgm:cxn modelId="{F0C7FFB8-D4E0-4E7B-9135-0759B88062AC}" type="presParOf" srcId="{B8B2A599-4E30-4EC4-ADE8-AD2898205E3F}" destId="{19D40BC6-4A09-467D-9C1A-1001F447913D}" srcOrd="1" destOrd="0" presId="urn:microsoft.com/office/officeart/2005/8/layout/bProcess3"/>
    <dgm:cxn modelId="{648AB74D-8EF8-4000-9E40-BD725A9DFA19}" type="presParOf" srcId="{19D40BC6-4A09-467D-9C1A-1001F447913D}" destId="{F20462FC-9EEA-4E6B-84B6-05AD0ACC0082}" srcOrd="0" destOrd="0" presId="urn:microsoft.com/office/officeart/2005/8/layout/bProcess3"/>
    <dgm:cxn modelId="{B72C861E-B988-401E-952F-F1EAA3680775}" type="presParOf" srcId="{B8B2A599-4E30-4EC4-ADE8-AD2898205E3F}" destId="{EBB0F8C8-0452-4AF9-8DD2-B30B3CC8114A}" srcOrd="2" destOrd="0" presId="urn:microsoft.com/office/officeart/2005/8/layout/bProcess3"/>
    <dgm:cxn modelId="{6CF3435C-0C1A-4741-A9E0-05D52FDD00B0}" type="presParOf" srcId="{B8B2A599-4E30-4EC4-ADE8-AD2898205E3F}" destId="{C60138C4-B222-4457-9E92-BA05940799D5}" srcOrd="3" destOrd="0" presId="urn:microsoft.com/office/officeart/2005/8/layout/bProcess3"/>
    <dgm:cxn modelId="{9D6E5669-C915-4488-8176-08D708EE74D3}" type="presParOf" srcId="{C60138C4-B222-4457-9E92-BA05940799D5}" destId="{A7312314-AD44-4094-9292-75D079CD3F96}" srcOrd="0" destOrd="0" presId="urn:microsoft.com/office/officeart/2005/8/layout/bProcess3"/>
    <dgm:cxn modelId="{107B4AF3-0B52-402D-8372-8E7B096A3444}" type="presParOf" srcId="{B8B2A599-4E30-4EC4-ADE8-AD2898205E3F}" destId="{C16E5488-1583-408F-B3DA-A14F8684F0E5}" srcOrd="4" destOrd="0" presId="urn:microsoft.com/office/officeart/2005/8/layout/bProcess3"/>
    <dgm:cxn modelId="{D260FFEC-563E-4A7B-B189-1905BFA7ECB4}" type="presParOf" srcId="{B8B2A599-4E30-4EC4-ADE8-AD2898205E3F}" destId="{4FFFCB56-A447-4AE4-AF4E-E1F5EED66C28}" srcOrd="5" destOrd="0" presId="urn:microsoft.com/office/officeart/2005/8/layout/bProcess3"/>
    <dgm:cxn modelId="{C0DDFF11-01AB-4AB3-9B09-C2CA9B529CC9}" type="presParOf" srcId="{4FFFCB56-A447-4AE4-AF4E-E1F5EED66C28}" destId="{D7176181-5CD9-4B47-8332-5E23108399DB}" srcOrd="0" destOrd="0" presId="urn:microsoft.com/office/officeart/2005/8/layout/bProcess3"/>
    <dgm:cxn modelId="{D18B2E14-CB8C-465B-B5EE-FE258B324F9B}" type="presParOf" srcId="{B8B2A599-4E30-4EC4-ADE8-AD2898205E3F}" destId="{ED45CCF0-2CD8-4BFC-A149-5576E48FC30F}" srcOrd="6" destOrd="0" presId="urn:microsoft.com/office/officeart/2005/8/layout/bProcess3"/>
    <dgm:cxn modelId="{FF90EE5D-F1A9-44EA-A60C-98E3086D6E4D}" type="presParOf" srcId="{B8B2A599-4E30-4EC4-ADE8-AD2898205E3F}" destId="{CEDB8A1A-196B-4547-A7F0-33AB9EB1D409}" srcOrd="7" destOrd="0" presId="urn:microsoft.com/office/officeart/2005/8/layout/bProcess3"/>
    <dgm:cxn modelId="{F807D760-B4FD-429E-817F-E790ED8E559F}" type="presParOf" srcId="{CEDB8A1A-196B-4547-A7F0-33AB9EB1D409}" destId="{ADAC25BC-713F-4FE1-9D29-588F4B4ECB1C}" srcOrd="0" destOrd="0" presId="urn:microsoft.com/office/officeart/2005/8/layout/bProcess3"/>
    <dgm:cxn modelId="{1D3C0B33-749E-4141-891F-612DA6B1B55D}" type="presParOf" srcId="{B8B2A599-4E30-4EC4-ADE8-AD2898205E3F}" destId="{C68754D3-3D4B-4176-8267-E650ECD276E6}" srcOrd="8" destOrd="0" presId="urn:microsoft.com/office/officeart/2005/8/layout/bProcess3"/>
    <dgm:cxn modelId="{13DD64F1-3895-47E5-94B5-38E8F81DCD75}" type="presParOf" srcId="{B8B2A599-4E30-4EC4-ADE8-AD2898205E3F}" destId="{EFFF0540-8C79-4503-B7F1-A89651D19CAC}" srcOrd="9" destOrd="0" presId="urn:microsoft.com/office/officeart/2005/8/layout/bProcess3"/>
    <dgm:cxn modelId="{00502260-BE4D-4894-96D9-4C24A85F0CA4}" type="presParOf" srcId="{EFFF0540-8C79-4503-B7F1-A89651D19CAC}" destId="{1E06069C-B7A0-4152-A449-5C909718966F}" srcOrd="0" destOrd="0" presId="urn:microsoft.com/office/officeart/2005/8/layout/bProcess3"/>
    <dgm:cxn modelId="{ED73C9ED-813E-4691-88FA-4403B249158D}" type="presParOf" srcId="{B8B2A599-4E30-4EC4-ADE8-AD2898205E3F}" destId="{077D431D-9530-4F90-98E3-BFEB18ABC924}" srcOrd="10" destOrd="0" presId="urn:microsoft.com/office/officeart/2005/8/layout/bProcess3"/>
    <dgm:cxn modelId="{079DBF3B-CA13-4869-A9EA-F619EDBDA86D}" type="presParOf" srcId="{B8B2A599-4E30-4EC4-ADE8-AD2898205E3F}" destId="{B0B4F267-C7E9-4E7B-8F15-D97E15F5288B}" srcOrd="11" destOrd="0" presId="urn:microsoft.com/office/officeart/2005/8/layout/bProcess3"/>
    <dgm:cxn modelId="{D26AC28D-A245-4684-AE45-83ACC59B0956}" type="presParOf" srcId="{B0B4F267-C7E9-4E7B-8F15-D97E15F5288B}" destId="{3BEA60A4-A234-4100-9DC5-FABB7020C57D}" srcOrd="0" destOrd="0" presId="urn:microsoft.com/office/officeart/2005/8/layout/bProcess3"/>
    <dgm:cxn modelId="{D0546206-01B9-4462-B3BB-F43068D0917E}" type="presParOf" srcId="{B8B2A599-4E30-4EC4-ADE8-AD2898205E3F}" destId="{A8D43ECD-0E61-4C61-810C-91376B7A8096}" srcOrd="1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CE9FE53-B058-4E84-AE9B-80639F60F411}"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es-CO"/>
        </a:p>
      </dgm:t>
    </dgm:pt>
    <dgm:pt modelId="{EE197BB5-E9E5-4F1D-80B5-138E608582A9}">
      <dgm:prSet phldrT="[Texto]" custT="1"/>
      <dgm:spPr/>
      <dgm:t>
        <a:bodyPr/>
        <a:lstStyle/>
        <a:p>
          <a:pPr algn="l"/>
          <a:r>
            <a:rPr lang="es-CO" sz="2200" b="1" dirty="0"/>
            <a:t>SAE</a:t>
          </a:r>
        </a:p>
      </dgm:t>
    </dgm:pt>
    <dgm:pt modelId="{BBA17AA1-48ED-4EF8-8F5B-919FCF91DFA6}" type="parTrans" cxnId="{277056FE-1897-4B4F-9611-C32C72C4D611}">
      <dgm:prSet/>
      <dgm:spPr/>
      <dgm:t>
        <a:bodyPr/>
        <a:lstStyle/>
        <a:p>
          <a:endParaRPr lang="es-CO"/>
        </a:p>
      </dgm:t>
    </dgm:pt>
    <dgm:pt modelId="{EE44A29A-F464-419A-92EE-320FC24F503C}" type="sibTrans" cxnId="{277056FE-1897-4B4F-9611-C32C72C4D611}">
      <dgm:prSet/>
      <dgm:spPr/>
      <dgm:t>
        <a:bodyPr/>
        <a:lstStyle/>
        <a:p>
          <a:endParaRPr lang="es-CO"/>
        </a:p>
      </dgm:t>
    </dgm:pt>
    <dgm:pt modelId="{264D51FD-CADF-461A-8931-CFB75014F37C}">
      <dgm:prSet phldrT="[Texto]" custT="1"/>
      <dgm:spPr/>
      <dgm:t>
        <a:bodyPr/>
        <a:lstStyle/>
        <a:p>
          <a:pPr algn="l"/>
          <a:r>
            <a:rPr lang="es-CO" sz="1400" dirty="0"/>
            <a:t>Elabora el inventario de los bienes a comercializar. (PMV)</a:t>
          </a:r>
        </a:p>
      </dgm:t>
    </dgm:pt>
    <dgm:pt modelId="{EDAD7EB9-B00F-4036-9F7C-58DD74B4536E}" type="parTrans" cxnId="{FDCDEE12-E1AC-402A-B393-140ED7D0DB5A}">
      <dgm:prSet/>
      <dgm:spPr/>
      <dgm:t>
        <a:bodyPr/>
        <a:lstStyle/>
        <a:p>
          <a:endParaRPr lang="es-CO"/>
        </a:p>
      </dgm:t>
    </dgm:pt>
    <dgm:pt modelId="{A7800B7B-AAC1-40B0-8C82-3C5CED616A61}" type="sibTrans" cxnId="{FDCDEE12-E1AC-402A-B393-140ED7D0DB5A}">
      <dgm:prSet/>
      <dgm:spPr/>
      <dgm:t>
        <a:bodyPr/>
        <a:lstStyle/>
        <a:p>
          <a:endParaRPr lang="es-CO"/>
        </a:p>
      </dgm:t>
    </dgm:pt>
    <dgm:pt modelId="{50DDE08A-D2E0-4F09-A4C4-3A94796E9619}">
      <dgm:prSet phldrT="[Texto]" custT="1"/>
      <dgm:spPr/>
      <dgm:t>
        <a:bodyPr/>
        <a:lstStyle/>
        <a:p>
          <a:pPr algn="l"/>
          <a:r>
            <a:rPr lang="es-CO" sz="2100" b="1" dirty="0"/>
            <a:t>Martillo</a:t>
          </a:r>
        </a:p>
      </dgm:t>
    </dgm:pt>
    <dgm:pt modelId="{B1C8C362-8C91-4485-86B4-83FF611D25D4}" type="parTrans" cxnId="{864BCE46-5C5E-47D2-A8F3-2FAD77B56D29}">
      <dgm:prSet/>
      <dgm:spPr/>
      <dgm:t>
        <a:bodyPr/>
        <a:lstStyle/>
        <a:p>
          <a:endParaRPr lang="es-CO"/>
        </a:p>
      </dgm:t>
    </dgm:pt>
    <dgm:pt modelId="{0725A2C2-23E9-459E-996B-B417FBDFEF52}" type="sibTrans" cxnId="{864BCE46-5C5E-47D2-A8F3-2FAD77B56D29}">
      <dgm:prSet/>
      <dgm:spPr/>
      <dgm:t>
        <a:bodyPr/>
        <a:lstStyle/>
        <a:p>
          <a:endParaRPr lang="es-CO"/>
        </a:p>
      </dgm:t>
    </dgm:pt>
    <dgm:pt modelId="{7E1AD985-4600-4748-923C-C65D9CA7895D}">
      <dgm:prSet phldrT="[Texto]" custT="1"/>
      <dgm:spPr/>
      <dgm:t>
        <a:bodyPr/>
        <a:lstStyle/>
        <a:p>
          <a:pPr algn="just"/>
          <a:r>
            <a:rPr lang="es-CO" sz="1400" dirty="0"/>
            <a:t>Recibe el inventario, inspección y verificación de los bienes, elabora catálogo de venta con condiciones y precios.</a:t>
          </a:r>
        </a:p>
      </dgm:t>
    </dgm:pt>
    <dgm:pt modelId="{B8CE6DAE-E7DB-4B45-B053-57243EC3F4AF}" type="parTrans" cxnId="{C3D3B1D8-EA3C-4C4C-A966-DB939D091532}">
      <dgm:prSet/>
      <dgm:spPr/>
      <dgm:t>
        <a:bodyPr/>
        <a:lstStyle/>
        <a:p>
          <a:endParaRPr lang="es-CO"/>
        </a:p>
      </dgm:t>
    </dgm:pt>
    <dgm:pt modelId="{DE3EC341-A8AF-444E-97A2-5624703EB601}" type="sibTrans" cxnId="{C3D3B1D8-EA3C-4C4C-A966-DB939D091532}">
      <dgm:prSet/>
      <dgm:spPr/>
      <dgm:t>
        <a:bodyPr/>
        <a:lstStyle/>
        <a:p>
          <a:endParaRPr lang="es-CO"/>
        </a:p>
      </dgm:t>
    </dgm:pt>
    <dgm:pt modelId="{E8A39899-93E6-432E-AB32-43E1AE559226}">
      <dgm:prSet phldrT="[Texto]" custT="1"/>
      <dgm:spPr/>
      <dgm:t>
        <a:bodyPr/>
        <a:lstStyle/>
        <a:p>
          <a:pPr algn="l"/>
          <a:r>
            <a:rPr lang="es-CO" sz="2200" b="1" dirty="0"/>
            <a:t>SAE</a:t>
          </a:r>
        </a:p>
      </dgm:t>
    </dgm:pt>
    <dgm:pt modelId="{2508852D-2E54-4C92-A93E-36882A25E8EA}" type="parTrans" cxnId="{7B3294DD-937C-4E32-839B-8864B1A915A9}">
      <dgm:prSet/>
      <dgm:spPr/>
      <dgm:t>
        <a:bodyPr/>
        <a:lstStyle/>
        <a:p>
          <a:endParaRPr lang="es-CO"/>
        </a:p>
      </dgm:t>
    </dgm:pt>
    <dgm:pt modelId="{92657AF1-030B-4F9F-B4EB-C39A06A20A63}" type="sibTrans" cxnId="{7B3294DD-937C-4E32-839B-8864B1A915A9}">
      <dgm:prSet/>
      <dgm:spPr/>
      <dgm:t>
        <a:bodyPr/>
        <a:lstStyle/>
        <a:p>
          <a:endParaRPr lang="es-CO"/>
        </a:p>
      </dgm:t>
    </dgm:pt>
    <dgm:pt modelId="{6FFBF6E5-624E-4019-9A95-251C1CA50401}">
      <dgm:prSet phldrT="[Texto]" custT="1"/>
      <dgm:spPr/>
      <dgm:t>
        <a:bodyPr/>
        <a:lstStyle/>
        <a:p>
          <a:pPr algn="just"/>
          <a:r>
            <a:rPr lang="es-CO" sz="1400" dirty="0"/>
            <a:t>Aprueba el informe de condiciones y ratifica el precio base.</a:t>
          </a:r>
        </a:p>
      </dgm:t>
    </dgm:pt>
    <dgm:pt modelId="{DF4C84C1-148E-430F-80FD-D9A65CFB9DB6}" type="parTrans" cxnId="{DC26F317-4E05-425A-A9DD-0C17319BC1E2}">
      <dgm:prSet/>
      <dgm:spPr/>
      <dgm:t>
        <a:bodyPr/>
        <a:lstStyle/>
        <a:p>
          <a:endParaRPr lang="es-CO"/>
        </a:p>
      </dgm:t>
    </dgm:pt>
    <dgm:pt modelId="{F1999587-400E-424C-92BE-D316A0FB8DB2}" type="sibTrans" cxnId="{DC26F317-4E05-425A-A9DD-0C17319BC1E2}">
      <dgm:prSet/>
      <dgm:spPr/>
      <dgm:t>
        <a:bodyPr/>
        <a:lstStyle/>
        <a:p>
          <a:endParaRPr lang="es-CO"/>
        </a:p>
      </dgm:t>
    </dgm:pt>
    <dgm:pt modelId="{1C0D7F14-7F8F-4E2F-8B85-F2D4269AEFD4}">
      <dgm:prSet phldrT="[Texto]" custT="1"/>
      <dgm:spPr/>
      <dgm:t>
        <a:bodyPr/>
        <a:lstStyle/>
        <a:p>
          <a:pPr algn="l"/>
          <a:r>
            <a:rPr lang="es-CO" sz="2200" b="1" dirty="0"/>
            <a:t>Martillo</a:t>
          </a:r>
        </a:p>
      </dgm:t>
    </dgm:pt>
    <dgm:pt modelId="{B81ADFA7-1224-4FF0-A06F-1F7F448C1F28}" type="parTrans" cxnId="{13E8C0C1-1359-4E4F-AB52-A2DBF5CAB2D1}">
      <dgm:prSet/>
      <dgm:spPr/>
      <dgm:t>
        <a:bodyPr/>
        <a:lstStyle/>
        <a:p>
          <a:endParaRPr lang="es-CO"/>
        </a:p>
      </dgm:t>
    </dgm:pt>
    <dgm:pt modelId="{D9F23567-8FF9-4CE3-BDB8-DDF97455670D}" type="sibTrans" cxnId="{13E8C0C1-1359-4E4F-AB52-A2DBF5CAB2D1}">
      <dgm:prSet/>
      <dgm:spPr/>
      <dgm:t>
        <a:bodyPr/>
        <a:lstStyle/>
        <a:p>
          <a:endParaRPr lang="es-CO"/>
        </a:p>
      </dgm:t>
    </dgm:pt>
    <dgm:pt modelId="{90AECF5E-8701-42CB-839B-935126042B8D}">
      <dgm:prSet phldrT="[Texto]" custT="1"/>
      <dgm:spPr/>
      <dgm:t>
        <a:bodyPr/>
        <a:lstStyle/>
        <a:p>
          <a:pPr algn="l"/>
          <a:r>
            <a:rPr lang="es-CO" sz="1400" dirty="0"/>
            <a:t>Publicidad, exhibición  y Subasta.</a:t>
          </a:r>
        </a:p>
      </dgm:t>
    </dgm:pt>
    <dgm:pt modelId="{7A15921C-5D25-4427-9D71-32953C14A0BA}" type="parTrans" cxnId="{01164338-8511-4836-B1D2-14AE0C5A157F}">
      <dgm:prSet/>
      <dgm:spPr/>
      <dgm:t>
        <a:bodyPr/>
        <a:lstStyle/>
        <a:p>
          <a:endParaRPr lang="es-CO"/>
        </a:p>
      </dgm:t>
    </dgm:pt>
    <dgm:pt modelId="{FAFB9D2D-EDFE-4A2A-93A1-73F662F99237}" type="sibTrans" cxnId="{01164338-8511-4836-B1D2-14AE0C5A157F}">
      <dgm:prSet/>
      <dgm:spPr/>
      <dgm:t>
        <a:bodyPr/>
        <a:lstStyle/>
        <a:p>
          <a:endParaRPr lang="es-CO"/>
        </a:p>
      </dgm:t>
    </dgm:pt>
    <dgm:pt modelId="{4131E0F6-6242-4AD3-8FC6-839BF5499EBF}">
      <dgm:prSet phldrT="[Texto]" custT="1"/>
      <dgm:spPr/>
      <dgm:t>
        <a:bodyPr/>
        <a:lstStyle/>
        <a:p>
          <a:pPr algn="l"/>
          <a:r>
            <a:rPr lang="es-CO" sz="1400" dirty="0"/>
            <a:t>Firma contrato obligación de hacer con SAE y pago de garantía.</a:t>
          </a:r>
        </a:p>
      </dgm:t>
    </dgm:pt>
    <dgm:pt modelId="{23789CBB-2470-48EA-8E87-4860B96940B8}" type="parTrans" cxnId="{07AB2F97-AA7A-4F44-ACB2-CB57C47D50E4}">
      <dgm:prSet/>
      <dgm:spPr/>
      <dgm:t>
        <a:bodyPr/>
        <a:lstStyle/>
        <a:p>
          <a:endParaRPr lang="es-CO"/>
        </a:p>
      </dgm:t>
    </dgm:pt>
    <dgm:pt modelId="{E23C7FB0-3219-42C3-9156-F2185FE4E471}" type="sibTrans" cxnId="{07AB2F97-AA7A-4F44-ACB2-CB57C47D50E4}">
      <dgm:prSet/>
      <dgm:spPr/>
      <dgm:t>
        <a:bodyPr/>
        <a:lstStyle/>
        <a:p>
          <a:endParaRPr lang="es-CO"/>
        </a:p>
      </dgm:t>
    </dgm:pt>
    <dgm:pt modelId="{461302C7-CD71-4FF3-8E64-7C1A8EE88D5D}">
      <dgm:prSet phldrT="[Texto]" custT="1"/>
      <dgm:spPr/>
      <dgm:t>
        <a:bodyPr/>
        <a:lstStyle/>
        <a:p>
          <a:pPr algn="l"/>
          <a:r>
            <a:rPr lang="es-CO" sz="2200" b="1" dirty="0"/>
            <a:t>Comprador</a:t>
          </a:r>
        </a:p>
      </dgm:t>
    </dgm:pt>
    <dgm:pt modelId="{477BC7DB-C82B-41F0-9751-40EE28D13133}" type="parTrans" cxnId="{9F4C7580-AE4B-465E-A150-233BEB58DBCC}">
      <dgm:prSet/>
      <dgm:spPr/>
      <dgm:t>
        <a:bodyPr/>
        <a:lstStyle/>
        <a:p>
          <a:endParaRPr lang="es-CO"/>
        </a:p>
      </dgm:t>
    </dgm:pt>
    <dgm:pt modelId="{CB23B9D5-BCCB-4DA9-B4BC-E5D9FB182B84}" type="sibTrans" cxnId="{9F4C7580-AE4B-465E-A150-233BEB58DBCC}">
      <dgm:prSet/>
      <dgm:spPr/>
      <dgm:t>
        <a:bodyPr/>
        <a:lstStyle/>
        <a:p>
          <a:endParaRPr lang="es-CO"/>
        </a:p>
      </dgm:t>
    </dgm:pt>
    <dgm:pt modelId="{CD1731DA-DA08-425B-8079-D16E28DB47E3}">
      <dgm:prSet phldrT="[Texto]" custT="1"/>
      <dgm:spPr/>
      <dgm:t>
        <a:bodyPr/>
        <a:lstStyle/>
        <a:p>
          <a:pPr algn="just"/>
          <a:r>
            <a:rPr lang="es-CO" sz="2200" b="1" kern="1200" dirty="0"/>
            <a:t>Gestor de tránsito</a:t>
          </a:r>
        </a:p>
      </dgm:t>
    </dgm:pt>
    <dgm:pt modelId="{0ED97AFE-3B18-4C33-BCA8-0CFC039517AD}" type="parTrans" cxnId="{20F3D6A2-39FA-43FC-97B5-8CC935AD19DD}">
      <dgm:prSet/>
      <dgm:spPr/>
      <dgm:t>
        <a:bodyPr/>
        <a:lstStyle/>
        <a:p>
          <a:endParaRPr lang="es-CO"/>
        </a:p>
      </dgm:t>
    </dgm:pt>
    <dgm:pt modelId="{C9F985F9-5131-4943-8AFB-1956F3D766B0}" type="sibTrans" cxnId="{20F3D6A2-39FA-43FC-97B5-8CC935AD19DD}">
      <dgm:prSet/>
      <dgm:spPr/>
      <dgm:t>
        <a:bodyPr/>
        <a:lstStyle/>
        <a:p>
          <a:endParaRPr lang="es-CO"/>
        </a:p>
      </dgm:t>
    </dgm:pt>
    <dgm:pt modelId="{8756E9D7-CFCE-46B5-8734-2B678F212917}">
      <dgm:prSet phldrT="[Texto]" custT="1"/>
      <dgm:spPr/>
      <dgm:t>
        <a:bodyPr/>
        <a:lstStyle/>
        <a:p>
          <a:pPr algn="just"/>
          <a:r>
            <a:rPr lang="es-CO" sz="1400" kern="1200" dirty="0"/>
            <a:t>Tercero encargado de llevar a cabo las labores de saneamiento para realizar el traspaso en la Secretaría de Tránsito.</a:t>
          </a:r>
        </a:p>
      </dgm:t>
    </dgm:pt>
    <dgm:pt modelId="{B908B8BC-0EF8-4A98-86B8-9C08270F7B3F}" type="parTrans" cxnId="{20520CE0-3BA9-41C5-8C96-CD0F816B8FEE}">
      <dgm:prSet/>
      <dgm:spPr/>
      <dgm:t>
        <a:bodyPr/>
        <a:lstStyle/>
        <a:p>
          <a:endParaRPr lang="es-CO"/>
        </a:p>
      </dgm:t>
    </dgm:pt>
    <dgm:pt modelId="{9297573B-C81A-48CE-92E8-277A83409F3E}" type="sibTrans" cxnId="{20520CE0-3BA9-41C5-8C96-CD0F816B8FEE}">
      <dgm:prSet/>
      <dgm:spPr/>
      <dgm:t>
        <a:bodyPr/>
        <a:lstStyle/>
        <a:p>
          <a:endParaRPr lang="es-CO"/>
        </a:p>
      </dgm:t>
    </dgm:pt>
    <dgm:pt modelId="{CB1A9F64-F8E0-40D2-B2EF-968B846F7751}">
      <dgm:prSet phldrT="[Texto]" custT="1"/>
      <dgm:spPr/>
      <dgm:t>
        <a:bodyPr/>
        <a:lstStyle/>
        <a:p>
          <a:pPr marL="0" lvl="0" algn="just" defTabSz="1600200">
            <a:lnSpc>
              <a:spcPct val="90000"/>
            </a:lnSpc>
            <a:spcBef>
              <a:spcPct val="0"/>
            </a:spcBef>
            <a:spcAft>
              <a:spcPct val="35000"/>
            </a:spcAft>
            <a:buNone/>
          </a:pPr>
          <a:r>
            <a:rPr lang="es-CO" sz="2200" b="1" kern="1200" dirty="0">
              <a:latin typeface="Calibri"/>
              <a:ea typeface="+mn-ea"/>
              <a:cs typeface="+mn-cs"/>
            </a:rPr>
            <a:t>Comprador</a:t>
          </a:r>
        </a:p>
      </dgm:t>
    </dgm:pt>
    <dgm:pt modelId="{88460AAE-2376-4BBD-A798-19B5169F5644}" type="parTrans" cxnId="{5F6CE6F3-783E-46D6-9492-3944C3B7F697}">
      <dgm:prSet/>
      <dgm:spPr/>
      <dgm:t>
        <a:bodyPr/>
        <a:lstStyle/>
        <a:p>
          <a:endParaRPr lang="es-CO"/>
        </a:p>
      </dgm:t>
    </dgm:pt>
    <dgm:pt modelId="{34632D3E-5636-425D-9D2B-2C2BEFD330B2}" type="sibTrans" cxnId="{5F6CE6F3-783E-46D6-9492-3944C3B7F697}">
      <dgm:prSet/>
      <dgm:spPr/>
      <dgm:t>
        <a:bodyPr/>
        <a:lstStyle/>
        <a:p>
          <a:endParaRPr lang="es-CO"/>
        </a:p>
      </dgm:t>
    </dgm:pt>
    <dgm:pt modelId="{D154E334-4B33-4903-9A34-2D33DB88C601}">
      <dgm:prSet phldrT="[Texto]" custT="1"/>
      <dgm:spPr/>
      <dgm:t>
        <a:bodyPr/>
        <a:lstStyle/>
        <a:p>
          <a:pPr marL="114300" lvl="1" indent="-114300" algn="l" defTabSz="622300">
            <a:lnSpc>
              <a:spcPct val="90000"/>
            </a:lnSpc>
            <a:spcBef>
              <a:spcPct val="0"/>
            </a:spcBef>
            <a:spcAft>
              <a:spcPct val="15000"/>
            </a:spcAft>
            <a:buChar char="•"/>
          </a:pPr>
          <a:r>
            <a:rPr lang="es-CO" sz="1400" kern="1200" dirty="0">
              <a:latin typeface="Calibri"/>
              <a:ea typeface="+mn-ea"/>
              <a:cs typeface="+mn-cs"/>
            </a:rPr>
            <a:t>Entrega original de la licencia de tránsito</a:t>
          </a:r>
        </a:p>
      </dgm:t>
    </dgm:pt>
    <dgm:pt modelId="{683EE9AE-E0DB-4ADF-A0B0-A3290A0F0287}" type="parTrans" cxnId="{F15D93C7-DFDB-4A1B-8ECD-0FF2F2455FC0}">
      <dgm:prSet/>
      <dgm:spPr/>
      <dgm:t>
        <a:bodyPr/>
        <a:lstStyle/>
        <a:p>
          <a:endParaRPr lang="es-CO"/>
        </a:p>
      </dgm:t>
    </dgm:pt>
    <dgm:pt modelId="{C5CCF584-6D62-4CE0-9EB6-F815E4580457}" type="sibTrans" cxnId="{F15D93C7-DFDB-4A1B-8ECD-0FF2F2455FC0}">
      <dgm:prSet/>
      <dgm:spPr/>
      <dgm:t>
        <a:bodyPr/>
        <a:lstStyle/>
        <a:p>
          <a:endParaRPr lang="es-CO"/>
        </a:p>
      </dgm:t>
    </dgm:pt>
    <dgm:pt modelId="{557DCA13-34E3-4628-8731-5013B66D91C1}">
      <dgm:prSet phldrT="[Texto]" custT="1"/>
      <dgm:spPr/>
      <dgm:t>
        <a:bodyPr/>
        <a:lstStyle/>
        <a:p>
          <a:pPr algn="just"/>
          <a:r>
            <a:rPr lang="es-CO" sz="1400" dirty="0"/>
            <a:t>Recaudo garantía. (20%)</a:t>
          </a:r>
        </a:p>
      </dgm:t>
    </dgm:pt>
    <dgm:pt modelId="{A672EC38-0F99-4B15-B309-BF4C09469B3D}" type="parTrans" cxnId="{EB2D5B1B-D525-47C2-B92E-3BF66BF5ACA5}">
      <dgm:prSet/>
      <dgm:spPr/>
      <dgm:t>
        <a:bodyPr/>
        <a:lstStyle/>
        <a:p>
          <a:endParaRPr lang="es-CO"/>
        </a:p>
      </dgm:t>
    </dgm:pt>
    <dgm:pt modelId="{D7850F14-4818-43FC-8470-62D885B889E9}" type="sibTrans" cxnId="{EB2D5B1B-D525-47C2-B92E-3BF66BF5ACA5}">
      <dgm:prSet/>
      <dgm:spPr/>
      <dgm:t>
        <a:bodyPr/>
        <a:lstStyle/>
        <a:p>
          <a:endParaRPr lang="es-CO"/>
        </a:p>
      </dgm:t>
    </dgm:pt>
    <dgm:pt modelId="{6B2EC87B-3549-4224-819D-015204173747}">
      <dgm:prSet phldrT="[Texto]" custT="1"/>
      <dgm:spPr/>
      <dgm:t>
        <a:bodyPr/>
        <a:lstStyle/>
        <a:p>
          <a:pPr algn="l"/>
          <a:r>
            <a:rPr lang="es-CO" sz="1400" dirty="0"/>
            <a:t>Recaudo saldo (80%), garantía (%) y acta de adjudicación.</a:t>
          </a:r>
        </a:p>
      </dgm:t>
    </dgm:pt>
    <dgm:pt modelId="{0AD572A0-D4D7-4920-AFF6-77827DD9B29F}" type="parTrans" cxnId="{BBD5D815-5201-465C-92B2-EF995CACDF91}">
      <dgm:prSet/>
      <dgm:spPr/>
      <dgm:t>
        <a:bodyPr/>
        <a:lstStyle/>
        <a:p>
          <a:endParaRPr lang="es-CO"/>
        </a:p>
      </dgm:t>
    </dgm:pt>
    <dgm:pt modelId="{1B302CC4-564F-448C-B904-D832ADA9753E}" type="sibTrans" cxnId="{BBD5D815-5201-465C-92B2-EF995CACDF91}">
      <dgm:prSet/>
      <dgm:spPr/>
      <dgm:t>
        <a:bodyPr/>
        <a:lstStyle/>
        <a:p>
          <a:endParaRPr lang="es-CO"/>
        </a:p>
      </dgm:t>
    </dgm:pt>
    <dgm:pt modelId="{B9B44F40-C74E-41A6-9BC1-3C3FF213EF3C}">
      <dgm:prSet phldrT="[Texto]" custT="1"/>
      <dgm:spPr/>
      <dgm:t>
        <a:bodyPr/>
        <a:lstStyle/>
        <a:p>
          <a:pPr algn="l">
            <a:buNone/>
          </a:pPr>
          <a:r>
            <a:rPr lang="es-CO" sz="2200" b="1" dirty="0">
              <a:latin typeface="Calibri"/>
              <a:ea typeface="+mn-ea"/>
              <a:cs typeface="+mn-cs"/>
            </a:rPr>
            <a:t>Martillo</a:t>
          </a:r>
        </a:p>
      </dgm:t>
    </dgm:pt>
    <dgm:pt modelId="{DCA6B07D-DECA-4333-82A5-B8D6A71B1BB4}" type="parTrans" cxnId="{C78CB048-2945-4291-9FE5-4E1703A830FC}">
      <dgm:prSet/>
      <dgm:spPr/>
      <dgm:t>
        <a:bodyPr/>
        <a:lstStyle/>
        <a:p>
          <a:endParaRPr lang="es-CO"/>
        </a:p>
      </dgm:t>
    </dgm:pt>
    <dgm:pt modelId="{37035236-754C-4441-8F51-1B04A2169CBF}" type="sibTrans" cxnId="{C78CB048-2945-4291-9FE5-4E1703A830FC}">
      <dgm:prSet/>
      <dgm:spPr/>
      <dgm:t>
        <a:bodyPr/>
        <a:lstStyle/>
        <a:p>
          <a:endParaRPr lang="es-CO"/>
        </a:p>
      </dgm:t>
    </dgm:pt>
    <dgm:pt modelId="{3DF37464-1280-4727-8865-52E98810CF36}">
      <dgm:prSet phldrT="[Texto]" custT="1"/>
      <dgm:spPr/>
      <dgm:t>
        <a:bodyPr/>
        <a:lstStyle/>
        <a:p>
          <a:pPr algn="l">
            <a:buChar char="•"/>
          </a:pPr>
          <a:r>
            <a:rPr lang="es-CO" sz="1400" dirty="0">
              <a:latin typeface="Calibri"/>
              <a:ea typeface="+mn-ea"/>
              <a:cs typeface="+mn-cs"/>
            </a:rPr>
            <a:t>Validación documental y remisión copia licencia de tránsito y certificado tradición y libertad</a:t>
          </a:r>
        </a:p>
      </dgm:t>
    </dgm:pt>
    <dgm:pt modelId="{A981F8EC-6BD0-44E8-B966-74ED15E21DBF}" type="parTrans" cxnId="{BFAD6DA2-F388-4A62-A79D-E33F26753F1A}">
      <dgm:prSet/>
      <dgm:spPr/>
      <dgm:t>
        <a:bodyPr/>
        <a:lstStyle/>
        <a:p>
          <a:endParaRPr lang="es-CO"/>
        </a:p>
      </dgm:t>
    </dgm:pt>
    <dgm:pt modelId="{1044B268-CB48-4025-94C9-6F03349D1438}" type="sibTrans" cxnId="{BFAD6DA2-F388-4A62-A79D-E33F26753F1A}">
      <dgm:prSet/>
      <dgm:spPr/>
      <dgm:t>
        <a:bodyPr/>
        <a:lstStyle/>
        <a:p>
          <a:endParaRPr lang="es-CO"/>
        </a:p>
      </dgm:t>
    </dgm:pt>
    <dgm:pt modelId="{9947FD0D-B717-4715-9629-8552102A4E61}">
      <dgm:prSet phldrT="[Texto]" custT="1"/>
      <dgm:spPr/>
      <dgm:t>
        <a:bodyPr/>
        <a:lstStyle/>
        <a:p>
          <a:pPr algn="l">
            <a:buNone/>
          </a:pPr>
          <a:r>
            <a:rPr lang="es-CO" sz="2200" b="1" dirty="0">
              <a:latin typeface="Calibri"/>
              <a:ea typeface="+mn-ea"/>
              <a:cs typeface="+mn-cs"/>
            </a:rPr>
            <a:t>SAE</a:t>
          </a:r>
        </a:p>
      </dgm:t>
    </dgm:pt>
    <dgm:pt modelId="{15A9A8D3-6C26-4C14-9BC6-3697D71B890B}" type="parTrans" cxnId="{34D69D5F-548C-4265-8D81-0B9D2EF22136}">
      <dgm:prSet/>
      <dgm:spPr/>
      <dgm:t>
        <a:bodyPr/>
        <a:lstStyle/>
        <a:p>
          <a:endParaRPr lang="es-CO"/>
        </a:p>
      </dgm:t>
    </dgm:pt>
    <dgm:pt modelId="{680C8A8B-1407-4BEB-A940-E1BDA0AB9B81}" type="sibTrans" cxnId="{34D69D5F-548C-4265-8D81-0B9D2EF22136}">
      <dgm:prSet/>
      <dgm:spPr/>
      <dgm:t>
        <a:bodyPr/>
        <a:lstStyle/>
        <a:p>
          <a:endParaRPr lang="es-CO"/>
        </a:p>
      </dgm:t>
    </dgm:pt>
    <dgm:pt modelId="{D285BCF0-243E-41F5-B632-C5610268AE1A}">
      <dgm:prSet phldrT="[Texto]" custT="1"/>
      <dgm:spPr/>
      <dgm:t>
        <a:bodyPr/>
        <a:lstStyle/>
        <a:p>
          <a:pPr algn="l">
            <a:buChar char="•"/>
          </a:pPr>
          <a:r>
            <a:rPr lang="es-CO" sz="1400" dirty="0">
              <a:latin typeface="Calibri"/>
              <a:ea typeface="+mn-ea"/>
              <a:cs typeface="+mn-cs"/>
            </a:rPr>
            <a:t>Recibe documentación y autoriza devolución garantía por cumplimiento</a:t>
          </a:r>
        </a:p>
      </dgm:t>
    </dgm:pt>
    <dgm:pt modelId="{2D3420B0-1D7C-4D6D-9A0E-EB6088A617DC}" type="parTrans" cxnId="{7CBFD9E7-23E1-43C1-9954-261A8B998D55}">
      <dgm:prSet/>
      <dgm:spPr/>
      <dgm:t>
        <a:bodyPr/>
        <a:lstStyle/>
        <a:p>
          <a:endParaRPr lang="es-CO"/>
        </a:p>
      </dgm:t>
    </dgm:pt>
    <dgm:pt modelId="{76110477-0A54-4115-8B81-2F7054B1C025}" type="sibTrans" cxnId="{7CBFD9E7-23E1-43C1-9954-261A8B998D55}">
      <dgm:prSet/>
      <dgm:spPr/>
      <dgm:t>
        <a:bodyPr/>
        <a:lstStyle/>
        <a:p>
          <a:endParaRPr lang="es-CO"/>
        </a:p>
      </dgm:t>
    </dgm:pt>
    <dgm:pt modelId="{F3D51495-C662-42CE-82B2-A1284156EFFE}">
      <dgm:prSet phldrT="[Texto]" custT="1"/>
      <dgm:spPr/>
      <dgm:t>
        <a:bodyPr/>
        <a:lstStyle/>
        <a:p>
          <a:pPr algn="l">
            <a:buNone/>
          </a:pPr>
          <a:r>
            <a:rPr lang="es-CO" sz="2200" b="1" dirty="0">
              <a:latin typeface="Calibri"/>
              <a:ea typeface="+mn-ea"/>
              <a:cs typeface="+mn-cs"/>
            </a:rPr>
            <a:t>Martillo</a:t>
          </a:r>
        </a:p>
      </dgm:t>
    </dgm:pt>
    <dgm:pt modelId="{8C45240F-C705-48A9-ABCF-2D2BB4D38BE9}" type="parTrans" cxnId="{ABCECBBC-AD9F-4CB3-B890-99EB8BCC1B0C}">
      <dgm:prSet/>
      <dgm:spPr/>
      <dgm:t>
        <a:bodyPr/>
        <a:lstStyle/>
        <a:p>
          <a:endParaRPr lang="es-CO"/>
        </a:p>
      </dgm:t>
    </dgm:pt>
    <dgm:pt modelId="{E451A44D-A836-44E6-B9A1-E931F08ADC72}" type="sibTrans" cxnId="{ABCECBBC-AD9F-4CB3-B890-99EB8BCC1B0C}">
      <dgm:prSet/>
      <dgm:spPr/>
      <dgm:t>
        <a:bodyPr/>
        <a:lstStyle/>
        <a:p>
          <a:endParaRPr lang="es-CO"/>
        </a:p>
      </dgm:t>
    </dgm:pt>
    <dgm:pt modelId="{79E3F6B5-8124-4901-BC20-690DB017043D}">
      <dgm:prSet phldrT="[Texto]" custT="1"/>
      <dgm:spPr/>
      <dgm:t>
        <a:bodyPr/>
        <a:lstStyle/>
        <a:p>
          <a:pPr algn="l">
            <a:buChar char="•"/>
          </a:pPr>
          <a:r>
            <a:rPr lang="es-CO" sz="1400" dirty="0">
              <a:latin typeface="Calibri"/>
              <a:ea typeface="+mn-ea"/>
              <a:cs typeface="+mn-cs"/>
            </a:rPr>
            <a:t>Reembolso comprador. (Garantía </a:t>
          </a:r>
          <a:r>
            <a:rPr lang="es-CO" sz="1400" dirty="0" err="1">
              <a:latin typeface="Calibri"/>
              <a:ea typeface="+mn-ea"/>
              <a:cs typeface="+mn-cs"/>
            </a:rPr>
            <a:t>Cump</a:t>
          </a:r>
          <a:r>
            <a:rPr lang="es-CO" sz="1400" dirty="0">
              <a:latin typeface="Calibri"/>
              <a:ea typeface="+mn-ea"/>
              <a:cs typeface="+mn-cs"/>
            </a:rPr>
            <a:t>.)</a:t>
          </a:r>
        </a:p>
      </dgm:t>
    </dgm:pt>
    <dgm:pt modelId="{C514CA43-1CE6-4A64-82BF-901D510315A1}" type="parTrans" cxnId="{45D1D95A-EA12-4E99-8893-DD48E634F8DD}">
      <dgm:prSet/>
      <dgm:spPr/>
      <dgm:t>
        <a:bodyPr/>
        <a:lstStyle/>
        <a:p>
          <a:endParaRPr lang="es-CO"/>
        </a:p>
      </dgm:t>
    </dgm:pt>
    <dgm:pt modelId="{CC3012D0-9993-488E-A966-F9619E99AFE2}" type="sibTrans" cxnId="{45D1D95A-EA12-4E99-8893-DD48E634F8DD}">
      <dgm:prSet/>
      <dgm:spPr/>
      <dgm:t>
        <a:bodyPr/>
        <a:lstStyle/>
        <a:p>
          <a:endParaRPr lang="es-CO"/>
        </a:p>
      </dgm:t>
    </dgm:pt>
    <dgm:pt modelId="{13C77974-4F63-4A73-B95A-ADA3AC791B6F}">
      <dgm:prSet phldrT="[Texto]" custT="1"/>
      <dgm:spPr/>
      <dgm:t>
        <a:bodyPr/>
        <a:lstStyle/>
        <a:p>
          <a:pPr algn="just">
            <a:buChar char="•"/>
          </a:pPr>
          <a:r>
            <a:rPr lang="es-CO" sz="1400" dirty="0">
              <a:latin typeface="Calibri"/>
              <a:ea typeface="+mn-ea"/>
              <a:cs typeface="+mn-cs"/>
            </a:rPr>
            <a:t>Reembolso a la SAE producto de la venta.</a:t>
          </a:r>
        </a:p>
      </dgm:t>
    </dgm:pt>
    <dgm:pt modelId="{3764C623-0224-4CA0-A33E-452BDE5B9C50}" type="parTrans" cxnId="{DF9D194E-ED3A-4AC3-BDA1-84B55640703A}">
      <dgm:prSet/>
      <dgm:spPr/>
      <dgm:t>
        <a:bodyPr/>
        <a:lstStyle/>
        <a:p>
          <a:endParaRPr lang="es-CO"/>
        </a:p>
      </dgm:t>
    </dgm:pt>
    <dgm:pt modelId="{38A97149-37AA-409A-80DB-13FBA095CFAF}" type="sibTrans" cxnId="{DF9D194E-ED3A-4AC3-BDA1-84B55640703A}">
      <dgm:prSet/>
      <dgm:spPr/>
      <dgm:t>
        <a:bodyPr/>
        <a:lstStyle/>
        <a:p>
          <a:endParaRPr lang="es-CO"/>
        </a:p>
      </dgm:t>
    </dgm:pt>
    <dgm:pt modelId="{2A38AD7F-1D6B-4D93-8293-DD202D1AE8D8}">
      <dgm:prSet phldrT="[Texto]" custT="1"/>
      <dgm:spPr/>
      <dgm:t>
        <a:bodyPr/>
        <a:lstStyle/>
        <a:p>
          <a:pPr algn="just">
            <a:buChar char="•"/>
          </a:pPr>
          <a:r>
            <a:rPr lang="es-CO" sz="1400" dirty="0"/>
            <a:t>Remisión de cuenta de cobro por comisión de venta.</a:t>
          </a:r>
          <a:endParaRPr lang="es-CO" sz="1400" dirty="0">
            <a:latin typeface="Calibri"/>
            <a:ea typeface="+mn-ea"/>
            <a:cs typeface="+mn-cs"/>
          </a:endParaRPr>
        </a:p>
      </dgm:t>
    </dgm:pt>
    <dgm:pt modelId="{D75EE8DC-833A-41ED-856E-E562C22C30D7}" type="parTrans" cxnId="{920F6FC1-F82A-49E8-8665-5F19919C6930}">
      <dgm:prSet/>
      <dgm:spPr/>
      <dgm:t>
        <a:bodyPr/>
        <a:lstStyle/>
        <a:p>
          <a:endParaRPr lang="es-CO"/>
        </a:p>
      </dgm:t>
    </dgm:pt>
    <dgm:pt modelId="{BFAA349A-F25B-41D8-88B2-C17A8335878E}" type="sibTrans" cxnId="{920F6FC1-F82A-49E8-8665-5F19919C6930}">
      <dgm:prSet/>
      <dgm:spPr/>
      <dgm:t>
        <a:bodyPr/>
        <a:lstStyle/>
        <a:p>
          <a:endParaRPr lang="es-CO"/>
        </a:p>
      </dgm:t>
    </dgm:pt>
    <dgm:pt modelId="{0205279B-124E-4F62-850B-B028DD2A1A48}">
      <dgm:prSet phldrT="[Texto]" custT="1"/>
      <dgm:spPr/>
      <dgm:t>
        <a:bodyPr/>
        <a:lstStyle/>
        <a:p>
          <a:pPr algn="l">
            <a:buNone/>
          </a:pPr>
          <a:r>
            <a:rPr lang="es-CO" sz="2200" b="1" dirty="0">
              <a:latin typeface="Calibri"/>
              <a:ea typeface="+mn-ea"/>
              <a:cs typeface="+mn-cs"/>
            </a:rPr>
            <a:t>SAE</a:t>
          </a:r>
        </a:p>
      </dgm:t>
    </dgm:pt>
    <dgm:pt modelId="{8DEB6D9F-1F7C-45AE-8EB7-F829F328782C}" type="parTrans" cxnId="{A637E67A-4BBC-438B-98DC-4BF6D2302E01}">
      <dgm:prSet/>
      <dgm:spPr/>
      <dgm:t>
        <a:bodyPr/>
        <a:lstStyle/>
        <a:p>
          <a:endParaRPr lang="es-CO"/>
        </a:p>
      </dgm:t>
    </dgm:pt>
    <dgm:pt modelId="{9F68814E-5B8E-4210-B6A0-C86E47BB6E33}" type="sibTrans" cxnId="{A637E67A-4BBC-438B-98DC-4BF6D2302E01}">
      <dgm:prSet/>
      <dgm:spPr/>
      <dgm:t>
        <a:bodyPr/>
        <a:lstStyle/>
        <a:p>
          <a:endParaRPr lang="es-CO"/>
        </a:p>
      </dgm:t>
    </dgm:pt>
    <dgm:pt modelId="{21BEB50D-D8CD-4775-85F6-9BA066D863A9}">
      <dgm:prSet phldrT="[Texto]" custT="1"/>
      <dgm:spPr/>
      <dgm:t>
        <a:bodyPr/>
        <a:lstStyle/>
        <a:p>
          <a:pPr algn="just">
            <a:buChar char="•"/>
          </a:pPr>
          <a:r>
            <a:rPr lang="es-CO" sz="1400" dirty="0">
              <a:latin typeface="Calibri"/>
              <a:ea typeface="+mn-ea"/>
              <a:cs typeface="+mn-cs"/>
            </a:rPr>
            <a:t>Pago cuenta de cobro al Martillo</a:t>
          </a:r>
        </a:p>
      </dgm:t>
    </dgm:pt>
    <dgm:pt modelId="{2AF5953E-9E6D-4B36-9318-37B4C944875F}" type="sibTrans" cxnId="{1553064A-411F-48A7-8458-D40740325A74}">
      <dgm:prSet/>
      <dgm:spPr/>
      <dgm:t>
        <a:bodyPr/>
        <a:lstStyle/>
        <a:p>
          <a:endParaRPr lang="es-CO"/>
        </a:p>
      </dgm:t>
    </dgm:pt>
    <dgm:pt modelId="{29142C97-12FC-4995-BFF0-B96C0EDAEDB4}" type="parTrans" cxnId="{1553064A-411F-48A7-8458-D40740325A74}">
      <dgm:prSet/>
      <dgm:spPr/>
      <dgm:t>
        <a:bodyPr/>
        <a:lstStyle/>
        <a:p>
          <a:endParaRPr lang="es-CO"/>
        </a:p>
      </dgm:t>
    </dgm:pt>
    <dgm:pt modelId="{9FEFF0CD-90C4-44A6-9AD8-0C7E4093E946}">
      <dgm:prSet phldrT="[Texto]" custT="1"/>
      <dgm:spPr/>
      <dgm:t>
        <a:bodyPr/>
        <a:lstStyle/>
        <a:p>
          <a:pPr algn="ctr">
            <a:buNone/>
          </a:pPr>
          <a:r>
            <a:rPr lang="es-CO" sz="2400" b="1" dirty="0">
              <a:latin typeface="Calibri"/>
              <a:ea typeface="+mn-ea"/>
              <a:cs typeface="+mn-cs"/>
            </a:rPr>
            <a:t>FIN DEL PROCESO</a:t>
          </a:r>
        </a:p>
      </dgm:t>
    </dgm:pt>
    <dgm:pt modelId="{AD0CC586-501E-4CE1-97F7-4954476A00A9}" type="parTrans" cxnId="{5C310BD0-D4C5-4E36-81BB-4ED292B5FC14}">
      <dgm:prSet/>
      <dgm:spPr/>
      <dgm:t>
        <a:bodyPr/>
        <a:lstStyle/>
        <a:p>
          <a:endParaRPr lang="es-CO"/>
        </a:p>
      </dgm:t>
    </dgm:pt>
    <dgm:pt modelId="{809A407E-D5CF-45CE-8769-BEC060BB7E20}" type="sibTrans" cxnId="{5C310BD0-D4C5-4E36-81BB-4ED292B5FC14}">
      <dgm:prSet/>
      <dgm:spPr/>
      <dgm:t>
        <a:bodyPr/>
        <a:lstStyle/>
        <a:p>
          <a:endParaRPr lang="es-CO"/>
        </a:p>
      </dgm:t>
    </dgm:pt>
    <dgm:pt modelId="{B8B2A599-4E30-4EC4-ADE8-AD2898205E3F}" type="pres">
      <dgm:prSet presAssocID="{5CE9FE53-B058-4E84-AE9B-80639F60F411}" presName="Name0" presStyleCnt="0">
        <dgm:presLayoutVars>
          <dgm:dir/>
          <dgm:resizeHandles val="exact"/>
        </dgm:presLayoutVars>
      </dgm:prSet>
      <dgm:spPr/>
    </dgm:pt>
    <dgm:pt modelId="{E73647ED-516F-449F-921C-3AFACD139875}" type="pres">
      <dgm:prSet presAssocID="{EE197BB5-E9E5-4F1D-80B5-138E608582A9}" presName="node" presStyleLbl="node1" presStyleIdx="0" presStyleCnt="12" custScaleY="107692">
        <dgm:presLayoutVars>
          <dgm:bulletEnabled val="1"/>
        </dgm:presLayoutVars>
      </dgm:prSet>
      <dgm:spPr/>
    </dgm:pt>
    <dgm:pt modelId="{19D40BC6-4A09-467D-9C1A-1001F447913D}" type="pres">
      <dgm:prSet presAssocID="{EE44A29A-F464-419A-92EE-320FC24F503C}" presName="sibTrans" presStyleLbl="sibTrans1D1" presStyleIdx="0" presStyleCnt="11"/>
      <dgm:spPr/>
    </dgm:pt>
    <dgm:pt modelId="{F20462FC-9EEA-4E6B-84B6-05AD0ACC0082}" type="pres">
      <dgm:prSet presAssocID="{EE44A29A-F464-419A-92EE-320FC24F503C}" presName="connectorText" presStyleLbl="sibTrans1D1" presStyleIdx="0" presStyleCnt="11"/>
      <dgm:spPr/>
    </dgm:pt>
    <dgm:pt modelId="{EBB0F8C8-0452-4AF9-8DD2-B30B3CC8114A}" type="pres">
      <dgm:prSet presAssocID="{50DDE08A-D2E0-4F09-A4C4-3A94796E9619}" presName="node" presStyleLbl="node1" presStyleIdx="1" presStyleCnt="12" custScaleX="124909" custScaleY="114218">
        <dgm:presLayoutVars>
          <dgm:bulletEnabled val="1"/>
        </dgm:presLayoutVars>
      </dgm:prSet>
      <dgm:spPr/>
    </dgm:pt>
    <dgm:pt modelId="{C60138C4-B222-4457-9E92-BA05940799D5}" type="pres">
      <dgm:prSet presAssocID="{0725A2C2-23E9-459E-996B-B417FBDFEF52}" presName="sibTrans" presStyleLbl="sibTrans1D1" presStyleIdx="1" presStyleCnt="11"/>
      <dgm:spPr/>
    </dgm:pt>
    <dgm:pt modelId="{A7312314-AD44-4094-9292-75D079CD3F96}" type="pres">
      <dgm:prSet presAssocID="{0725A2C2-23E9-459E-996B-B417FBDFEF52}" presName="connectorText" presStyleLbl="sibTrans1D1" presStyleIdx="1" presStyleCnt="11"/>
      <dgm:spPr/>
    </dgm:pt>
    <dgm:pt modelId="{C16E5488-1583-408F-B3DA-A14F8684F0E5}" type="pres">
      <dgm:prSet presAssocID="{E8A39899-93E6-432E-AB32-43E1AE559226}" presName="node" presStyleLbl="node1" presStyleIdx="2" presStyleCnt="12" custScaleY="109867">
        <dgm:presLayoutVars>
          <dgm:bulletEnabled val="1"/>
        </dgm:presLayoutVars>
      </dgm:prSet>
      <dgm:spPr/>
    </dgm:pt>
    <dgm:pt modelId="{4FFFCB56-A447-4AE4-AF4E-E1F5EED66C28}" type="pres">
      <dgm:prSet presAssocID="{92657AF1-030B-4F9F-B4EB-C39A06A20A63}" presName="sibTrans" presStyleLbl="sibTrans1D1" presStyleIdx="2" presStyleCnt="11"/>
      <dgm:spPr/>
    </dgm:pt>
    <dgm:pt modelId="{D7176181-5CD9-4B47-8332-5E23108399DB}" type="pres">
      <dgm:prSet presAssocID="{92657AF1-030B-4F9F-B4EB-C39A06A20A63}" presName="connectorText" presStyleLbl="sibTrans1D1" presStyleIdx="2" presStyleCnt="11"/>
      <dgm:spPr/>
    </dgm:pt>
    <dgm:pt modelId="{ED45CCF0-2CD8-4BFC-A149-5576E48FC30F}" type="pres">
      <dgm:prSet presAssocID="{1C0D7F14-7F8F-4E2F-8B85-F2D4269AEFD4}" presName="node" presStyleLbl="node1" presStyleIdx="3" presStyleCnt="12" custScaleX="135460" custScaleY="112043">
        <dgm:presLayoutVars>
          <dgm:bulletEnabled val="1"/>
        </dgm:presLayoutVars>
      </dgm:prSet>
      <dgm:spPr/>
    </dgm:pt>
    <dgm:pt modelId="{CEDB8A1A-196B-4547-A7F0-33AB9EB1D409}" type="pres">
      <dgm:prSet presAssocID="{D9F23567-8FF9-4CE3-BDB8-DDF97455670D}" presName="sibTrans" presStyleLbl="sibTrans1D1" presStyleIdx="3" presStyleCnt="11"/>
      <dgm:spPr/>
    </dgm:pt>
    <dgm:pt modelId="{ADAC25BC-713F-4FE1-9D29-588F4B4ECB1C}" type="pres">
      <dgm:prSet presAssocID="{D9F23567-8FF9-4CE3-BDB8-DDF97455670D}" presName="connectorText" presStyleLbl="sibTrans1D1" presStyleIdx="3" presStyleCnt="11"/>
      <dgm:spPr/>
    </dgm:pt>
    <dgm:pt modelId="{C68754D3-3D4B-4176-8267-E650ECD276E6}" type="pres">
      <dgm:prSet presAssocID="{461302C7-CD71-4FF3-8E64-7C1A8EE88D5D}" presName="node" presStyleLbl="node1" presStyleIdx="4" presStyleCnt="12" custScaleY="104372" custLinFactNeighborX="-2511" custLinFactNeighborY="404">
        <dgm:presLayoutVars>
          <dgm:bulletEnabled val="1"/>
        </dgm:presLayoutVars>
      </dgm:prSet>
      <dgm:spPr/>
    </dgm:pt>
    <dgm:pt modelId="{EFFF0540-8C79-4503-B7F1-A89651D19CAC}" type="pres">
      <dgm:prSet presAssocID="{CB23B9D5-BCCB-4DA9-B4BC-E5D9FB182B84}" presName="sibTrans" presStyleLbl="sibTrans1D1" presStyleIdx="4" presStyleCnt="11"/>
      <dgm:spPr/>
    </dgm:pt>
    <dgm:pt modelId="{1E06069C-B7A0-4152-A449-5C909718966F}" type="pres">
      <dgm:prSet presAssocID="{CB23B9D5-BCCB-4DA9-B4BC-E5D9FB182B84}" presName="connectorText" presStyleLbl="sibTrans1D1" presStyleIdx="4" presStyleCnt="11"/>
      <dgm:spPr/>
    </dgm:pt>
    <dgm:pt modelId="{077D431D-9530-4F90-98E3-BFEB18ABC924}" type="pres">
      <dgm:prSet presAssocID="{CD1731DA-DA08-425B-8079-D16E28DB47E3}" presName="node" presStyleLbl="node1" presStyleIdx="5" presStyleCnt="12" custScaleX="132489" custScaleY="104372">
        <dgm:presLayoutVars>
          <dgm:bulletEnabled val="1"/>
        </dgm:presLayoutVars>
      </dgm:prSet>
      <dgm:spPr/>
    </dgm:pt>
    <dgm:pt modelId="{B0B4F267-C7E9-4E7B-8F15-D97E15F5288B}" type="pres">
      <dgm:prSet presAssocID="{C9F985F9-5131-4943-8AFB-1956F3D766B0}" presName="sibTrans" presStyleLbl="sibTrans1D1" presStyleIdx="5" presStyleCnt="11"/>
      <dgm:spPr/>
    </dgm:pt>
    <dgm:pt modelId="{3BEA60A4-A234-4100-9DC5-FABB7020C57D}" type="pres">
      <dgm:prSet presAssocID="{C9F985F9-5131-4943-8AFB-1956F3D766B0}" presName="connectorText" presStyleLbl="sibTrans1D1" presStyleIdx="5" presStyleCnt="11"/>
      <dgm:spPr/>
    </dgm:pt>
    <dgm:pt modelId="{A8D43ECD-0E61-4C61-810C-91376B7A8096}" type="pres">
      <dgm:prSet presAssocID="{CB1A9F64-F8E0-40D2-B2EF-968B846F7751}" presName="node" presStyleLbl="node1" presStyleIdx="6" presStyleCnt="12" custScaleY="104372">
        <dgm:presLayoutVars>
          <dgm:bulletEnabled val="1"/>
        </dgm:presLayoutVars>
      </dgm:prSet>
      <dgm:spPr/>
    </dgm:pt>
    <dgm:pt modelId="{C7F37FA2-5E59-45EF-AE31-3EA43E5F153A}" type="pres">
      <dgm:prSet presAssocID="{34632D3E-5636-425D-9D2B-2C2BEFD330B2}" presName="sibTrans" presStyleLbl="sibTrans1D1" presStyleIdx="6" presStyleCnt="11"/>
      <dgm:spPr/>
    </dgm:pt>
    <dgm:pt modelId="{DFE856A4-C663-4EF0-A2E7-080728904676}" type="pres">
      <dgm:prSet presAssocID="{34632D3E-5636-425D-9D2B-2C2BEFD330B2}" presName="connectorText" presStyleLbl="sibTrans1D1" presStyleIdx="6" presStyleCnt="11"/>
      <dgm:spPr/>
    </dgm:pt>
    <dgm:pt modelId="{192F1903-A8A3-4BFA-9008-486CB46E7A47}" type="pres">
      <dgm:prSet presAssocID="{B9B44F40-C74E-41A6-9BC1-3C3FF213EF3C}" presName="node" presStyleLbl="node1" presStyleIdx="7" presStyleCnt="12" custScaleX="110316" custScaleY="104372">
        <dgm:presLayoutVars>
          <dgm:bulletEnabled val="1"/>
        </dgm:presLayoutVars>
      </dgm:prSet>
      <dgm:spPr/>
    </dgm:pt>
    <dgm:pt modelId="{1A0BB9B9-D824-48FD-96B4-B4115017F71B}" type="pres">
      <dgm:prSet presAssocID="{37035236-754C-4441-8F51-1B04A2169CBF}" presName="sibTrans" presStyleLbl="sibTrans1D1" presStyleIdx="7" presStyleCnt="11"/>
      <dgm:spPr/>
    </dgm:pt>
    <dgm:pt modelId="{3F33D4C9-6E00-4F16-9C2F-0F5ED012B8DC}" type="pres">
      <dgm:prSet presAssocID="{37035236-754C-4441-8F51-1B04A2169CBF}" presName="connectorText" presStyleLbl="sibTrans1D1" presStyleIdx="7" presStyleCnt="11"/>
      <dgm:spPr/>
    </dgm:pt>
    <dgm:pt modelId="{D57520EC-7417-41E7-B89E-EBF391016116}" type="pres">
      <dgm:prSet presAssocID="{9947FD0D-B717-4715-9629-8552102A4E61}" presName="node" presStyleLbl="node1" presStyleIdx="8" presStyleCnt="12" custScaleY="104372">
        <dgm:presLayoutVars>
          <dgm:bulletEnabled val="1"/>
        </dgm:presLayoutVars>
      </dgm:prSet>
      <dgm:spPr/>
    </dgm:pt>
    <dgm:pt modelId="{129D509D-E99A-4E3C-9DF9-E17E0F2E18B4}" type="pres">
      <dgm:prSet presAssocID="{680C8A8B-1407-4BEB-A940-E1BDA0AB9B81}" presName="sibTrans" presStyleLbl="sibTrans1D1" presStyleIdx="8" presStyleCnt="11"/>
      <dgm:spPr/>
    </dgm:pt>
    <dgm:pt modelId="{95152AF8-40EF-4A02-8904-82B3D8C39DE5}" type="pres">
      <dgm:prSet presAssocID="{680C8A8B-1407-4BEB-A940-E1BDA0AB9B81}" presName="connectorText" presStyleLbl="sibTrans1D1" presStyleIdx="8" presStyleCnt="11"/>
      <dgm:spPr/>
    </dgm:pt>
    <dgm:pt modelId="{582F92CD-213E-416B-A8B6-6404314FC03E}" type="pres">
      <dgm:prSet presAssocID="{F3D51495-C662-42CE-82B2-A1284156EFFE}" presName="node" presStyleLbl="node1" presStyleIdx="9" presStyleCnt="12" custScaleX="171794" custScaleY="114502" custLinFactNeighborX="1176">
        <dgm:presLayoutVars>
          <dgm:bulletEnabled val="1"/>
        </dgm:presLayoutVars>
      </dgm:prSet>
      <dgm:spPr/>
    </dgm:pt>
    <dgm:pt modelId="{40050409-92D9-4133-80D4-C7711D2852B0}" type="pres">
      <dgm:prSet presAssocID="{E451A44D-A836-44E6-B9A1-E931F08ADC72}" presName="sibTrans" presStyleLbl="sibTrans1D1" presStyleIdx="9" presStyleCnt="11"/>
      <dgm:spPr/>
    </dgm:pt>
    <dgm:pt modelId="{19169BF2-D4F7-4BC4-9F51-06539584E944}" type="pres">
      <dgm:prSet presAssocID="{E451A44D-A836-44E6-B9A1-E931F08ADC72}" presName="connectorText" presStyleLbl="sibTrans1D1" presStyleIdx="9" presStyleCnt="11"/>
      <dgm:spPr/>
    </dgm:pt>
    <dgm:pt modelId="{C2962D18-F2B6-4221-91B6-2684780E48B2}" type="pres">
      <dgm:prSet presAssocID="{0205279B-124E-4F62-850B-B028DD2A1A48}" presName="node" presStyleLbl="node1" presStyleIdx="10" presStyleCnt="12" custScaleY="104372">
        <dgm:presLayoutVars>
          <dgm:bulletEnabled val="1"/>
        </dgm:presLayoutVars>
      </dgm:prSet>
      <dgm:spPr/>
    </dgm:pt>
    <dgm:pt modelId="{3F52CFD5-6BB4-45DC-AD9B-6E174B428DF1}" type="pres">
      <dgm:prSet presAssocID="{9F68814E-5B8E-4210-B6A0-C86E47BB6E33}" presName="sibTrans" presStyleLbl="sibTrans1D1" presStyleIdx="10" presStyleCnt="11"/>
      <dgm:spPr/>
    </dgm:pt>
    <dgm:pt modelId="{614E131F-AFAF-4D01-AA4F-A6BB4E896D98}" type="pres">
      <dgm:prSet presAssocID="{9F68814E-5B8E-4210-B6A0-C86E47BB6E33}" presName="connectorText" presStyleLbl="sibTrans1D1" presStyleIdx="10" presStyleCnt="11"/>
      <dgm:spPr/>
    </dgm:pt>
    <dgm:pt modelId="{D2BF77AA-F020-47C8-BAFF-3117E8A20F54}" type="pres">
      <dgm:prSet presAssocID="{9FEFF0CD-90C4-44A6-9AD8-0C7E4093E946}" presName="node" presStyleLbl="node1" presStyleIdx="11" presStyleCnt="12" custScaleY="104372">
        <dgm:presLayoutVars>
          <dgm:bulletEnabled val="1"/>
        </dgm:presLayoutVars>
      </dgm:prSet>
      <dgm:spPr/>
    </dgm:pt>
  </dgm:ptLst>
  <dgm:cxnLst>
    <dgm:cxn modelId="{1C81D308-511E-4CC6-8466-54F3CC7B84E1}" type="presOf" srcId="{0725A2C2-23E9-459E-996B-B417FBDFEF52}" destId="{A7312314-AD44-4094-9292-75D079CD3F96}" srcOrd="1" destOrd="0" presId="urn:microsoft.com/office/officeart/2005/8/layout/bProcess3"/>
    <dgm:cxn modelId="{1387990A-F294-49B0-BF6F-E3D8B6CA34C0}" type="presOf" srcId="{EE44A29A-F464-419A-92EE-320FC24F503C}" destId="{19D40BC6-4A09-467D-9C1A-1001F447913D}" srcOrd="0" destOrd="0" presId="urn:microsoft.com/office/officeart/2005/8/layout/bProcess3"/>
    <dgm:cxn modelId="{7B47FE0F-442D-498A-B758-A51F6246EEFE}" type="presOf" srcId="{2A38AD7F-1D6B-4D93-8293-DD202D1AE8D8}" destId="{582F92CD-213E-416B-A8B6-6404314FC03E}" srcOrd="0" destOrd="3" presId="urn:microsoft.com/office/officeart/2005/8/layout/bProcess3"/>
    <dgm:cxn modelId="{FDCDEE12-E1AC-402A-B393-140ED7D0DB5A}" srcId="{EE197BB5-E9E5-4F1D-80B5-138E608582A9}" destId="{264D51FD-CADF-461A-8931-CFB75014F37C}" srcOrd="0" destOrd="0" parTransId="{EDAD7EB9-B00F-4036-9F7C-58DD74B4536E}" sibTransId="{A7800B7B-AAC1-40B0-8C82-3C5CED616A61}"/>
    <dgm:cxn modelId="{4DE08E13-C314-43EB-9D94-49872E34B24A}" type="presOf" srcId="{37035236-754C-4441-8F51-1B04A2169CBF}" destId="{1A0BB9B9-D824-48FD-96B4-B4115017F71B}" srcOrd="0" destOrd="0" presId="urn:microsoft.com/office/officeart/2005/8/layout/bProcess3"/>
    <dgm:cxn modelId="{BBD5D815-5201-465C-92B2-EF995CACDF91}" srcId="{1C0D7F14-7F8F-4E2F-8B85-F2D4269AEFD4}" destId="{6B2EC87B-3549-4224-819D-015204173747}" srcOrd="2" destOrd="0" parTransId="{0AD572A0-D4D7-4920-AFF6-77827DD9B29F}" sibTransId="{1B302CC4-564F-448C-B904-D832ADA9753E}"/>
    <dgm:cxn modelId="{DC26F317-4E05-425A-A9DD-0C17319BC1E2}" srcId="{E8A39899-93E6-432E-AB32-43E1AE559226}" destId="{6FFBF6E5-624E-4019-9A95-251C1CA50401}" srcOrd="0" destOrd="0" parTransId="{DF4C84C1-148E-430F-80FD-D9A65CFB9DB6}" sibTransId="{F1999587-400E-424C-92BE-D316A0FB8DB2}"/>
    <dgm:cxn modelId="{EB2D5B1B-D525-47C2-B92E-3BF66BF5ACA5}" srcId="{1C0D7F14-7F8F-4E2F-8B85-F2D4269AEFD4}" destId="{557DCA13-34E3-4628-8731-5013B66D91C1}" srcOrd="0" destOrd="0" parTransId="{A672EC38-0F99-4B15-B309-BF4C09469B3D}" sibTransId="{D7850F14-4818-43FC-8470-62D885B889E9}"/>
    <dgm:cxn modelId="{A0040A24-CC88-4FC0-8A3B-63EDAF09454F}" type="presOf" srcId="{92657AF1-030B-4F9F-B4EB-C39A06A20A63}" destId="{D7176181-5CD9-4B47-8332-5E23108399DB}" srcOrd="1" destOrd="0" presId="urn:microsoft.com/office/officeart/2005/8/layout/bProcess3"/>
    <dgm:cxn modelId="{61EF9A25-0871-42A5-AF8E-E2730553ED12}" type="presOf" srcId="{34632D3E-5636-425D-9D2B-2C2BEFD330B2}" destId="{C7F37FA2-5E59-45EF-AE31-3EA43E5F153A}" srcOrd="0" destOrd="0" presId="urn:microsoft.com/office/officeart/2005/8/layout/bProcess3"/>
    <dgm:cxn modelId="{6AAD2A2D-0460-4ECD-B3CF-8664AB3F9E24}" type="presOf" srcId="{4131E0F6-6242-4AD3-8FC6-839BF5499EBF}" destId="{C68754D3-3D4B-4176-8267-E650ECD276E6}" srcOrd="0" destOrd="1" presId="urn:microsoft.com/office/officeart/2005/8/layout/bProcess3"/>
    <dgm:cxn modelId="{D05CC637-1CCD-4CDE-93FD-76BD75C147A9}" type="presOf" srcId="{CD1731DA-DA08-425B-8079-D16E28DB47E3}" destId="{077D431D-9530-4F90-98E3-BFEB18ABC924}" srcOrd="0" destOrd="0" presId="urn:microsoft.com/office/officeart/2005/8/layout/bProcess3"/>
    <dgm:cxn modelId="{01164338-8511-4836-B1D2-14AE0C5A157F}" srcId="{1C0D7F14-7F8F-4E2F-8B85-F2D4269AEFD4}" destId="{90AECF5E-8701-42CB-839B-935126042B8D}" srcOrd="1" destOrd="0" parTransId="{7A15921C-5D25-4427-9D71-32953C14A0BA}" sibTransId="{FAFB9D2D-EDFE-4A2A-93A1-73F662F99237}"/>
    <dgm:cxn modelId="{34D69D5F-548C-4265-8D81-0B9D2EF22136}" srcId="{5CE9FE53-B058-4E84-AE9B-80639F60F411}" destId="{9947FD0D-B717-4715-9629-8552102A4E61}" srcOrd="8" destOrd="0" parTransId="{15A9A8D3-6C26-4C14-9BC6-3697D71B890B}" sibTransId="{680C8A8B-1407-4BEB-A940-E1BDA0AB9B81}"/>
    <dgm:cxn modelId="{4C7B1362-BDC5-4142-B9DC-3788DB972174}" type="presOf" srcId="{EE44A29A-F464-419A-92EE-320FC24F503C}" destId="{F20462FC-9EEA-4E6B-84B6-05AD0ACC0082}" srcOrd="1" destOrd="0" presId="urn:microsoft.com/office/officeart/2005/8/layout/bProcess3"/>
    <dgm:cxn modelId="{87A79C42-E89F-49FF-A50F-773AD24B1F14}" type="presOf" srcId="{7E1AD985-4600-4748-923C-C65D9CA7895D}" destId="{EBB0F8C8-0452-4AF9-8DD2-B30B3CC8114A}" srcOrd="0" destOrd="1" presId="urn:microsoft.com/office/officeart/2005/8/layout/bProcess3"/>
    <dgm:cxn modelId="{864BCE46-5C5E-47D2-A8F3-2FAD77B56D29}" srcId="{5CE9FE53-B058-4E84-AE9B-80639F60F411}" destId="{50DDE08A-D2E0-4F09-A4C4-3A94796E9619}" srcOrd="1" destOrd="0" parTransId="{B1C8C362-8C91-4485-86B4-83FF611D25D4}" sibTransId="{0725A2C2-23E9-459E-996B-B417FBDFEF52}"/>
    <dgm:cxn modelId="{6C242047-916E-4346-AACD-5551A7529885}" type="presOf" srcId="{21BEB50D-D8CD-4775-85F6-9BA066D863A9}" destId="{C2962D18-F2B6-4221-91B6-2684780E48B2}" srcOrd="0" destOrd="1" presId="urn:microsoft.com/office/officeart/2005/8/layout/bProcess3"/>
    <dgm:cxn modelId="{822EFD47-C6A3-47F5-9CC8-CA03AB11F946}" type="presOf" srcId="{D9F23567-8FF9-4CE3-BDB8-DDF97455670D}" destId="{CEDB8A1A-196B-4547-A7F0-33AB9EB1D409}" srcOrd="0" destOrd="0" presId="urn:microsoft.com/office/officeart/2005/8/layout/bProcess3"/>
    <dgm:cxn modelId="{FAB63D48-0995-4FBE-8445-71FA8B98AB4B}" type="presOf" srcId="{5CE9FE53-B058-4E84-AE9B-80639F60F411}" destId="{B8B2A599-4E30-4EC4-ADE8-AD2898205E3F}" srcOrd="0" destOrd="0" presId="urn:microsoft.com/office/officeart/2005/8/layout/bProcess3"/>
    <dgm:cxn modelId="{C78CB048-2945-4291-9FE5-4E1703A830FC}" srcId="{5CE9FE53-B058-4E84-AE9B-80639F60F411}" destId="{B9B44F40-C74E-41A6-9BC1-3C3FF213EF3C}" srcOrd="7" destOrd="0" parTransId="{DCA6B07D-DECA-4333-82A5-B8D6A71B1BB4}" sibTransId="{37035236-754C-4441-8F51-1B04A2169CBF}"/>
    <dgm:cxn modelId="{4DA73E69-4E2C-42E6-AD6E-E8AB60A549B6}" type="presOf" srcId="{6B2EC87B-3549-4224-819D-015204173747}" destId="{ED45CCF0-2CD8-4BFC-A149-5576E48FC30F}" srcOrd="0" destOrd="3" presId="urn:microsoft.com/office/officeart/2005/8/layout/bProcess3"/>
    <dgm:cxn modelId="{686DB969-5DAE-42D2-A64F-0D6F9D4A021A}" type="presOf" srcId="{C9F985F9-5131-4943-8AFB-1956F3D766B0}" destId="{3BEA60A4-A234-4100-9DC5-FABB7020C57D}" srcOrd="1" destOrd="0" presId="urn:microsoft.com/office/officeart/2005/8/layout/bProcess3"/>
    <dgm:cxn modelId="{1553064A-411F-48A7-8458-D40740325A74}" srcId="{0205279B-124E-4F62-850B-B028DD2A1A48}" destId="{21BEB50D-D8CD-4775-85F6-9BA066D863A9}" srcOrd="0" destOrd="0" parTransId="{29142C97-12FC-4995-BFF0-B96C0EDAEDB4}" sibTransId="{2AF5953E-9E6D-4B36-9318-37B4C944875F}"/>
    <dgm:cxn modelId="{08A0636A-D617-4013-B2AA-90FAF17D1B2E}" type="presOf" srcId="{9947FD0D-B717-4715-9629-8552102A4E61}" destId="{D57520EC-7417-41E7-B89E-EBF391016116}" srcOrd="0" destOrd="0" presId="urn:microsoft.com/office/officeart/2005/8/layout/bProcess3"/>
    <dgm:cxn modelId="{ED60326B-854D-4707-A273-EF24E0A44715}" type="presOf" srcId="{D9F23567-8FF9-4CE3-BDB8-DDF97455670D}" destId="{ADAC25BC-713F-4FE1-9D29-588F4B4ECB1C}" srcOrd="1" destOrd="0" presId="urn:microsoft.com/office/officeart/2005/8/layout/bProcess3"/>
    <dgm:cxn modelId="{DF9D194E-ED3A-4AC3-BDA1-84B55640703A}" srcId="{F3D51495-C662-42CE-82B2-A1284156EFFE}" destId="{13C77974-4F63-4A73-B95A-ADA3AC791B6F}" srcOrd="1" destOrd="0" parTransId="{3764C623-0224-4CA0-A33E-452BDE5B9C50}" sibTransId="{38A97149-37AA-409A-80DB-13FBA095CFAF}"/>
    <dgm:cxn modelId="{9ED34453-1768-492D-B226-654199AE936F}" type="presOf" srcId="{E451A44D-A836-44E6-B9A1-E931F08ADC72}" destId="{19169BF2-D4F7-4BC4-9F51-06539584E944}" srcOrd="1" destOrd="0" presId="urn:microsoft.com/office/officeart/2005/8/layout/bProcess3"/>
    <dgm:cxn modelId="{1EC31B54-33D0-4106-B10E-485F0FFE6AFD}" type="presOf" srcId="{CB23B9D5-BCCB-4DA9-B4BC-E5D9FB182B84}" destId="{EFFF0540-8C79-4503-B7F1-A89651D19CAC}" srcOrd="0" destOrd="0" presId="urn:microsoft.com/office/officeart/2005/8/layout/bProcess3"/>
    <dgm:cxn modelId="{4848FF55-C406-4B0B-ABEA-163A7FDB25E8}" type="presOf" srcId="{CB1A9F64-F8E0-40D2-B2EF-968B846F7751}" destId="{A8D43ECD-0E61-4C61-810C-91376B7A8096}" srcOrd="0" destOrd="0" presId="urn:microsoft.com/office/officeart/2005/8/layout/bProcess3"/>
    <dgm:cxn modelId="{BE714856-EB09-4923-940C-30337D3DAA60}" type="presOf" srcId="{3DF37464-1280-4727-8865-52E98810CF36}" destId="{192F1903-A8A3-4BFA-9008-486CB46E7A47}" srcOrd="0" destOrd="1" presId="urn:microsoft.com/office/officeart/2005/8/layout/bProcess3"/>
    <dgm:cxn modelId="{942AA558-DA2C-4960-855C-3DDC30DE068B}" type="presOf" srcId="{0725A2C2-23E9-459E-996B-B417FBDFEF52}" destId="{C60138C4-B222-4457-9E92-BA05940799D5}" srcOrd="0" destOrd="0" presId="urn:microsoft.com/office/officeart/2005/8/layout/bProcess3"/>
    <dgm:cxn modelId="{45D1D95A-EA12-4E99-8893-DD48E634F8DD}" srcId="{F3D51495-C662-42CE-82B2-A1284156EFFE}" destId="{79E3F6B5-8124-4901-BC20-690DB017043D}" srcOrd="0" destOrd="0" parTransId="{C514CA43-1CE6-4A64-82BF-901D510315A1}" sibTransId="{CC3012D0-9993-488E-A966-F9619E99AFE2}"/>
    <dgm:cxn modelId="{C156DC5A-7E02-47C4-8FBA-99E89EB3B6B8}" type="presOf" srcId="{92657AF1-030B-4F9F-B4EB-C39A06A20A63}" destId="{4FFFCB56-A447-4AE4-AF4E-E1F5EED66C28}" srcOrd="0" destOrd="0" presId="urn:microsoft.com/office/officeart/2005/8/layout/bProcess3"/>
    <dgm:cxn modelId="{A637E67A-4BBC-438B-98DC-4BF6D2302E01}" srcId="{5CE9FE53-B058-4E84-AE9B-80639F60F411}" destId="{0205279B-124E-4F62-850B-B028DD2A1A48}" srcOrd="10" destOrd="0" parTransId="{8DEB6D9F-1F7C-45AE-8EB7-F829F328782C}" sibTransId="{9F68814E-5B8E-4210-B6A0-C86E47BB6E33}"/>
    <dgm:cxn modelId="{9F4C7580-AE4B-465E-A150-233BEB58DBCC}" srcId="{5CE9FE53-B058-4E84-AE9B-80639F60F411}" destId="{461302C7-CD71-4FF3-8E64-7C1A8EE88D5D}" srcOrd="4" destOrd="0" parTransId="{477BC7DB-C82B-41F0-9751-40EE28D13133}" sibTransId="{CB23B9D5-BCCB-4DA9-B4BC-E5D9FB182B84}"/>
    <dgm:cxn modelId="{3EDD0383-B894-4567-9556-7911D3D9C438}" type="presOf" srcId="{D285BCF0-243E-41F5-B632-C5610268AE1A}" destId="{D57520EC-7417-41E7-B89E-EBF391016116}" srcOrd="0" destOrd="1" presId="urn:microsoft.com/office/officeart/2005/8/layout/bProcess3"/>
    <dgm:cxn modelId="{D6F5978C-3A57-41A5-BBF9-C5DC880AEB6E}" type="presOf" srcId="{1C0D7F14-7F8F-4E2F-8B85-F2D4269AEFD4}" destId="{ED45CCF0-2CD8-4BFC-A149-5576E48FC30F}" srcOrd="0" destOrd="0" presId="urn:microsoft.com/office/officeart/2005/8/layout/bProcess3"/>
    <dgm:cxn modelId="{3F78FE94-57AB-40E1-A1F4-0ECCFF55F78F}" type="presOf" srcId="{264D51FD-CADF-461A-8931-CFB75014F37C}" destId="{E73647ED-516F-449F-921C-3AFACD139875}" srcOrd="0" destOrd="1" presId="urn:microsoft.com/office/officeart/2005/8/layout/bProcess3"/>
    <dgm:cxn modelId="{07AB2F97-AA7A-4F44-ACB2-CB57C47D50E4}" srcId="{461302C7-CD71-4FF3-8E64-7C1A8EE88D5D}" destId="{4131E0F6-6242-4AD3-8FC6-839BF5499EBF}" srcOrd="0" destOrd="0" parTransId="{23789CBB-2470-48EA-8E87-4860B96940B8}" sibTransId="{E23C7FB0-3219-42C3-9156-F2185FE4E471}"/>
    <dgm:cxn modelId="{DFB15F9C-F9A6-452D-814D-7B3BC2CD2935}" type="presOf" srcId="{E451A44D-A836-44E6-B9A1-E931F08ADC72}" destId="{40050409-92D9-4133-80D4-C7711D2852B0}" srcOrd="0" destOrd="0" presId="urn:microsoft.com/office/officeart/2005/8/layout/bProcess3"/>
    <dgm:cxn modelId="{59DB359F-3E98-4E87-879F-5ADB41B61906}" type="presOf" srcId="{8756E9D7-CFCE-46B5-8734-2B678F212917}" destId="{077D431D-9530-4F90-98E3-BFEB18ABC924}" srcOrd="0" destOrd="1" presId="urn:microsoft.com/office/officeart/2005/8/layout/bProcess3"/>
    <dgm:cxn modelId="{BFAD6DA2-F388-4A62-A79D-E33F26753F1A}" srcId="{B9B44F40-C74E-41A6-9BC1-3C3FF213EF3C}" destId="{3DF37464-1280-4727-8865-52E98810CF36}" srcOrd="0" destOrd="0" parTransId="{A981F8EC-6BD0-44E8-B966-74ED15E21DBF}" sibTransId="{1044B268-CB48-4025-94C9-6F03349D1438}"/>
    <dgm:cxn modelId="{20F3D6A2-39FA-43FC-97B5-8CC935AD19DD}" srcId="{5CE9FE53-B058-4E84-AE9B-80639F60F411}" destId="{CD1731DA-DA08-425B-8079-D16E28DB47E3}" srcOrd="5" destOrd="0" parTransId="{0ED97AFE-3B18-4C33-BCA8-0CFC039517AD}" sibTransId="{C9F985F9-5131-4943-8AFB-1956F3D766B0}"/>
    <dgm:cxn modelId="{538E10A6-7F43-4732-AFCF-2620C8B0CC86}" type="presOf" srcId="{90AECF5E-8701-42CB-839B-935126042B8D}" destId="{ED45CCF0-2CD8-4BFC-A149-5576E48FC30F}" srcOrd="0" destOrd="2" presId="urn:microsoft.com/office/officeart/2005/8/layout/bProcess3"/>
    <dgm:cxn modelId="{5315CEB4-0DC0-4447-8940-AFC8CD2B66D3}" type="presOf" srcId="{9F68814E-5B8E-4210-B6A0-C86E47BB6E33}" destId="{3F52CFD5-6BB4-45DC-AD9B-6E174B428DF1}" srcOrd="0" destOrd="0" presId="urn:microsoft.com/office/officeart/2005/8/layout/bProcess3"/>
    <dgm:cxn modelId="{F64F15B5-30A6-4CC9-AD7D-9F1258C656CB}" type="presOf" srcId="{9FEFF0CD-90C4-44A6-9AD8-0C7E4093E946}" destId="{D2BF77AA-F020-47C8-BAFF-3117E8A20F54}" srcOrd="0" destOrd="0" presId="urn:microsoft.com/office/officeart/2005/8/layout/bProcess3"/>
    <dgm:cxn modelId="{4E0CECB5-5BB1-48DA-95F5-E81E6F876D05}" type="presOf" srcId="{6FFBF6E5-624E-4019-9A95-251C1CA50401}" destId="{C16E5488-1583-408F-B3DA-A14F8684F0E5}" srcOrd="0" destOrd="1" presId="urn:microsoft.com/office/officeart/2005/8/layout/bProcess3"/>
    <dgm:cxn modelId="{462245B8-F704-4876-92E7-FE639A632484}" type="presOf" srcId="{34632D3E-5636-425D-9D2B-2C2BEFD330B2}" destId="{DFE856A4-C663-4EF0-A2E7-080728904676}" srcOrd="1" destOrd="0" presId="urn:microsoft.com/office/officeart/2005/8/layout/bProcess3"/>
    <dgm:cxn modelId="{7F356FB9-2A02-4116-A820-453EF2B6AF8E}" type="presOf" srcId="{EE197BB5-E9E5-4F1D-80B5-138E608582A9}" destId="{E73647ED-516F-449F-921C-3AFACD139875}" srcOrd="0" destOrd="0" presId="urn:microsoft.com/office/officeart/2005/8/layout/bProcess3"/>
    <dgm:cxn modelId="{3B61FEBB-E28F-4342-8ACE-39A7E78C960F}" type="presOf" srcId="{557DCA13-34E3-4628-8731-5013B66D91C1}" destId="{ED45CCF0-2CD8-4BFC-A149-5576E48FC30F}" srcOrd="0" destOrd="1" presId="urn:microsoft.com/office/officeart/2005/8/layout/bProcess3"/>
    <dgm:cxn modelId="{ABCECBBC-AD9F-4CB3-B890-99EB8BCC1B0C}" srcId="{5CE9FE53-B058-4E84-AE9B-80639F60F411}" destId="{F3D51495-C662-42CE-82B2-A1284156EFFE}" srcOrd="9" destOrd="0" parTransId="{8C45240F-C705-48A9-ABCF-2D2BB4D38BE9}" sibTransId="{E451A44D-A836-44E6-B9A1-E931F08ADC72}"/>
    <dgm:cxn modelId="{F09EF4BC-7358-44DF-B574-BF19CF78794B}" type="presOf" srcId="{D154E334-4B33-4903-9A34-2D33DB88C601}" destId="{A8D43ECD-0E61-4C61-810C-91376B7A8096}" srcOrd="0" destOrd="1" presId="urn:microsoft.com/office/officeart/2005/8/layout/bProcess3"/>
    <dgm:cxn modelId="{920F6FC1-F82A-49E8-8665-5F19919C6930}" srcId="{F3D51495-C662-42CE-82B2-A1284156EFFE}" destId="{2A38AD7F-1D6B-4D93-8293-DD202D1AE8D8}" srcOrd="2" destOrd="0" parTransId="{D75EE8DC-833A-41ED-856E-E562C22C30D7}" sibTransId="{BFAA349A-F25B-41D8-88B2-C17A8335878E}"/>
    <dgm:cxn modelId="{13E8C0C1-1359-4E4F-AB52-A2DBF5CAB2D1}" srcId="{5CE9FE53-B058-4E84-AE9B-80639F60F411}" destId="{1C0D7F14-7F8F-4E2F-8B85-F2D4269AEFD4}" srcOrd="3" destOrd="0" parTransId="{B81ADFA7-1224-4FF0-A06F-1F7F448C1F28}" sibTransId="{D9F23567-8FF9-4CE3-BDB8-DDF97455670D}"/>
    <dgm:cxn modelId="{8AA1D6C5-87CE-44A6-9AA1-3C3E32D59549}" type="presOf" srcId="{C9F985F9-5131-4943-8AFB-1956F3D766B0}" destId="{B0B4F267-C7E9-4E7B-8F15-D97E15F5288B}" srcOrd="0" destOrd="0" presId="urn:microsoft.com/office/officeart/2005/8/layout/bProcess3"/>
    <dgm:cxn modelId="{86C405C7-52B3-4A56-BD2E-E65AA3E26EDD}" type="presOf" srcId="{79E3F6B5-8124-4901-BC20-690DB017043D}" destId="{582F92CD-213E-416B-A8B6-6404314FC03E}" srcOrd="0" destOrd="1" presId="urn:microsoft.com/office/officeart/2005/8/layout/bProcess3"/>
    <dgm:cxn modelId="{F15D93C7-DFDB-4A1B-8ECD-0FF2F2455FC0}" srcId="{CB1A9F64-F8E0-40D2-B2EF-968B846F7751}" destId="{D154E334-4B33-4903-9A34-2D33DB88C601}" srcOrd="0" destOrd="0" parTransId="{683EE9AE-E0DB-4ADF-A0B0-A3290A0F0287}" sibTransId="{C5CCF584-6D62-4CE0-9EB6-F815E4580457}"/>
    <dgm:cxn modelId="{3C03A2C8-DE2A-4BA5-9E3F-2AED0FEBA629}" type="presOf" srcId="{9F68814E-5B8E-4210-B6A0-C86E47BB6E33}" destId="{614E131F-AFAF-4D01-AA4F-A6BB4E896D98}" srcOrd="1" destOrd="0" presId="urn:microsoft.com/office/officeart/2005/8/layout/bProcess3"/>
    <dgm:cxn modelId="{425B54CA-6F93-44AC-A59D-A39B9527E6DA}" type="presOf" srcId="{680C8A8B-1407-4BEB-A940-E1BDA0AB9B81}" destId="{95152AF8-40EF-4A02-8904-82B3D8C39DE5}" srcOrd="1" destOrd="0" presId="urn:microsoft.com/office/officeart/2005/8/layout/bProcess3"/>
    <dgm:cxn modelId="{5C310BD0-D4C5-4E36-81BB-4ED292B5FC14}" srcId="{5CE9FE53-B058-4E84-AE9B-80639F60F411}" destId="{9FEFF0CD-90C4-44A6-9AD8-0C7E4093E946}" srcOrd="11" destOrd="0" parTransId="{AD0CC586-501E-4CE1-97F7-4954476A00A9}" sibTransId="{809A407E-D5CF-45CE-8769-BEC060BB7E20}"/>
    <dgm:cxn modelId="{9D2B98D2-FA0C-463A-8B95-18E8138AEAEB}" type="presOf" srcId="{461302C7-CD71-4FF3-8E64-7C1A8EE88D5D}" destId="{C68754D3-3D4B-4176-8267-E650ECD276E6}" srcOrd="0" destOrd="0" presId="urn:microsoft.com/office/officeart/2005/8/layout/bProcess3"/>
    <dgm:cxn modelId="{C3D3B1D8-EA3C-4C4C-A966-DB939D091532}" srcId="{50DDE08A-D2E0-4F09-A4C4-3A94796E9619}" destId="{7E1AD985-4600-4748-923C-C65D9CA7895D}" srcOrd="0" destOrd="0" parTransId="{B8CE6DAE-E7DB-4B45-B053-57243EC3F4AF}" sibTransId="{DE3EC341-A8AF-444E-97A2-5624703EB601}"/>
    <dgm:cxn modelId="{7C02EDD9-9A95-4B29-A747-89C6F9AB647B}" type="presOf" srcId="{37035236-754C-4441-8F51-1B04A2169CBF}" destId="{3F33D4C9-6E00-4F16-9C2F-0F5ED012B8DC}" srcOrd="1" destOrd="0" presId="urn:microsoft.com/office/officeart/2005/8/layout/bProcess3"/>
    <dgm:cxn modelId="{5BF719DA-FAFA-4812-8D35-71A7A57BADD4}" type="presOf" srcId="{B9B44F40-C74E-41A6-9BC1-3C3FF213EF3C}" destId="{192F1903-A8A3-4BFA-9008-486CB46E7A47}" srcOrd="0" destOrd="0" presId="urn:microsoft.com/office/officeart/2005/8/layout/bProcess3"/>
    <dgm:cxn modelId="{87EF4BDA-BBBF-4B8B-AD3E-45D27C999FFE}" type="presOf" srcId="{F3D51495-C662-42CE-82B2-A1284156EFFE}" destId="{582F92CD-213E-416B-A8B6-6404314FC03E}" srcOrd="0" destOrd="0" presId="urn:microsoft.com/office/officeart/2005/8/layout/bProcess3"/>
    <dgm:cxn modelId="{7B3294DD-937C-4E32-839B-8864B1A915A9}" srcId="{5CE9FE53-B058-4E84-AE9B-80639F60F411}" destId="{E8A39899-93E6-432E-AB32-43E1AE559226}" srcOrd="2" destOrd="0" parTransId="{2508852D-2E54-4C92-A93E-36882A25E8EA}" sibTransId="{92657AF1-030B-4F9F-B4EB-C39A06A20A63}"/>
    <dgm:cxn modelId="{B69043DE-46F2-4062-A44D-F462409422AF}" type="presOf" srcId="{50DDE08A-D2E0-4F09-A4C4-3A94796E9619}" destId="{EBB0F8C8-0452-4AF9-8DD2-B30B3CC8114A}" srcOrd="0" destOrd="0" presId="urn:microsoft.com/office/officeart/2005/8/layout/bProcess3"/>
    <dgm:cxn modelId="{20520CE0-3BA9-41C5-8C96-CD0F816B8FEE}" srcId="{CD1731DA-DA08-425B-8079-D16E28DB47E3}" destId="{8756E9D7-CFCE-46B5-8734-2B678F212917}" srcOrd="0" destOrd="0" parTransId="{B908B8BC-0EF8-4A98-86B8-9C08270F7B3F}" sibTransId="{9297573B-C81A-48CE-92E8-277A83409F3E}"/>
    <dgm:cxn modelId="{F57ED8E6-D3F9-44BE-97DE-6F25478A96DB}" type="presOf" srcId="{13C77974-4F63-4A73-B95A-ADA3AC791B6F}" destId="{582F92CD-213E-416B-A8B6-6404314FC03E}" srcOrd="0" destOrd="2" presId="urn:microsoft.com/office/officeart/2005/8/layout/bProcess3"/>
    <dgm:cxn modelId="{7CBFD9E7-23E1-43C1-9954-261A8B998D55}" srcId="{9947FD0D-B717-4715-9629-8552102A4E61}" destId="{D285BCF0-243E-41F5-B632-C5610268AE1A}" srcOrd="0" destOrd="0" parTransId="{2D3420B0-1D7C-4D6D-9A0E-EB6088A617DC}" sibTransId="{76110477-0A54-4115-8B81-2F7054B1C025}"/>
    <dgm:cxn modelId="{C2BA1DF1-7D2E-462C-8976-F30E72BD0386}" type="presOf" srcId="{0205279B-124E-4F62-850B-B028DD2A1A48}" destId="{C2962D18-F2B6-4221-91B6-2684780E48B2}" srcOrd="0" destOrd="0" presId="urn:microsoft.com/office/officeart/2005/8/layout/bProcess3"/>
    <dgm:cxn modelId="{5F6CE6F3-783E-46D6-9492-3944C3B7F697}" srcId="{5CE9FE53-B058-4E84-AE9B-80639F60F411}" destId="{CB1A9F64-F8E0-40D2-B2EF-968B846F7751}" srcOrd="6" destOrd="0" parTransId="{88460AAE-2376-4BBD-A798-19B5169F5644}" sibTransId="{34632D3E-5636-425D-9D2B-2C2BEFD330B2}"/>
    <dgm:cxn modelId="{D8F2C9F7-9E47-4DBD-876B-4F89852042B0}" type="presOf" srcId="{680C8A8B-1407-4BEB-A940-E1BDA0AB9B81}" destId="{129D509D-E99A-4E3C-9DF9-E17E0F2E18B4}" srcOrd="0" destOrd="0" presId="urn:microsoft.com/office/officeart/2005/8/layout/bProcess3"/>
    <dgm:cxn modelId="{1A15D2F8-6D1C-4F86-94BE-F3E1636E3ADB}" type="presOf" srcId="{E8A39899-93E6-432E-AB32-43E1AE559226}" destId="{C16E5488-1583-408F-B3DA-A14F8684F0E5}" srcOrd="0" destOrd="0" presId="urn:microsoft.com/office/officeart/2005/8/layout/bProcess3"/>
    <dgm:cxn modelId="{277056FE-1897-4B4F-9611-C32C72C4D611}" srcId="{5CE9FE53-B058-4E84-AE9B-80639F60F411}" destId="{EE197BB5-E9E5-4F1D-80B5-138E608582A9}" srcOrd="0" destOrd="0" parTransId="{BBA17AA1-48ED-4EF8-8F5B-919FCF91DFA6}" sibTransId="{EE44A29A-F464-419A-92EE-320FC24F503C}"/>
    <dgm:cxn modelId="{7381E1FF-9A21-420E-B0DC-778A93E4FE60}" type="presOf" srcId="{CB23B9D5-BCCB-4DA9-B4BC-E5D9FB182B84}" destId="{1E06069C-B7A0-4152-A449-5C909718966F}" srcOrd="1" destOrd="0" presId="urn:microsoft.com/office/officeart/2005/8/layout/bProcess3"/>
    <dgm:cxn modelId="{33F8E9A7-A8FE-431C-A8A2-82DAF9BF072D}" type="presParOf" srcId="{B8B2A599-4E30-4EC4-ADE8-AD2898205E3F}" destId="{E73647ED-516F-449F-921C-3AFACD139875}" srcOrd="0" destOrd="0" presId="urn:microsoft.com/office/officeart/2005/8/layout/bProcess3"/>
    <dgm:cxn modelId="{F0C7FFB8-D4E0-4E7B-9135-0759B88062AC}" type="presParOf" srcId="{B8B2A599-4E30-4EC4-ADE8-AD2898205E3F}" destId="{19D40BC6-4A09-467D-9C1A-1001F447913D}" srcOrd="1" destOrd="0" presId="urn:microsoft.com/office/officeart/2005/8/layout/bProcess3"/>
    <dgm:cxn modelId="{648AB74D-8EF8-4000-9E40-BD725A9DFA19}" type="presParOf" srcId="{19D40BC6-4A09-467D-9C1A-1001F447913D}" destId="{F20462FC-9EEA-4E6B-84B6-05AD0ACC0082}" srcOrd="0" destOrd="0" presId="urn:microsoft.com/office/officeart/2005/8/layout/bProcess3"/>
    <dgm:cxn modelId="{B72C861E-B988-401E-952F-F1EAA3680775}" type="presParOf" srcId="{B8B2A599-4E30-4EC4-ADE8-AD2898205E3F}" destId="{EBB0F8C8-0452-4AF9-8DD2-B30B3CC8114A}" srcOrd="2" destOrd="0" presId="urn:microsoft.com/office/officeart/2005/8/layout/bProcess3"/>
    <dgm:cxn modelId="{6CF3435C-0C1A-4741-A9E0-05D52FDD00B0}" type="presParOf" srcId="{B8B2A599-4E30-4EC4-ADE8-AD2898205E3F}" destId="{C60138C4-B222-4457-9E92-BA05940799D5}" srcOrd="3" destOrd="0" presId="urn:microsoft.com/office/officeart/2005/8/layout/bProcess3"/>
    <dgm:cxn modelId="{9D6E5669-C915-4488-8176-08D708EE74D3}" type="presParOf" srcId="{C60138C4-B222-4457-9E92-BA05940799D5}" destId="{A7312314-AD44-4094-9292-75D079CD3F96}" srcOrd="0" destOrd="0" presId="urn:microsoft.com/office/officeart/2005/8/layout/bProcess3"/>
    <dgm:cxn modelId="{107B4AF3-0B52-402D-8372-8E7B096A3444}" type="presParOf" srcId="{B8B2A599-4E30-4EC4-ADE8-AD2898205E3F}" destId="{C16E5488-1583-408F-B3DA-A14F8684F0E5}" srcOrd="4" destOrd="0" presId="urn:microsoft.com/office/officeart/2005/8/layout/bProcess3"/>
    <dgm:cxn modelId="{D260FFEC-563E-4A7B-B189-1905BFA7ECB4}" type="presParOf" srcId="{B8B2A599-4E30-4EC4-ADE8-AD2898205E3F}" destId="{4FFFCB56-A447-4AE4-AF4E-E1F5EED66C28}" srcOrd="5" destOrd="0" presId="urn:microsoft.com/office/officeart/2005/8/layout/bProcess3"/>
    <dgm:cxn modelId="{C0DDFF11-01AB-4AB3-9B09-C2CA9B529CC9}" type="presParOf" srcId="{4FFFCB56-A447-4AE4-AF4E-E1F5EED66C28}" destId="{D7176181-5CD9-4B47-8332-5E23108399DB}" srcOrd="0" destOrd="0" presId="urn:microsoft.com/office/officeart/2005/8/layout/bProcess3"/>
    <dgm:cxn modelId="{D18B2E14-CB8C-465B-B5EE-FE258B324F9B}" type="presParOf" srcId="{B8B2A599-4E30-4EC4-ADE8-AD2898205E3F}" destId="{ED45CCF0-2CD8-4BFC-A149-5576E48FC30F}" srcOrd="6" destOrd="0" presId="urn:microsoft.com/office/officeart/2005/8/layout/bProcess3"/>
    <dgm:cxn modelId="{FF90EE5D-F1A9-44EA-A60C-98E3086D6E4D}" type="presParOf" srcId="{B8B2A599-4E30-4EC4-ADE8-AD2898205E3F}" destId="{CEDB8A1A-196B-4547-A7F0-33AB9EB1D409}" srcOrd="7" destOrd="0" presId="urn:microsoft.com/office/officeart/2005/8/layout/bProcess3"/>
    <dgm:cxn modelId="{F807D760-B4FD-429E-817F-E790ED8E559F}" type="presParOf" srcId="{CEDB8A1A-196B-4547-A7F0-33AB9EB1D409}" destId="{ADAC25BC-713F-4FE1-9D29-588F4B4ECB1C}" srcOrd="0" destOrd="0" presId="urn:microsoft.com/office/officeart/2005/8/layout/bProcess3"/>
    <dgm:cxn modelId="{1D3C0B33-749E-4141-891F-612DA6B1B55D}" type="presParOf" srcId="{B8B2A599-4E30-4EC4-ADE8-AD2898205E3F}" destId="{C68754D3-3D4B-4176-8267-E650ECD276E6}" srcOrd="8" destOrd="0" presId="urn:microsoft.com/office/officeart/2005/8/layout/bProcess3"/>
    <dgm:cxn modelId="{13DD64F1-3895-47E5-94B5-38E8F81DCD75}" type="presParOf" srcId="{B8B2A599-4E30-4EC4-ADE8-AD2898205E3F}" destId="{EFFF0540-8C79-4503-B7F1-A89651D19CAC}" srcOrd="9" destOrd="0" presId="urn:microsoft.com/office/officeart/2005/8/layout/bProcess3"/>
    <dgm:cxn modelId="{00502260-BE4D-4894-96D9-4C24A85F0CA4}" type="presParOf" srcId="{EFFF0540-8C79-4503-B7F1-A89651D19CAC}" destId="{1E06069C-B7A0-4152-A449-5C909718966F}" srcOrd="0" destOrd="0" presId="urn:microsoft.com/office/officeart/2005/8/layout/bProcess3"/>
    <dgm:cxn modelId="{ED73C9ED-813E-4691-88FA-4403B249158D}" type="presParOf" srcId="{B8B2A599-4E30-4EC4-ADE8-AD2898205E3F}" destId="{077D431D-9530-4F90-98E3-BFEB18ABC924}" srcOrd="10" destOrd="0" presId="urn:microsoft.com/office/officeart/2005/8/layout/bProcess3"/>
    <dgm:cxn modelId="{079DBF3B-CA13-4869-A9EA-F619EDBDA86D}" type="presParOf" srcId="{B8B2A599-4E30-4EC4-ADE8-AD2898205E3F}" destId="{B0B4F267-C7E9-4E7B-8F15-D97E15F5288B}" srcOrd="11" destOrd="0" presId="urn:microsoft.com/office/officeart/2005/8/layout/bProcess3"/>
    <dgm:cxn modelId="{D26AC28D-A245-4684-AE45-83ACC59B0956}" type="presParOf" srcId="{B0B4F267-C7E9-4E7B-8F15-D97E15F5288B}" destId="{3BEA60A4-A234-4100-9DC5-FABB7020C57D}" srcOrd="0" destOrd="0" presId="urn:microsoft.com/office/officeart/2005/8/layout/bProcess3"/>
    <dgm:cxn modelId="{D0546206-01B9-4462-B3BB-F43068D0917E}" type="presParOf" srcId="{B8B2A599-4E30-4EC4-ADE8-AD2898205E3F}" destId="{A8D43ECD-0E61-4C61-810C-91376B7A8096}" srcOrd="12" destOrd="0" presId="urn:microsoft.com/office/officeart/2005/8/layout/bProcess3"/>
    <dgm:cxn modelId="{F568034A-E54B-4B2F-9EAF-3A3A05B2D2FC}" type="presParOf" srcId="{B8B2A599-4E30-4EC4-ADE8-AD2898205E3F}" destId="{C7F37FA2-5E59-45EF-AE31-3EA43E5F153A}" srcOrd="13" destOrd="0" presId="urn:microsoft.com/office/officeart/2005/8/layout/bProcess3"/>
    <dgm:cxn modelId="{E877CA22-5149-4636-A41F-DDB62411E8AD}" type="presParOf" srcId="{C7F37FA2-5E59-45EF-AE31-3EA43E5F153A}" destId="{DFE856A4-C663-4EF0-A2E7-080728904676}" srcOrd="0" destOrd="0" presId="urn:microsoft.com/office/officeart/2005/8/layout/bProcess3"/>
    <dgm:cxn modelId="{3459B220-B9FA-440F-8FA3-A66DA69F0FCE}" type="presParOf" srcId="{B8B2A599-4E30-4EC4-ADE8-AD2898205E3F}" destId="{192F1903-A8A3-4BFA-9008-486CB46E7A47}" srcOrd="14" destOrd="0" presId="urn:microsoft.com/office/officeart/2005/8/layout/bProcess3"/>
    <dgm:cxn modelId="{F17B64BA-D224-4485-8397-F8CA9BCDCACD}" type="presParOf" srcId="{B8B2A599-4E30-4EC4-ADE8-AD2898205E3F}" destId="{1A0BB9B9-D824-48FD-96B4-B4115017F71B}" srcOrd="15" destOrd="0" presId="urn:microsoft.com/office/officeart/2005/8/layout/bProcess3"/>
    <dgm:cxn modelId="{4D651337-B827-43A2-9138-FF067C9ECA56}" type="presParOf" srcId="{1A0BB9B9-D824-48FD-96B4-B4115017F71B}" destId="{3F33D4C9-6E00-4F16-9C2F-0F5ED012B8DC}" srcOrd="0" destOrd="0" presId="urn:microsoft.com/office/officeart/2005/8/layout/bProcess3"/>
    <dgm:cxn modelId="{9EA9A51C-94AC-49A8-AA94-DFC3FB662889}" type="presParOf" srcId="{B8B2A599-4E30-4EC4-ADE8-AD2898205E3F}" destId="{D57520EC-7417-41E7-B89E-EBF391016116}" srcOrd="16" destOrd="0" presId="urn:microsoft.com/office/officeart/2005/8/layout/bProcess3"/>
    <dgm:cxn modelId="{7CC921AF-96A5-42DC-9514-FCAD00D185F4}" type="presParOf" srcId="{B8B2A599-4E30-4EC4-ADE8-AD2898205E3F}" destId="{129D509D-E99A-4E3C-9DF9-E17E0F2E18B4}" srcOrd="17" destOrd="0" presId="urn:microsoft.com/office/officeart/2005/8/layout/bProcess3"/>
    <dgm:cxn modelId="{275D85CC-3F7A-4F49-8F69-982B8C9F8523}" type="presParOf" srcId="{129D509D-E99A-4E3C-9DF9-E17E0F2E18B4}" destId="{95152AF8-40EF-4A02-8904-82B3D8C39DE5}" srcOrd="0" destOrd="0" presId="urn:microsoft.com/office/officeart/2005/8/layout/bProcess3"/>
    <dgm:cxn modelId="{8F08330A-D623-4B2B-80DB-D469800BA649}" type="presParOf" srcId="{B8B2A599-4E30-4EC4-ADE8-AD2898205E3F}" destId="{582F92CD-213E-416B-A8B6-6404314FC03E}" srcOrd="18" destOrd="0" presId="urn:microsoft.com/office/officeart/2005/8/layout/bProcess3"/>
    <dgm:cxn modelId="{DB24521F-0DD7-490B-B2D8-B2E0554FA219}" type="presParOf" srcId="{B8B2A599-4E30-4EC4-ADE8-AD2898205E3F}" destId="{40050409-92D9-4133-80D4-C7711D2852B0}" srcOrd="19" destOrd="0" presId="urn:microsoft.com/office/officeart/2005/8/layout/bProcess3"/>
    <dgm:cxn modelId="{78DE51D9-62FB-4BF3-9AD1-DC7839C18FB4}" type="presParOf" srcId="{40050409-92D9-4133-80D4-C7711D2852B0}" destId="{19169BF2-D4F7-4BC4-9F51-06539584E944}" srcOrd="0" destOrd="0" presId="urn:microsoft.com/office/officeart/2005/8/layout/bProcess3"/>
    <dgm:cxn modelId="{AEFBA9D5-28F9-4709-AB0A-4D2C1A4530CB}" type="presParOf" srcId="{B8B2A599-4E30-4EC4-ADE8-AD2898205E3F}" destId="{C2962D18-F2B6-4221-91B6-2684780E48B2}" srcOrd="20" destOrd="0" presId="urn:microsoft.com/office/officeart/2005/8/layout/bProcess3"/>
    <dgm:cxn modelId="{50EE07A1-F76D-4A40-B6AF-5F676C92474D}" type="presParOf" srcId="{B8B2A599-4E30-4EC4-ADE8-AD2898205E3F}" destId="{3F52CFD5-6BB4-45DC-AD9B-6E174B428DF1}" srcOrd="21" destOrd="0" presId="urn:microsoft.com/office/officeart/2005/8/layout/bProcess3"/>
    <dgm:cxn modelId="{89866D86-8817-4D50-BD6D-745C76079078}" type="presParOf" srcId="{3F52CFD5-6BB4-45DC-AD9B-6E174B428DF1}" destId="{614E131F-AFAF-4D01-AA4F-A6BB4E896D98}" srcOrd="0" destOrd="0" presId="urn:microsoft.com/office/officeart/2005/8/layout/bProcess3"/>
    <dgm:cxn modelId="{4318F453-2388-4C44-A6E9-CECD402ABEE5}" type="presParOf" srcId="{B8B2A599-4E30-4EC4-ADE8-AD2898205E3F}" destId="{D2BF77AA-F020-47C8-BAFF-3117E8A20F54}" srcOrd="2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B8E72-5DD4-4855-8967-84077A0CD4B7}">
      <dsp:nvSpPr>
        <dsp:cNvPr id="0" name=""/>
        <dsp:cNvSpPr/>
      </dsp:nvSpPr>
      <dsp:spPr>
        <a:xfrm>
          <a:off x="3063316" y="2140160"/>
          <a:ext cx="1717064" cy="765725"/>
        </a:xfrm>
        <a:custGeom>
          <a:avLst/>
          <a:gdLst/>
          <a:ahLst/>
          <a:cxnLst/>
          <a:rect l="0" t="0" r="0" b="0"/>
          <a:pathLst>
            <a:path>
              <a:moveTo>
                <a:pt x="0" y="0"/>
              </a:moveTo>
              <a:lnTo>
                <a:pt x="0" y="456490"/>
              </a:lnTo>
              <a:lnTo>
                <a:pt x="1717064" y="456490"/>
              </a:lnTo>
              <a:lnTo>
                <a:pt x="1717064" y="76572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22188BA-E982-4A8B-8CB9-33FC15F68649}">
      <dsp:nvSpPr>
        <dsp:cNvPr id="0" name=""/>
        <dsp:cNvSpPr/>
      </dsp:nvSpPr>
      <dsp:spPr>
        <a:xfrm>
          <a:off x="1346252" y="2140160"/>
          <a:ext cx="1717064" cy="765725"/>
        </a:xfrm>
        <a:custGeom>
          <a:avLst/>
          <a:gdLst/>
          <a:ahLst/>
          <a:cxnLst/>
          <a:rect l="0" t="0" r="0" b="0"/>
          <a:pathLst>
            <a:path>
              <a:moveTo>
                <a:pt x="1717064" y="0"/>
              </a:moveTo>
              <a:lnTo>
                <a:pt x="1717064" y="456490"/>
              </a:lnTo>
              <a:lnTo>
                <a:pt x="0" y="456490"/>
              </a:lnTo>
              <a:lnTo>
                <a:pt x="0" y="76572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8BDFEF3-03E5-4B1B-B8DC-2D66F708F106}">
      <dsp:nvSpPr>
        <dsp:cNvPr id="0" name=""/>
        <dsp:cNvSpPr/>
      </dsp:nvSpPr>
      <dsp:spPr>
        <a:xfrm>
          <a:off x="1783471" y="814867"/>
          <a:ext cx="2559689" cy="1325293"/>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87014" numCol="1" spcCol="1270" anchor="ctr" anchorCtr="0">
          <a:noAutofit/>
        </a:bodyPr>
        <a:lstStyle/>
        <a:p>
          <a:pPr marL="0" lvl="0" indent="0" algn="ctr" defTabSz="977900">
            <a:lnSpc>
              <a:spcPct val="90000"/>
            </a:lnSpc>
            <a:spcBef>
              <a:spcPct val="0"/>
            </a:spcBef>
            <a:spcAft>
              <a:spcPct val="35000"/>
            </a:spcAft>
            <a:buNone/>
          </a:pPr>
          <a:r>
            <a:rPr lang="es-ES" sz="2200" b="1" kern="1200" dirty="0"/>
            <a:t>Artículo 45 </a:t>
          </a:r>
          <a:r>
            <a:rPr lang="es-ES" sz="2200" kern="1200" dirty="0"/>
            <a:t>Extensión automática de la Medida Cautelar</a:t>
          </a:r>
        </a:p>
      </dsp:txBody>
      <dsp:txXfrm>
        <a:off x="1783471" y="814867"/>
        <a:ext cx="2559689" cy="1325293"/>
      </dsp:txXfrm>
    </dsp:sp>
    <dsp:sp modelId="{2E2FE190-2A37-483D-8A48-487CF89B8F97}">
      <dsp:nvSpPr>
        <dsp:cNvPr id="0" name=""/>
        <dsp:cNvSpPr/>
      </dsp:nvSpPr>
      <dsp:spPr>
        <a:xfrm>
          <a:off x="2357771" y="2008763"/>
          <a:ext cx="2303720" cy="441764"/>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5880" tIns="13970" rIns="55880" bIns="13970" numCol="1" spcCol="1270" anchor="ctr" anchorCtr="0">
          <a:noAutofit/>
        </a:bodyPr>
        <a:lstStyle/>
        <a:p>
          <a:pPr marL="0" lvl="0" indent="0" algn="ctr" defTabSz="977900">
            <a:lnSpc>
              <a:spcPct val="90000"/>
            </a:lnSpc>
            <a:spcBef>
              <a:spcPct val="0"/>
            </a:spcBef>
            <a:spcAft>
              <a:spcPct val="35000"/>
            </a:spcAft>
            <a:buNone/>
          </a:pPr>
          <a:r>
            <a:rPr lang="es-CO" sz="2200" kern="1200" dirty="0"/>
            <a:t>100%</a:t>
          </a:r>
        </a:p>
      </dsp:txBody>
      <dsp:txXfrm>
        <a:off x="2357771" y="2008763"/>
        <a:ext cx="2303720" cy="441764"/>
      </dsp:txXfrm>
    </dsp:sp>
    <dsp:sp modelId="{C70B1F2C-DF92-49B2-AC5C-725740140DAC}">
      <dsp:nvSpPr>
        <dsp:cNvPr id="0" name=""/>
        <dsp:cNvSpPr/>
      </dsp:nvSpPr>
      <dsp:spPr>
        <a:xfrm>
          <a:off x="66407" y="2905886"/>
          <a:ext cx="2559689" cy="1325293"/>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87014" numCol="1" spcCol="1270" anchor="ctr" anchorCtr="0">
          <a:noAutofit/>
        </a:bodyPr>
        <a:lstStyle/>
        <a:p>
          <a:pPr marL="0" lvl="0" indent="0" algn="ctr" defTabSz="977900">
            <a:lnSpc>
              <a:spcPct val="90000"/>
            </a:lnSpc>
            <a:spcBef>
              <a:spcPct val="0"/>
            </a:spcBef>
            <a:spcAft>
              <a:spcPct val="35000"/>
            </a:spcAft>
            <a:buNone/>
          </a:pPr>
          <a:r>
            <a:rPr lang="es-CO" sz="2200" kern="1200" dirty="0"/>
            <a:t> Identificación del Inventario.</a:t>
          </a:r>
        </a:p>
      </dsp:txBody>
      <dsp:txXfrm>
        <a:off x="66407" y="2905886"/>
        <a:ext cx="2559689" cy="1325293"/>
      </dsp:txXfrm>
    </dsp:sp>
    <dsp:sp modelId="{367028B8-1536-4DC4-AF7B-2A36BC0431BB}">
      <dsp:nvSpPr>
        <dsp:cNvPr id="0" name=""/>
        <dsp:cNvSpPr/>
      </dsp:nvSpPr>
      <dsp:spPr>
        <a:xfrm>
          <a:off x="578345" y="3936670"/>
          <a:ext cx="2303720" cy="441764"/>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180" tIns="10795" rIns="43180" bIns="10795" numCol="1" spcCol="1270" anchor="ctr" anchorCtr="0">
          <a:noAutofit/>
        </a:bodyPr>
        <a:lstStyle/>
        <a:p>
          <a:pPr marL="0" lvl="0" indent="0" algn="r" defTabSz="755650">
            <a:lnSpc>
              <a:spcPct val="90000"/>
            </a:lnSpc>
            <a:spcBef>
              <a:spcPct val="0"/>
            </a:spcBef>
            <a:spcAft>
              <a:spcPct val="35000"/>
            </a:spcAft>
            <a:buNone/>
          </a:pPr>
          <a:r>
            <a:rPr lang="es-CO" sz="1700" kern="1200" dirty="0"/>
            <a:t>A cargo - Vic. Sociedades</a:t>
          </a:r>
        </a:p>
      </dsp:txBody>
      <dsp:txXfrm>
        <a:off x="578345" y="3936670"/>
        <a:ext cx="2303720" cy="441764"/>
      </dsp:txXfrm>
    </dsp:sp>
    <dsp:sp modelId="{63281070-6256-41F8-B364-E7368A98487A}">
      <dsp:nvSpPr>
        <dsp:cNvPr id="0" name=""/>
        <dsp:cNvSpPr/>
      </dsp:nvSpPr>
      <dsp:spPr>
        <a:xfrm>
          <a:off x="3500536" y="2905886"/>
          <a:ext cx="2559689" cy="1325293"/>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87014" numCol="1" spcCol="1270" anchor="ctr" anchorCtr="0">
          <a:noAutofit/>
        </a:bodyPr>
        <a:lstStyle/>
        <a:p>
          <a:pPr marL="0" lvl="0" indent="0" algn="ctr" defTabSz="977900">
            <a:lnSpc>
              <a:spcPct val="90000"/>
            </a:lnSpc>
            <a:spcBef>
              <a:spcPct val="0"/>
            </a:spcBef>
            <a:spcAft>
              <a:spcPct val="35000"/>
            </a:spcAft>
            <a:buNone/>
          </a:pPr>
          <a:r>
            <a:rPr lang="es-CO" sz="2200" kern="1200" dirty="0"/>
            <a:t>Oficios Entes competentes.</a:t>
          </a:r>
        </a:p>
      </dsp:txBody>
      <dsp:txXfrm>
        <a:off x="3500536" y="2905886"/>
        <a:ext cx="2559689" cy="1325293"/>
      </dsp:txXfrm>
    </dsp:sp>
    <dsp:sp modelId="{DF6C4CA9-B0B0-477E-8DC4-97D542794875}">
      <dsp:nvSpPr>
        <dsp:cNvPr id="0" name=""/>
        <dsp:cNvSpPr/>
      </dsp:nvSpPr>
      <dsp:spPr>
        <a:xfrm>
          <a:off x="4012474" y="3936670"/>
          <a:ext cx="2303720" cy="441764"/>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180" tIns="10795" rIns="43180" bIns="10795" numCol="1" spcCol="1270" anchor="ctr" anchorCtr="0">
          <a:noAutofit/>
        </a:bodyPr>
        <a:lstStyle/>
        <a:p>
          <a:pPr marL="0" lvl="0" indent="0" algn="r" defTabSz="755650">
            <a:lnSpc>
              <a:spcPct val="90000"/>
            </a:lnSpc>
            <a:spcBef>
              <a:spcPct val="0"/>
            </a:spcBef>
            <a:spcAft>
              <a:spcPct val="35000"/>
            </a:spcAft>
            <a:buNone/>
          </a:pPr>
          <a:r>
            <a:rPr lang="es-CO" sz="1700" kern="1200" dirty="0"/>
            <a:t>A cargo – Vic. sociedades</a:t>
          </a:r>
        </a:p>
      </dsp:txBody>
      <dsp:txXfrm>
        <a:off x="4012474" y="3936670"/>
        <a:ext cx="2303720" cy="4417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995DD-FF38-476F-9E1C-F7039CB6F86C}">
      <dsp:nvSpPr>
        <dsp:cNvPr id="0" name=""/>
        <dsp:cNvSpPr/>
      </dsp:nvSpPr>
      <dsp:spPr>
        <a:xfrm>
          <a:off x="5636197" y="988481"/>
          <a:ext cx="2652853" cy="420839"/>
        </a:xfrm>
        <a:custGeom>
          <a:avLst/>
          <a:gdLst/>
          <a:ahLst/>
          <a:cxnLst/>
          <a:rect l="0" t="0" r="0" b="0"/>
          <a:pathLst>
            <a:path>
              <a:moveTo>
                <a:pt x="0" y="0"/>
              </a:moveTo>
              <a:lnTo>
                <a:pt x="0" y="286789"/>
              </a:lnTo>
              <a:lnTo>
                <a:pt x="2652853" y="286789"/>
              </a:lnTo>
              <a:lnTo>
                <a:pt x="2652853" y="4208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034B7C-078D-4777-B31D-93F8C7012EAC}">
      <dsp:nvSpPr>
        <dsp:cNvPr id="0" name=""/>
        <dsp:cNvSpPr/>
      </dsp:nvSpPr>
      <dsp:spPr>
        <a:xfrm>
          <a:off x="5636197" y="988481"/>
          <a:ext cx="884284" cy="420839"/>
        </a:xfrm>
        <a:custGeom>
          <a:avLst/>
          <a:gdLst/>
          <a:ahLst/>
          <a:cxnLst/>
          <a:rect l="0" t="0" r="0" b="0"/>
          <a:pathLst>
            <a:path>
              <a:moveTo>
                <a:pt x="0" y="0"/>
              </a:moveTo>
              <a:lnTo>
                <a:pt x="0" y="286789"/>
              </a:lnTo>
              <a:lnTo>
                <a:pt x="884284" y="286789"/>
              </a:lnTo>
              <a:lnTo>
                <a:pt x="884284" y="4208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571D34-10D9-477C-96FC-9CD5F2B2383C}">
      <dsp:nvSpPr>
        <dsp:cNvPr id="0" name=""/>
        <dsp:cNvSpPr/>
      </dsp:nvSpPr>
      <dsp:spPr>
        <a:xfrm>
          <a:off x="4751912" y="988481"/>
          <a:ext cx="884284" cy="420839"/>
        </a:xfrm>
        <a:custGeom>
          <a:avLst/>
          <a:gdLst/>
          <a:ahLst/>
          <a:cxnLst/>
          <a:rect l="0" t="0" r="0" b="0"/>
          <a:pathLst>
            <a:path>
              <a:moveTo>
                <a:pt x="884284" y="0"/>
              </a:moveTo>
              <a:lnTo>
                <a:pt x="884284" y="286789"/>
              </a:lnTo>
              <a:lnTo>
                <a:pt x="0" y="286789"/>
              </a:lnTo>
              <a:lnTo>
                <a:pt x="0" y="4208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8795BF-8EB1-4EBE-BAF0-93945823DD74}">
      <dsp:nvSpPr>
        <dsp:cNvPr id="0" name=""/>
        <dsp:cNvSpPr/>
      </dsp:nvSpPr>
      <dsp:spPr>
        <a:xfrm>
          <a:off x="3000100" y="988481"/>
          <a:ext cx="2636097" cy="421407"/>
        </a:xfrm>
        <a:custGeom>
          <a:avLst/>
          <a:gdLst/>
          <a:ahLst/>
          <a:cxnLst/>
          <a:rect l="0" t="0" r="0" b="0"/>
          <a:pathLst>
            <a:path>
              <a:moveTo>
                <a:pt x="2636097" y="0"/>
              </a:moveTo>
              <a:lnTo>
                <a:pt x="2636097" y="287358"/>
              </a:lnTo>
              <a:lnTo>
                <a:pt x="0" y="287358"/>
              </a:lnTo>
              <a:lnTo>
                <a:pt x="0" y="4214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CB2F11-F5BD-4F40-93FD-21A292889277}">
      <dsp:nvSpPr>
        <dsp:cNvPr id="0" name=""/>
        <dsp:cNvSpPr/>
      </dsp:nvSpPr>
      <dsp:spPr>
        <a:xfrm>
          <a:off x="4633823" y="568"/>
          <a:ext cx="2004747" cy="98791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2205D40-9439-4EA3-B3D7-38708F0D9155}">
      <dsp:nvSpPr>
        <dsp:cNvPr id="0" name=""/>
        <dsp:cNvSpPr/>
      </dsp:nvSpPr>
      <dsp:spPr>
        <a:xfrm>
          <a:off x="4794602" y="153308"/>
          <a:ext cx="2004747" cy="98791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Art. 72</a:t>
          </a:r>
        </a:p>
        <a:p>
          <a:pPr marL="0" lvl="0" indent="0" algn="ctr" defTabSz="622300">
            <a:lnSpc>
              <a:spcPct val="90000"/>
            </a:lnSpc>
            <a:spcBef>
              <a:spcPct val="0"/>
            </a:spcBef>
            <a:spcAft>
              <a:spcPct val="35000"/>
            </a:spcAft>
            <a:buNone/>
          </a:pPr>
          <a:r>
            <a:rPr lang="es-CO" sz="1400" b="1" kern="1200" dirty="0"/>
            <a:t>TRANSFERENCIA DE DOMINIO</a:t>
          </a:r>
          <a:endParaRPr lang="es-CO" sz="1400" kern="1200" dirty="0"/>
        </a:p>
      </dsp:txBody>
      <dsp:txXfrm>
        <a:off x="4823537" y="182243"/>
        <a:ext cx="1946877" cy="930042"/>
      </dsp:txXfrm>
    </dsp:sp>
    <dsp:sp modelId="{5FB6DFD0-B90E-4301-AF1D-F60B6F81F864}">
      <dsp:nvSpPr>
        <dsp:cNvPr id="0" name=""/>
        <dsp:cNvSpPr/>
      </dsp:nvSpPr>
      <dsp:spPr>
        <a:xfrm>
          <a:off x="2276594" y="1409888"/>
          <a:ext cx="1447011" cy="91885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D9D215-FB8E-485A-87F2-3AFCC36B233E}">
      <dsp:nvSpPr>
        <dsp:cNvPr id="0" name=""/>
        <dsp:cNvSpPr/>
      </dsp:nvSpPr>
      <dsp:spPr>
        <a:xfrm>
          <a:off x="2437373" y="1562628"/>
          <a:ext cx="1447011" cy="9188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FRISCO</a:t>
          </a:r>
        </a:p>
        <a:p>
          <a:pPr marL="0" lvl="0" indent="0" algn="ctr" defTabSz="622300">
            <a:lnSpc>
              <a:spcPct val="90000"/>
            </a:lnSpc>
            <a:spcBef>
              <a:spcPct val="0"/>
            </a:spcBef>
            <a:spcAft>
              <a:spcPct val="35000"/>
            </a:spcAft>
            <a:buNone/>
          </a:pPr>
          <a:r>
            <a:rPr lang="es-CO" sz="1400" b="1" kern="1200" dirty="0"/>
            <a:t>COMPRADOR</a:t>
          </a:r>
        </a:p>
      </dsp:txBody>
      <dsp:txXfrm>
        <a:off x="2464285" y="1589540"/>
        <a:ext cx="1393187" cy="865028"/>
      </dsp:txXfrm>
    </dsp:sp>
    <dsp:sp modelId="{B08CB63F-283A-43A2-9959-392547A688B1}">
      <dsp:nvSpPr>
        <dsp:cNvPr id="0" name=""/>
        <dsp:cNvSpPr/>
      </dsp:nvSpPr>
      <dsp:spPr>
        <a:xfrm>
          <a:off x="4028407" y="1409320"/>
          <a:ext cx="1447011" cy="91885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350281D-2081-45B9-953B-7ED7216E8329}">
      <dsp:nvSpPr>
        <dsp:cNvPr id="0" name=""/>
        <dsp:cNvSpPr/>
      </dsp:nvSpPr>
      <dsp:spPr>
        <a:xfrm>
          <a:off x="4189186" y="1562060"/>
          <a:ext cx="1447011" cy="9188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SANEAMIENTO AUTOMÁTICO</a:t>
          </a:r>
          <a:endParaRPr lang="es-CO" sz="1400" kern="1200" dirty="0"/>
        </a:p>
      </dsp:txBody>
      <dsp:txXfrm>
        <a:off x="4216098" y="1588972"/>
        <a:ext cx="1393187" cy="865028"/>
      </dsp:txXfrm>
    </dsp:sp>
    <dsp:sp modelId="{BB43C07C-92CE-4B2C-BC3B-6577D7486163}">
      <dsp:nvSpPr>
        <dsp:cNvPr id="0" name=""/>
        <dsp:cNvSpPr/>
      </dsp:nvSpPr>
      <dsp:spPr>
        <a:xfrm>
          <a:off x="5796976" y="1409320"/>
          <a:ext cx="1447011" cy="91885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ED4105E-EB01-44BD-A51A-9A583A581FD0}">
      <dsp:nvSpPr>
        <dsp:cNvPr id="0" name=""/>
        <dsp:cNvSpPr/>
      </dsp:nvSpPr>
      <dsp:spPr>
        <a:xfrm>
          <a:off x="5957755" y="1562060"/>
          <a:ext cx="1447011" cy="9188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Venta Masiva </a:t>
          </a:r>
        </a:p>
      </dsp:txBody>
      <dsp:txXfrm>
        <a:off x="5984667" y="1588972"/>
        <a:ext cx="1393187" cy="865028"/>
      </dsp:txXfrm>
    </dsp:sp>
    <dsp:sp modelId="{1747C67E-A52A-490E-98C4-B6239974B99F}">
      <dsp:nvSpPr>
        <dsp:cNvPr id="0" name=""/>
        <dsp:cNvSpPr/>
      </dsp:nvSpPr>
      <dsp:spPr>
        <a:xfrm>
          <a:off x="7565545" y="1409320"/>
          <a:ext cx="1447011" cy="91885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D160657-86B5-49DA-A942-AC93C47BEC44}">
      <dsp:nvSpPr>
        <dsp:cNvPr id="0" name=""/>
        <dsp:cNvSpPr/>
      </dsp:nvSpPr>
      <dsp:spPr>
        <a:xfrm>
          <a:off x="7726324" y="1562060"/>
          <a:ext cx="1447011" cy="9188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Enajenación Temprana</a:t>
          </a:r>
        </a:p>
      </dsp:txBody>
      <dsp:txXfrm>
        <a:off x="7753236" y="1588972"/>
        <a:ext cx="1393187" cy="8650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C688E-F271-49DD-911A-903B43A027EF}">
      <dsp:nvSpPr>
        <dsp:cNvPr id="0" name=""/>
        <dsp:cNvSpPr/>
      </dsp:nvSpPr>
      <dsp:spPr>
        <a:xfrm>
          <a:off x="0" y="0"/>
          <a:ext cx="2483672" cy="1135185"/>
        </a:xfrm>
        <a:prstGeom prst="chevron">
          <a:avLst/>
        </a:prstGeom>
        <a:solidFill>
          <a:schemeClr val="lt1">
            <a:hueOff val="0"/>
            <a:satOff val="0"/>
            <a:lumOff val="0"/>
            <a:alphaOff val="0"/>
          </a:schemeClr>
        </a:solidFill>
        <a:ln w="381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CO" sz="1400" b="1" kern="1200" dirty="0"/>
            <a:t>ACTIVIDADES</a:t>
          </a:r>
        </a:p>
        <a:p>
          <a:pPr marL="0" lvl="0" indent="0" algn="ctr" defTabSz="622300">
            <a:lnSpc>
              <a:spcPct val="90000"/>
            </a:lnSpc>
            <a:spcBef>
              <a:spcPct val="0"/>
            </a:spcBef>
            <a:spcAft>
              <a:spcPct val="35000"/>
            </a:spcAft>
            <a:buNone/>
          </a:pPr>
          <a:r>
            <a:rPr lang="es-CO" sz="1400" b="1" kern="1200" dirty="0"/>
            <a:t>Vic. Jurídica </a:t>
          </a:r>
        </a:p>
      </dsp:txBody>
      <dsp:txXfrm>
        <a:off x="567593" y="0"/>
        <a:ext cx="1348487" cy="1135185"/>
      </dsp:txXfrm>
    </dsp:sp>
    <dsp:sp modelId="{E5B57FA0-84EC-4BE1-AE7A-171BD93A643A}">
      <dsp:nvSpPr>
        <dsp:cNvPr id="0" name=""/>
        <dsp:cNvSpPr/>
      </dsp:nvSpPr>
      <dsp:spPr>
        <a:xfrm>
          <a:off x="2354228" y="0"/>
          <a:ext cx="5247191" cy="1135185"/>
        </a:xfrm>
        <a:prstGeom prst="chevron">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just" defTabSz="622300">
            <a:lnSpc>
              <a:spcPct val="90000"/>
            </a:lnSpc>
            <a:spcBef>
              <a:spcPct val="0"/>
            </a:spcBef>
            <a:spcAft>
              <a:spcPct val="35000"/>
            </a:spcAft>
            <a:buNone/>
          </a:pPr>
          <a:r>
            <a:rPr lang="es-CO" sz="1400" kern="1200" dirty="0"/>
            <a:t>Solicitar la creación del Código Registral (Jurídica). </a:t>
          </a:r>
        </a:p>
        <a:p>
          <a:pPr marL="0" lvl="0" indent="0" algn="just" defTabSz="622300">
            <a:lnSpc>
              <a:spcPct val="90000"/>
            </a:lnSpc>
            <a:spcBef>
              <a:spcPct val="0"/>
            </a:spcBef>
            <a:spcAft>
              <a:spcPct val="35000"/>
            </a:spcAft>
            <a:buNone/>
          </a:pPr>
          <a:r>
            <a:rPr lang="es-CO" sz="1400" kern="1200" dirty="0"/>
            <a:t>(Resolución 7159 del 10 de junio de 2019) </a:t>
          </a:r>
        </a:p>
      </dsp:txBody>
      <dsp:txXfrm>
        <a:off x="2921821" y="0"/>
        <a:ext cx="4112006" cy="1135185"/>
      </dsp:txXfrm>
    </dsp:sp>
    <dsp:sp modelId="{5ADAD492-0718-4BA7-B28E-F69BB98A274D}">
      <dsp:nvSpPr>
        <dsp:cNvPr id="0" name=""/>
        <dsp:cNvSpPr/>
      </dsp:nvSpPr>
      <dsp:spPr>
        <a:xfrm>
          <a:off x="6185026" y="0"/>
          <a:ext cx="3786945" cy="1135185"/>
        </a:xfrm>
        <a:prstGeom prst="chevron">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just" defTabSz="622300">
            <a:lnSpc>
              <a:spcPct val="90000"/>
            </a:lnSpc>
            <a:spcBef>
              <a:spcPct val="0"/>
            </a:spcBef>
            <a:spcAft>
              <a:spcPct val="35000"/>
            </a:spcAft>
            <a:buNone/>
          </a:pPr>
          <a:r>
            <a:rPr lang="es-CO" sz="1400" kern="1200" dirty="0"/>
            <a:t>Solicitar Instrucción o Circular a Superintendencia de Notariado y Registro (Jurídica)</a:t>
          </a:r>
        </a:p>
      </dsp:txBody>
      <dsp:txXfrm>
        <a:off x="6752619" y="0"/>
        <a:ext cx="2651760" cy="11351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4B7C-078D-4777-B31D-93F8C7012EAC}">
      <dsp:nvSpPr>
        <dsp:cNvPr id="0" name=""/>
        <dsp:cNvSpPr/>
      </dsp:nvSpPr>
      <dsp:spPr>
        <a:xfrm>
          <a:off x="6061109" y="1105517"/>
          <a:ext cx="2651773" cy="470905"/>
        </a:xfrm>
        <a:custGeom>
          <a:avLst/>
          <a:gdLst/>
          <a:ahLst/>
          <a:cxnLst/>
          <a:rect l="0" t="0" r="0" b="0"/>
          <a:pathLst>
            <a:path>
              <a:moveTo>
                <a:pt x="0" y="0"/>
              </a:moveTo>
              <a:lnTo>
                <a:pt x="0" y="320908"/>
              </a:lnTo>
              <a:lnTo>
                <a:pt x="2651773" y="320908"/>
              </a:lnTo>
              <a:lnTo>
                <a:pt x="2651773" y="470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40D751-4148-4455-8CE4-DC973A87EF5D}">
      <dsp:nvSpPr>
        <dsp:cNvPr id="0" name=""/>
        <dsp:cNvSpPr/>
      </dsp:nvSpPr>
      <dsp:spPr>
        <a:xfrm>
          <a:off x="5914842" y="1105517"/>
          <a:ext cx="146266" cy="470905"/>
        </a:xfrm>
        <a:custGeom>
          <a:avLst/>
          <a:gdLst/>
          <a:ahLst/>
          <a:cxnLst/>
          <a:rect l="0" t="0" r="0" b="0"/>
          <a:pathLst>
            <a:path>
              <a:moveTo>
                <a:pt x="146266" y="0"/>
              </a:moveTo>
              <a:lnTo>
                <a:pt x="146266" y="320908"/>
              </a:lnTo>
              <a:lnTo>
                <a:pt x="0" y="320908"/>
              </a:lnTo>
              <a:lnTo>
                <a:pt x="0" y="470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8795BF-8EB1-4EBE-BAF0-93945823DD74}">
      <dsp:nvSpPr>
        <dsp:cNvPr id="0" name=""/>
        <dsp:cNvSpPr/>
      </dsp:nvSpPr>
      <dsp:spPr>
        <a:xfrm>
          <a:off x="3281819" y="1105517"/>
          <a:ext cx="2779290" cy="535988"/>
        </a:xfrm>
        <a:custGeom>
          <a:avLst/>
          <a:gdLst/>
          <a:ahLst/>
          <a:cxnLst/>
          <a:rect l="0" t="0" r="0" b="0"/>
          <a:pathLst>
            <a:path>
              <a:moveTo>
                <a:pt x="2779290" y="0"/>
              </a:moveTo>
              <a:lnTo>
                <a:pt x="2779290" y="385991"/>
              </a:lnTo>
              <a:lnTo>
                <a:pt x="0" y="385991"/>
              </a:lnTo>
              <a:lnTo>
                <a:pt x="0" y="5359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CB2F11-F5BD-4F40-93FD-21A292889277}">
      <dsp:nvSpPr>
        <dsp:cNvPr id="0" name=""/>
        <dsp:cNvSpPr/>
      </dsp:nvSpPr>
      <dsp:spPr>
        <a:xfrm>
          <a:off x="4939485" y="74"/>
          <a:ext cx="2243247" cy="110544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2205D40-9439-4EA3-B3D7-38708F0D9155}">
      <dsp:nvSpPr>
        <dsp:cNvPr id="0" name=""/>
        <dsp:cNvSpPr/>
      </dsp:nvSpPr>
      <dsp:spPr>
        <a:xfrm>
          <a:off x="5119392" y="170986"/>
          <a:ext cx="2243247" cy="11054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Art. 72  </a:t>
          </a:r>
        </a:p>
        <a:p>
          <a:pPr marL="0" lvl="0" indent="0" algn="ctr" defTabSz="622300">
            <a:lnSpc>
              <a:spcPct val="90000"/>
            </a:lnSpc>
            <a:spcBef>
              <a:spcPct val="0"/>
            </a:spcBef>
            <a:spcAft>
              <a:spcPct val="35000"/>
            </a:spcAft>
            <a:buNone/>
          </a:pPr>
          <a:r>
            <a:rPr lang="es-CO" sz="1400" b="1" kern="1200" dirty="0"/>
            <a:t>FACTORES ECONOMÉTRICOS</a:t>
          </a:r>
        </a:p>
      </dsp:txBody>
      <dsp:txXfrm>
        <a:off x="5151769" y="203363"/>
        <a:ext cx="2178493" cy="1040689"/>
      </dsp:txXfrm>
    </dsp:sp>
    <dsp:sp modelId="{5FB6DFD0-B90E-4301-AF1D-F60B6F81F864}">
      <dsp:nvSpPr>
        <dsp:cNvPr id="0" name=""/>
        <dsp:cNvSpPr/>
      </dsp:nvSpPr>
      <dsp:spPr>
        <a:xfrm>
          <a:off x="2212761" y="1641506"/>
          <a:ext cx="2138115" cy="155883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D9D215-FB8E-485A-87F2-3AFCC36B233E}">
      <dsp:nvSpPr>
        <dsp:cNvPr id="0" name=""/>
        <dsp:cNvSpPr/>
      </dsp:nvSpPr>
      <dsp:spPr>
        <a:xfrm>
          <a:off x="2392667" y="1812417"/>
          <a:ext cx="2138115" cy="15588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solidFill>
                <a:schemeClr val="tx1"/>
              </a:solidFill>
            </a:rPr>
            <a:t>Metodología -Valorización factores Econométricos</a:t>
          </a:r>
        </a:p>
        <a:p>
          <a:pPr marL="0" lvl="0" indent="0" algn="ctr" defTabSz="622300">
            <a:lnSpc>
              <a:spcPct val="90000"/>
            </a:lnSpc>
            <a:spcBef>
              <a:spcPct val="0"/>
            </a:spcBef>
            <a:spcAft>
              <a:spcPct val="35000"/>
            </a:spcAft>
            <a:buNone/>
          </a:pPr>
          <a:r>
            <a:rPr lang="es-CO" sz="1400" kern="1200" dirty="0">
              <a:solidFill>
                <a:schemeClr val="tx1"/>
              </a:solidFill>
            </a:rPr>
            <a:t>Venta Masiva</a:t>
          </a:r>
          <a:endParaRPr lang="es-CO" sz="1400" kern="1200" dirty="0"/>
        </a:p>
      </dsp:txBody>
      <dsp:txXfrm>
        <a:off x="2438324" y="1858074"/>
        <a:ext cx="2046801" cy="1467519"/>
      </dsp:txXfrm>
    </dsp:sp>
    <dsp:sp modelId="{47E7359D-8260-43EC-9527-D8C2A079ADB2}">
      <dsp:nvSpPr>
        <dsp:cNvPr id="0" name=""/>
        <dsp:cNvSpPr/>
      </dsp:nvSpPr>
      <dsp:spPr>
        <a:xfrm>
          <a:off x="4691940" y="1576423"/>
          <a:ext cx="2445804" cy="149014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DB9487A-35F9-47C0-B2F1-46057F4E5F9F}">
      <dsp:nvSpPr>
        <dsp:cNvPr id="0" name=""/>
        <dsp:cNvSpPr/>
      </dsp:nvSpPr>
      <dsp:spPr>
        <a:xfrm>
          <a:off x="4871847" y="1747334"/>
          <a:ext cx="2445804" cy="14901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tx1"/>
              </a:solidFill>
            </a:rPr>
            <a:t>Actividad</a:t>
          </a:r>
        </a:p>
        <a:p>
          <a:pPr marL="0" lvl="0" indent="0" algn="ctr" defTabSz="622300">
            <a:lnSpc>
              <a:spcPct val="90000"/>
            </a:lnSpc>
            <a:spcBef>
              <a:spcPct val="0"/>
            </a:spcBef>
            <a:spcAft>
              <a:spcPct val="35000"/>
            </a:spcAft>
            <a:buNone/>
          </a:pPr>
          <a:r>
            <a:rPr lang="es-CO" sz="1400" kern="1200" dirty="0">
              <a:solidFill>
                <a:schemeClr val="tx1"/>
              </a:solidFill>
            </a:rPr>
            <a:t>Diseño de metodología por parte de la Gerencia Técnica</a:t>
          </a:r>
          <a:endParaRPr lang="es-CO" sz="1400" kern="1200" dirty="0"/>
        </a:p>
      </dsp:txBody>
      <dsp:txXfrm>
        <a:off x="4915492" y="1790979"/>
        <a:ext cx="2358514" cy="1402851"/>
      </dsp:txXfrm>
    </dsp:sp>
    <dsp:sp modelId="{BB43C07C-92CE-4B2C-BC3B-6577D7486163}">
      <dsp:nvSpPr>
        <dsp:cNvPr id="0" name=""/>
        <dsp:cNvSpPr/>
      </dsp:nvSpPr>
      <dsp:spPr>
        <a:xfrm>
          <a:off x="7497558" y="1576423"/>
          <a:ext cx="2430649" cy="1699733"/>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ED4105E-EB01-44BD-A51A-9A583A581FD0}">
      <dsp:nvSpPr>
        <dsp:cNvPr id="0" name=""/>
        <dsp:cNvSpPr/>
      </dsp:nvSpPr>
      <dsp:spPr>
        <a:xfrm>
          <a:off x="7677465" y="1747334"/>
          <a:ext cx="2430649" cy="169973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solidFill>
                <a:schemeClr val="tx1"/>
              </a:solidFill>
            </a:rPr>
            <a:t>Se debe incorporar las variables en el Decreto Reglamentario.</a:t>
          </a:r>
        </a:p>
        <a:p>
          <a:pPr marL="0" lvl="0" indent="0" algn="ctr" defTabSz="622300">
            <a:lnSpc>
              <a:spcPct val="90000"/>
            </a:lnSpc>
            <a:spcBef>
              <a:spcPct val="0"/>
            </a:spcBef>
            <a:spcAft>
              <a:spcPct val="35000"/>
            </a:spcAft>
            <a:buNone/>
          </a:pPr>
          <a:r>
            <a:rPr lang="es-CO" sz="1400" kern="1200" dirty="0">
              <a:solidFill>
                <a:schemeClr val="tx1"/>
              </a:solidFill>
            </a:rPr>
            <a:t>(Gerencia Técnica)</a:t>
          </a:r>
          <a:endParaRPr lang="es-CO" sz="1400" kern="1200" dirty="0"/>
        </a:p>
      </dsp:txBody>
      <dsp:txXfrm>
        <a:off x="7727248" y="1797117"/>
        <a:ext cx="2331083" cy="16001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995DD-FF38-476F-9E1C-F7039CB6F86C}">
      <dsp:nvSpPr>
        <dsp:cNvPr id="0" name=""/>
        <dsp:cNvSpPr/>
      </dsp:nvSpPr>
      <dsp:spPr>
        <a:xfrm>
          <a:off x="5703757" y="958697"/>
          <a:ext cx="2571264" cy="407896"/>
        </a:xfrm>
        <a:custGeom>
          <a:avLst/>
          <a:gdLst/>
          <a:ahLst/>
          <a:cxnLst/>
          <a:rect l="0" t="0" r="0" b="0"/>
          <a:pathLst>
            <a:path>
              <a:moveTo>
                <a:pt x="0" y="0"/>
              </a:moveTo>
              <a:lnTo>
                <a:pt x="0" y="277969"/>
              </a:lnTo>
              <a:lnTo>
                <a:pt x="2571264" y="277969"/>
              </a:lnTo>
              <a:lnTo>
                <a:pt x="2571264" y="4078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034B7C-078D-4777-B31D-93F8C7012EAC}">
      <dsp:nvSpPr>
        <dsp:cNvPr id="0" name=""/>
        <dsp:cNvSpPr/>
      </dsp:nvSpPr>
      <dsp:spPr>
        <a:xfrm>
          <a:off x="5703757" y="958697"/>
          <a:ext cx="857088" cy="407896"/>
        </a:xfrm>
        <a:custGeom>
          <a:avLst/>
          <a:gdLst/>
          <a:ahLst/>
          <a:cxnLst/>
          <a:rect l="0" t="0" r="0" b="0"/>
          <a:pathLst>
            <a:path>
              <a:moveTo>
                <a:pt x="0" y="0"/>
              </a:moveTo>
              <a:lnTo>
                <a:pt x="0" y="277969"/>
              </a:lnTo>
              <a:lnTo>
                <a:pt x="857088" y="277969"/>
              </a:lnTo>
              <a:lnTo>
                <a:pt x="857088" y="4078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40D751-4148-4455-8CE4-DC973A87EF5D}">
      <dsp:nvSpPr>
        <dsp:cNvPr id="0" name=""/>
        <dsp:cNvSpPr/>
      </dsp:nvSpPr>
      <dsp:spPr>
        <a:xfrm>
          <a:off x="4846669" y="958697"/>
          <a:ext cx="857088" cy="407896"/>
        </a:xfrm>
        <a:custGeom>
          <a:avLst/>
          <a:gdLst/>
          <a:ahLst/>
          <a:cxnLst/>
          <a:rect l="0" t="0" r="0" b="0"/>
          <a:pathLst>
            <a:path>
              <a:moveTo>
                <a:pt x="857088" y="0"/>
              </a:moveTo>
              <a:lnTo>
                <a:pt x="857088" y="277969"/>
              </a:lnTo>
              <a:lnTo>
                <a:pt x="0" y="277969"/>
              </a:lnTo>
              <a:lnTo>
                <a:pt x="0" y="4078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8795BF-8EB1-4EBE-BAF0-93945823DD74}">
      <dsp:nvSpPr>
        <dsp:cNvPr id="0" name=""/>
        <dsp:cNvSpPr/>
      </dsp:nvSpPr>
      <dsp:spPr>
        <a:xfrm>
          <a:off x="3148734" y="958697"/>
          <a:ext cx="2555023" cy="409064"/>
        </a:xfrm>
        <a:custGeom>
          <a:avLst/>
          <a:gdLst/>
          <a:ahLst/>
          <a:cxnLst/>
          <a:rect l="0" t="0" r="0" b="0"/>
          <a:pathLst>
            <a:path>
              <a:moveTo>
                <a:pt x="2555023" y="0"/>
              </a:moveTo>
              <a:lnTo>
                <a:pt x="2555023" y="279137"/>
              </a:lnTo>
              <a:lnTo>
                <a:pt x="0" y="279137"/>
              </a:lnTo>
              <a:lnTo>
                <a:pt x="0" y="409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CB2F11-F5BD-4F40-93FD-21A292889277}">
      <dsp:nvSpPr>
        <dsp:cNvPr id="0" name=""/>
        <dsp:cNvSpPr/>
      </dsp:nvSpPr>
      <dsp:spPr>
        <a:xfrm>
          <a:off x="4732212" y="1168"/>
          <a:ext cx="1943090" cy="95752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2205D40-9439-4EA3-B3D7-38708F0D9155}">
      <dsp:nvSpPr>
        <dsp:cNvPr id="0" name=""/>
        <dsp:cNvSpPr/>
      </dsp:nvSpPr>
      <dsp:spPr>
        <a:xfrm>
          <a:off x="4888046" y="149210"/>
          <a:ext cx="1943090" cy="9575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Art. 72</a:t>
          </a:r>
        </a:p>
        <a:p>
          <a:pPr marL="0" lvl="0" indent="0" algn="ctr" defTabSz="622300">
            <a:lnSpc>
              <a:spcPct val="90000"/>
            </a:lnSpc>
            <a:spcBef>
              <a:spcPct val="0"/>
            </a:spcBef>
            <a:spcAft>
              <a:spcPct val="35000"/>
            </a:spcAft>
            <a:buNone/>
          </a:pPr>
          <a:r>
            <a:rPr lang="es-CO" sz="1400" kern="1200" dirty="0"/>
            <a:t>TERMINACIÓN ANTICIPADA DE CONTRATOS</a:t>
          </a:r>
        </a:p>
      </dsp:txBody>
      <dsp:txXfrm>
        <a:off x="4916091" y="177255"/>
        <a:ext cx="1887000" cy="901439"/>
      </dsp:txXfrm>
    </dsp:sp>
    <dsp:sp modelId="{5FB6DFD0-B90E-4301-AF1D-F60B6F81F864}">
      <dsp:nvSpPr>
        <dsp:cNvPr id="0" name=""/>
        <dsp:cNvSpPr/>
      </dsp:nvSpPr>
      <dsp:spPr>
        <a:xfrm>
          <a:off x="2447480" y="1367761"/>
          <a:ext cx="1402507" cy="8905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6D9D215-FB8E-485A-87F2-3AFCC36B233E}">
      <dsp:nvSpPr>
        <dsp:cNvPr id="0" name=""/>
        <dsp:cNvSpPr/>
      </dsp:nvSpPr>
      <dsp:spPr>
        <a:xfrm>
          <a:off x="2603314" y="1515804"/>
          <a:ext cx="1402507" cy="89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Condiciones del Mercado no acordes	</a:t>
          </a:r>
        </a:p>
      </dsp:txBody>
      <dsp:txXfrm>
        <a:off x="2629399" y="1541889"/>
        <a:ext cx="1350337" cy="838422"/>
      </dsp:txXfrm>
    </dsp:sp>
    <dsp:sp modelId="{47E7359D-8260-43EC-9527-D8C2A079ADB2}">
      <dsp:nvSpPr>
        <dsp:cNvPr id="0" name=""/>
        <dsp:cNvSpPr/>
      </dsp:nvSpPr>
      <dsp:spPr>
        <a:xfrm>
          <a:off x="4145415" y="1366593"/>
          <a:ext cx="1402507" cy="8905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DB9487A-35F9-47C0-B2F1-46057F4E5F9F}">
      <dsp:nvSpPr>
        <dsp:cNvPr id="0" name=""/>
        <dsp:cNvSpPr/>
      </dsp:nvSpPr>
      <dsp:spPr>
        <a:xfrm>
          <a:off x="4301250" y="1514636"/>
          <a:ext cx="1402507" cy="89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Destinación Definitiva </a:t>
          </a:r>
          <a:endParaRPr lang="es-CO" sz="1400" kern="1200" dirty="0"/>
        </a:p>
      </dsp:txBody>
      <dsp:txXfrm>
        <a:off x="4327335" y="1540721"/>
        <a:ext cx="1350337" cy="838422"/>
      </dsp:txXfrm>
    </dsp:sp>
    <dsp:sp modelId="{BB43C07C-92CE-4B2C-BC3B-6577D7486163}">
      <dsp:nvSpPr>
        <dsp:cNvPr id="0" name=""/>
        <dsp:cNvSpPr/>
      </dsp:nvSpPr>
      <dsp:spPr>
        <a:xfrm>
          <a:off x="5859592" y="1366593"/>
          <a:ext cx="1402507" cy="8905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ED4105E-EB01-44BD-A51A-9A583A581FD0}">
      <dsp:nvSpPr>
        <dsp:cNvPr id="0" name=""/>
        <dsp:cNvSpPr/>
      </dsp:nvSpPr>
      <dsp:spPr>
        <a:xfrm>
          <a:off x="6015426" y="1514636"/>
          <a:ext cx="1402507" cy="89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No cumple con la metodología de administración del FRISCO</a:t>
          </a:r>
          <a:endParaRPr lang="es-CO" sz="1400" kern="1200" dirty="0"/>
        </a:p>
      </dsp:txBody>
      <dsp:txXfrm>
        <a:off x="6041511" y="1540721"/>
        <a:ext cx="1350337" cy="838422"/>
      </dsp:txXfrm>
    </dsp:sp>
    <dsp:sp modelId="{1747C67E-A52A-490E-98C4-B6239974B99F}">
      <dsp:nvSpPr>
        <dsp:cNvPr id="0" name=""/>
        <dsp:cNvSpPr/>
      </dsp:nvSpPr>
      <dsp:spPr>
        <a:xfrm>
          <a:off x="7573768" y="1366593"/>
          <a:ext cx="1402507" cy="890592"/>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D160657-86B5-49DA-A942-AC93C47BEC44}">
      <dsp:nvSpPr>
        <dsp:cNvPr id="0" name=""/>
        <dsp:cNvSpPr/>
      </dsp:nvSpPr>
      <dsp:spPr>
        <a:xfrm>
          <a:off x="7729602" y="1514636"/>
          <a:ext cx="1402507" cy="89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Facultades de Policía Administrativa </a:t>
          </a:r>
          <a:endParaRPr lang="es-CO" sz="1400" kern="1200" dirty="0"/>
        </a:p>
      </dsp:txBody>
      <dsp:txXfrm>
        <a:off x="7755687" y="1540721"/>
        <a:ext cx="1350337" cy="8384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C688E-F271-49DD-911A-903B43A027EF}">
      <dsp:nvSpPr>
        <dsp:cNvPr id="0" name=""/>
        <dsp:cNvSpPr/>
      </dsp:nvSpPr>
      <dsp:spPr>
        <a:xfrm>
          <a:off x="0" y="164569"/>
          <a:ext cx="2572055" cy="978257"/>
        </a:xfrm>
        <a:prstGeom prst="chevron">
          <a:avLst/>
        </a:prstGeom>
        <a:solidFill>
          <a:schemeClr val="lt1">
            <a:hueOff val="0"/>
            <a:satOff val="0"/>
            <a:lumOff val="0"/>
            <a:alphaOff val="0"/>
          </a:schemeClr>
        </a:solidFill>
        <a:ln w="381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es-CO" sz="1000" kern="1200" dirty="0"/>
            <a:t>Áreas Encargadas </a:t>
          </a:r>
        </a:p>
        <a:p>
          <a:pPr marL="0" lvl="0" indent="0" algn="ctr" defTabSz="444500">
            <a:lnSpc>
              <a:spcPct val="90000"/>
            </a:lnSpc>
            <a:spcBef>
              <a:spcPct val="0"/>
            </a:spcBef>
            <a:spcAft>
              <a:spcPct val="35000"/>
            </a:spcAft>
            <a:buNone/>
          </a:pPr>
          <a:r>
            <a:rPr lang="es-CO" sz="1000" kern="1200" dirty="0"/>
            <a:t>Vic. Bienes Inmuebles</a:t>
          </a:r>
        </a:p>
        <a:p>
          <a:pPr marL="0" lvl="0" indent="0" algn="ctr" defTabSz="444500">
            <a:lnSpc>
              <a:spcPct val="90000"/>
            </a:lnSpc>
            <a:spcBef>
              <a:spcPct val="0"/>
            </a:spcBef>
            <a:spcAft>
              <a:spcPct val="35000"/>
            </a:spcAft>
            <a:buNone/>
          </a:pPr>
          <a:r>
            <a:rPr lang="es-CO" sz="1000" kern="1200" dirty="0"/>
            <a:t>Vic. jurídica</a:t>
          </a:r>
        </a:p>
        <a:p>
          <a:pPr marL="0" lvl="0" indent="0" algn="ctr" defTabSz="444500">
            <a:lnSpc>
              <a:spcPct val="90000"/>
            </a:lnSpc>
            <a:spcBef>
              <a:spcPct val="0"/>
            </a:spcBef>
            <a:spcAft>
              <a:spcPct val="35000"/>
            </a:spcAft>
            <a:buNone/>
          </a:pPr>
          <a:r>
            <a:rPr lang="es-CO" sz="1000" kern="1200" dirty="0"/>
            <a:t>Ger. Comercial</a:t>
          </a:r>
        </a:p>
        <a:p>
          <a:pPr marL="0" lvl="0" indent="0" algn="ctr" defTabSz="444500">
            <a:lnSpc>
              <a:spcPct val="90000"/>
            </a:lnSpc>
            <a:spcBef>
              <a:spcPct val="0"/>
            </a:spcBef>
            <a:spcAft>
              <a:spcPct val="35000"/>
            </a:spcAft>
            <a:buNone/>
          </a:pPr>
          <a:r>
            <a:rPr lang="es-CO" sz="1000" kern="1200" dirty="0"/>
            <a:t>Ger. Inmuebles</a:t>
          </a:r>
          <a:endParaRPr lang="es-CO" sz="900" kern="1200" dirty="0"/>
        </a:p>
      </dsp:txBody>
      <dsp:txXfrm>
        <a:off x="489129" y="164569"/>
        <a:ext cx="1593798" cy="978257"/>
      </dsp:txXfrm>
    </dsp:sp>
    <dsp:sp modelId="{E5B57FA0-84EC-4BE1-AE7A-171BD93A643A}">
      <dsp:nvSpPr>
        <dsp:cNvPr id="0" name=""/>
        <dsp:cNvSpPr/>
      </dsp:nvSpPr>
      <dsp:spPr>
        <a:xfrm>
          <a:off x="2322928" y="216286"/>
          <a:ext cx="2528241" cy="824277"/>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CO" sz="1400" kern="1200" dirty="0"/>
            <a:t>Identificación del Inventario</a:t>
          </a:r>
        </a:p>
      </dsp:txBody>
      <dsp:txXfrm>
        <a:off x="2735067" y="216286"/>
        <a:ext cx="1703964" cy="824277"/>
      </dsp:txXfrm>
    </dsp:sp>
    <dsp:sp modelId="{2F42EA13-7275-4E79-8742-56D39DF0E259}">
      <dsp:nvSpPr>
        <dsp:cNvPr id="0" name=""/>
        <dsp:cNvSpPr/>
      </dsp:nvSpPr>
      <dsp:spPr>
        <a:xfrm>
          <a:off x="4598346" y="216286"/>
          <a:ext cx="3160832" cy="824277"/>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s-CO" sz="1400" kern="1200" dirty="0"/>
            <a:t>Plan de trabajo Desalojos</a:t>
          </a:r>
        </a:p>
        <a:p>
          <a:pPr marL="0" lvl="0" indent="0" algn="ctr" defTabSz="622300">
            <a:lnSpc>
              <a:spcPct val="90000"/>
            </a:lnSpc>
            <a:spcBef>
              <a:spcPct val="0"/>
            </a:spcBef>
            <a:spcAft>
              <a:spcPct val="35000"/>
            </a:spcAft>
            <a:buNone/>
          </a:pPr>
          <a:r>
            <a:rPr lang="es-CO" sz="1400" kern="1200" dirty="0"/>
            <a:t>Identificación Inventario </a:t>
          </a:r>
        </a:p>
        <a:p>
          <a:pPr marL="0" lvl="0" indent="0" algn="ctr" defTabSz="622300">
            <a:lnSpc>
              <a:spcPct val="90000"/>
            </a:lnSpc>
            <a:spcBef>
              <a:spcPct val="0"/>
            </a:spcBef>
            <a:spcAft>
              <a:spcPct val="35000"/>
            </a:spcAft>
            <a:buNone/>
          </a:pPr>
          <a:r>
            <a:rPr lang="es-CO" sz="1400" kern="1200" dirty="0"/>
            <a:t>Proferir Resoluciones</a:t>
          </a:r>
        </a:p>
      </dsp:txBody>
      <dsp:txXfrm>
        <a:off x="5010485" y="216286"/>
        <a:ext cx="2336555" cy="8242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A08FD-3B53-4E29-BFFB-EE83E9F84E65}">
      <dsp:nvSpPr>
        <dsp:cNvPr id="0" name=""/>
        <dsp:cNvSpPr/>
      </dsp:nvSpPr>
      <dsp:spPr>
        <a:xfrm>
          <a:off x="0" y="386588"/>
          <a:ext cx="2653453" cy="315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b="1" kern="1200" dirty="0">
              <a:highlight>
                <a:srgbClr val="FFFF00"/>
              </a:highlight>
            </a:rPr>
            <a:t>REQUIERE REGLAMENTACIÓN </a:t>
          </a:r>
        </a:p>
      </dsp:txBody>
      <dsp:txXfrm>
        <a:off x="0" y="386588"/>
        <a:ext cx="2653453" cy="315873"/>
      </dsp:txXfrm>
    </dsp:sp>
    <dsp:sp modelId="{7D416EDA-B33D-4DF8-9836-E6D121B62231}">
      <dsp:nvSpPr>
        <dsp:cNvPr id="0" name=""/>
        <dsp:cNvSpPr/>
      </dsp:nvSpPr>
      <dsp:spPr>
        <a:xfrm>
          <a:off x="0" y="115547"/>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EEF3936-6F65-4B9C-9D87-2BCD8607D406}">
      <dsp:nvSpPr>
        <dsp:cNvPr id="0" name=""/>
        <dsp:cNvSpPr/>
      </dsp:nvSpPr>
      <dsp:spPr>
        <a:xfrm>
          <a:off x="0" y="273993"/>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7A6826-90FB-47FF-8482-672480EA186C}">
      <dsp:nvSpPr>
        <dsp:cNvPr id="0" name=""/>
        <dsp:cNvSpPr/>
      </dsp:nvSpPr>
      <dsp:spPr>
        <a:xfrm>
          <a:off x="545375" y="93763"/>
          <a:ext cx="119814" cy="11981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3BDB9C4-C5FA-48FF-A5EB-EBB0A19D1BED}">
      <dsp:nvSpPr>
        <dsp:cNvPr id="0" name=""/>
        <dsp:cNvSpPr/>
      </dsp:nvSpPr>
      <dsp:spPr>
        <a:xfrm>
          <a:off x="239867" y="296489"/>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488F2F1-D6F4-4977-ACFD-49F68F36421E}">
      <dsp:nvSpPr>
        <dsp:cNvPr id="0" name=""/>
        <dsp:cNvSpPr/>
      </dsp:nvSpPr>
      <dsp:spPr>
        <a:xfrm>
          <a:off x="198150" y="185114"/>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C574E25-1F7F-4F1D-B83C-B0F7A9765934}">
      <dsp:nvSpPr>
        <dsp:cNvPr id="0" name=""/>
        <dsp:cNvSpPr/>
      </dsp:nvSpPr>
      <dsp:spPr>
        <a:xfrm>
          <a:off x="1246410" y="715787"/>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EC09E2-B1A1-4175-BD81-15E994B3B5E5}">
      <dsp:nvSpPr>
        <dsp:cNvPr id="0" name=""/>
        <dsp:cNvSpPr/>
      </dsp:nvSpPr>
      <dsp:spPr>
        <a:xfrm>
          <a:off x="0" y="93764"/>
          <a:ext cx="119814" cy="11981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50C9918-E664-4BBD-8B96-A24CB87F09AA}">
      <dsp:nvSpPr>
        <dsp:cNvPr id="0" name=""/>
        <dsp:cNvSpPr/>
      </dsp:nvSpPr>
      <dsp:spPr>
        <a:xfrm>
          <a:off x="1525817" y="232515"/>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FF047D9-255F-4599-A551-F8D9D94D2149}">
      <dsp:nvSpPr>
        <dsp:cNvPr id="0" name=""/>
        <dsp:cNvSpPr/>
      </dsp:nvSpPr>
      <dsp:spPr>
        <a:xfrm>
          <a:off x="652462" y="822089"/>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60B0A90-07DC-41A7-AE7A-9BC7ED6D0B04}">
      <dsp:nvSpPr>
        <dsp:cNvPr id="0" name=""/>
        <dsp:cNvSpPr/>
      </dsp:nvSpPr>
      <dsp:spPr>
        <a:xfrm>
          <a:off x="1076449" y="112702"/>
          <a:ext cx="196059" cy="196059"/>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5F20F13-24D5-4C15-9A8B-03E56246DA94}">
      <dsp:nvSpPr>
        <dsp:cNvPr id="0" name=""/>
        <dsp:cNvSpPr/>
      </dsp:nvSpPr>
      <dsp:spPr>
        <a:xfrm>
          <a:off x="875552" y="697971"/>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8AE25E-1147-4355-BF00-F95A81C6B7F9}">
      <dsp:nvSpPr>
        <dsp:cNvPr id="0" name=""/>
        <dsp:cNvSpPr/>
      </dsp:nvSpPr>
      <dsp:spPr>
        <a:xfrm>
          <a:off x="232825" y="1034947"/>
          <a:ext cx="119814" cy="11981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CFDBE3E-838D-4C12-9F90-A5008EB0AA47}">
      <dsp:nvSpPr>
        <dsp:cNvPr id="0" name=""/>
        <dsp:cNvSpPr/>
      </dsp:nvSpPr>
      <dsp:spPr>
        <a:xfrm>
          <a:off x="836553" y="893349"/>
          <a:ext cx="174275" cy="17427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2981320-91A8-407C-98ED-D90B7599483E}">
      <dsp:nvSpPr>
        <dsp:cNvPr id="0" name=""/>
        <dsp:cNvSpPr/>
      </dsp:nvSpPr>
      <dsp:spPr>
        <a:xfrm>
          <a:off x="131350" y="716538"/>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7F835B-6BE4-4B99-B7DA-3E75B7DB6E52}">
      <dsp:nvSpPr>
        <dsp:cNvPr id="0" name=""/>
        <dsp:cNvSpPr/>
      </dsp:nvSpPr>
      <dsp:spPr>
        <a:xfrm>
          <a:off x="0" y="556373"/>
          <a:ext cx="119814" cy="11981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666D018-3485-4E51-A5CE-D6445E0208B0}">
      <dsp:nvSpPr>
        <dsp:cNvPr id="0" name=""/>
        <dsp:cNvSpPr/>
      </dsp:nvSpPr>
      <dsp:spPr>
        <a:xfrm>
          <a:off x="474825" y="659848"/>
          <a:ext cx="76245" cy="762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F782E48-C8F9-4EA8-8316-80F466FBE924}">
      <dsp:nvSpPr>
        <dsp:cNvPr id="0" name=""/>
        <dsp:cNvSpPr/>
      </dsp:nvSpPr>
      <dsp:spPr>
        <a:xfrm>
          <a:off x="0" y="852384"/>
          <a:ext cx="174275" cy="17427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AD6B7C0-0F82-43EF-AC35-AD8C6658BE5B}">
      <dsp:nvSpPr>
        <dsp:cNvPr id="0" name=""/>
        <dsp:cNvSpPr/>
      </dsp:nvSpPr>
      <dsp:spPr>
        <a:xfrm>
          <a:off x="0" y="225099"/>
          <a:ext cx="119814" cy="11981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6D9EBCB-B9C7-451C-B849-81879602B1AA}">
      <dsp:nvSpPr>
        <dsp:cNvPr id="0" name=""/>
        <dsp:cNvSpPr/>
      </dsp:nvSpPr>
      <dsp:spPr>
        <a:xfrm>
          <a:off x="2540207" y="348451"/>
          <a:ext cx="351877" cy="67177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492A7C7-9494-4422-BBFA-83D11A3B0C1B}">
      <dsp:nvSpPr>
        <dsp:cNvPr id="0" name=""/>
        <dsp:cNvSpPr/>
      </dsp:nvSpPr>
      <dsp:spPr>
        <a:xfrm>
          <a:off x="2986658" y="341812"/>
          <a:ext cx="1740391" cy="74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Definir Condiciones de mercado y Destinación</a:t>
          </a:r>
        </a:p>
      </dsp:txBody>
      <dsp:txXfrm>
        <a:off x="2986658" y="341812"/>
        <a:ext cx="1740391" cy="749455"/>
      </dsp:txXfrm>
    </dsp:sp>
    <dsp:sp modelId="{DC1735A2-086E-439E-8947-0745E00F8896}">
      <dsp:nvSpPr>
        <dsp:cNvPr id="0" name=""/>
        <dsp:cNvSpPr/>
      </dsp:nvSpPr>
      <dsp:spPr>
        <a:xfrm>
          <a:off x="4840323" y="348451"/>
          <a:ext cx="351877" cy="67177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643C803-42CC-439C-9BD0-AC0AE0C58F20}">
      <dsp:nvSpPr>
        <dsp:cNvPr id="0" name=""/>
        <dsp:cNvSpPr/>
      </dsp:nvSpPr>
      <dsp:spPr>
        <a:xfrm>
          <a:off x="5238846" y="380066"/>
          <a:ext cx="1598975" cy="671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Procedimiento de Terminación, modificación, plazos</a:t>
          </a:r>
        </a:p>
      </dsp:txBody>
      <dsp:txXfrm>
        <a:off x="5238846" y="380066"/>
        <a:ext cx="1598975" cy="671765"/>
      </dsp:txXfrm>
    </dsp:sp>
    <dsp:sp modelId="{DE3933A6-8905-4185-95B8-0A5707DDD05E}">
      <dsp:nvSpPr>
        <dsp:cNvPr id="0" name=""/>
        <dsp:cNvSpPr/>
      </dsp:nvSpPr>
      <dsp:spPr>
        <a:xfrm>
          <a:off x="6888075" y="348451"/>
          <a:ext cx="351877" cy="67177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E56766F-8835-4130-BF12-9A456B224196}">
      <dsp:nvSpPr>
        <dsp:cNvPr id="0" name=""/>
        <dsp:cNvSpPr/>
      </dsp:nvSpPr>
      <dsp:spPr>
        <a:xfrm>
          <a:off x="7407024" y="264553"/>
          <a:ext cx="1807443" cy="78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Modificación Protocolo de Desalojos y Conceptos de Desalojos</a:t>
          </a:r>
        </a:p>
      </dsp:txBody>
      <dsp:txXfrm>
        <a:off x="7407024" y="264553"/>
        <a:ext cx="1807443" cy="788458"/>
      </dsp:txXfrm>
    </dsp:sp>
    <dsp:sp modelId="{D3F0BBEB-DFCE-4848-BA42-43DCAFDAE9E9}">
      <dsp:nvSpPr>
        <dsp:cNvPr id="0" name=""/>
        <dsp:cNvSpPr/>
      </dsp:nvSpPr>
      <dsp:spPr>
        <a:xfrm>
          <a:off x="9283731" y="370498"/>
          <a:ext cx="351877" cy="671772"/>
        </a:xfrm>
        <a:prstGeom prst="chevron">
          <a:avLst>
            <a:gd name="adj" fmla="val 62310"/>
          </a:avLst>
        </a:prstGeom>
        <a:solidFill>
          <a:schemeClr val="bg1"/>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54FFEF1-B8C6-47CC-B3D2-778CE62AE9E1}">
      <dsp:nvSpPr>
        <dsp:cNvPr id="0" name=""/>
        <dsp:cNvSpPr/>
      </dsp:nvSpPr>
      <dsp:spPr>
        <a:xfrm>
          <a:off x="9615483" y="82"/>
          <a:ext cx="1205635" cy="1424116"/>
        </a:xfrm>
        <a:prstGeom prst="ellipse">
          <a:avLst/>
        </a:prstGeom>
        <a:solidFill>
          <a:schemeClr val="bg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dirty="0"/>
        </a:p>
      </dsp:txBody>
      <dsp:txXfrm>
        <a:off x="9792044" y="208639"/>
        <a:ext cx="852513" cy="1007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25517-423D-4F48-8016-A5208C0583F1}">
      <dsp:nvSpPr>
        <dsp:cNvPr id="0" name=""/>
        <dsp:cNvSpPr/>
      </dsp:nvSpPr>
      <dsp:spPr>
        <a:xfrm>
          <a:off x="5631312" y="897751"/>
          <a:ext cx="2821726" cy="446410"/>
        </a:xfrm>
        <a:custGeom>
          <a:avLst/>
          <a:gdLst/>
          <a:ahLst/>
          <a:cxnLst/>
          <a:rect l="0" t="0" r="0" b="0"/>
          <a:pathLst>
            <a:path>
              <a:moveTo>
                <a:pt x="0" y="0"/>
              </a:moveTo>
              <a:lnTo>
                <a:pt x="0" y="304216"/>
              </a:lnTo>
              <a:lnTo>
                <a:pt x="2821726" y="304216"/>
              </a:lnTo>
              <a:lnTo>
                <a:pt x="2821726" y="44641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6DF83BE-E3D4-46CD-8380-20B959EAF8C8}">
      <dsp:nvSpPr>
        <dsp:cNvPr id="0" name=""/>
        <dsp:cNvSpPr/>
      </dsp:nvSpPr>
      <dsp:spPr>
        <a:xfrm>
          <a:off x="5631312" y="897751"/>
          <a:ext cx="945691" cy="446410"/>
        </a:xfrm>
        <a:custGeom>
          <a:avLst/>
          <a:gdLst/>
          <a:ahLst/>
          <a:cxnLst/>
          <a:rect l="0" t="0" r="0" b="0"/>
          <a:pathLst>
            <a:path>
              <a:moveTo>
                <a:pt x="0" y="0"/>
              </a:moveTo>
              <a:lnTo>
                <a:pt x="0" y="304216"/>
              </a:lnTo>
              <a:lnTo>
                <a:pt x="945691" y="304216"/>
              </a:lnTo>
              <a:lnTo>
                <a:pt x="945691" y="44641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798EB49-1CDB-4B87-8C10-F6CFF5B1431B}">
      <dsp:nvSpPr>
        <dsp:cNvPr id="0" name=""/>
        <dsp:cNvSpPr/>
      </dsp:nvSpPr>
      <dsp:spPr>
        <a:xfrm>
          <a:off x="4693295" y="897751"/>
          <a:ext cx="938017" cy="446410"/>
        </a:xfrm>
        <a:custGeom>
          <a:avLst/>
          <a:gdLst/>
          <a:ahLst/>
          <a:cxnLst/>
          <a:rect l="0" t="0" r="0" b="0"/>
          <a:pathLst>
            <a:path>
              <a:moveTo>
                <a:pt x="938017" y="0"/>
              </a:moveTo>
              <a:lnTo>
                <a:pt x="938017" y="304216"/>
              </a:lnTo>
              <a:lnTo>
                <a:pt x="0" y="304216"/>
              </a:lnTo>
              <a:lnTo>
                <a:pt x="0" y="44641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18795BF-8EB1-4EBE-BAF0-93945823DD74}">
      <dsp:nvSpPr>
        <dsp:cNvPr id="0" name=""/>
        <dsp:cNvSpPr/>
      </dsp:nvSpPr>
      <dsp:spPr>
        <a:xfrm>
          <a:off x="2824936" y="897751"/>
          <a:ext cx="2806376" cy="446410"/>
        </a:xfrm>
        <a:custGeom>
          <a:avLst/>
          <a:gdLst/>
          <a:ahLst/>
          <a:cxnLst/>
          <a:rect l="0" t="0" r="0" b="0"/>
          <a:pathLst>
            <a:path>
              <a:moveTo>
                <a:pt x="2806376" y="0"/>
              </a:moveTo>
              <a:lnTo>
                <a:pt x="2806376" y="304216"/>
              </a:lnTo>
              <a:lnTo>
                <a:pt x="0" y="304216"/>
              </a:lnTo>
              <a:lnTo>
                <a:pt x="0" y="44641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CCB2F11-F5BD-4F40-93FD-21A292889277}">
      <dsp:nvSpPr>
        <dsp:cNvPr id="0" name=""/>
        <dsp:cNvSpPr/>
      </dsp:nvSpPr>
      <dsp:spPr>
        <a:xfrm>
          <a:off x="4705661" y="612"/>
          <a:ext cx="1851302" cy="89713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2205D40-9439-4EA3-B3D7-38708F0D9155}">
      <dsp:nvSpPr>
        <dsp:cNvPr id="0" name=""/>
        <dsp:cNvSpPr/>
      </dsp:nvSpPr>
      <dsp:spPr>
        <a:xfrm>
          <a:off x="4876209" y="162633"/>
          <a:ext cx="1851302" cy="89713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ART. 73</a:t>
          </a:r>
        </a:p>
        <a:p>
          <a:pPr marL="0" lvl="0" indent="0" algn="ctr" defTabSz="622300">
            <a:lnSpc>
              <a:spcPct val="90000"/>
            </a:lnSpc>
            <a:spcBef>
              <a:spcPct val="0"/>
            </a:spcBef>
            <a:spcAft>
              <a:spcPct val="35000"/>
            </a:spcAft>
            <a:buNone/>
          </a:pPr>
          <a:r>
            <a:rPr lang="es-CO" sz="1400" kern="1200" dirty="0"/>
            <a:t>ENAJENACIÓN TEMPRANA RURALES</a:t>
          </a:r>
        </a:p>
      </dsp:txBody>
      <dsp:txXfrm>
        <a:off x="4902485" y="188909"/>
        <a:ext cx="1798750" cy="844587"/>
      </dsp:txXfrm>
    </dsp:sp>
    <dsp:sp modelId="{5FB6DFD0-B90E-4301-AF1D-F60B6F81F864}">
      <dsp:nvSpPr>
        <dsp:cNvPr id="0" name=""/>
        <dsp:cNvSpPr/>
      </dsp:nvSpPr>
      <dsp:spPr>
        <a:xfrm>
          <a:off x="2057467" y="1344162"/>
          <a:ext cx="1534937" cy="974685"/>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6D9D215-FB8E-485A-87F2-3AFCC36B233E}">
      <dsp:nvSpPr>
        <dsp:cNvPr id="0" name=""/>
        <dsp:cNvSpPr/>
      </dsp:nvSpPr>
      <dsp:spPr>
        <a:xfrm>
          <a:off x="2228016" y="1506183"/>
          <a:ext cx="1534937" cy="97468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Posibilidad de Enajenar bienes Rurales</a:t>
          </a:r>
        </a:p>
      </dsp:txBody>
      <dsp:txXfrm>
        <a:off x="2256564" y="1534731"/>
        <a:ext cx="1477841" cy="917589"/>
      </dsp:txXfrm>
    </dsp:sp>
    <dsp:sp modelId="{55544F30-9702-4AE0-AE88-3DC2A34C89E3}">
      <dsp:nvSpPr>
        <dsp:cNvPr id="0" name=""/>
        <dsp:cNvSpPr/>
      </dsp:nvSpPr>
      <dsp:spPr>
        <a:xfrm>
          <a:off x="3925827" y="1344162"/>
          <a:ext cx="1534937" cy="974685"/>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1A3667D-604B-4ED0-BAA1-F4B4491EBE8B}">
      <dsp:nvSpPr>
        <dsp:cNvPr id="0" name=""/>
        <dsp:cNvSpPr/>
      </dsp:nvSpPr>
      <dsp:spPr>
        <a:xfrm>
          <a:off x="4096375" y="1506183"/>
          <a:ext cx="1534937" cy="97468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Sin Vocación Art. 91 Ley 1708 /14</a:t>
          </a:r>
        </a:p>
      </dsp:txBody>
      <dsp:txXfrm>
        <a:off x="4124923" y="1534731"/>
        <a:ext cx="1477841" cy="917589"/>
      </dsp:txXfrm>
    </dsp:sp>
    <dsp:sp modelId="{22C1D46D-0A7E-4F1C-84AD-07C85E590F27}">
      <dsp:nvSpPr>
        <dsp:cNvPr id="0" name=""/>
        <dsp:cNvSpPr/>
      </dsp:nvSpPr>
      <dsp:spPr>
        <a:xfrm>
          <a:off x="5809535" y="1344162"/>
          <a:ext cx="1534937" cy="974685"/>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2E04DE8-FA04-4816-8A72-212C9305E1D0}">
      <dsp:nvSpPr>
        <dsp:cNvPr id="0" name=""/>
        <dsp:cNvSpPr/>
      </dsp:nvSpPr>
      <dsp:spPr>
        <a:xfrm>
          <a:off x="5980084" y="1506183"/>
          <a:ext cx="1534937" cy="97468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Manifestación ANT</a:t>
          </a:r>
        </a:p>
      </dsp:txBody>
      <dsp:txXfrm>
        <a:off x="6008632" y="1534731"/>
        <a:ext cx="1477841" cy="917589"/>
      </dsp:txXfrm>
    </dsp:sp>
    <dsp:sp modelId="{B235F2CE-5FEF-49B1-8533-0D0D30C606AB}">
      <dsp:nvSpPr>
        <dsp:cNvPr id="0" name=""/>
        <dsp:cNvSpPr/>
      </dsp:nvSpPr>
      <dsp:spPr>
        <a:xfrm>
          <a:off x="7685570" y="1344162"/>
          <a:ext cx="1534937" cy="974685"/>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2487291-74C7-4B39-8463-FE8434BBE17A}">
      <dsp:nvSpPr>
        <dsp:cNvPr id="0" name=""/>
        <dsp:cNvSpPr/>
      </dsp:nvSpPr>
      <dsp:spPr>
        <a:xfrm>
          <a:off x="7856118" y="1506183"/>
          <a:ext cx="1534937" cy="97468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Acuerdo de Paz</a:t>
          </a:r>
          <a:endParaRPr lang="es-CO" sz="1400" kern="1200" dirty="0"/>
        </a:p>
      </dsp:txBody>
      <dsp:txXfrm>
        <a:off x="7884666" y="1534731"/>
        <a:ext cx="1477841" cy="9175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A08FD-3B53-4E29-BFFB-EE83E9F84E65}">
      <dsp:nvSpPr>
        <dsp:cNvPr id="0" name=""/>
        <dsp:cNvSpPr/>
      </dsp:nvSpPr>
      <dsp:spPr>
        <a:xfrm>
          <a:off x="0" y="415280"/>
          <a:ext cx="2850387" cy="339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b="1" kern="1200" dirty="0">
              <a:highlight>
                <a:srgbClr val="FFFF00"/>
              </a:highlight>
            </a:rPr>
            <a:t>REQUIERE REGLAMENTACIÓN </a:t>
          </a:r>
        </a:p>
      </dsp:txBody>
      <dsp:txXfrm>
        <a:off x="0" y="415280"/>
        <a:ext cx="2850387" cy="339317"/>
      </dsp:txXfrm>
    </dsp:sp>
    <dsp:sp modelId="{7D416EDA-B33D-4DF8-9836-E6D121B62231}">
      <dsp:nvSpPr>
        <dsp:cNvPr id="0" name=""/>
        <dsp:cNvSpPr/>
      </dsp:nvSpPr>
      <dsp:spPr>
        <a:xfrm>
          <a:off x="0" y="124123"/>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EEF3936-6F65-4B9C-9D87-2BCD8607D406}">
      <dsp:nvSpPr>
        <dsp:cNvPr id="0" name=""/>
        <dsp:cNvSpPr/>
      </dsp:nvSpPr>
      <dsp:spPr>
        <a:xfrm>
          <a:off x="0" y="294328"/>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7A6826-90FB-47FF-8482-672480EA186C}">
      <dsp:nvSpPr>
        <dsp:cNvPr id="0" name=""/>
        <dsp:cNvSpPr/>
      </dsp:nvSpPr>
      <dsp:spPr>
        <a:xfrm>
          <a:off x="399602" y="100722"/>
          <a:ext cx="128706" cy="12870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3BDB9C4-C5FA-48FF-A5EB-EBB0A19D1BED}">
      <dsp:nvSpPr>
        <dsp:cNvPr id="0" name=""/>
        <dsp:cNvSpPr/>
      </dsp:nvSpPr>
      <dsp:spPr>
        <a:xfrm>
          <a:off x="71420" y="318494"/>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488F2F1-D6F4-4977-ACFD-49F68F36421E}">
      <dsp:nvSpPr>
        <dsp:cNvPr id="0" name=""/>
        <dsp:cNvSpPr/>
      </dsp:nvSpPr>
      <dsp:spPr>
        <a:xfrm>
          <a:off x="26607" y="198853"/>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C574E25-1F7F-4F1D-B83C-B0F7A9765934}">
      <dsp:nvSpPr>
        <dsp:cNvPr id="0" name=""/>
        <dsp:cNvSpPr/>
      </dsp:nvSpPr>
      <dsp:spPr>
        <a:xfrm>
          <a:off x="1152667" y="768912"/>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EC09E2-B1A1-4175-BD81-15E994B3B5E5}">
      <dsp:nvSpPr>
        <dsp:cNvPr id="0" name=""/>
        <dsp:cNvSpPr/>
      </dsp:nvSpPr>
      <dsp:spPr>
        <a:xfrm>
          <a:off x="0" y="100723"/>
          <a:ext cx="128706" cy="12870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50C9918-E664-4BBD-8B96-A24CB87F09AA}">
      <dsp:nvSpPr>
        <dsp:cNvPr id="0" name=""/>
        <dsp:cNvSpPr/>
      </dsp:nvSpPr>
      <dsp:spPr>
        <a:xfrm>
          <a:off x="1452811" y="249772"/>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FF047D9-255F-4599-A551-F8D9D94D2149}">
      <dsp:nvSpPr>
        <dsp:cNvPr id="0" name=""/>
        <dsp:cNvSpPr/>
      </dsp:nvSpPr>
      <dsp:spPr>
        <a:xfrm>
          <a:off x="514638" y="883103"/>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60B0A90-07DC-41A7-AE7A-9BC7ED6D0B04}">
      <dsp:nvSpPr>
        <dsp:cNvPr id="0" name=""/>
        <dsp:cNvSpPr/>
      </dsp:nvSpPr>
      <dsp:spPr>
        <a:xfrm>
          <a:off x="970091" y="121066"/>
          <a:ext cx="210610" cy="21061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5F20F13-24D5-4C15-9A8B-03E56246DA94}">
      <dsp:nvSpPr>
        <dsp:cNvPr id="0" name=""/>
        <dsp:cNvSpPr/>
      </dsp:nvSpPr>
      <dsp:spPr>
        <a:xfrm>
          <a:off x="754284" y="749773"/>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8AE25E-1147-4355-BF00-F95A81C6B7F9}">
      <dsp:nvSpPr>
        <dsp:cNvPr id="0" name=""/>
        <dsp:cNvSpPr/>
      </dsp:nvSpPr>
      <dsp:spPr>
        <a:xfrm>
          <a:off x="63855" y="1111759"/>
          <a:ext cx="128706" cy="12870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CFDBE3E-838D-4C12-9F90-A5008EB0AA47}">
      <dsp:nvSpPr>
        <dsp:cNvPr id="0" name=""/>
        <dsp:cNvSpPr/>
      </dsp:nvSpPr>
      <dsp:spPr>
        <a:xfrm>
          <a:off x="712391" y="959652"/>
          <a:ext cx="187209" cy="187209"/>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2981320-91A8-407C-98ED-D90B7599483E}">
      <dsp:nvSpPr>
        <dsp:cNvPr id="0" name=""/>
        <dsp:cNvSpPr/>
      </dsp:nvSpPr>
      <dsp:spPr>
        <a:xfrm>
          <a:off x="0" y="769718"/>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7F835B-6BE4-4B99-B7DA-3E75B7DB6E52}">
      <dsp:nvSpPr>
        <dsp:cNvPr id="0" name=""/>
        <dsp:cNvSpPr/>
      </dsp:nvSpPr>
      <dsp:spPr>
        <a:xfrm>
          <a:off x="0" y="597666"/>
          <a:ext cx="128706" cy="12870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666D018-3485-4E51-A5CE-D6445E0208B0}">
      <dsp:nvSpPr>
        <dsp:cNvPr id="0" name=""/>
        <dsp:cNvSpPr/>
      </dsp:nvSpPr>
      <dsp:spPr>
        <a:xfrm>
          <a:off x="323816" y="708821"/>
          <a:ext cx="81904" cy="8190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F782E48-C8F9-4EA8-8316-80F466FBE924}">
      <dsp:nvSpPr>
        <dsp:cNvPr id="0" name=""/>
        <dsp:cNvSpPr/>
      </dsp:nvSpPr>
      <dsp:spPr>
        <a:xfrm>
          <a:off x="0" y="915646"/>
          <a:ext cx="187209" cy="187209"/>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AD6B7C0-0F82-43EF-AC35-AD8C6658BE5B}">
      <dsp:nvSpPr>
        <dsp:cNvPr id="0" name=""/>
        <dsp:cNvSpPr/>
      </dsp:nvSpPr>
      <dsp:spPr>
        <a:xfrm>
          <a:off x="0" y="241806"/>
          <a:ext cx="128706" cy="12870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6D9EBCB-B9C7-451C-B849-81879602B1AA}">
      <dsp:nvSpPr>
        <dsp:cNvPr id="0" name=""/>
        <dsp:cNvSpPr/>
      </dsp:nvSpPr>
      <dsp:spPr>
        <a:xfrm>
          <a:off x="2542487" y="374312"/>
          <a:ext cx="377992" cy="721629"/>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492A7C7-9494-4422-BBFA-83D11A3B0C1B}">
      <dsp:nvSpPr>
        <dsp:cNvPr id="0" name=""/>
        <dsp:cNvSpPr/>
      </dsp:nvSpPr>
      <dsp:spPr>
        <a:xfrm>
          <a:off x="3022073" y="408909"/>
          <a:ext cx="1148101" cy="721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Procedimiento Manifestación ANT</a:t>
          </a:r>
        </a:p>
      </dsp:txBody>
      <dsp:txXfrm>
        <a:off x="3022073" y="408909"/>
        <a:ext cx="1148101" cy="721622"/>
      </dsp:txXfrm>
    </dsp:sp>
    <dsp:sp modelId="{DC1735A2-086E-439E-8947-0745E00F8896}">
      <dsp:nvSpPr>
        <dsp:cNvPr id="0" name=""/>
        <dsp:cNvSpPr/>
      </dsp:nvSpPr>
      <dsp:spPr>
        <a:xfrm>
          <a:off x="4291854" y="374312"/>
          <a:ext cx="377992" cy="721629"/>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643C803-42CC-439C-9BD0-AC0AE0C58F20}">
      <dsp:nvSpPr>
        <dsp:cNvPr id="0" name=""/>
        <dsp:cNvSpPr/>
      </dsp:nvSpPr>
      <dsp:spPr>
        <a:xfrm>
          <a:off x="4719955" y="408274"/>
          <a:ext cx="1030889" cy="721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Definir Vocación Art. 91 L. 1708/14</a:t>
          </a:r>
        </a:p>
      </dsp:txBody>
      <dsp:txXfrm>
        <a:off x="4719955" y="408274"/>
        <a:ext cx="1030889" cy="721622"/>
      </dsp:txXfrm>
    </dsp:sp>
    <dsp:sp modelId="{DE3933A6-8905-4185-95B8-0A5707DDD05E}">
      <dsp:nvSpPr>
        <dsp:cNvPr id="0" name=""/>
        <dsp:cNvSpPr/>
      </dsp:nvSpPr>
      <dsp:spPr>
        <a:xfrm>
          <a:off x="5804828" y="374312"/>
          <a:ext cx="377992" cy="721629"/>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E56766F-8835-4130-BF12-9A456B224196}">
      <dsp:nvSpPr>
        <dsp:cNvPr id="0" name=""/>
        <dsp:cNvSpPr/>
      </dsp:nvSpPr>
      <dsp:spPr>
        <a:xfrm>
          <a:off x="6064345" y="408909"/>
          <a:ext cx="1030889" cy="721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Modalidad de Venta</a:t>
          </a:r>
        </a:p>
      </dsp:txBody>
      <dsp:txXfrm>
        <a:off x="6064345" y="408909"/>
        <a:ext cx="1030889" cy="721622"/>
      </dsp:txXfrm>
    </dsp:sp>
    <dsp:sp modelId="{D3F0BBEB-DFCE-4848-BA42-43DCAFDAE9E9}">
      <dsp:nvSpPr>
        <dsp:cNvPr id="0" name=""/>
        <dsp:cNvSpPr/>
      </dsp:nvSpPr>
      <dsp:spPr>
        <a:xfrm>
          <a:off x="7082680" y="384242"/>
          <a:ext cx="377992" cy="721629"/>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F8C1D52F-6E32-4520-8D92-3341BB6D7E9F}">
      <dsp:nvSpPr>
        <dsp:cNvPr id="0" name=""/>
        <dsp:cNvSpPr/>
      </dsp:nvSpPr>
      <dsp:spPr>
        <a:xfrm>
          <a:off x="7473227" y="408909"/>
          <a:ext cx="1030889" cy="721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Venta Rurales de Activos Sociales</a:t>
          </a:r>
        </a:p>
      </dsp:txBody>
      <dsp:txXfrm>
        <a:off x="7473227" y="408909"/>
        <a:ext cx="1030889" cy="721622"/>
      </dsp:txXfrm>
    </dsp:sp>
    <dsp:sp modelId="{28B5C92D-D82D-4E7A-B1B3-91E8E3446477}">
      <dsp:nvSpPr>
        <dsp:cNvPr id="0" name=""/>
        <dsp:cNvSpPr/>
      </dsp:nvSpPr>
      <dsp:spPr>
        <a:xfrm>
          <a:off x="8596463" y="409066"/>
          <a:ext cx="377992" cy="721629"/>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54FFEF1-B8C6-47CC-B3D2-778CE62AE9E1}">
      <dsp:nvSpPr>
        <dsp:cNvPr id="0" name=""/>
        <dsp:cNvSpPr/>
      </dsp:nvSpPr>
      <dsp:spPr>
        <a:xfrm>
          <a:off x="8939341" y="88"/>
          <a:ext cx="2386580" cy="1529811"/>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s-CO" sz="1200" kern="1200" dirty="0"/>
            <a:t>ANT</a:t>
          </a:r>
          <a:endParaRPr lang="es-CO" sz="1400" kern="1200" dirty="0"/>
        </a:p>
        <a:p>
          <a:pPr marL="0" lvl="0" indent="0" algn="ctr" defTabSz="533400">
            <a:lnSpc>
              <a:spcPct val="90000"/>
            </a:lnSpc>
            <a:spcBef>
              <a:spcPct val="0"/>
            </a:spcBef>
            <a:spcAft>
              <a:spcPct val="35000"/>
            </a:spcAft>
            <a:buNone/>
          </a:pPr>
          <a:r>
            <a:rPr lang="es-CO" sz="1400" kern="1200" dirty="0"/>
            <a:t>Vic. Inmuebles</a:t>
          </a:r>
        </a:p>
        <a:p>
          <a:pPr marL="0" lvl="0" indent="0" algn="ctr" defTabSz="533400">
            <a:lnSpc>
              <a:spcPct val="90000"/>
            </a:lnSpc>
            <a:spcBef>
              <a:spcPct val="0"/>
            </a:spcBef>
            <a:spcAft>
              <a:spcPct val="35000"/>
            </a:spcAft>
            <a:buNone/>
          </a:pPr>
          <a:r>
            <a:rPr lang="es-CO" sz="1400" kern="1200" dirty="0"/>
            <a:t>Vic. Jurídica</a:t>
          </a:r>
        </a:p>
        <a:p>
          <a:pPr marL="0" lvl="0" indent="0" algn="ctr" defTabSz="533400">
            <a:lnSpc>
              <a:spcPct val="90000"/>
            </a:lnSpc>
            <a:spcBef>
              <a:spcPct val="0"/>
            </a:spcBef>
            <a:spcAft>
              <a:spcPct val="35000"/>
            </a:spcAft>
            <a:buNone/>
          </a:pPr>
          <a:r>
            <a:rPr lang="es-CO" sz="1400" kern="1200" dirty="0"/>
            <a:t>Min. Hacienda</a:t>
          </a:r>
        </a:p>
        <a:p>
          <a:pPr marL="0" lvl="0" indent="0" algn="ctr" defTabSz="533400">
            <a:lnSpc>
              <a:spcPct val="90000"/>
            </a:lnSpc>
            <a:spcBef>
              <a:spcPct val="0"/>
            </a:spcBef>
            <a:spcAft>
              <a:spcPct val="35000"/>
            </a:spcAft>
            <a:buNone/>
          </a:pPr>
          <a:r>
            <a:rPr lang="es-CO" sz="1400" kern="1200" dirty="0"/>
            <a:t>Min. Justicia</a:t>
          </a:r>
        </a:p>
      </dsp:txBody>
      <dsp:txXfrm>
        <a:off x="9288848" y="224124"/>
        <a:ext cx="1687566" cy="10817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2DA39-D6D0-4FF3-AB4C-AA5A65D29D21}">
      <dsp:nvSpPr>
        <dsp:cNvPr id="0" name=""/>
        <dsp:cNvSpPr/>
      </dsp:nvSpPr>
      <dsp:spPr>
        <a:xfrm>
          <a:off x="2948184" y="663990"/>
          <a:ext cx="2307001" cy="11535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ART. 282</a:t>
          </a:r>
        </a:p>
        <a:p>
          <a:pPr marL="0" lvl="0" indent="0" algn="ctr" defTabSz="622300">
            <a:lnSpc>
              <a:spcPct val="90000"/>
            </a:lnSpc>
            <a:spcBef>
              <a:spcPct val="0"/>
            </a:spcBef>
            <a:spcAft>
              <a:spcPct val="35000"/>
            </a:spcAft>
            <a:buNone/>
          </a:pPr>
          <a:r>
            <a:rPr lang="es-CO" sz="1400" kern="1200" dirty="0"/>
            <a:t>BIENES FARC</a:t>
          </a:r>
        </a:p>
        <a:p>
          <a:pPr marL="0" lvl="0" indent="0" algn="ctr" defTabSz="622300">
            <a:lnSpc>
              <a:spcPct val="90000"/>
            </a:lnSpc>
            <a:spcBef>
              <a:spcPct val="0"/>
            </a:spcBef>
            <a:spcAft>
              <a:spcPct val="35000"/>
            </a:spcAft>
            <a:buNone/>
          </a:pPr>
          <a:r>
            <a:rPr lang="es-CO" sz="1400" kern="1200" dirty="0"/>
            <a:t>Extinción </a:t>
          </a:r>
          <a:r>
            <a:rPr lang="es-CO" sz="1400" kern="1200"/>
            <a:t>de Dominio</a:t>
          </a:r>
          <a:endParaRPr lang="es-CO" sz="1400" kern="1200" dirty="0"/>
        </a:p>
      </dsp:txBody>
      <dsp:txXfrm>
        <a:off x="2981969" y="697775"/>
        <a:ext cx="2239431" cy="1085930"/>
      </dsp:txXfrm>
    </dsp:sp>
    <dsp:sp modelId="{8AAA3373-8CF3-438A-8297-5C6F64B24FCD}">
      <dsp:nvSpPr>
        <dsp:cNvPr id="0" name=""/>
        <dsp:cNvSpPr/>
      </dsp:nvSpPr>
      <dsp:spPr>
        <a:xfrm rot="19457599">
          <a:off x="5148370" y="867273"/>
          <a:ext cx="1136432" cy="83671"/>
        </a:xfrm>
        <a:custGeom>
          <a:avLst/>
          <a:gdLst/>
          <a:ahLst/>
          <a:cxnLst/>
          <a:rect l="0" t="0" r="0" b="0"/>
          <a:pathLst>
            <a:path>
              <a:moveTo>
                <a:pt x="0" y="41835"/>
              </a:moveTo>
              <a:lnTo>
                <a:pt x="1136432" y="41835"/>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688176" y="880698"/>
        <a:ext cx="56821" cy="56821"/>
      </dsp:txXfrm>
    </dsp:sp>
    <dsp:sp modelId="{33C13196-CB8B-4B13-BEFD-41CB1F4D5C7D}">
      <dsp:nvSpPr>
        <dsp:cNvPr id="0" name=""/>
        <dsp:cNvSpPr/>
      </dsp:nvSpPr>
      <dsp:spPr>
        <a:xfrm>
          <a:off x="6177987" y="726"/>
          <a:ext cx="2307001" cy="1153500"/>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NUEVA DESTINACIÓN</a:t>
          </a:r>
        </a:p>
        <a:p>
          <a:pPr marL="0" lvl="0" indent="0" algn="ctr" defTabSz="622300">
            <a:lnSpc>
              <a:spcPct val="90000"/>
            </a:lnSpc>
            <a:spcBef>
              <a:spcPct val="0"/>
            </a:spcBef>
            <a:spcAft>
              <a:spcPct val="35000"/>
            </a:spcAft>
            <a:buNone/>
          </a:pPr>
          <a:r>
            <a:rPr lang="es-CO" sz="1400" kern="1200" dirty="0"/>
            <a:t>Al Fondo de Reparación de Victimas</a:t>
          </a:r>
        </a:p>
      </dsp:txBody>
      <dsp:txXfrm>
        <a:off x="6211772" y="34511"/>
        <a:ext cx="2239431" cy="1085930"/>
      </dsp:txXfrm>
    </dsp:sp>
    <dsp:sp modelId="{2CA6F784-D98F-436E-9EBC-C6ED1EEE4BB8}">
      <dsp:nvSpPr>
        <dsp:cNvPr id="0" name=""/>
        <dsp:cNvSpPr/>
      </dsp:nvSpPr>
      <dsp:spPr>
        <a:xfrm rot="2142401">
          <a:off x="5148370" y="1530536"/>
          <a:ext cx="1136432" cy="83671"/>
        </a:xfrm>
        <a:custGeom>
          <a:avLst/>
          <a:gdLst/>
          <a:ahLst/>
          <a:cxnLst/>
          <a:rect l="0" t="0" r="0" b="0"/>
          <a:pathLst>
            <a:path>
              <a:moveTo>
                <a:pt x="0" y="41835"/>
              </a:moveTo>
              <a:lnTo>
                <a:pt x="1136432" y="41835"/>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688176" y="1543961"/>
        <a:ext cx="56821" cy="56821"/>
      </dsp:txXfrm>
    </dsp:sp>
    <dsp:sp modelId="{ABB8A998-5ADE-4871-9F32-EA5619BA9A7C}">
      <dsp:nvSpPr>
        <dsp:cNvPr id="0" name=""/>
        <dsp:cNvSpPr/>
      </dsp:nvSpPr>
      <dsp:spPr>
        <a:xfrm>
          <a:off x="6177987" y="1327253"/>
          <a:ext cx="2307001" cy="1153500"/>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NO INCLUYE BIENES RURALES</a:t>
          </a:r>
          <a:endParaRPr lang="es-CO" sz="1400" kern="1200" dirty="0"/>
        </a:p>
      </dsp:txBody>
      <dsp:txXfrm>
        <a:off x="6211772" y="1361038"/>
        <a:ext cx="2239431" cy="10859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A08FD-3B53-4E29-BFFB-EE83E9F84E65}">
      <dsp:nvSpPr>
        <dsp:cNvPr id="0" name=""/>
        <dsp:cNvSpPr/>
      </dsp:nvSpPr>
      <dsp:spPr>
        <a:xfrm>
          <a:off x="0" y="385536"/>
          <a:ext cx="2646501" cy="315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b="1" kern="1200" dirty="0">
              <a:highlight>
                <a:srgbClr val="FFFF00"/>
              </a:highlight>
            </a:rPr>
            <a:t>REQUIERE REGLAMENTACIÓN </a:t>
          </a:r>
        </a:p>
      </dsp:txBody>
      <dsp:txXfrm>
        <a:off x="0" y="385536"/>
        <a:ext cx="2646501" cy="315046"/>
      </dsp:txXfrm>
    </dsp:sp>
    <dsp:sp modelId="{7D416EDA-B33D-4DF8-9836-E6D121B62231}">
      <dsp:nvSpPr>
        <dsp:cNvPr id="0" name=""/>
        <dsp:cNvSpPr/>
      </dsp:nvSpPr>
      <dsp:spPr>
        <a:xfrm>
          <a:off x="0" y="115205"/>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EEF3936-6F65-4B9C-9D87-2BCD8607D406}">
      <dsp:nvSpPr>
        <dsp:cNvPr id="0" name=""/>
        <dsp:cNvSpPr/>
      </dsp:nvSpPr>
      <dsp:spPr>
        <a:xfrm>
          <a:off x="0" y="273236"/>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7A6826-90FB-47FF-8482-672480EA186C}">
      <dsp:nvSpPr>
        <dsp:cNvPr id="0" name=""/>
        <dsp:cNvSpPr/>
      </dsp:nvSpPr>
      <dsp:spPr>
        <a:xfrm>
          <a:off x="349728" y="93478"/>
          <a:ext cx="119500" cy="11950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3BDB9C4-C5FA-48FF-A5EB-EBB0A19D1BED}">
      <dsp:nvSpPr>
        <dsp:cNvPr id="0" name=""/>
        <dsp:cNvSpPr/>
      </dsp:nvSpPr>
      <dsp:spPr>
        <a:xfrm>
          <a:off x="45021" y="295673"/>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488F2F1-D6F4-4977-ACFD-49F68F36421E}">
      <dsp:nvSpPr>
        <dsp:cNvPr id="0" name=""/>
        <dsp:cNvSpPr/>
      </dsp:nvSpPr>
      <dsp:spPr>
        <a:xfrm>
          <a:off x="3413" y="184590"/>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C574E25-1F7F-4F1D-B83C-B0F7A9765934}">
      <dsp:nvSpPr>
        <dsp:cNvPr id="0" name=""/>
        <dsp:cNvSpPr/>
      </dsp:nvSpPr>
      <dsp:spPr>
        <a:xfrm>
          <a:off x="1048926" y="713873"/>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EC09E2-B1A1-4175-BD81-15E994B3B5E5}">
      <dsp:nvSpPr>
        <dsp:cNvPr id="0" name=""/>
        <dsp:cNvSpPr/>
      </dsp:nvSpPr>
      <dsp:spPr>
        <a:xfrm>
          <a:off x="0" y="93479"/>
          <a:ext cx="119500" cy="11950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50C9918-E664-4BBD-8B96-A24CB87F09AA}">
      <dsp:nvSpPr>
        <dsp:cNvPr id="0" name=""/>
        <dsp:cNvSpPr/>
      </dsp:nvSpPr>
      <dsp:spPr>
        <a:xfrm>
          <a:off x="1327601" y="231867"/>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FF047D9-255F-4599-A551-F8D9D94D2149}">
      <dsp:nvSpPr>
        <dsp:cNvPr id="0" name=""/>
        <dsp:cNvSpPr/>
      </dsp:nvSpPr>
      <dsp:spPr>
        <a:xfrm>
          <a:off x="456535" y="819896"/>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60B0A90-07DC-41A7-AE7A-9BC7ED6D0B04}">
      <dsp:nvSpPr>
        <dsp:cNvPr id="0" name=""/>
        <dsp:cNvSpPr/>
      </dsp:nvSpPr>
      <dsp:spPr>
        <a:xfrm>
          <a:off x="879410" y="112367"/>
          <a:ext cx="195545" cy="1955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5F20F13-24D5-4C15-9A8B-03E56246DA94}">
      <dsp:nvSpPr>
        <dsp:cNvPr id="0" name=""/>
        <dsp:cNvSpPr/>
      </dsp:nvSpPr>
      <dsp:spPr>
        <a:xfrm>
          <a:off x="679040" y="696103"/>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8AE25E-1147-4355-BF00-F95A81C6B7F9}">
      <dsp:nvSpPr>
        <dsp:cNvPr id="0" name=""/>
        <dsp:cNvSpPr/>
      </dsp:nvSpPr>
      <dsp:spPr>
        <a:xfrm>
          <a:off x="37996" y="1032196"/>
          <a:ext cx="119500" cy="11950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CFDBE3E-838D-4C12-9F90-A5008EB0AA47}">
      <dsp:nvSpPr>
        <dsp:cNvPr id="0" name=""/>
        <dsp:cNvSpPr/>
      </dsp:nvSpPr>
      <dsp:spPr>
        <a:xfrm>
          <a:off x="640143" y="890969"/>
          <a:ext cx="173818" cy="17381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2981320-91A8-407C-98ED-D90B7599483E}">
      <dsp:nvSpPr>
        <dsp:cNvPr id="0" name=""/>
        <dsp:cNvSpPr/>
      </dsp:nvSpPr>
      <dsp:spPr>
        <a:xfrm>
          <a:off x="0" y="714621"/>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7F835B-6BE4-4B99-B7DA-3E75B7DB6E52}">
      <dsp:nvSpPr>
        <dsp:cNvPr id="0" name=""/>
        <dsp:cNvSpPr/>
      </dsp:nvSpPr>
      <dsp:spPr>
        <a:xfrm>
          <a:off x="0" y="554876"/>
          <a:ext cx="119500" cy="11950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666D018-3485-4E51-A5CE-D6445E0208B0}">
      <dsp:nvSpPr>
        <dsp:cNvPr id="0" name=""/>
        <dsp:cNvSpPr/>
      </dsp:nvSpPr>
      <dsp:spPr>
        <a:xfrm>
          <a:off x="279363" y="658081"/>
          <a:ext cx="76045" cy="76045"/>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F782E48-C8F9-4EA8-8316-80F466FBE924}">
      <dsp:nvSpPr>
        <dsp:cNvPr id="0" name=""/>
        <dsp:cNvSpPr/>
      </dsp:nvSpPr>
      <dsp:spPr>
        <a:xfrm>
          <a:off x="0" y="850112"/>
          <a:ext cx="173818" cy="17381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AD6B7C0-0F82-43EF-AC35-AD8C6658BE5B}">
      <dsp:nvSpPr>
        <dsp:cNvPr id="0" name=""/>
        <dsp:cNvSpPr/>
      </dsp:nvSpPr>
      <dsp:spPr>
        <a:xfrm>
          <a:off x="0" y="224470"/>
          <a:ext cx="119500" cy="11950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6D9EBCB-B9C7-451C-B849-81879602B1AA}">
      <dsp:nvSpPr>
        <dsp:cNvPr id="0" name=""/>
        <dsp:cNvSpPr/>
      </dsp:nvSpPr>
      <dsp:spPr>
        <a:xfrm>
          <a:off x="2366185" y="345368"/>
          <a:ext cx="350955" cy="67001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492A7C7-9494-4422-BBFA-83D11A3B0C1B}">
      <dsp:nvSpPr>
        <dsp:cNvPr id="0" name=""/>
        <dsp:cNvSpPr/>
      </dsp:nvSpPr>
      <dsp:spPr>
        <a:xfrm>
          <a:off x="2784615" y="379621"/>
          <a:ext cx="1065979" cy="67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Termino FGN para entregar el Inventario</a:t>
          </a:r>
        </a:p>
      </dsp:txBody>
      <dsp:txXfrm>
        <a:off x="2784615" y="379621"/>
        <a:ext cx="1065979" cy="670005"/>
      </dsp:txXfrm>
    </dsp:sp>
    <dsp:sp modelId="{DC1735A2-086E-439E-8947-0745E00F8896}">
      <dsp:nvSpPr>
        <dsp:cNvPr id="0" name=""/>
        <dsp:cNvSpPr/>
      </dsp:nvSpPr>
      <dsp:spPr>
        <a:xfrm>
          <a:off x="3963570" y="347499"/>
          <a:ext cx="350955" cy="67001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643C803-42CC-439C-9BD0-AC0AE0C58F20}">
      <dsp:nvSpPr>
        <dsp:cNvPr id="0" name=""/>
        <dsp:cNvSpPr/>
      </dsp:nvSpPr>
      <dsp:spPr>
        <a:xfrm>
          <a:off x="4361049" y="379031"/>
          <a:ext cx="957150" cy="67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Definir Reparación Colectiva</a:t>
          </a:r>
        </a:p>
      </dsp:txBody>
      <dsp:txXfrm>
        <a:off x="4361049" y="379031"/>
        <a:ext cx="957150" cy="670005"/>
      </dsp:txXfrm>
    </dsp:sp>
    <dsp:sp modelId="{DE3933A6-8905-4185-95B8-0A5707DDD05E}">
      <dsp:nvSpPr>
        <dsp:cNvPr id="0" name=""/>
        <dsp:cNvSpPr/>
      </dsp:nvSpPr>
      <dsp:spPr>
        <a:xfrm>
          <a:off x="5368322" y="347499"/>
          <a:ext cx="350955" cy="67001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E56766F-8835-4130-BF12-9A456B224196}">
      <dsp:nvSpPr>
        <dsp:cNvPr id="0" name=""/>
        <dsp:cNvSpPr/>
      </dsp:nvSpPr>
      <dsp:spPr>
        <a:xfrm>
          <a:off x="5609276" y="379621"/>
          <a:ext cx="1175965" cy="67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Procedimiento Traslado de Recurso</a:t>
          </a:r>
        </a:p>
      </dsp:txBody>
      <dsp:txXfrm>
        <a:off x="5609276" y="379621"/>
        <a:ext cx="1175965" cy="670005"/>
      </dsp:txXfrm>
    </dsp:sp>
    <dsp:sp modelId="{D3F0BBEB-DFCE-4848-BA42-43DCAFDAE9E9}">
      <dsp:nvSpPr>
        <dsp:cNvPr id="0" name=""/>
        <dsp:cNvSpPr/>
      </dsp:nvSpPr>
      <dsp:spPr>
        <a:xfrm>
          <a:off x="6854325" y="347499"/>
          <a:ext cx="350955" cy="67001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CBFFC2B-3B5E-4779-9564-206B3344E0A7}">
      <dsp:nvSpPr>
        <dsp:cNvPr id="0" name=""/>
        <dsp:cNvSpPr/>
      </dsp:nvSpPr>
      <dsp:spPr>
        <a:xfrm>
          <a:off x="7136196" y="379621"/>
          <a:ext cx="1175965" cy="67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Definir Prevalencia Destinaciones</a:t>
          </a:r>
        </a:p>
      </dsp:txBody>
      <dsp:txXfrm>
        <a:off x="7136196" y="379621"/>
        <a:ext cx="1175965" cy="670005"/>
      </dsp:txXfrm>
    </dsp:sp>
    <dsp:sp modelId="{CB746758-6827-4E06-8E52-D68229CD14E3}">
      <dsp:nvSpPr>
        <dsp:cNvPr id="0" name=""/>
        <dsp:cNvSpPr/>
      </dsp:nvSpPr>
      <dsp:spPr>
        <a:xfrm>
          <a:off x="8358304" y="345368"/>
          <a:ext cx="350955" cy="670012"/>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54FFEF1-B8C6-47CC-B3D2-778CE62AE9E1}">
      <dsp:nvSpPr>
        <dsp:cNvPr id="0" name=""/>
        <dsp:cNvSpPr/>
      </dsp:nvSpPr>
      <dsp:spPr>
        <a:xfrm>
          <a:off x="8716254" y="3"/>
          <a:ext cx="2638629" cy="1538167"/>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CO" sz="1400" kern="1200" dirty="0" err="1"/>
            <a:t>Dapre</a:t>
          </a:r>
          <a:endParaRPr lang="es-CO" sz="1400" kern="1200" dirty="0"/>
        </a:p>
        <a:p>
          <a:pPr marL="0" lvl="0" indent="0" algn="ctr" defTabSz="622300">
            <a:lnSpc>
              <a:spcPct val="90000"/>
            </a:lnSpc>
            <a:spcBef>
              <a:spcPct val="0"/>
            </a:spcBef>
            <a:spcAft>
              <a:spcPct val="35000"/>
            </a:spcAft>
            <a:buNone/>
          </a:pPr>
          <a:r>
            <a:rPr lang="es-CO" sz="1400" kern="1200" dirty="0"/>
            <a:t>Vic. Inmuebles - Jurídica </a:t>
          </a:r>
        </a:p>
        <a:p>
          <a:pPr marL="0" lvl="0" indent="0" algn="ctr" defTabSz="622300">
            <a:lnSpc>
              <a:spcPct val="90000"/>
            </a:lnSpc>
            <a:spcBef>
              <a:spcPct val="0"/>
            </a:spcBef>
            <a:spcAft>
              <a:spcPct val="35000"/>
            </a:spcAft>
            <a:buNone/>
          </a:pPr>
          <a:r>
            <a:rPr lang="es-CO" sz="1400" kern="1200" dirty="0"/>
            <a:t>Min. Hacienda</a:t>
          </a:r>
        </a:p>
        <a:p>
          <a:pPr marL="0" lvl="0" indent="0" algn="ctr" defTabSz="622300">
            <a:lnSpc>
              <a:spcPct val="90000"/>
            </a:lnSpc>
            <a:spcBef>
              <a:spcPct val="0"/>
            </a:spcBef>
            <a:spcAft>
              <a:spcPct val="35000"/>
            </a:spcAft>
            <a:buNone/>
          </a:pPr>
          <a:r>
            <a:rPr lang="es-CO" sz="1400" kern="1200" dirty="0"/>
            <a:t>Min. Justicia</a:t>
          </a:r>
        </a:p>
        <a:p>
          <a:pPr marL="0" lvl="0" indent="0" algn="ctr" defTabSz="622300">
            <a:lnSpc>
              <a:spcPct val="90000"/>
            </a:lnSpc>
            <a:spcBef>
              <a:spcPct val="0"/>
            </a:spcBef>
            <a:spcAft>
              <a:spcPct val="35000"/>
            </a:spcAft>
            <a:buNone/>
          </a:pPr>
          <a:r>
            <a:rPr lang="es-CO" sz="1400" kern="1200" dirty="0"/>
            <a:t>Unidad de Victimas</a:t>
          </a:r>
        </a:p>
        <a:p>
          <a:pPr marL="0" lvl="0" indent="0" algn="ctr" defTabSz="622300">
            <a:lnSpc>
              <a:spcPct val="90000"/>
            </a:lnSpc>
            <a:spcBef>
              <a:spcPct val="0"/>
            </a:spcBef>
            <a:spcAft>
              <a:spcPct val="35000"/>
            </a:spcAft>
            <a:buNone/>
          </a:pPr>
          <a:r>
            <a:rPr lang="es-CO" sz="1400" kern="1200" dirty="0"/>
            <a:t>FGN</a:t>
          </a:r>
        </a:p>
      </dsp:txBody>
      <dsp:txXfrm>
        <a:off x="9102672" y="225262"/>
        <a:ext cx="1865793" cy="108764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EF2E7-C7E5-45D8-B9DC-8B51686B99F4}">
      <dsp:nvSpPr>
        <dsp:cNvPr id="0" name=""/>
        <dsp:cNvSpPr/>
      </dsp:nvSpPr>
      <dsp:spPr>
        <a:xfrm>
          <a:off x="5379188" y="1240740"/>
          <a:ext cx="674797" cy="725407"/>
        </a:xfrm>
        <a:custGeom>
          <a:avLst/>
          <a:gdLst/>
          <a:ahLst/>
          <a:cxnLst/>
          <a:rect l="0" t="0" r="0" b="0"/>
          <a:pathLst>
            <a:path>
              <a:moveTo>
                <a:pt x="0" y="0"/>
              </a:moveTo>
              <a:lnTo>
                <a:pt x="337398" y="0"/>
              </a:lnTo>
              <a:lnTo>
                <a:pt x="337398" y="725407"/>
              </a:lnTo>
              <a:lnTo>
                <a:pt x="674797" y="725407"/>
              </a:lnTo>
            </a:path>
          </a:pathLst>
        </a:cu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CBCB8C1-D788-4937-8E65-F0C9449C825A}">
      <dsp:nvSpPr>
        <dsp:cNvPr id="0" name=""/>
        <dsp:cNvSpPr/>
      </dsp:nvSpPr>
      <dsp:spPr>
        <a:xfrm>
          <a:off x="5379188" y="515333"/>
          <a:ext cx="674797" cy="725407"/>
        </a:xfrm>
        <a:custGeom>
          <a:avLst/>
          <a:gdLst/>
          <a:ahLst/>
          <a:cxnLst/>
          <a:rect l="0" t="0" r="0" b="0"/>
          <a:pathLst>
            <a:path>
              <a:moveTo>
                <a:pt x="0" y="725407"/>
              </a:moveTo>
              <a:lnTo>
                <a:pt x="337398" y="725407"/>
              </a:lnTo>
              <a:lnTo>
                <a:pt x="337398" y="0"/>
              </a:lnTo>
              <a:lnTo>
                <a:pt x="674797" y="0"/>
              </a:lnTo>
            </a:path>
          </a:pathLst>
        </a:cu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B598E74-C2F6-4948-B806-5D7E5C77AABE}">
      <dsp:nvSpPr>
        <dsp:cNvPr id="0" name=""/>
        <dsp:cNvSpPr/>
      </dsp:nvSpPr>
      <dsp:spPr>
        <a:xfrm>
          <a:off x="2005201" y="726207"/>
          <a:ext cx="3373986" cy="1029065"/>
        </a:xfrm>
        <a:prstGeom prst="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ART. 283</a:t>
          </a:r>
        </a:p>
        <a:p>
          <a:pPr marL="0" lvl="0" indent="0" algn="ctr" defTabSz="622300">
            <a:lnSpc>
              <a:spcPct val="90000"/>
            </a:lnSpc>
            <a:spcBef>
              <a:spcPct val="0"/>
            </a:spcBef>
            <a:spcAft>
              <a:spcPct val="35000"/>
            </a:spcAft>
            <a:buNone/>
          </a:pPr>
          <a:r>
            <a:rPr lang="es-CO" sz="1400" kern="1200" dirty="0"/>
            <a:t>DESTINACIÓN RURALES EXTINTOS ARN</a:t>
          </a:r>
        </a:p>
      </dsp:txBody>
      <dsp:txXfrm>
        <a:off x="2005201" y="726207"/>
        <a:ext cx="3373986" cy="1029065"/>
      </dsp:txXfrm>
    </dsp:sp>
    <dsp:sp modelId="{8B514A47-2CE1-4E3F-9483-85F7259D8312}">
      <dsp:nvSpPr>
        <dsp:cNvPr id="0" name=""/>
        <dsp:cNvSpPr/>
      </dsp:nvSpPr>
      <dsp:spPr>
        <a:xfrm>
          <a:off x="6053985" y="800"/>
          <a:ext cx="3373986" cy="1029065"/>
        </a:xfrm>
        <a:prstGeom prst="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kern="1200" dirty="0"/>
            <a:t>Asignación Directa</a:t>
          </a:r>
        </a:p>
      </dsp:txBody>
      <dsp:txXfrm>
        <a:off x="6053985" y="800"/>
        <a:ext cx="3373986" cy="1029065"/>
      </dsp:txXfrm>
    </dsp:sp>
    <dsp:sp modelId="{CB1181B4-AAE6-41B0-8B6A-100D56F3B23D}">
      <dsp:nvSpPr>
        <dsp:cNvPr id="0" name=""/>
        <dsp:cNvSpPr/>
      </dsp:nvSpPr>
      <dsp:spPr>
        <a:xfrm>
          <a:off x="6053985" y="1451614"/>
          <a:ext cx="3373986" cy="1029065"/>
        </a:xfrm>
        <a:prstGeom prst="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Población Desmovilizada previa validación ANR.</a:t>
          </a:r>
          <a:endParaRPr lang="es-CO" sz="1400" kern="1200" dirty="0"/>
        </a:p>
      </dsp:txBody>
      <dsp:txXfrm>
        <a:off x="6053985" y="1451614"/>
        <a:ext cx="3373986" cy="10290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A08FD-3B53-4E29-BFFB-EE83E9F84E65}">
      <dsp:nvSpPr>
        <dsp:cNvPr id="0" name=""/>
        <dsp:cNvSpPr/>
      </dsp:nvSpPr>
      <dsp:spPr>
        <a:xfrm>
          <a:off x="0" y="376096"/>
          <a:ext cx="2581709" cy="307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b="1" kern="1200" dirty="0">
              <a:highlight>
                <a:srgbClr val="FFFF00"/>
              </a:highlight>
            </a:rPr>
            <a:t>REQUIERE REGLAMENTACIÓN </a:t>
          </a:r>
        </a:p>
      </dsp:txBody>
      <dsp:txXfrm>
        <a:off x="0" y="376096"/>
        <a:ext cx="2581709" cy="307333"/>
      </dsp:txXfrm>
    </dsp:sp>
    <dsp:sp modelId="{7D416EDA-B33D-4DF8-9836-E6D121B62231}">
      <dsp:nvSpPr>
        <dsp:cNvPr id="0" name=""/>
        <dsp:cNvSpPr/>
      </dsp:nvSpPr>
      <dsp:spPr>
        <a:xfrm>
          <a:off x="0" y="112384"/>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EEF3936-6F65-4B9C-9D87-2BCD8607D406}">
      <dsp:nvSpPr>
        <dsp:cNvPr id="0" name=""/>
        <dsp:cNvSpPr/>
      </dsp:nvSpPr>
      <dsp:spPr>
        <a:xfrm>
          <a:off x="0" y="266545"/>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7A6826-90FB-47FF-8482-672480EA186C}">
      <dsp:nvSpPr>
        <dsp:cNvPr id="0" name=""/>
        <dsp:cNvSpPr/>
      </dsp:nvSpPr>
      <dsp:spPr>
        <a:xfrm>
          <a:off x="335731" y="91189"/>
          <a:ext cx="116574" cy="11657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3BDB9C4-C5FA-48FF-A5EB-EBB0A19D1BED}">
      <dsp:nvSpPr>
        <dsp:cNvPr id="0" name=""/>
        <dsp:cNvSpPr/>
      </dsp:nvSpPr>
      <dsp:spPr>
        <a:xfrm>
          <a:off x="38483" y="288433"/>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488F2F1-D6F4-4977-ACFD-49F68F36421E}">
      <dsp:nvSpPr>
        <dsp:cNvPr id="0" name=""/>
        <dsp:cNvSpPr/>
      </dsp:nvSpPr>
      <dsp:spPr>
        <a:xfrm>
          <a:off x="0" y="180070"/>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C574E25-1F7F-4F1D-B83C-B0F7A9765934}">
      <dsp:nvSpPr>
        <dsp:cNvPr id="0" name=""/>
        <dsp:cNvSpPr/>
      </dsp:nvSpPr>
      <dsp:spPr>
        <a:xfrm>
          <a:off x="1017811" y="696395"/>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EC09E2-B1A1-4175-BD81-15E994B3B5E5}">
      <dsp:nvSpPr>
        <dsp:cNvPr id="0" name=""/>
        <dsp:cNvSpPr/>
      </dsp:nvSpPr>
      <dsp:spPr>
        <a:xfrm>
          <a:off x="0" y="91190"/>
          <a:ext cx="116574" cy="11657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50C9918-E664-4BBD-8B96-A24CB87F09AA}">
      <dsp:nvSpPr>
        <dsp:cNvPr id="0" name=""/>
        <dsp:cNvSpPr/>
      </dsp:nvSpPr>
      <dsp:spPr>
        <a:xfrm>
          <a:off x="1289663" y="226189"/>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FF047D9-255F-4599-A551-F8D9D94D2149}">
      <dsp:nvSpPr>
        <dsp:cNvPr id="0" name=""/>
        <dsp:cNvSpPr/>
      </dsp:nvSpPr>
      <dsp:spPr>
        <a:xfrm>
          <a:off x="439923" y="799822"/>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60B0A90-07DC-41A7-AE7A-9BC7ED6D0B04}">
      <dsp:nvSpPr>
        <dsp:cNvPr id="0" name=""/>
        <dsp:cNvSpPr/>
      </dsp:nvSpPr>
      <dsp:spPr>
        <a:xfrm>
          <a:off x="852445" y="109616"/>
          <a:ext cx="190758" cy="19075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5F20F13-24D5-4C15-9A8B-03E56246DA94}">
      <dsp:nvSpPr>
        <dsp:cNvPr id="0" name=""/>
        <dsp:cNvSpPr/>
      </dsp:nvSpPr>
      <dsp:spPr>
        <a:xfrm>
          <a:off x="656980" y="679060"/>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8AE25E-1147-4355-BF00-F95A81C6B7F9}">
      <dsp:nvSpPr>
        <dsp:cNvPr id="0" name=""/>
        <dsp:cNvSpPr/>
      </dsp:nvSpPr>
      <dsp:spPr>
        <a:xfrm>
          <a:off x="31631" y="1006925"/>
          <a:ext cx="116574" cy="11657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CFDBE3E-838D-4C12-9F90-A5008EB0AA47}">
      <dsp:nvSpPr>
        <dsp:cNvPr id="0" name=""/>
        <dsp:cNvSpPr/>
      </dsp:nvSpPr>
      <dsp:spPr>
        <a:xfrm>
          <a:off x="619036" y="869156"/>
          <a:ext cx="169563" cy="16956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2981320-91A8-407C-98ED-D90B7599483E}">
      <dsp:nvSpPr>
        <dsp:cNvPr id="0" name=""/>
        <dsp:cNvSpPr/>
      </dsp:nvSpPr>
      <dsp:spPr>
        <a:xfrm>
          <a:off x="0" y="697125"/>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7F835B-6BE4-4B99-B7DA-3E75B7DB6E52}">
      <dsp:nvSpPr>
        <dsp:cNvPr id="0" name=""/>
        <dsp:cNvSpPr/>
      </dsp:nvSpPr>
      <dsp:spPr>
        <a:xfrm>
          <a:off x="0" y="541291"/>
          <a:ext cx="116574" cy="11657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666D018-3485-4E51-A5CE-D6445E0208B0}">
      <dsp:nvSpPr>
        <dsp:cNvPr id="0" name=""/>
        <dsp:cNvSpPr/>
      </dsp:nvSpPr>
      <dsp:spPr>
        <a:xfrm>
          <a:off x="267088" y="641969"/>
          <a:ext cx="74183" cy="7418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F782E48-C8F9-4EA8-8316-80F466FBE924}">
      <dsp:nvSpPr>
        <dsp:cNvPr id="0" name=""/>
        <dsp:cNvSpPr/>
      </dsp:nvSpPr>
      <dsp:spPr>
        <a:xfrm>
          <a:off x="0" y="829298"/>
          <a:ext cx="169563" cy="16956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AD6B7C0-0F82-43EF-AC35-AD8C6658BE5B}">
      <dsp:nvSpPr>
        <dsp:cNvPr id="0" name=""/>
        <dsp:cNvSpPr/>
      </dsp:nvSpPr>
      <dsp:spPr>
        <a:xfrm>
          <a:off x="0" y="218974"/>
          <a:ext cx="116574" cy="116574"/>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6D9EBCB-B9C7-451C-B849-81879602B1AA}">
      <dsp:nvSpPr>
        <dsp:cNvPr id="0" name=""/>
        <dsp:cNvSpPr/>
      </dsp:nvSpPr>
      <dsp:spPr>
        <a:xfrm>
          <a:off x="2302821" y="336912"/>
          <a:ext cx="342363" cy="653608"/>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492A7C7-9494-4422-BBFA-83D11A3B0C1B}">
      <dsp:nvSpPr>
        <dsp:cNvPr id="0" name=""/>
        <dsp:cNvSpPr/>
      </dsp:nvSpPr>
      <dsp:spPr>
        <a:xfrm>
          <a:off x="2711007" y="214395"/>
          <a:ext cx="1203151" cy="119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Procedimiento de Preferencia de Bienes</a:t>
          </a:r>
        </a:p>
        <a:p>
          <a:pPr marL="0" lvl="0" indent="0" algn="ctr" defTabSz="622300">
            <a:lnSpc>
              <a:spcPct val="90000"/>
            </a:lnSpc>
            <a:spcBef>
              <a:spcPct val="0"/>
            </a:spcBef>
            <a:spcAft>
              <a:spcPct val="35000"/>
            </a:spcAft>
            <a:buNone/>
          </a:pPr>
          <a:r>
            <a:rPr lang="es-CO" sz="1400" kern="1200" dirty="0"/>
            <a:t>ANT -ANR </a:t>
          </a:r>
        </a:p>
      </dsp:txBody>
      <dsp:txXfrm>
        <a:off x="2711007" y="214395"/>
        <a:ext cx="1203151" cy="1198282"/>
      </dsp:txXfrm>
    </dsp:sp>
    <dsp:sp modelId="{DC1735A2-086E-439E-8947-0745E00F8896}">
      <dsp:nvSpPr>
        <dsp:cNvPr id="0" name=""/>
        <dsp:cNvSpPr/>
      </dsp:nvSpPr>
      <dsp:spPr>
        <a:xfrm>
          <a:off x="4024368" y="338990"/>
          <a:ext cx="342363" cy="653608"/>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643C803-42CC-439C-9BD0-AC0AE0C58F20}">
      <dsp:nvSpPr>
        <dsp:cNvPr id="0" name=""/>
        <dsp:cNvSpPr/>
      </dsp:nvSpPr>
      <dsp:spPr>
        <a:xfrm>
          <a:off x="4412116" y="369751"/>
          <a:ext cx="1061226" cy="653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Transferencia de Dominio</a:t>
          </a:r>
        </a:p>
      </dsp:txBody>
      <dsp:txXfrm>
        <a:off x="4412116" y="369751"/>
        <a:ext cx="1061226" cy="653602"/>
      </dsp:txXfrm>
    </dsp:sp>
    <dsp:sp modelId="{DE3933A6-8905-4185-95B8-0A5707DDD05E}">
      <dsp:nvSpPr>
        <dsp:cNvPr id="0" name=""/>
        <dsp:cNvSpPr/>
      </dsp:nvSpPr>
      <dsp:spPr>
        <a:xfrm>
          <a:off x="5522238" y="338990"/>
          <a:ext cx="342363" cy="653608"/>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E56766F-8835-4130-BF12-9A456B224196}">
      <dsp:nvSpPr>
        <dsp:cNvPr id="0" name=""/>
        <dsp:cNvSpPr/>
      </dsp:nvSpPr>
      <dsp:spPr>
        <a:xfrm>
          <a:off x="5843017" y="341901"/>
          <a:ext cx="1147175" cy="653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Saneamiento e Identificación de Bienes</a:t>
          </a:r>
        </a:p>
      </dsp:txBody>
      <dsp:txXfrm>
        <a:off x="5843017" y="341901"/>
        <a:ext cx="1147175" cy="653602"/>
      </dsp:txXfrm>
    </dsp:sp>
    <dsp:sp modelId="{D3F0BBEB-DFCE-4848-BA42-43DCAFDAE9E9}">
      <dsp:nvSpPr>
        <dsp:cNvPr id="0" name=""/>
        <dsp:cNvSpPr/>
      </dsp:nvSpPr>
      <dsp:spPr>
        <a:xfrm>
          <a:off x="6971860" y="338990"/>
          <a:ext cx="342363" cy="653608"/>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CBFFC2B-3B5E-4779-9564-206B3344E0A7}">
      <dsp:nvSpPr>
        <dsp:cNvPr id="0" name=""/>
        <dsp:cNvSpPr/>
      </dsp:nvSpPr>
      <dsp:spPr>
        <a:xfrm>
          <a:off x="7246831" y="370326"/>
          <a:ext cx="1147175" cy="653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Tratamiento de Bienes Arrendados</a:t>
          </a:r>
        </a:p>
      </dsp:txBody>
      <dsp:txXfrm>
        <a:off x="7246831" y="370326"/>
        <a:ext cx="1147175" cy="653602"/>
      </dsp:txXfrm>
    </dsp:sp>
    <dsp:sp modelId="{CB746758-6827-4E06-8E52-D68229CD14E3}">
      <dsp:nvSpPr>
        <dsp:cNvPr id="0" name=""/>
        <dsp:cNvSpPr/>
      </dsp:nvSpPr>
      <dsp:spPr>
        <a:xfrm>
          <a:off x="8439018" y="336912"/>
          <a:ext cx="342363" cy="653608"/>
        </a:xfrm>
        <a:prstGeom prst="chevron">
          <a:avLst>
            <a:gd name="adj" fmla="val 6231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54FFEF1-B8C6-47CC-B3D2-778CE62AE9E1}">
      <dsp:nvSpPr>
        <dsp:cNvPr id="0" name=""/>
        <dsp:cNvSpPr/>
      </dsp:nvSpPr>
      <dsp:spPr>
        <a:xfrm>
          <a:off x="8788205" y="2"/>
          <a:ext cx="2574030" cy="153816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s-CO" sz="1400" kern="1200" dirty="0" err="1"/>
            <a:t>Dapre</a:t>
          </a:r>
          <a:endParaRPr lang="es-CO" sz="1400" kern="1200" dirty="0"/>
        </a:p>
        <a:p>
          <a:pPr marL="0" lvl="0" indent="0" algn="ctr" defTabSz="622300">
            <a:lnSpc>
              <a:spcPct val="90000"/>
            </a:lnSpc>
            <a:spcBef>
              <a:spcPct val="0"/>
            </a:spcBef>
            <a:spcAft>
              <a:spcPct val="35000"/>
            </a:spcAft>
            <a:buNone/>
          </a:pPr>
          <a:r>
            <a:rPr lang="es-CO" sz="1400" kern="1200" dirty="0"/>
            <a:t>Vic. Inmuebles - Jurídica </a:t>
          </a:r>
        </a:p>
        <a:p>
          <a:pPr marL="0" lvl="0" indent="0" algn="ctr" defTabSz="622300">
            <a:lnSpc>
              <a:spcPct val="90000"/>
            </a:lnSpc>
            <a:spcBef>
              <a:spcPct val="0"/>
            </a:spcBef>
            <a:spcAft>
              <a:spcPct val="35000"/>
            </a:spcAft>
            <a:buNone/>
          </a:pPr>
          <a:r>
            <a:rPr lang="es-CO" sz="1400" kern="1200" dirty="0"/>
            <a:t>Min. Hacienda</a:t>
          </a:r>
        </a:p>
        <a:p>
          <a:pPr marL="0" lvl="0" indent="0" algn="ctr" defTabSz="622300">
            <a:lnSpc>
              <a:spcPct val="90000"/>
            </a:lnSpc>
            <a:spcBef>
              <a:spcPct val="0"/>
            </a:spcBef>
            <a:spcAft>
              <a:spcPct val="35000"/>
            </a:spcAft>
            <a:buNone/>
          </a:pPr>
          <a:r>
            <a:rPr lang="es-CO" sz="1400" kern="1200" dirty="0"/>
            <a:t>Min. Justicia</a:t>
          </a:r>
        </a:p>
        <a:p>
          <a:pPr marL="0" lvl="0" indent="0" algn="ctr" defTabSz="622300">
            <a:lnSpc>
              <a:spcPct val="90000"/>
            </a:lnSpc>
            <a:spcBef>
              <a:spcPct val="0"/>
            </a:spcBef>
            <a:spcAft>
              <a:spcPct val="35000"/>
            </a:spcAft>
            <a:buNone/>
          </a:pPr>
          <a:r>
            <a:rPr lang="es-CO" sz="1400" kern="1200" dirty="0"/>
            <a:t>Unidad de Victimas</a:t>
          </a:r>
        </a:p>
        <a:p>
          <a:pPr marL="0" lvl="0" indent="0" algn="ctr" defTabSz="622300">
            <a:lnSpc>
              <a:spcPct val="90000"/>
            </a:lnSpc>
            <a:spcBef>
              <a:spcPct val="0"/>
            </a:spcBef>
            <a:spcAft>
              <a:spcPct val="35000"/>
            </a:spcAft>
            <a:buNone/>
          </a:pPr>
          <a:r>
            <a:rPr lang="es-CO" sz="1400" kern="1200" dirty="0"/>
            <a:t>FGN</a:t>
          </a:r>
        </a:p>
      </dsp:txBody>
      <dsp:txXfrm>
        <a:off x="9165163" y="225261"/>
        <a:ext cx="1820114" cy="10876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AC57C-E850-40E7-AD18-E6540EE275B7}">
      <dsp:nvSpPr>
        <dsp:cNvPr id="0" name=""/>
        <dsp:cNvSpPr/>
      </dsp:nvSpPr>
      <dsp:spPr>
        <a:xfrm>
          <a:off x="2399234" y="232748"/>
          <a:ext cx="2362918" cy="1648412"/>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Art. 7  </a:t>
          </a:r>
        </a:p>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Celebración de acuerdos con población campesina en áreas protegidas del SINAP</a:t>
          </a:r>
        </a:p>
      </dsp:txBody>
      <dsp:txXfrm>
        <a:off x="2745275" y="474152"/>
        <a:ext cx="1670836" cy="11656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9420F-972F-4664-92C0-BD2C5A91BECD}">
      <dsp:nvSpPr>
        <dsp:cNvPr id="0" name=""/>
        <dsp:cNvSpPr/>
      </dsp:nvSpPr>
      <dsp:spPr>
        <a:xfrm>
          <a:off x="277186" y="29985"/>
          <a:ext cx="4227439" cy="4262812"/>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F19A73-B8F1-4D78-9A67-A7940E778E31}">
      <dsp:nvSpPr>
        <dsp:cNvPr id="0" name=""/>
        <dsp:cNvSpPr/>
      </dsp:nvSpPr>
      <dsp:spPr>
        <a:xfrm>
          <a:off x="2909892" y="1032923"/>
          <a:ext cx="3635106" cy="1381989"/>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effectLst/>
              <a:latin typeface="Arial Narrow" panose="020B0606020202030204" pitchFamily="34" charset="0"/>
            </a:rPr>
            <a:t>Organización de la Gestión Catastral Multipropósito  </a:t>
          </a:r>
        </a:p>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 ¿Quién puede realizarla?</a:t>
          </a:r>
        </a:p>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 Órganos de control y vigilancia</a:t>
          </a:r>
        </a:p>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 Arts. 79, 80 y 81.</a:t>
          </a:r>
        </a:p>
      </dsp:txBody>
      <dsp:txXfrm>
        <a:off x="2977355" y="1100386"/>
        <a:ext cx="3500180" cy="1247063"/>
      </dsp:txXfrm>
    </dsp:sp>
    <dsp:sp modelId="{CAE9E85B-DED3-4BAD-9958-3C4AAF8CC35D}">
      <dsp:nvSpPr>
        <dsp:cNvPr id="0" name=""/>
        <dsp:cNvSpPr/>
      </dsp:nvSpPr>
      <dsp:spPr>
        <a:xfrm>
          <a:off x="2878050" y="2490715"/>
          <a:ext cx="3667213" cy="1581144"/>
        </a:xfrm>
        <a:prstGeom prst="round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s-CO" sz="1200" kern="1200" dirty="0"/>
        </a:p>
        <a:p>
          <a:pPr marL="0" lvl="0" indent="0" algn="ctr" defTabSz="533400">
            <a:lnSpc>
              <a:spcPct val="90000"/>
            </a:lnSpc>
            <a:spcBef>
              <a:spcPct val="0"/>
            </a:spcBef>
            <a:spcAft>
              <a:spcPct val="35000"/>
            </a:spcAft>
            <a:buNone/>
          </a:pPr>
          <a:r>
            <a:rPr lang="es-CO" sz="1400" kern="1200" dirty="0">
              <a:latin typeface="Arial Narrow" panose="020B0606020202030204" pitchFamily="34" charset="0"/>
            </a:rPr>
            <a:t>Art. 86 – Eliminación de trámite de Reparto Notarial – </a:t>
          </a:r>
          <a:r>
            <a:rPr lang="es-CO" sz="1400" b="1" kern="1200" dirty="0">
              <a:latin typeface="Arial Narrow" panose="020B0606020202030204" pitchFamily="34" charset="0"/>
            </a:rPr>
            <a:t>Circular N° 2885 del 30 de mayo de 2019</a:t>
          </a:r>
          <a:r>
            <a:rPr lang="es-CO" sz="1400" kern="1200" dirty="0">
              <a:latin typeface="Arial Narrow" panose="020B0606020202030204" pitchFamily="34" charset="0"/>
            </a:rPr>
            <a:t> (Interpretación) – Vicepresidencia Jurídica.</a:t>
          </a:r>
        </a:p>
        <a:p>
          <a:pPr marL="0" lvl="0" indent="0" algn="ctr" defTabSz="533400">
            <a:lnSpc>
              <a:spcPct val="90000"/>
            </a:lnSpc>
            <a:spcBef>
              <a:spcPct val="0"/>
            </a:spcBef>
            <a:spcAft>
              <a:spcPct val="35000"/>
            </a:spcAft>
            <a:buNone/>
          </a:pPr>
          <a:r>
            <a:rPr lang="es-CO" sz="1400" kern="1200" dirty="0">
              <a:latin typeface="Arial Narrow" panose="020B0606020202030204" pitchFamily="34" charset="0"/>
            </a:rPr>
            <a:t>- Actividad a desarrollar: Oficiar a  la Superintendencia de Notariado y Registro para aclarar la implementación del articulo 86.</a:t>
          </a:r>
        </a:p>
        <a:p>
          <a:pPr marL="0" lvl="0" indent="0" algn="ctr" defTabSz="533400">
            <a:lnSpc>
              <a:spcPct val="90000"/>
            </a:lnSpc>
            <a:spcBef>
              <a:spcPct val="0"/>
            </a:spcBef>
            <a:spcAft>
              <a:spcPct val="35000"/>
            </a:spcAft>
            <a:buNone/>
          </a:pPr>
          <a:endParaRPr lang="es-CO" sz="1200" kern="1200" dirty="0"/>
        </a:p>
      </dsp:txBody>
      <dsp:txXfrm>
        <a:off x="2955235" y="2567900"/>
        <a:ext cx="3512843" cy="1426774"/>
      </dsp:txXfrm>
    </dsp:sp>
    <dsp:sp modelId="{53D3D0A1-3C08-4398-8FA4-58D64C3F2B90}">
      <dsp:nvSpPr>
        <dsp:cNvPr id="0" name=""/>
        <dsp:cNvSpPr/>
      </dsp:nvSpPr>
      <dsp:spPr>
        <a:xfrm>
          <a:off x="2896758" y="4170473"/>
          <a:ext cx="3648505" cy="642393"/>
        </a:xfrm>
        <a:prstGeom prst="round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s-CO" sz="1400" kern="1200" dirty="0">
            <a:latin typeface="Arial Narrow" panose="020B0606020202030204" pitchFamily="34" charset="0"/>
          </a:endParaRPr>
        </a:p>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Art. 73 – Enajenación de bienes de interés cultural. </a:t>
          </a:r>
        </a:p>
        <a:p>
          <a:pPr marL="0" lvl="0" indent="0" algn="ctr" defTabSz="622300">
            <a:lnSpc>
              <a:spcPct val="90000"/>
            </a:lnSpc>
            <a:spcBef>
              <a:spcPct val="0"/>
            </a:spcBef>
            <a:spcAft>
              <a:spcPct val="35000"/>
            </a:spcAft>
            <a:buNone/>
          </a:pPr>
          <a:r>
            <a:rPr lang="es-CO" sz="1400" b="1" kern="1200" dirty="0">
              <a:latin typeface="Arial Narrow" panose="020B0606020202030204" pitchFamily="34" charset="0"/>
            </a:rPr>
            <a:t>Caso particular: Hotel El Prado</a:t>
          </a:r>
          <a:r>
            <a:rPr lang="es-CO" sz="1400" kern="1200" dirty="0">
              <a:latin typeface="Arial Narrow" panose="020B0606020202030204" pitchFamily="34" charset="0"/>
            </a:rPr>
            <a:t> </a:t>
          </a:r>
        </a:p>
        <a:p>
          <a:pPr marL="0" lvl="0" indent="0" algn="ctr" defTabSz="622300">
            <a:lnSpc>
              <a:spcPct val="90000"/>
            </a:lnSpc>
            <a:spcBef>
              <a:spcPct val="0"/>
            </a:spcBef>
            <a:spcAft>
              <a:spcPct val="35000"/>
            </a:spcAft>
            <a:buNone/>
          </a:pPr>
          <a:endParaRPr lang="es-CO" sz="1200" kern="1200" dirty="0"/>
        </a:p>
      </dsp:txBody>
      <dsp:txXfrm>
        <a:off x="2928117" y="4201832"/>
        <a:ext cx="3585787" cy="57967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F9048-1FE6-4ABB-B74D-E4D88A92A697}">
      <dsp:nvSpPr>
        <dsp:cNvPr id="0" name=""/>
        <dsp:cNvSpPr/>
      </dsp:nvSpPr>
      <dsp:spPr>
        <a:xfrm>
          <a:off x="-4153679" y="-637416"/>
          <a:ext cx="4949348" cy="4949348"/>
        </a:xfrm>
        <a:prstGeom prst="blockArc">
          <a:avLst>
            <a:gd name="adj1" fmla="val 18900000"/>
            <a:gd name="adj2" fmla="val 2700000"/>
            <a:gd name="adj3" fmla="val 436"/>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F3EE6C-3208-45B1-8CAA-49BABBD64424}">
      <dsp:nvSpPr>
        <dsp:cNvPr id="0" name=""/>
        <dsp:cNvSpPr/>
      </dsp:nvSpPr>
      <dsp:spPr>
        <a:xfrm>
          <a:off x="416893" y="282496"/>
          <a:ext cx="3815765" cy="56528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697" tIns="35560" rIns="35560" bIns="35560" numCol="1" spcCol="1270" anchor="ctr" anchorCtr="0">
          <a:noAutofit/>
        </a:bodyPr>
        <a:lstStyle/>
        <a:p>
          <a:pPr marL="0" lvl="0" indent="0" algn="l" defTabSz="622300">
            <a:lnSpc>
              <a:spcPct val="90000"/>
            </a:lnSpc>
            <a:spcBef>
              <a:spcPct val="0"/>
            </a:spcBef>
            <a:spcAft>
              <a:spcPct val="35000"/>
            </a:spcAft>
            <a:buNone/>
          </a:pPr>
          <a:r>
            <a:rPr lang="es-CO" sz="1400" kern="1200" dirty="0">
              <a:latin typeface="Arial Narrow" panose="020B0606020202030204" pitchFamily="34" charset="0"/>
            </a:rPr>
            <a:t>Art. 14: Tratamiento de Aguas residuales</a:t>
          </a:r>
        </a:p>
      </dsp:txBody>
      <dsp:txXfrm>
        <a:off x="416893" y="282496"/>
        <a:ext cx="3815765" cy="565287"/>
      </dsp:txXfrm>
    </dsp:sp>
    <dsp:sp modelId="{35809DC2-9D05-452A-A314-1AF43A4D0891}">
      <dsp:nvSpPr>
        <dsp:cNvPr id="0" name=""/>
        <dsp:cNvSpPr/>
      </dsp:nvSpPr>
      <dsp:spPr>
        <a:xfrm>
          <a:off x="63588" y="211835"/>
          <a:ext cx="706609" cy="706609"/>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AEDDED-4F11-47FB-AAEC-EC1206EEDD81}">
      <dsp:nvSpPr>
        <dsp:cNvPr id="0" name=""/>
        <dsp:cNvSpPr/>
      </dsp:nvSpPr>
      <dsp:spPr>
        <a:xfrm>
          <a:off x="740985" y="1130574"/>
          <a:ext cx="3491673" cy="565287"/>
        </a:xfrm>
        <a:prstGeom prst="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697" tIns="35560" rIns="35560" bIns="35560" numCol="1" spcCol="1270" anchor="ctr" anchorCtr="0">
          <a:noAutofit/>
        </a:bodyPr>
        <a:lstStyle/>
        <a:p>
          <a:pPr marL="0" lvl="0" indent="0" algn="l" defTabSz="622300">
            <a:lnSpc>
              <a:spcPct val="90000"/>
            </a:lnSpc>
            <a:spcBef>
              <a:spcPct val="0"/>
            </a:spcBef>
            <a:spcAft>
              <a:spcPct val="35000"/>
            </a:spcAft>
            <a:buNone/>
          </a:pPr>
          <a:r>
            <a:rPr lang="es-CO" sz="1400" kern="1200" dirty="0">
              <a:latin typeface="Arial Narrow" panose="020B0606020202030204" pitchFamily="34" charset="0"/>
            </a:rPr>
            <a:t>Art. 19: Sanciones – Modificación numeral 81.2 del articulo 81 de la Ley 142 de 1194</a:t>
          </a:r>
        </a:p>
      </dsp:txBody>
      <dsp:txXfrm>
        <a:off x="740985" y="1130574"/>
        <a:ext cx="3491673" cy="565287"/>
      </dsp:txXfrm>
    </dsp:sp>
    <dsp:sp modelId="{FAD48CDE-82E9-4442-A346-59EC40694DBF}">
      <dsp:nvSpPr>
        <dsp:cNvPr id="0" name=""/>
        <dsp:cNvSpPr/>
      </dsp:nvSpPr>
      <dsp:spPr>
        <a:xfrm>
          <a:off x="387681" y="1059913"/>
          <a:ext cx="706609" cy="706609"/>
        </a:xfrm>
        <a:prstGeom prst="ellipse">
          <a:avLst/>
        </a:prstGeom>
        <a:solidFill>
          <a:schemeClr val="lt1">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sp>
    <dsp:sp modelId="{0B59F367-8CE2-46FE-9505-D0CE66DA6D32}">
      <dsp:nvSpPr>
        <dsp:cNvPr id="0" name=""/>
        <dsp:cNvSpPr/>
      </dsp:nvSpPr>
      <dsp:spPr>
        <a:xfrm>
          <a:off x="740985" y="1978652"/>
          <a:ext cx="3491673" cy="565287"/>
        </a:xfrm>
        <a:prstGeom prst="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697" tIns="35560" rIns="35560" bIns="35560" numCol="1" spcCol="1270" anchor="ctr" anchorCtr="0">
          <a:noAutofit/>
        </a:bodyPr>
        <a:lstStyle/>
        <a:p>
          <a:pPr marL="0" lvl="0" indent="0" algn="l" defTabSz="622300">
            <a:lnSpc>
              <a:spcPct val="90000"/>
            </a:lnSpc>
            <a:spcBef>
              <a:spcPct val="0"/>
            </a:spcBef>
            <a:spcAft>
              <a:spcPct val="35000"/>
            </a:spcAft>
            <a:buNone/>
          </a:pPr>
          <a:r>
            <a:rPr lang="es-CO" sz="1400" kern="1200" dirty="0">
              <a:latin typeface="Arial Narrow" panose="020B0606020202030204" pitchFamily="34" charset="0"/>
            </a:rPr>
            <a:t>Art. 299: Equidad regional en las prestación del servicio público de acueducto y alcantarillado</a:t>
          </a:r>
        </a:p>
      </dsp:txBody>
      <dsp:txXfrm>
        <a:off x="740985" y="1978652"/>
        <a:ext cx="3491673" cy="565287"/>
      </dsp:txXfrm>
    </dsp:sp>
    <dsp:sp modelId="{E017DC1D-459D-4105-9E26-D0DCE6B5477E}">
      <dsp:nvSpPr>
        <dsp:cNvPr id="0" name=""/>
        <dsp:cNvSpPr/>
      </dsp:nvSpPr>
      <dsp:spPr>
        <a:xfrm>
          <a:off x="387681" y="1907991"/>
          <a:ext cx="706609" cy="706609"/>
        </a:xfrm>
        <a:prstGeom prst="ellipse">
          <a:avLst/>
        </a:prstGeom>
        <a:solidFill>
          <a:schemeClr val="lt1">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sp>
    <dsp:sp modelId="{51C0B18E-03EE-4486-A1B2-5BA863112065}">
      <dsp:nvSpPr>
        <dsp:cNvPr id="0" name=""/>
        <dsp:cNvSpPr/>
      </dsp:nvSpPr>
      <dsp:spPr>
        <a:xfrm>
          <a:off x="416893" y="2826730"/>
          <a:ext cx="3815765" cy="565287"/>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8697" tIns="35560" rIns="35560" bIns="35560" numCol="1" spcCol="1270" anchor="ctr" anchorCtr="0">
          <a:noAutofit/>
        </a:bodyPr>
        <a:lstStyle/>
        <a:p>
          <a:pPr marL="0" lvl="0" indent="0" algn="l" defTabSz="622300">
            <a:lnSpc>
              <a:spcPct val="90000"/>
            </a:lnSpc>
            <a:spcBef>
              <a:spcPct val="0"/>
            </a:spcBef>
            <a:spcAft>
              <a:spcPct val="35000"/>
            </a:spcAft>
            <a:buNone/>
          </a:pPr>
          <a:r>
            <a:rPr lang="es-CO" sz="1400" kern="1200" dirty="0">
              <a:latin typeface="Arial Narrow" panose="020B0606020202030204" pitchFamily="34" charset="0"/>
            </a:rPr>
            <a:t>Art. 314: Contribución adicional (Articulo 85 de la Ley 142 de 1994 – Fortalecimiento Fondo Empresarial)</a:t>
          </a:r>
        </a:p>
      </dsp:txBody>
      <dsp:txXfrm>
        <a:off x="416893" y="2826730"/>
        <a:ext cx="3815765" cy="565287"/>
      </dsp:txXfrm>
    </dsp:sp>
    <dsp:sp modelId="{65FA3E66-74AD-43AB-B90A-CEC846C67BA4}">
      <dsp:nvSpPr>
        <dsp:cNvPr id="0" name=""/>
        <dsp:cNvSpPr/>
      </dsp:nvSpPr>
      <dsp:spPr>
        <a:xfrm>
          <a:off x="63588" y="2756069"/>
          <a:ext cx="706609" cy="706609"/>
        </a:xfrm>
        <a:prstGeom prst="ellipse">
          <a:avLst/>
        </a:prstGeom>
        <a:solidFill>
          <a:schemeClr val="lt1">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990FB3-1901-4C60-939A-182FE84E362E}">
      <dsp:nvSpPr>
        <dsp:cNvPr id="0" name=""/>
        <dsp:cNvSpPr/>
      </dsp:nvSpPr>
      <dsp:spPr>
        <a:xfrm>
          <a:off x="3010291" y="-134361"/>
          <a:ext cx="2050001" cy="137398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Legalidad para la transparencia de la Finanzas Públicas – </a:t>
          </a:r>
          <a:r>
            <a:rPr lang="es-CO" sz="1400" b="1" kern="1200" dirty="0">
              <a:latin typeface="Arial Narrow" panose="020B0606020202030204" pitchFamily="34" charset="0"/>
            </a:rPr>
            <a:t>Orientación del gasto a resultados</a:t>
          </a:r>
          <a:r>
            <a:rPr lang="es-CO" sz="1400" kern="1200" dirty="0">
              <a:latin typeface="Arial Narrow" panose="020B0606020202030204" pitchFamily="34" charset="0"/>
            </a:rPr>
            <a:t>. (Art. 38)</a:t>
          </a:r>
        </a:p>
      </dsp:txBody>
      <dsp:txXfrm>
        <a:off x="3077364" y="-67288"/>
        <a:ext cx="1915855" cy="1239843"/>
      </dsp:txXfrm>
    </dsp:sp>
    <dsp:sp modelId="{5C349DFE-C1C2-4945-86EF-679AD54D5726}">
      <dsp:nvSpPr>
        <dsp:cNvPr id="0" name=""/>
        <dsp:cNvSpPr/>
      </dsp:nvSpPr>
      <dsp:spPr>
        <a:xfrm>
          <a:off x="1256843" y="136509"/>
          <a:ext cx="3725692" cy="3725692"/>
        </a:xfrm>
        <a:custGeom>
          <a:avLst/>
          <a:gdLst/>
          <a:ahLst/>
          <a:cxnLst/>
          <a:rect l="0" t="0" r="0" b="0"/>
          <a:pathLst>
            <a:path>
              <a:moveTo>
                <a:pt x="3566881" y="1110209"/>
              </a:moveTo>
              <a:arcTo wR="1862846" hR="1862846" stAng="20170196" swAng="1413805"/>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A684DC7-11C3-4F27-9877-3A3BD6A44ED1}">
      <dsp:nvSpPr>
        <dsp:cNvPr id="0" name=""/>
        <dsp:cNvSpPr/>
      </dsp:nvSpPr>
      <dsp:spPr>
        <a:xfrm>
          <a:off x="3931112" y="1998446"/>
          <a:ext cx="2158537" cy="1356501"/>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Art. 136: Acceso a la información (La </a:t>
          </a:r>
          <a:r>
            <a:rPr lang="es-CO" sz="1400" b="1" kern="1200" dirty="0">
              <a:latin typeface="Arial Narrow" panose="020B0606020202030204" pitchFamily="34" charset="0"/>
            </a:rPr>
            <a:t>CGN</a:t>
          </a:r>
          <a:r>
            <a:rPr lang="es-CO" sz="1400" kern="1200" dirty="0">
              <a:latin typeface="Arial Narrow" panose="020B0606020202030204" pitchFamily="34" charset="0"/>
            </a:rPr>
            <a:t> tendrá acceso sin restricciones a las bases de datos y sistemas de información de entidades que administren recursos y/o ejerzan funciones públicas)</a:t>
          </a:r>
        </a:p>
      </dsp:txBody>
      <dsp:txXfrm>
        <a:off x="3997331" y="2064665"/>
        <a:ext cx="2026099" cy="1224063"/>
      </dsp:txXfrm>
    </dsp:sp>
    <dsp:sp modelId="{A21AA206-8BFB-4577-A92D-8FA0FFCE84BA}">
      <dsp:nvSpPr>
        <dsp:cNvPr id="0" name=""/>
        <dsp:cNvSpPr/>
      </dsp:nvSpPr>
      <dsp:spPr>
        <a:xfrm>
          <a:off x="1356261" y="481458"/>
          <a:ext cx="3725692" cy="3725692"/>
        </a:xfrm>
        <a:custGeom>
          <a:avLst/>
          <a:gdLst/>
          <a:ahLst/>
          <a:cxnLst/>
          <a:rect l="0" t="0" r="0" b="0"/>
          <a:pathLst>
            <a:path>
              <a:moveTo>
                <a:pt x="3424477" y="2878477"/>
              </a:moveTo>
              <a:arcTo wR="1862846" hR="1862846" stAng="1982316" swAng="1079613"/>
            </a:path>
          </a:pathLst>
        </a:custGeom>
        <a:noFill/>
        <a:ln w="9525" cap="flat" cmpd="sng" algn="ctr">
          <a:solidFill>
            <a:schemeClr val="accent5">
              <a:hueOff val="-3311292"/>
              <a:satOff val="13270"/>
              <a:lumOff val="2876"/>
              <a:alphaOff val="0"/>
            </a:schemeClr>
          </a:solidFill>
          <a:prstDash val="solid"/>
        </a:ln>
        <a:effectLst/>
      </dsp:spPr>
      <dsp:style>
        <a:lnRef idx="1">
          <a:scrgbClr r="0" g="0" b="0"/>
        </a:lnRef>
        <a:fillRef idx="0">
          <a:scrgbClr r="0" g="0" b="0"/>
        </a:fillRef>
        <a:effectRef idx="0">
          <a:scrgbClr r="0" g="0" b="0"/>
        </a:effectRef>
        <a:fontRef idx="minor"/>
      </dsp:style>
    </dsp:sp>
    <dsp:sp modelId="{A8F6CBD3-C732-45AF-B3CD-DD374E147E0D}">
      <dsp:nvSpPr>
        <dsp:cNvPr id="0" name=""/>
        <dsp:cNvSpPr/>
      </dsp:nvSpPr>
      <dsp:spPr>
        <a:xfrm>
          <a:off x="2423814" y="3566350"/>
          <a:ext cx="1962180" cy="1423951"/>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Art. 148: Implementación del </a:t>
          </a:r>
          <a:r>
            <a:rPr lang="es-CO" sz="1400" b="1" kern="1200" dirty="0">
              <a:latin typeface="Arial Narrow" panose="020B0606020202030204" pitchFamily="34" charset="0"/>
            </a:rPr>
            <a:t>PORTAL ÚNICO DEL ESTADO COLOMBIANO</a:t>
          </a:r>
          <a:r>
            <a:rPr lang="es-CO" sz="1400" kern="1200" dirty="0">
              <a:latin typeface="Arial Narrow" panose="020B0606020202030204" pitchFamily="34" charset="0"/>
            </a:rPr>
            <a:t>, como apoyo para la Política de Gobierno Digital.</a:t>
          </a:r>
        </a:p>
      </dsp:txBody>
      <dsp:txXfrm>
        <a:off x="2493326" y="3635862"/>
        <a:ext cx="1823156" cy="1284927"/>
      </dsp:txXfrm>
    </dsp:sp>
    <dsp:sp modelId="{783518C4-976F-4758-8333-AAE9211DDB1A}">
      <dsp:nvSpPr>
        <dsp:cNvPr id="0" name=""/>
        <dsp:cNvSpPr/>
      </dsp:nvSpPr>
      <dsp:spPr>
        <a:xfrm>
          <a:off x="1181009" y="559066"/>
          <a:ext cx="3725692" cy="3725692"/>
        </a:xfrm>
        <a:custGeom>
          <a:avLst/>
          <a:gdLst/>
          <a:ahLst/>
          <a:cxnLst/>
          <a:rect l="0" t="0" r="0" b="0"/>
          <a:pathLst>
            <a:path>
              <a:moveTo>
                <a:pt x="1228212" y="3614256"/>
              </a:moveTo>
              <a:arcTo wR="1862846" hR="1862846" stAng="6595098" swAng="2892515"/>
            </a:path>
          </a:pathLst>
        </a:custGeom>
        <a:noFill/>
        <a:ln w="9525" cap="flat" cmpd="sng" algn="ctr">
          <a:solidFill>
            <a:schemeClr val="accent5">
              <a:hueOff val="-6622584"/>
              <a:satOff val="26541"/>
              <a:lumOff val="5752"/>
              <a:alphaOff val="0"/>
            </a:schemeClr>
          </a:solidFill>
          <a:prstDash val="solid"/>
        </a:ln>
        <a:effectLst/>
      </dsp:spPr>
      <dsp:style>
        <a:lnRef idx="1">
          <a:scrgbClr r="0" g="0" b="0"/>
        </a:lnRef>
        <a:fillRef idx="0">
          <a:scrgbClr r="0" g="0" b="0"/>
        </a:fillRef>
        <a:effectRef idx="0">
          <a:scrgbClr r="0" g="0" b="0"/>
        </a:effectRef>
        <a:fontRef idx="minor"/>
      </dsp:style>
    </dsp:sp>
    <dsp:sp modelId="{6978FACA-4843-4176-9339-0725C2ED68D8}">
      <dsp:nvSpPr>
        <dsp:cNvPr id="0" name=""/>
        <dsp:cNvSpPr/>
      </dsp:nvSpPr>
      <dsp:spPr>
        <a:xfrm>
          <a:off x="0" y="1998440"/>
          <a:ext cx="2374240" cy="1103074"/>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latin typeface="Arial Narrow" panose="020B0606020202030204" pitchFamily="34" charset="0"/>
            </a:rPr>
            <a:t>Art. 155: </a:t>
          </a:r>
          <a:r>
            <a:rPr lang="es-CO" sz="1400" b="1" kern="1200" dirty="0">
              <a:latin typeface="Arial Narrow" panose="020B0606020202030204" pitchFamily="34" charset="0"/>
            </a:rPr>
            <a:t>Sistema Estadístico Nacional – SEN  </a:t>
          </a:r>
          <a:r>
            <a:rPr lang="es-CO" sz="1400" kern="1200" dirty="0">
              <a:latin typeface="Arial Narrow" panose="020B0606020202030204" pitchFamily="34" charset="0"/>
            </a:rPr>
            <a:t>(Para suministrar al Estado y la Sociedad estadísticas oficiales de calidad)</a:t>
          </a:r>
        </a:p>
      </dsp:txBody>
      <dsp:txXfrm>
        <a:off x="53848" y="2052288"/>
        <a:ext cx="2266544" cy="995378"/>
      </dsp:txXfrm>
    </dsp:sp>
    <dsp:sp modelId="{F002C3DE-6AA2-4202-80B3-3C310F3322BA}">
      <dsp:nvSpPr>
        <dsp:cNvPr id="0" name=""/>
        <dsp:cNvSpPr/>
      </dsp:nvSpPr>
      <dsp:spPr>
        <a:xfrm>
          <a:off x="1218046" y="330999"/>
          <a:ext cx="3725692" cy="3725692"/>
        </a:xfrm>
        <a:custGeom>
          <a:avLst/>
          <a:gdLst/>
          <a:ahLst/>
          <a:cxnLst/>
          <a:rect l="0" t="0" r="0" b="0"/>
          <a:pathLst>
            <a:path>
              <a:moveTo>
                <a:pt x="12994" y="1643198"/>
              </a:moveTo>
              <a:arcTo wR="1862846" hR="1862846" stAng="11206290" swAng="4818370"/>
            </a:path>
          </a:pathLst>
        </a:custGeom>
        <a:noFill/>
        <a:ln w="9525" cap="flat" cmpd="sng" algn="ctr">
          <a:solidFill>
            <a:schemeClr val="accent5">
              <a:hueOff val="-9933876"/>
              <a:satOff val="39811"/>
              <a:lumOff val="8628"/>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40BC6-4A09-467D-9C1A-1001F447913D}">
      <dsp:nvSpPr>
        <dsp:cNvPr id="0" name=""/>
        <dsp:cNvSpPr/>
      </dsp:nvSpPr>
      <dsp:spPr>
        <a:xfrm>
          <a:off x="2419777" y="1050129"/>
          <a:ext cx="533162" cy="91440"/>
        </a:xfrm>
        <a:custGeom>
          <a:avLst/>
          <a:gdLst/>
          <a:ahLst/>
          <a:cxnLst/>
          <a:rect l="0" t="0" r="0" b="0"/>
          <a:pathLst>
            <a:path>
              <a:moveTo>
                <a:pt x="0" y="45720"/>
              </a:moveTo>
              <a:lnTo>
                <a:pt x="283681" y="45720"/>
              </a:lnTo>
              <a:lnTo>
                <a:pt x="283681" y="45937"/>
              </a:lnTo>
              <a:lnTo>
                <a:pt x="533162" y="4593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672264" y="1093061"/>
        <a:ext cx="28188" cy="5575"/>
      </dsp:txXfrm>
    </dsp:sp>
    <dsp:sp modelId="{E73647ED-516F-449F-921C-3AFACD139875}">
      <dsp:nvSpPr>
        <dsp:cNvPr id="0" name=""/>
        <dsp:cNvSpPr/>
      </dsp:nvSpPr>
      <dsp:spPr>
        <a:xfrm>
          <a:off x="0" y="188578"/>
          <a:ext cx="2421577" cy="181454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SAE</a:t>
          </a:r>
        </a:p>
        <a:p>
          <a:pPr marL="114300" lvl="1" indent="-114300" algn="just" defTabSz="622300">
            <a:lnSpc>
              <a:spcPct val="90000"/>
            </a:lnSpc>
            <a:spcBef>
              <a:spcPct val="0"/>
            </a:spcBef>
            <a:spcAft>
              <a:spcPct val="15000"/>
            </a:spcAft>
            <a:buChar char="•"/>
          </a:pPr>
          <a:r>
            <a:rPr lang="es-CO" sz="1400" kern="1200" dirty="0"/>
            <a:t>Elabora el inventario de los bienes a comercializar. (PMV)</a:t>
          </a:r>
        </a:p>
      </dsp:txBody>
      <dsp:txXfrm>
        <a:off x="0" y="188578"/>
        <a:ext cx="2421577" cy="1814541"/>
      </dsp:txXfrm>
    </dsp:sp>
    <dsp:sp modelId="{C60138C4-B222-4457-9E92-BA05940799D5}">
      <dsp:nvSpPr>
        <dsp:cNvPr id="0" name=""/>
        <dsp:cNvSpPr/>
      </dsp:nvSpPr>
      <dsp:spPr>
        <a:xfrm>
          <a:off x="5405117" y="1050347"/>
          <a:ext cx="526362" cy="91440"/>
        </a:xfrm>
        <a:custGeom>
          <a:avLst/>
          <a:gdLst/>
          <a:ahLst/>
          <a:cxnLst/>
          <a:rect l="0" t="0" r="0" b="0"/>
          <a:pathLst>
            <a:path>
              <a:moveTo>
                <a:pt x="0" y="45720"/>
              </a:moveTo>
              <a:lnTo>
                <a:pt x="52636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654374" y="1093279"/>
        <a:ext cx="27848" cy="5575"/>
      </dsp:txXfrm>
    </dsp:sp>
    <dsp:sp modelId="{EBB0F8C8-0452-4AF9-8DD2-B30B3CC8114A}">
      <dsp:nvSpPr>
        <dsp:cNvPr id="0" name=""/>
        <dsp:cNvSpPr/>
      </dsp:nvSpPr>
      <dsp:spPr>
        <a:xfrm>
          <a:off x="2985339" y="160217"/>
          <a:ext cx="2421577" cy="187170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Subasta</a:t>
          </a:r>
        </a:p>
        <a:p>
          <a:pPr marL="114300" lvl="1" indent="-114300" algn="just" defTabSz="622300">
            <a:lnSpc>
              <a:spcPct val="90000"/>
            </a:lnSpc>
            <a:spcBef>
              <a:spcPct val="0"/>
            </a:spcBef>
            <a:spcAft>
              <a:spcPct val="15000"/>
            </a:spcAft>
            <a:buChar char="•"/>
          </a:pPr>
          <a:r>
            <a:rPr lang="es-CO" sz="1400" kern="1200" dirty="0"/>
            <a:t>Recibe el inventario, elabora catálogo de venta con condiciones y precios.</a:t>
          </a:r>
        </a:p>
      </dsp:txBody>
      <dsp:txXfrm>
        <a:off x="2985339" y="160217"/>
        <a:ext cx="2421577" cy="1871700"/>
      </dsp:txXfrm>
    </dsp:sp>
    <dsp:sp modelId="{4FFFCB56-A447-4AE4-AF4E-E1F5EED66C28}">
      <dsp:nvSpPr>
        <dsp:cNvPr id="0" name=""/>
        <dsp:cNvSpPr/>
      </dsp:nvSpPr>
      <dsp:spPr>
        <a:xfrm>
          <a:off x="8383657" y="1050347"/>
          <a:ext cx="526362" cy="91440"/>
        </a:xfrm>
        <a:custGeom>
          <a:avLst/>
          <a:gdLst/>
          <a:ahLst/>
          <a:cxnLst/>
          <a:rect l="0" t="0" r="0" b="0"/>
          <a:pathLst>
            <a:path>
              <a:moveTo>
                <a:pt x="0" y="45720"/>
              </a:moveTo>
              <a:lnTo>
                <a:pt x="52636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8632914" y="1093279"/>
        <a:ext cx="27848" cy="5575"/>
      </dsp:txXfrm>
    </dsp:sp>
    <dsp:sp modelId="{C16E5488-1583-408F-B3DA-A14F8684F0E5}">
      <dsp:nvSpPr>
        <dsp:cNvPr id="0" name=""/>
        <dsp:cNvSpPr/>
      </dsp:nvSpPr>
      <dsp:spPr>
        <a:xfrm>
          <a:off x="5963879" y="131645"/>
          <a:ext cx="2421577" cy="1928844"/>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SAE</a:t>
          </a:r>
        </a:p>
        <a:p>
          <a:pPr marL="114300" lvl="1" indent="-114300" algn="just" defTabSz="622300">
            <a:lnSpc>
              <a:spcPct val="90000"/>
            </a:lnSpc>
            <a:spcBef>
              <a:spcPct val="0"/>
            </a:spcBef>
            <a:spcAft>
              <a:spcPct val="15000"/>
            </a:spcAft>
            <a:buChar char="•"/>
          </a:pPr>
          <a:r>
            <a:rPr lang="es-CO" sz="1400" kern="1200" dirty="0"/>
            <a:t>Aprueba el informe de condiciones y ratifica el precio base y realiza el transporte.</a:t>
          </a:r>
        </a:p>
      </dsp:txBody>
      <dsp:txXfrm>
        <a:off x="5963879" y="131645"/>
        <a:ext cx="2421577" cy="1928844"/>
      </dsp:txXfrm>
    </dsp:sp>
    <dsp:sp modelId="{CEDB8A1A-196B-4547-A7F0-33AB9EB1D409}">
      <dsp:nvSpPr>
        <dsp:cNvPr id="0" name=""/>
        <dsp:cNvSpPr/>
      </dsp:nvSpPr>
      <dsp:spPr>
        <a:xfrm>
          <a:off x="1728250" y="2068213"/>
          <a:ext cx="8614398" cy="526362"/>
        </a:xfrm>
        <a:custGeom>
          <a:avLst/>
          <a:gdLst/>
          <a:ahLst/>
          <a:cxnLst/>
          <a:rect l="0" t="0" r="0" b="0"/>
          <a:pathLst>
            <a:path>
              <a:moveTo>
                <a:pt x="8614398" y="0"/>
              </a:moveTo>
              <a:lnTo>
                <a:pt x="8614398" y="280281"/>
              </a:lnTo>
              <a:lnTo>
                <a:pt x="0" y="280281"/>
              </a:lnTo>
              <a:lnTo>
                <a:pt x="0" y="52636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819640" y="2328607"/>
        <a:ext cx="431619" cy="5575"/>
      </dsp:txXfrm>
    </dsp:sp>
    <dsp:sp modelId="{ED45CCF0-2CD8-4BFC-A149-5576E48FC30F}">
      <dsp:nvSpPr>
        <dsp:cNvPr id="0" name=""/>
        <dsp:cNvSpPr/>
      </dsp:nvSpPr>
      <dsp:spPr>
        <a:xfrm>
          <a:off x="8942420" y="122121"/>
          <a:ext cx="2800457" cy="194789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Subasta</a:t>
          </a:r>
        </a:p>
        <a:p>
          <a:pPr marL="114300" lvl="1" indent="-114300" algn="just" defTabSz="622300">
            <a:lnSpc>
              <a:spcPct val="90000"/>
            </a:lnSpc>
            <a:spcBef>
              <a:spcPct val="0"/>
            </a:spcBef>
            <a:spcAft>
              <a:spcPct val="15000"/>
            </a:spcAft>
            <a:buChar char="•"/>
          </a:pPr>
          <a:r>
            <a:rPr lang="es-CO" sz="1400" kern="1200" dirty="0"/>
            <a:t>Realiza la subasta, elabora el acta y hace el recaudo.</a:t>
          </a:r>
        </a:p>
        <a:p>
          <a:pPr marL="114300" lvl="1" indent="-114300" algn="just" defTabSz="622300">
            <a:lnSpc>
              <a:spcPct val="90000"/>
            </a:lnSpc>
            <a:spcBef>
              <a:spcPct val="0"/>
            </a:spcBef>
            <a:spcAft>
              <a:spcPct val="15000"/>
            </a:spcAft>
            <a:buChar char="•"/>
          </a:pPr>
          <a:r>
            <a:rPr lang="es-CO" sz="1400" kern="1200" dirty="0"/>
            <a:t>En caso de no venta, exposición en sala (30 días) para ofertas directas, recaudo o devolución de la obra a SAE.</a:t>
          </a:r>
        </a:p>
      </dsp:txBody>
      <dsp:txXfrm>
        <a:off x="8942420" y="122121"/>
        <a:ext cx="2800457" cy="1947892"/>
      </dsp:txXfrm>
    </dsp:sp>
    <dsp:sp modelId="{AE79E675-ABD1-4599-A513-00D60F6DFE37}">
      <dsp:nvSpPr>
        <dsp:cNvPr id="0" name=""/>
        <dsp:cNvSpPr/>
      </dsp:nvSpPr>
      <dsp:spPr>
        <a:xfrm>
          <a:off x="3447901" y="3339491"/>
          <a:ext cx="526362" cy="91440"/>
        </a:xfrm>
        <a:custGeom>
          <a:avLst/>
          <a:gdLst/>
          <a:ahLst/>
          <a:cxnLst/>
          <a:rect l="0" t="0" r="0" b="0"/>
          <a:pathLst>
            <a:path>
              <a:moveTo>
                <a:pt x="0" y="45720"/>
              </a:moveTo>
              <a:lnTo>
                <a:pt x="52636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3697158" y="3382423"/>
        <a:ext cx="27848" cy="5575"/>
      </dsp:txXfrm>
    </dsp:sp>
    <dsp:sp modelId="{C68754D3-3D4B-4176-8267-E650ECD276E6}">
      <dsp:nvSpPr>
        <dsp:cNvPr id="0" name=""/>
        <dsp:cNvSpPr/>
      </dsp:nvSpPr>
      <dsp:spPr>
        <a:xfrm>
          <a:off x="6799" y="2626976"/>
          <a:ext cx="3442901" cy="151646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Subasta</a:t>
          </a:r>
        </a:p>
        <a:p>
          <a:pPr marL="114300" lvl="1" indent="-114300" algn="just" defTabSz="622300">
            <a:lnSpc>
              <a:spcPct val="90000"/>
            </a:lnSpc>
            <a:spcBef>
              <a:spcPct val="0"/>
            </a:spcBef>
            <a:spcAft>
              <a:spcPct val="15000"/>
            </a:spcAft>
            <a:buChar char="•"/>
          </a:pPr>
          <a:r>
            <a:rPr lang="es-CO" sz="1400" kern="1200" dirty="0"/>
            <a:t>Reintegra el valor de los lotes subastados a la SAE junto con el informe de subasta.</a:t>
          </a:r>
        </a:p>
        <a:p>
          <a:pPr marL="114300" lvl="1" indent="-114300" algn="just" defTabSz="622300">
            <a:lnSpc>
              <a:spcPct val="90000"/>
            </a:lnSpc>
            <a:spcBef>
              <a:spcPct val="0"/>
            </a:spcBef>
            <a:spcAft>
              <a:spcPct val="15000"/>
            </a:spcAft>
            <a:buChar char="•"/>
          </a:pPr>
          <a:endParaRPr lang="es-CO" sz="1400" kern="1200" dirty="0"/>
        </a:p>
        <a:p>
          <a:pPr marL="114300" lvl="1" indent="-114300" algn="just" defTabSz="622300">
            <a:lnSpc>
              <a:spcPct val="90000"/>
            </a:lnSpc>
            <a:spcBef>
              <a:spcPct val="0"/>
            </a:spcBef>
            <a:spcAft>
              <a:spcPct val="15000"/>
            </a:spcAft>
            <a:buChar char="•"/>
          </a:pPr>
          <a:r>
            <a:rPr lang="es-CO" sz="1400" kern="1200" dirty="0"/>
            <a:t>Remite factura por comisión de venta.</a:t>
          </a:r>
        </a:p>
      </dsp:txBody>
      <dsp:txXfrm>
        <a:off x="6799" y="2626976"/>
        <a:ext cx="3442901" cy="1516469"/>
      </dsp:txXfrm>
    </dsp:sp>
    <dsp:sp modelId="{3B23A1E6-C87E-4973-B3BC-646B6FFE8B6A}">
      <dsp:nvSpPr>
        <dsp:cNvPr id="0" name=""/>
        <dsp:cNvSpPr/>
      </dsp:nvSpPr>
      <dsp:spPr>
        <a:xfrm>
          <a:off x="6426441" y="3339491"/>
          <a:ext cx="526362" cy="91440"/>
        </a:xfrm>
        <a:custGeom>
          <a:avLst/>
          <a:gdLst/>
          <a:ahLst/>
          <a:cxnLst/>
          <a:rect l="0" t="0" r="0" b="0"/>
          <a:pathLst>
            <a:path>
              <a:moveTo>
                <a:pt x="0" y="45720"/>
              </a:moveTo>
              <a:lnTo>
                <a:pt x="52636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675698" y="3382423"/>
        <a:ext cx="27848" cy="5575"/>
      </dsp:txXfrm>
    </dsp:sp>
    <dsp:sp modelId="{44AE3413-597A-4898-ABC1-A501F6F25F31}">
      <dsp:nvSpPr>
        <dsp:cNvPr id="0" name=""/>
        <dsp:cNvSpPr/>
      </dsp:nvSpPr>
      <dsp:spPr>
        <a:xfrm>
          <a:off x="4006664" y="2626976"/>
          <a:ext cx="2421577" cy="151646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SAE</a:t>
          </a:r>
        </a:p>
        <a:p>
          <a:pPr marL="114300" lvl="1" indent="-114300" algn="l" defTabSz="622300">
            <a:lnSpc>
              <a:spcPct val="90000"/>
            </a:lnSpc>
            <a:spcBef>
              <a:spcPct val="0"/>
            </a:spcBef>
            <a:spcAft>
              <a:spcPct val="15000"/>
            </a:spcAft>
            <a:buChar char="•"/>
          </a:pPr>
          <a:r>
            <a:rPr lang="es-CO" sz="1400" kern="1200" dirty="0"/>
            <a:t>Realiza el pago de la comisión.</a:t>
          </a:r>
        </a:p>
      </dsp:txBody>
      <dsp:txXfrm>
        <a:off x="4006664" y="2626976"/>
        <a:ext cx="2421577" cy="1516469"/>
      </dsp:txXfrm>
    </dsp:sp>
    <dsp:sp modelId="{F9E3432E-EA93-4120-8A35-D51C1998D734}">
      <dsp:nvSpPr>
        <dsp:cNvPr id="0" name=""/>
        <dsp:cNvSpPr/>
      </dsp:nvSpPr>
      <dsp:spPr>
        <a:xfrm>
          <a:off x="6985204" y="2626976"/>
          <a:ext cx="2421577" cy="151646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CO" sz="2000" b="1" kern="1200" dirty="0"/>
            <a:t>FIN DEL PROCEDIMIENTO.</a:t>
          </a:r>
        </a:p>
      </dsp:txBody>
      <dsp:txXfrm>
        <a:off x="6985204" y="2626976"/>
        <a:ext cx="2421577" cy="151646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C8A2B-4728-4A7A-9104-8C0FB193B39A}">
      <dsp:nvSpPr>
        <dsp:cNvPr id="0" name=""/>
        <dsp:cNvSpPr/>
      </dsp:nvSpPr>
      <dsp:spPr>
        <a:xfrm>
          <a:off x="3072" y="1615864"/>
          <a:ext cx="2032576" cy="10338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Elabora el inventario de los bienes a comercializar. (PMV)</a:t>
          </a:r>
        </a:p>
      </dsp:txBody>
      <dsp:txXfrm>
        <a:off x="26863" y="1639655"/>
        <a:ext cx="1984994" cy="764719"/>
      </dsp:txXfrm>
    </dsp:sp>
    <dsp:sp modelId="{956C87EE-2D52-4A6F-A164-810462784D84}">
      <dsp:nvSpPr>
        <dsp:cNvPr id="0" name=""/>
        <dsp:cNvSpPr/>
      </dsp:nvSpPr>
      <dsp:spPr>
        <a:xfrm>
          <a:off x="1017795" y="1166434"/>
          <a:ext cx="2327428" cy="2327428"/>
        </a:xfrm>
        <a:prstGeom prst="leftCircularArrow">
          <a:avLst>
            <a:gd name="adj1" fmla="val 2681"/>
            <a:gd name="adj2" fmla="val 326350"/>
            <a:gd name="adj3" fmla="val 2102531"/>
            <a:gd name="adj4" fmla="val 9025159"/>
            <a:gd name="adj5" fmla="val 31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C464BC-8282-4EE4-9619-FA4B0AF0901C}">
      <dsp:nvSpPr>
        <dsp:cNvPr id="0" name=""/>
        <dsp:cNvSpPr/>
      </dsp:nvSpPr>
      <dsp:spPr>
        <a:xfrm>
          <a:off x="671179" y="2428165"/>
          <a:ext cx="1114181" cy="443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SAE</a:t>
          </a:r>
        </a:p>
      </dsp:txBody>
      <dsp:txXfrm>
        <a:off x="684156" y="2441142"/>
        <a:ext cx="1088227" cy="417119"/>
      </dsp:txXfrm>
    </dsp:sp>
    <dsp:sp modelId="{5995E808-4C72-484E-B769-07DC08A0A11E}">
      <dsp:nvSpPr>
        <dsp:cNvPr id="0" name=""/>
        <dsp:cNvSpPr/>
      </dsp:nvSpPr>
      <dsp:spPr>
        <a:xfrm>
          <a:off x="2332837" y="1563491"/>
          <a:ext cx="2146565" cy="11378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Recibe el inventario, elabora catálogo de venta con condiciones y precios.</a:t>
          </a:r>
        </a:p>
      </dsp:txBody>
      <dsp:txXfrm>
        <a:off x="2359022" y="1833499"/>
        <a:ext cx="2094195" cy="841648"/>
      </dsp:txXfrm>
    </dsp:sp>
    <dsp:sp modelId="{F053DA85-3466-4807-ACBF-D4CD21783662}">
      <dsp:nvSpPr>
        <dsp:cNvPr id="0" name=""/>
        <dsp:cNvSpPr/>
      </dsp:nvSpPr>
      <dsp:spPr>
        <a:xfrm>
          <a:off x="3397849" y="746505"/>
          <a:ext cx="2426992" cy="2426992"/>
        </a:xfrm>
        <a:prstGeom prst="circularArrow">
          <a:avLst>
            <a:gd name="adj1" fmla="val 2571"/>
            <a:gd name="adj2" fmla="val 312162"/>
            <a:gd name="adj3" fmla="val 19512968"/>
            <a:gd name="adj4" fmla="val 12576152"/>
            <a:gd name="adj5" fmla="val 3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B1C644-C4C3-4CB7-9FC3-CEA1FA49E8AD}">
      <dsp:nvSpPr>
        <dsp:cNvPr id="0" name=""/>
        <dsp:cNvSpPr/>
      </dsp:nvSpPr>
      <dsp:spPr>
        <a:xfrm>
          <a:off x="3057938" y="1393956"/>
          <a:ext cx="1114181" cy="443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MARTILLO</a:t>
          </a:r>
        </a:p>
      </dsp:txBody>
      <dsp:txXfrm>
        <a:off x="3070915" y="1406933"/>
        <a:ext cx="1088227" cy="417119"/>
      </dsp:txXfrm>
    </dsp:sp>
    <dsp:sp modelId="{FF030C3C-C391-41F4-A946-3234E92CEA2D}">
      <dsp:nvSpPr>
        <dsp:cNvPr id="0" name=""/>
        <dsp:cNvSpPr/>
      </dsp:nvSpPr>
      <dsp:spPr>
        <a:xfrm>
          <a:off x="4776590" y="1615864"/>
          <a:ext cx="1927185" cy="10338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Aprueba el informe de condiciones y ratifica el precio base..</a:t>
          </a:r>
        </a:p>
      </dsp:txBody>
      <dsp:txXfrm>
        <a:off x="4800381" y="1639655"/>
        <a:ext cx="1879603" cy="764719"/>
      </dsp:txXfrm>
    </dsp:sp>
    <dsp:sp modelId="{376873F8-27B3-4988-B60B-9574B0196815}">
      <dsp:nvSpPr>
        <dsp:cNvPr id="0" name=""/>
        <dsp:cNvSpPr/>
      </dsp:nvSpPr>
      <dsp:spPr>
        <a:xfrm>
          <a:off x="5700092" y="709469"/>
          <a:ext cx="2943083" cy="2943083"/>
        </a:xfrm>
        <a:prstGeom prst="leftCircularArrow">
          <a:avLst>
            <a:gd name="adj1" fmla="val 2121"/>
            <a:gd name="adj2" fmla="val 254757"/>
            <a:gd name="adj3" fmla="val 2038874"/>
            <a:gd name="adj4" fmla="val 9033095"/>
            <a:gd name="adj5" fmla="val 247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C85380-D252-48E4-BCA6-13BC2B2E336F}">
      <dsp:nvSpPr>
        <dsp:cNvPr id="0" name=""/>
        <dsp:cNvSpPr/>
      </dsp:nvSpPr>
      <dsp:spPr>
        <a:xfrm>
          <a:off x="5392001" y="2428165"/>
          <a:ext cx="1114181" cy="443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SAE</a:t>
          </a:r>
        </a:p>
      </dsp:txBody>
      <dsp:txXfrm>
        <a:off x="5404978" y="2441142"/>
        <a:ext cx="1088227" cy="417119"/>
      </dsp:txXfrm>
    </dsp:sp>
    <dsp:sp modelId="{FBE48865-FFBF-4318-82B2-1E1300F118C2}">
      <dsp:nvSpPr>
        <dsp:cNvPr id="0" name=""/>
        <dsp:cNvSpPr/>
      </dsp:nvSpPr>
      <dsp:spPr>
        <a:xfrm>
          <a:off x="7000964" y="1188005"/>
          <a:ext cx="3322644" cy="18895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Publicidad y Subasta.</a:t>
          </a:r>
          <a:br>
            <a:rPr lang="es-CO" sz="1400" kern="1200" dirty="0"/>
          </a:br>
          <a:br>
            <a:rPr lang="es-CO" sz="1400" kern="1200" dirty="0"/>
          </a:br>
          <a:r>
            <a:rPr lang="es-CO" sz="1400" kern="1200" dirty="0"/>
            <a:t>Gestión de cierre, recaudo devolución de garantías, reembolso del valor del lote y remisión de cuenta de cobro por comisión de venta.</a:t>
          </a:r>
        </a:p>
      </dsp:txBody>
      <dsp:txXfrm>
        <a:off x="7044448" y="1636394"/>
        <a:ext cx="3235676" cy="1397682"/>
      </dsp:txXfrm>
    </dsp:sp>
    <dsp:sp modelId="{3E812567-C377-4E92-A160-66F0E4CE8E06}">
      <dsp:nvSpPr>
        <dsp:cNvPr id="0" name=""/>
        <dsp:cNvSpPr/>
      </dsp:nvSpPr>
      <dsp:spPr>
        <a:xfrm>
          <a:off x="8635283" y="673585"/>
          <a:ext cx="2715842" cy="2715842"/>
        </a:xfrm>
        <a:prstGeom prst="circularArrow">
          <a:avLst>
            <a:gd name="adj1" fmla="val 2298"/>
            <a:gd name="adj2" fmla="val 277202"/>
            <a:gd name="adj3" fmla="val 19547287"/>
            <a:gd name="adj4" fmla="val 12575511"/>
            <a:gd name="adj5" fmla="val 26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C41814-7206-43E1-B901-F06C1A295A86}">
      <dsp:nvSpPr>
        <dsp:cNvPr id="0" name=""/>
        <dsp:cNvSpPr/>
      </dsp:nvSpPr>
      <dsp:spPr>
        <a:xfrm>
          <a:off x="8314104" y="1394328"/>
          <a:ext cx="1114181" cy="443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Martillo</a:t>
          </a:r>
        </a:p>
      </dsp:txBody>
      <dsp:txXfrm>
        <a:off x="8327081" y="1407305"/>
        <a:ext cx="1088227" cy="417119"/>
      </dsp:txXfrm>
    </dsp:sp>
    <dsp:sp modelId="{F95F9259-F5DE-4A16-8DF6-0DBEF4A295BA}">
      <dsp:nvSpPr>
        <dsp:cNvPr id="0" name=""/>
        <dsp:cNvSpPr/>
      </dsp:nvSpPr>
      <dsp:spPr>
        <a:xfrm>
          <a:off x="10620796" y="1615864"/>
          <a:ext cx="1253454" cy="10338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Pago de la comisión por venta.</a:t>
          </a:r>
        </a:p>
      </dsp:txBody>
      <dsp:txXfrm>
        <a:off x="10644587" y="1639655"/>
        <a:ext cx="1205872" cy="764719"/>
      </dsp:txXfrm>
    </dsp:sp>
    <dsp:sp modelId="{E74A2EA5-A86E-4813-84FE-1EFD1276906C}">
      <dsp:nvSpPr>
        <dsp:cNvPr id="0" name=""/>
        <dsp:cNvSpPr/>
      </dsp:nvSpPr>
      <dsp:spPr>
        <a:xfrm>
          <a:off x="10899341" y="2428165"/>
          <a:ext cx="1114181" cy="443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SAE</a:t>
          </a:r>
        </a:p>
      </dsp:txBody>
      <dsp:txXfrm>
        <a:off x="10912318" y="2441142"/>
        <a:ext cx="1088227" cy="41711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40BC6-4A09-467D-9C1A-1001F447913D}">
      <dsp:nvSpPr>
        <dsp:cNvPr id="0" name=""/>
        <dsp:cNvSpPr/>
      </dsp:nvSpPr>
      <dsp:spPr>
        <a:xfrm>
          <a:off x="2508091" y="1015994"/>
          <a:ext cx="544818" cy="91440"/>
        </a:xfrm>
        <a:custGeom>
          <a:avLst/>
          <a:gdLst/>
          <a:ahLst/>
          <a:cxnLst/>
          <a:rect l="0" t="0" r="0" b="0"/>
          <a:pathLst>
            <a:path>
              <a:moveTo>
                <a:pt x="0" y="45720"/>
              </a:moveTo>
              <a:lnTo>
                <a:pt x="5448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766115" y="1058834"/>
        <a:ext cx="28770" cy="5759"/>
      </dsp:txXfrm>
    </dsp:sp>
    <dsp:sp modelId="{E73647ED-516F-449F-921C-3AFACD139875}">
      <dsp:nvSpPr>
        <dsp:cNvPr id="0" name=""/>
        <dsp:cNvSpPr/>
      </dsp:nvSpPr>
      <dsp:spPr>
        <a:xfrm>
          <a:off x="8072" y="311168"/>
          <a:ext cx="2501819" cy="150109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1600200">
            <a:lnSpc>
              <a:spcPct val="90000"/>
            </a:lnSpc>
            <a:spcBef>
              <a:spcPct val="0"/>
            </a:spcBef>
            <a:spcAft>
              <a:spcPct val="35000"/>
            </a:spcAft>
            <a:buNone/>
          </a:pPr>
          <a:r>
            <a:rPr lang="es-CO" sz="3600" kern="1200" dirty="0"/>
            <a:t>SAE</a:t>
          </a:r>
        </a:p>
        <a:p>
          <a:pPr marL="114300" lvl="1" indent="-114300" algn="just" defTabSz="622300">
            <a:lnSpc>
              <a:spcPct val="90000"/>
            </a:lnSpc>
            <a:spcBef>
              <a:spcPct val="0"/>
            </a:spcBef>
            <a:spcAft>
              <a:spcPct val="15000"/>
            </a:spcAft>
            <a:buChar char="•"/>
          </a:pPr>
          <a:r>
            <a:rPr lang="es-CO" sz="1400" kern="1200" dirty="0"/>
            <a:t>Elabora el inventario de los bienes a comercializar. (PMV)</a:t>
          </a:r>
        </a:p>
      </dsp:txBody>
      <dsp:txXfrm>
        <a:off x="8072" y="311168"/>
        <a:ext cx="2501819" cy="1501091"/>
      </dsp:txXfrm>
    </dsp:sp>
    <dsp:sp modelId="{C60138C4-B222-4457-9E92-BA05940799D5}">
      <dsp:nvSpPr>
        <dsp:cNvPr id="0" name=""/>
        <dsp:cNvSpPr/>
      </dsp:nvSpPr>
      <dsp:spPr>
        <a:xfrm>
          <a:off x="5585329" y="1015994"/>
          <a:ext cx="544818" cy="91440"/>
        </a:xfrm>
        <a:custGeom>
          <a:avLst/>
          <a:gdLst/>
          <a:ahLst/>
          <a:cxnLst/>
          <a:rect l="0" t="0" r="0" b="0"/>
          <a:pathLst>
            <a:path>
              <a:moveTo>
                <a:pt x="0" y="45720"/>
              </a:moveTo>
              <a:lnTo>
                <a:pt x="5448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843353" y="1058834"/>
        <a:ext cx="28770" cy="5759"/>
      </dsp:txXfrm>
    </dsp:sp>
    <dsp:sp modelId="{EBB0F8C8-0452-4AF9-8DD2-B30B3CC8114A}">
      <dsp:nvSpPr>
        <dsp:cNvPr id="0" name=""/>
        <dsp:cNvSpPr/>
      </dsp:nvSpPr>
      <dsp:spPr>
        <a:xfrm>
          <a:off x="3085310" y="311168"/>
          <a:ext cx="2501819" cy="150109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1600200">
            <a:lnSpc>
              <a:spcPct val="90000"/>
            </a:lnSpc>
            <a:spcBef>
              <a:spcPct val="0"/>
            </a:spcBef>
            <a:spcAft>
              <a:spcPct val="35000"/>
            </a:spcAft>
            <a:buNone/>
          </a:pPr>
          <a:r>
            <a:rPr lang="es-CO" sz="3600" kern="1200" dirty="0"/>
            <a:t>Martillo</a:t>
          </a:r>
        </a:p>
        <a:p>
          <a:pPr marL="114300" lvl="1" indent="-114300" algn="just" defTabSz="622300">
            <a:lnSpc>
              <a:spcPct val="90000"/>
            </a:lnSpc>
            <a:spcBef>
              <a:spcPct val="0"/>
            </a:spcBef>
            <a:spcAft>
              <a:spcPct val="15000"/>
            </a:spcAft>
            <a:buChar char="•"/>
          </a:pPr>
          <a:r>
            <a:rPr lang="es-CO" sz="1400" kern="1200" dirty="0"/>
            <a:t>Recibe el inventario, elabora catálogo de venta con condiciones y precios.</a:t>
          </a:r>
        </a:p>
      </dsp:txBody>
      <dsp:txXfrm>
        <a:off x="3085310" y="311168"/>
        <a:ext cx="2501819" cy="1501091"/>
      </dsp:txXfrm>
    </dsp:sp>
    <dsp:sp modelId="{4FFFCB56-A447-4AE4-AF4E-E1F5EED66C28}">
      <dsp:nvSpPr>
        <dsp:cNvPr id="0" name=""/>
        <dsp:cNvSpPr/>
      </dsp:nvSpPr>
      <dsp:spPr>
        <a:xfrm>
          <a:off x="8662566" y="1015994"/>
          <a:ext cx="544818" cy="91440"/>
        </a:xfrm>
        <a:custGeom>
          <a:avLst/>
          <a:gdLst/>
          <a:ahLst/>
          <a:cxnLst/>
          <a:rect l="0" t="0" r="0" b="0"/>
          <a:pathLst>
            <a:path>
              <a:moveTo>
                <a:pt x="0" y="45720"/>
              </a:moveTo>
              <a:lnTo>
                <a:pt x="5448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8920590" y="1058834"/>
        <a:ext cx="28770" cy="5759"/>
      </dsp:txXfrm>
    </dsp:sp>
    <dsp:sp modelId="{C16E5488-1583-408F-B3DA-A14F8684F0E5}">
      <dsp:nvSpPr>
        <dsp:cNvPr id="0" name=""/>
        <dsp:cNvSpPr/>
      </dsp:nvSpPr>
      <dsp:spPr>
        <a:xfrm>
          <a:off x="6162547" y="311168"/>
          <a:ext cx="2501819" cy="150109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1600200">
            <a:lnSpc>
              <a:spcPct val="90000"/>
            </a:lnSpc>
            <a:spcBef>
              <a:spcPct val="0"/>
            </a:spcBef>
            <a:spcAft>
              <a:spcPct val="35000"/>
            </a:spcAft>
            <a:buNone/>
          </a:pPr>
          <a:r>
            <a:rPr lang="es-CO" sz="3600" kern="1200" dirty="0"/>
            <a:t>SAE</a:t>
          </a:r>
        </a:p>
        <a:p>
          <a:pPr marL="114300" lvl="1" indent="-114300" algn="just" defTabSz="622300">
            <a:lnSpc>
              <a:spcPct val="90000"/>
            </a:lnSpc>
            <a:spcBef>
              <a:spcPct val="0"/>
            </a:spcBef>
            <a:spcAft>
              <a:spcPct val="15000"/>
            </a:spcAft>
            <a:buChar char="•"/>
          </a:pPr>
          <a:r>
            <a:rPr lang="es-CO" sz="1400" kern="1200" dirty="0"/>
            <a:t>Aprueba el informe de condiciones y ratifica el precio base.</a:t>
          </a:r>
        </a:p>
      </dsp:txBody>
      <dsp:txXfrm>
        <a:off x="6162547" y="311168"/>
        <a:ext cx="2501819" cy="1501091"/>
      </dsp:txXfrm>
    </dsp:sp>
    <dsp:sp modelId="{CEDB8A1A-196B-4547-A7F0-33AB9EB1D409}">
      <dsp:nvSpPr>
        <dsp:cNvPr id="0" name=""/>
        <dsp:cNvSpPr/>
      </dsp:nvSpPr>
      <dsp:spPr>
        <a:xfrm>
          <a:off x="1258982" y="1810460"/>
          <a:ext cx="9231712" cy="544818"/>
        </a:xfrm>
        <a:custGeom>
          <a:avLst/>
          <a:gdLst/>
          <a:ahLst/>
          <a:cxnLst/>
          <a:rect l="0" t="0" r="0" b="0"/>
          <a:pathLst>
            <a:path>
              <a:moveTo>
                <a:pt x="9231712" y="0"/>
              </a:moveTo>
              <a:lnTo>
                <a:pt x="9231712" y="289509"/>
              </a:lnTo>
              <a:lnTo>
                <a:pt x="0" y="289509"/>
              </a:lnTo>
              <a:lnTo>
                <a:pt x="0" y="544818"/>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643597" y="2079989"/>
        <a:ext cx="462481" cy="5759"/>
      </dsp:txXfrm>
    </dsp:sp>
    <dsp:sp modelId="{ED45CCF0-2CD8-4BFC-A149-5576E48FC30F}">
      <dsp:nvSpPr>
        <dsp:cNvPr id="0" name=""/>
        <dsp:cNvSpPr/>
      </dsp:nvSpPr>
      <dsp:spPr>
        <a:xfrm>
          <a:off x="9239785" y="311168"/>
          <a:ext cx="2501819" cy="150109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1600200">
            <a:lnSpc>
              <a:spcPct val="90000"/>
            </a:lnSpc>
            <a:spcBef>
              <a:spcPct val="0"/>
            </a:spcBef>
            <a:spcAft>
              <a:spcPct val="35000"/>
            </a:spcAft>
            <a:buNone/>
          </a:pPr>
          <a:r>
            <a:rPr lang="es-CO" sz="3600" kern="1200" dirty="0"/>
            <a:t>Martillo</a:t>
          </a:r>
        </a:p>
        <a:p>
          <a:pPr marL="114300" lvl="1" indent="-114300" algn="l" defTabSz="622300">
            <a:lnSpc>
              <a:spcPct val="90000"/>
            </a:lnSpc>
            <a:spcBef>
              <a:spcPct val="0"/>
            </a:spcBef>
            <a:spcAft>
              <a:spcPct val="15000"/>
            </a:spcAft>
            <a:buChar char="•"/>
          </a:pPr>
          <a:r>
            <a:rPr lang="es-CO" sz="1400" kern="1200" dirty="0"/>
            <a:t>Publicidad y Subasta.</a:t>
          </a:r>
          <a:br>
            <a:rPr lang="es-CO" sz="1400" kern="1200" dirty="0"/>
          </a:br>
          <a:br>
            <a:rPr lang="es-CO" sz="1400" kern="1200" dirty="0"/>
          </a:br>
          <a:r>
            <a:rPr lang="es-CO" sz="1400" kern="1200" dirty="0"/>
            <a:t>Recaudo</a:t>
          </a:r>
        </a:p>
      </dsp:txBody>
      <dsp:txXfrm>
        <a:off x="9239785" y="311168"/>
        <a:ext cx="2501819" cy="1501091"/>
      </dsp:txXfrm>
    </dsp:sp>
    <dsp:sp modelId="{EFFF0540-8C79-4503-B7F1-A89651D19CAC}">
      <dsp:nvSpPr>
        <dsp:cNvPr id="0" name=""/>
        <dsp:cNvSpPr/>
      </dsp:nvSpPr>
      <dsp:spPr>
        <a:xfrm>
          <a:off x="2508091" y="3125318"/>
          <a:ext cx="544818" cy="91440"/>
        </a:xfrm>
        <a:custGeom>
          <a:avLst/>
          <a:gdLst/>
          <a:ahLst/>
          <a:cxnLst/>
          <a:rect l="0" t="0" r="0" b="0"/>
          <a:pathLst>
            <a:path>
              <a:moveTo>
                <a:pt x="0" y="45720"/>
              </a:moveTo>
              <a:lnTo>
                <a:pt x="5448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766115" y="3168158"/>
        <a:ext cx="28770" cy="5759"/>
      </dsp:txXfrm>
    </dsp:sp>
    <dsp:sp modelId="{C68754D3-3D4B-4176-8267-E650ECD276E6}">
      <dsp:nvSpPr>
        <dsp:cNvPr id="0" name=""/>
        <dsp:cNvSpPr/>
      </dsp:nvSpPr>
      <dsp:spPr>
        <a:xfrm>
          <a:off x="8072" y="2387678"/>
          <a:ext cx="2501819" cy="156671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1600200">
            <a:lnSpc>
              <a:spcPct val="90000"/>
            </a:lnSpc>
            <a:spcBef>
              <a:spcPct val="0"/>
            </a:spcBef>
            <a:spcAft>
              <a:spcPct val="35000"/>
            </a:spcAft>
            <a:buNone/>
          </a:pPr>
          <a:r>
            <a:rPr lang="es-CO" sz="3600" kern="1200" dirty="0"/>
            <a:t>Comprador</a:t>
          </a:r>
        </a:p>
        <a:p>
          <a:pPr marL="114300" lvl="1" indent="-114300" algn="just" defTabSz="622300">
            <a:lnSpc>
              <a:spcPct val="90000"/>
            </a:lnSpc>
            <a:spcBef>
              <a:spcPct val="0"/>
            </a:spcBef>
            <a:spcAft>
              <a:spcPct val="15000"/>
            </a:spcAft>
            <a:buChar char="•"/>
          </a:pPr>
          <a:r>
            <a:rPr lang="es-CO" sz="1400" kern="1200" dirty="0"/>
            <a:t>Contrato obligación de hacer trámites de traspaso y obtención tarjeta de propiedad</a:t>
          </a:r>
        </a:p>
      </dsp:txBody>
      <dsp:txXfrm>
        <a:off x="8072" y="2387678"/>
        <a:ext cx="2501819" cy="1566719"/>
      </dsp:txXfrm>
    </dsp:sp>
    <dsp:sp modelId="{B0B4F267-C7E9-4E7B-8F15-D97E15F5288B}">
      <dsp:nvSpPr>
        <dsp:cNvPr id="0" name=""/>
        <dsp:cNvSpPr/>
      </dsp:nvSpPr>
      <dsp:spPr>
        <a:xfrm>
          <a:off x="7485085" y="3125318"/>
          <a:ext cx="544818" cy="91440"/>
        </a:xfrm>
        <a:custGeom>
          <a:avLst/>
          <a:gdLst/>
          <a:ahLst/>
          <a:cxnLst/>
          <a:rect l="0" t="0" r="0" b="0"/>
          <a:pathLst>
            <a:path>
              <a:moveTo>
                <a:pt x="0" y="45720"/>
              </a:moveTo>
              <a:lnTo>
                <a:pt x="54481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7743109" y="3168158"/>
        <a:ext cx="28770" cy="5759"/>
      </dsp:txXfrm>
    </dsp:sp>
    <dsp:sp modelId="{077D431D-9530-4F90-98E3-BFEB18ABC924}">
      <dsp:nvSpPr>
        <dsp:cNvPr id="0" name=""/>
        <dsp:cNvSpPr/>
      </dsp:nvSpPr>
      <dsp:spPr>
        <a:xfrm>
          <a:off x="3085310" y="2387678"/>
          <a:ext cx="4401575" cy="156671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t" anchorCtr="0">
          <a:noAutofit/>
        </a:bodyPr>
        <a:lstStyle/>
        <a:p>
          <a:pPr marL="0" lvl="0" indent="0" algn="just" defTabSz="1600200">
            <a:lnSpc>
              <a:spcPct val="90000"/>
            </a:lnSpc>
            <a:spcBef>
              <a:spcPct val="0"/>
            </a:spcBef>
            <a:spcAft>
              <a:spcPct val="35000"/>
            </a:spcAft>
            <a:buNone/>
          </a:pPr>
          <a:r>
            <a:rPr lang="es-CO" sz="3600" kern="1200" dirty="0">
              <a:latin typeface="Calibri"/>
              <a:ea typeface="+mn-ea"/>
              <a:cs typeface="+mn-cs"/>
            </a:rPr>
            <a:t>Martillo</a:t>
          </a:r>
          <a:endParaRPr lang="es-CO" sz="1400" kern="1200" dirty="0"/>
        </a:p>
        <a:p>
          <a:pPr marL="114300" lvl="1" indent="-114300" algn="just" defTabSz="622300">
            <a:lnSpc>
              <a:spcPct val="90000"/>
            </a:lnSpc>
            <a:spcBef>
              <a:spcPct val="0"/>
            </a:spcBef>
            <a:spcAft>
              <a:spcPct val="15000"/>
            </a:spcAft>
            <a:buChar char="•"/>
          </a:pPr>
          <a:r>
            <a:rPr lang="es-CO" sz="1400" kern="1200" dirty="0"/>
            <a:t>Verificación documental, acta de cierre, devolución garantía,  reembolso de venta y remisión de cuenta de cobro por comisión de venta.</a:t>
          </a:r>
        </a:p>
      </dsp:txBody>
      <dsp:txXfrm>
        <a:off x="3085310" y="2387678"/>
        <a:ext cx="4401575" cy="1566719"/>
      </dsp:txXfrm>
    </dsp:sp>
    <dsp:sp modelId="{A8D43ECD-0E61-4C61-810C-91376B7A8096}">
      <dsp:nvSpPr>
        <dsp:cNvPr id="0" name=""/>
        <dsp:cNvSpPr/>
      </dsp:nvSpPr>
      <dsp:spPr>
        <a:xfrm>
          <a:off x="8062304" y="2387678"/>
          <a:ext cx="2501819" cy="156671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t" anchorCtr="0">
          <a:noAutofit/>
        </a:bodyPr>
        <a:lstStyle/>
        <a:p>
          <a:pPr marL="0" lvl="0" indent="0" algn="just" defTabSz="1600200">
            <a:lnSpc>
              <a:spcPct val="90000"/>
            </a:lnSpc>
            <a:spcBef>
              <a:spcPct val="0"/>
            </a:spcBef>
            <a:spcAft>
              <a:spcPct val="35000"/>
            </a:spcAft>
            <a:buNone/>
          </a:pPr>
          <a:r>
            <a:rPr lang="es-CO" sz="3600" kern="1200">
              <a:latin typeface="Calibri"/>
              <a:ea typeface="+mn-ea"/>
              <a:cs typeface="+mn-cs"/>
            </a:rPr>
            <a:t>SAE</a:t>
          </a:r>
          <a:endParaRPr lang="es-CO" sz="3600" kern="1200" dirty="0">
            <a:latin typeface="Calibri"/>
            <a:ea typeface="+mn-ea"/>
            <a:cs typeface="+mn-cs"/>
          </a:endParaRPr>
        </a:p>
        <a:p>
          <a:pPr marL="114300" lvl="1" indent="-114300" algn="just" defTabSz="622300">
            <a:lnSpc>
              <a:spcPct val="90000"/>
            </a:lnSpc>
            <a:spcBef>
              <a:spcPct val="0"/>
            </a:spcBef>
            <a:spcAft>
              <a:spcPct val="15000"/>
            </a:spcAft>
            <a:buChar char="•"/>
          </a:pPr>
          <a:r>
            <a:rPr lang="es-CO" sz="1400" kern="1200" dirty="0"/>
            <a:t>Pago de la comisión por venta.</a:t>
          </a:r>
          <a:endParaRPr lang="es-CO" sz="1400" kern="1200" dirty="0">
            <a:latin typeface="Calibri"/>
            <a:ea typeface="+mn-ea"/>
            <a:cs typeface="+mn-cs"/>
          </a:endParaRPr>
        </a:p>
        <a:p>
          <a:pPr marL="114300" lvl="1" indent="0" algn="just" defTabSz="622300">
            <a:lnSpc>
              <a:spcPct val="90000"/>
            </a:lnSpc>
            <a:spcBef>
              <a:spcPct val="0"/>
            </a:spcBef>
            <a:spcAft>
              <a:spcPct val="15000"/>
            </a:spcAft>
            <a:buChar char="•"/>
          </a:pPr>
          <a:endParaRPr lang="es-CO" sz="1400" kern="1200" dirty="0"/>
        </a:p>
      </dsp:txBody>
      <dsp:txXfrm>
        <a:off x="8062304" y="2387678"/>
        <a:ext cx="2501819" cy="156671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40BC6-4A09-467D-9C1A-1001F447913D}">
      <dsp:nvSpPr>
        <dsp:cNvPr id="0" name=""/>
        <dsp:cNvSpPr/>
      </dsp:nvSpPr>
      <dsp:spPr>
        <a:xfrm>
          <a:off x="2162426" y="811043"/>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382604" y="854282"/>
        <a:ext cx="24787" cy="4962"/>
      </dsp:txXfrm>
    </dsp:sp>
    <dsp:sp modelId="{E73647ED-516F-449F-921C-3AFACD139875}">
      <dsp:nvSpPr>
        <dsp:cNvPr id="0" name=""/>
        <dsp:cNvSpPr/>
      </dsp:nvSpPr>
      <dsp:spPr>
        <a:xfrm>
          <a:off x="8817" y="160402"/>
          <a:ext cx="2155409" cy="139272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SAE</a:t>
          </a:r>
        </a:p>
        <a:p>
          <a:pPr marL="114300" lvl="1" indent="-114300" algn="l" defTabSz="622300">
            <a:lnSpc>
              <a:spcPct val="90000"/>
            </a:lnSpc>
            <a:spcBef>
              <a:spcPct val="0"/>
            </a:spcBef>
            <a:spcAft>
              <a:spcPct val="15000"/>
            </a:spcAft>
            <a:buChar char="•"/>
          </a:pPr>
          <a:r>
            <a:rPr lang="es-CO" sz="1400" kern="1200" dirty="0"/>
            <a:t>Elabora el inventario de los bienes a comercializar. (PMV)</a:t>
          </a:r>
        </a:p>
      </dsp:txBody>
      <dsp:txXfrm>
        <a:off x="8817" y="160402"/>
        <a:ext cx="2155409" cy="1392721"/>
      </dsp:txXfrm>
    </dsp:sp>
    <dsp:sp modelId="{C60138C4-B222-4457-9E92-BA05940799D5}">
      <dsp:nvSpPr>
        <dsp:cNvPr id="0" name=""/>
        <dsp:cNvSpPr/>
      </dsp:nvSpPr>
      <dsp:spPr>
        <a:xfrm>
          <a:off x="5350470" y="811043"/>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570648" y="854282"/>
        <a:ext cx="24787" cy="4962"/>
      </dsp:txXfrm>
    </dsp:sp>
    <dsp:sp modelId="{EBB0F8C8-0452-4AF9-8DD2-B30B3CC8114A}">
      <dsp:nvSpPr>
        <dsp:cNvPr id="0" name=""/>
        <dsp:cNvSpPr/>
      </dsp:nvSpPr>
      <dsp:spPr>
        <a:xfrm>
          <a:off x="2659970" y="118203"/>
          <a:ext cx="2692299" cy="147711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s-CO" sz="2100" b="1" kern="1200" dirty="0"/>
            <a:t>Martillo</a:t>
          </a:r>
        </a:p>
        <a:p>
          <a:pPr marL="114300" lvl="1" indent="-114300" algn="just" defTabSz="622300">
            <a:lnSpc>
              <a:spcPct val="90000"/>
            </a:lnSpc>
            <a:spcBef>
              <a:spcPct val="0"/>
            </a:spcBef>
            <a:spcAft>
              <a:spcPct val="15000"/>
            </a:spcAft>
            <a:buChar char="•"/>
          </a:pPr>
          <a:r>
            <a:rPr lang="es-CO" sz="1400" kern="1200" dirty="0"/>
            <a:t>Recibe el inventario, inspección y verificación de los bienes, elabora catálogo de venta con condiciones y precios.</a:t>
          </a:r>
        </a:p>
      </dsp:txBody>
      <dsp:txXfrm>
        <a:off x="2659970" y="118203"/>
        <a:ext cx="2692299" cy="1477119"/>
      </dsp:txXfrm>
    </dsp:sp>
    <dsp:sp modelId="{4FFFCB56-A447-4AE4-AF4E-E1F5EED66C28}">
      <dsp:nvSpPr>
        <dsp:cNvPr id="0" name=""/>
        <dsp:cNvSpPr/>
      </dsp:nvSpPr>
      <dsp:spPr>
        <a:xfrm>
          <a:off x="8001623" y="811043"/>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8221801" y="854282"/>
        <a:ext cx="24787" cy="4962"/>
      </dsp:txXfrm>
    </dsp:sp>
    <dsp:sp modelId="{C16E5488-1583-408F-B3DA-A14F8684F0E5}">
      <dsp:nvSpPr>
        <dsp:cNvPr id="0" name=""/>
        <dsp:cNvSpPr/>
      </dsp:nvSpPr>
      <dsp:spPr>
        <a:xfrm>
          <a:off x="5848014" y="146338"/>
          <a:ext cx="2155409" cy="142084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SAE</a:t>
          </a:r>
        </a:p>
        <a:p>
          <a:pPr marL="114300" lvl="1" indent="-114300" algn="just" defTabSz="622300">
            <a:lnSpc>
              <a:spcPct val="90000"/>
            </a:lnSpc>
            <a:spcBef>
              <a:spcPct val="0"/>
            </a:spcBef>
            <a:spcAft>
              <a:spcPct val="15000"/>
            </a:spcAft>
            <a:buChar char="•"/>
          </a:pPr>
          <a:r>
            <a:rPr lang="es-CO" sz="1400" kern="1200" dirty="0"/>
            <a:t>Aprueba el informe de condiciones y ratifica el precio base.</a:t>
          </a:r>
        </a:p>
      </dsp:txBody>
      <dsp:txXfrm>
        <a:off x="5848014" y="146338"/>
        <a:ext cx="2155409" cy="1420849"/>
      </dsp:txXfrm>
    </dsp:sp>
    <dsp:sp modelId="{CEDB8A1A-196B-4547-A7F0-33AB9EB1D409}">
      <dsp:nvSpPr>
        <dsp:cNvPr id="0" name=""/>
        <dsp:cNvSpPr/>
      </dsp:nvSpPr>
      <dsp:spPr>
        <a:xfrm>
          <a:off x="1077704" y="1579458"/>
          <a:ext cx="8881321" cy="484432"/>
        </a:xfrm>
        <a:custGeom>
          <a:avLst/>
          <a:gdLst/>
          <a:ahLst/>
          <a:cxnLst/>
          <a:rect l="0" t="0" r="0" b="0"/>
          <a:pathLst>
            <a:path>
              <a:moveTo>
                <a:pt x="8881321" y="0"/>
              </a:moveTo>
              <a:lnTo>
                <a:pt x="8881321" y="259316"/>
              </a:lnTo>
              <a:lnTo>
                <a:pt x="0" y="259316"/>
              </a:lnTo>
              <a:lnTo>
                <a:pt x="0" y="48443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295959" y="1819194"/>
        <a:ext cx="444812" cy="4962"/>
      </dsp:txXfrm>
    </dsp:sp>
    <dsp:sp modelId="{ED45CCF0-2CD8-4BFC-A149-5576E48FC30F}">
      <dsp:nvSpPr>
        <dsp:cNvPr id="0" name=""/>
        <dsp:cNvSpPr/>
      </dsp:nvSpPr>
      <dsp:spPr>
        <a:xfrm>
          <a:off x="8499167" y="132267"/>
          <a:ext cx="2919717" cy="1448990"/>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Martillo</a:t>
          </a:r>
        </a:p>
        <a:p>
          <a:pPr marL="114300" lvl="1" indent="-114300" algn="just" defTabSz="622300">
            <a:lnSpc>
              <a:spcPct val="90000"/>
            </a:lnSpc>
            <a:spcBef>
              <a:spcPct val="0"/>
            </a:spcBef>
            <a:spcAft>
              <a:spcPct val="15000"/>
            </a:spcAft>
            <a:buChar char="•"/>
          </a:pPr>
          <a:r>
            <a:rPr lang="es-CO" sz="1400" kern="1200" dirty="0"/>
            <a:t>Recaudo garantía. (20%)</a:t>
          </a:r>
        </a:p>
        <a:p>
          <a:pPr marL="114300" lvl="1" indent="-114300" algn="l" defTabSz="622300">
            <a:lnSpc>
              <a:spcPct val="90000"/>
            </a:lnSpc>
            <a:spcBef>
              <a:spcPct val="0"/>
            </a:spcBef>
            <a:spcAft>
              <a:spcPct val="15000"/>
            </a:spcAft>
            <a:buChar char="•"/>
          </a:pPr>
          <a:r>
            <a:rPr lang="es-CO" sz="1400" kern="1200" dirty="0"/>
            <a:t>Publicidad, exhibición  y Subasta.</a:t>
          </a:r>
        </a:p>
        <a:p>
          <a:pPr marL="114300" lvl="1" indent="-114300" algn="l" defTabSz="622300">
            <a:lnSpc>
              <a:spcPct val="90000"/>
            </a:lnSpc>
            <a:spcBef>
              <a:spcPct val="0"/>
            </a:spcBef>
            <a:spcAft>
              <a:spcPct val="15000"/>
            </a:spcAft>
            <a:buChar char="•"/>
          </a:pPr>
          <a:r>
            <a:rPr lang="es-CO" sz="1400" kern="1200" dirty="0"/>
            <a:t>Recaudo saldo (80%), garantía (%) y acta de adjudicación.</a:t>
          </a:r>
        </a:p>
      </dsp:txBody>
      <dsp:txXfrm>
        <a:off x="8499167" y="132267"/>
        <a:ext cx="2919717" cy="1448990"/>
      </dsp:txXfrm>
    </dsp:sp>
    <dsp:sp modelId="{EFFF0540-8C79-4503-B7F1-A89651D19CAC}">
      <dsp:nvSpPr>
        <dsp:cNvPr id="0" name=""/>
        <dsp:cNvSpPr/>
      </dsp:nvSpPr>
      <dsp:spPr>
        <a:xfrm>
          <a:off x="2153609" y="2720240"/>
          <a:ext cx="473961" cy="91440"/>
        </a:xfrm>
        <a:custGeom>
          <a:avLst/>
          <a:gdLst/>
          <a:ahLst/>
          <a:cxnLst/>
          <a:rect l="0" t="0" r="0" b="0"/>
          <a:pathLst>
            <a:path>
              <a:moveTo>
                <a:pt x="0" y="50944"/>
              </a:moveTo>
              <a:lnTo>
                <a:pt x="254080" y="50944"/>
              </a:lnTo>
              <a:lnTo>
                <a:pt x="254080" y="45720"/>
              </a:lnTo>
              <a:lnTo>
                <a:pt x="47396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377974" y="2763478"/>
        <a:ext cx="25229" cy="4962"/>
      </dsp:txXfrm>
    </dsp:sp>
    <dsp:sp modelId="{C68754D3-3D4B-4176-8267-E650ECD276E6}">
      <dsp:nvSpPr>
        <dsp:cNvPr id="0" name=""/>
        <dsp:cNvSpPr/>
      </dsp:nvSpPr>
      <dsp:spPr>
        <a:xfrm>
          <a:off x="0" y="2096291"/>
          <a:ext cx="215540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t>Comprador</a:t>
          </a:r>
        </a:p>
        <a:p>
          <a:pPr marL="114300" lvl="1" indent="-114300" algn="l" defTabSz="622300">
            <a:lnSpc>
              <a:spcPct val="90000"/>
            </a:lnSpc>
            <a:spcBef>
              <a:spcPct val="0"/>
            </a:spcBef>
            <a:spcAft>
              <a:spcPct val="15000"/>
            </a:spcAft>
            <a:buChar char="•"/>
          </a:pPr>
          <a:r>
            <a:rPr lang="es-CO" sz="1400" kern="1200" dirty="0"/>
            <a:t>Firma contrato obligación de hacer con SAE y pago de garantía.</a:t>
          </a:r>
        </a:p>
      </dsp:txBody>
      <dsp:txXfrm>
        <a:off x="0" y="2096291"/>
        <a:ext cx="2155409" cy="1349786"/>
      </dsp:txXfrm>
    </dsp:sp>
    <dsp:sp modelId="{B0B4F267-C7E9-4E7B-8F15-D97E15F5288B}">
      <dsp:nvSpPr>
        <dsp:cNvPr id="0" name=""/>
        <dsp:cNvSpPr/>
      </dsp:nvSpPr>
      <dsp:spPr>
        <a:xfrm>
          <a:off x="5513850" y="2720240"/>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734028" y="2763478"/>
        <a:ext cx="24787" cy="4962"/>
      </dsp:txXfrm>
    </dsp:sp>
    <dsp:sp modelId="{077D431D-9530-4F90-98E3-BFEB18ABC924}">
      <dsp:nvSpPr>
        <dsp:cNvPr id="0" name=""/>
        <dsp:cNvSpPr/>
      </dsp:nvSpPr>
      <dsp:spPr>
        <a:xfrm>
          <a:off x="2659970" y="2091067"/>
          <a:ext cx="285567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just" defTabSz="977900">
            <a:lnSpc>
              <a:spcPct val="90000"/>
            </a:lnSpc>
            <a:spcBef>
              <a:spcPct val="0"/>
            </a:spcBef>
            <a:spcAft>
              <a:spcPct val="35000"/>
            </a:spcAft>
            <a:buNone/>
          </a:pPr>
          <a:r>
            <a:rPr lang="es-CO" sz="2200" b="1" kern="1200" dirty="0"/>
            <a:t>Gestor de tránsito</a:t>
          </a:r>
        </a:p>
        <a:p>
          <a:pPr marL="114300" lvl="1" indent="-114300" algn="just" defTabSz="622300">
            <a:lnSpc>
              <a:spcPct val="90000"/>
            </a:lnSpc>
            <a:spcBef>
              <a:spcPct val="0"/>
            </a:spcBef>
            <a:spcAft>
              <a:spcPct val="15000"/>
            </a:spcAft>
            <a:buChar char="•"/>
          </a:pPr>
          <a:r>
            <a:rPr lang="es-CO" sz="1400" kern="1200" dirty="0"/>
            <a:t>Tercero encargado de llevar a cabo las labores de saneamiento para realizar el traspaso en la Secretaría de Tránsito.</a:t>
          </a:r>
        </a:p>
      </dsp:txBody>
      <dsp:txXfrm>
        <a:off x="2659970" y="2091067"/>
        <a:ext cx="2855679" cy="1349786"/>
      </dsp:txXfrm>
    </dsp:sp>
    <dsp:sp modelId="{C7F37FA2-5E59-45EF-AE31-3EA43E5F153A}">
      <dsp:nvSpPr>
        <dsp:cNvPr id="0" name=""/>
        <dsp:cNvSpPr/>
      </dsp:nvSpPr>
      <dsp:spPr>
        <a:xfrm>
          <a:off x="8165003" y="2720240"/>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8385181" y="2763478"/>
        <a:ext cx="24787" cy="4962"/>
      </dsp:txXfrm>
    </dsp:sp>
    <dsp:sp modelId="{A8D43ECD-0E61-4C61-810C-91376B7A8096}">
      <dsp:nvSpPr>
        <dsp:cNvPr id="0" name=""/>
        <dsp:cNvSpPr/>
      </dsp:nvSpPr>
      <dsp:spPr>
        <a:xfrm>
          <a:off x="6011394" y="2091067"/>
          <a:ext cx="215540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just" defTabSz="1600200">
            <a:lnSpc>
              <a:spcPct val="90000"/>
            </a:lnSpc>
            <a:spcBef>
              <a:spcPct val="0"/>
            </a:spcBef>
            <a:spcAft>
              <a:spcPct val="35000"/>
            </a:spcAft>
            <a:buNone/>
          </a:pPr>
          <a:r>
            <a:rPr lang="es-CO" sz="2200" b="1" kern="1200" dirty="0">
              <a:latin typeface="Calibri"/>
              <a:ea typeface="+mn-ea"/>
              <a:cs typeface="+mn-cs"/>
            </a:rPr>
            <a:t>Comprador</a:t>
          </a:r>
        </a:p>
        <a:p>
          <a:pPr marL="114300" lvl="1" indent="-114300" algn="l" defTabSz="622300">
            <a:lnSpc>
              <a:spcPct val="90000"/>
            </a:lnSpc>
            <a:spcBef>
              <a:spcPct val="0"/>
            </a:spcBef>
            <a:spcAft>
              <a:spcPct val="15000"/>
            </a:spcAft>
            <a:buChar char="•"/>
          </a:pPr>
          <a:r>
            <a:rPr lang="es-CO" sz="1400" kern="1200" dirty="0">
              <a:latin typeface="Calibri"/>
              <a:ea typeface="+mn-ea"/>
              <a:cs typeface="+mn-cs"/>
            </a:rPr>
            <a:t>Entrega original de la licencia de tránsito</a:t>
          </a:r>
        </a:p>
      </dsp:txBody>
      <dsp:txXfrm>
        <a:off x="6011394" y="2091067"/>
        <a:ext cx="2155409" cy="1349786"/>
      </dsp:txXfrm>
    </dsp:sp>
    <dsp:sp modelId="{1A0BB9B9-D824-48FD-96B4-B4115017F71B}">
      <dsp:nvSpPr>
        <dsp:cNvPr id="0" name=""/>
        <dsp:cNvSpPr/>
      </dsp:nvSpPr>
      <dsp:spPr>
        <a:xfrm>
          <a:off x="1086521" y="3439053"/>
          <a:ext cx="8764906" cy="530646"/>
        </a:xfrm>
        <a:custGeom>
          <a:avLst/>
          <a:gdLst/>
          <a:ahLst/>
          <a:cxnLst/>
          <a:rect l="0" t="0" r="0" b="0"/>
          <a:pathLst>
            <a:path>
              <a:moveTo>
                <a:pt x="8764906" y="0"/>
              </a:moveTo>
              <a:lnTo>
                <a:pt x="8764906" y="282423"/>
              </a:lnTo>
              <a:lnTo>
                <a:pt x="0" y="282423"/>
              </a:lnTo>
              <a:lnTo>
                <a:pt x="0" y="53064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5249403" y="3701895"/>
        <a:ext cx="439142" cy="4962"/>
      </dsp:txXfrm>
    </dsp:sp>
    <dsp:sp modelId="{192F1903-A8A3-4BFA-9008-486CB46E7A47}">
      <dsp:nvSpPr>
        <dsp:cNvPr id="0" name=""/>
        <dsp:cNvSpPr/>
      </dsp:nvSpPr>
      <dsp:spPr>
        <a:xfrm>
          <a:off x="8662547" y="2091067"/>
          <a:ext cx="2377761"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latin typeface="Calibri"/>
              <a:ea typeface="+mn-ea"/>
              <a:cs typeface="+mn-cs"/>
            </a:rPr>
            <a:t>Martillo</a:t>
          </a:r>
        </a:p>
        <a:p>
          <a:pPr marL="114300" lvl="1" indent="-114300" algn="l" defTabSz="622300">
            <a:lnSpc>
              <a:spcPct val="90000"/>
            </a:lnSpc>
            <a:spcBef>
              <a:spcPct val="0"/>
            </a:spcBef>
            <a:spcAft>
              <a:spcPct val="15000"/>
            </a:spcAft>
            <a:buChar char="•"/>
          </a:pPr>
          <a:r>
            <a:rPr lang="es-CO" sz="1400" kern="1200" dirty="0">
              <a:latin typeface="Calibri"/>
              <a:ea typeface="+mn-ea"/>
              <a:cs typeface="+mn-cs"/>
            </a:rPr>
            <a:t>Validación documental y remisión copia licencia de tránsito y certificado tradición y libertad</a:t>
          </a:r>
        </a:p>
      </dsp:txBody>
      <dsp:txXfrm>
        <a:off x="8662547" y="2091067"/>
        <a:ext cx="2377761" cy="1349786"/>
      </dsp:txXfrm>
    </dsp:sp>
    <dsp:sp modelId="{129D509D-E99A-4E3C-9DF9-E17E0F2E18B4}">
      <dsp:nvSpPr>
        <dsp:cNvPr id="0" name=""/>
        <dsp:cNvSpPr/>
      </dsp:nvSpPr>
      <dsp:spPr>
        <a:xfrm>
          <a:off x="2162426" y="4631273"/>
          <a:ext cx="490491" cy="91440"/>
        </a:xfrm>
        <a:custGeom>
          <a:avLst/>
          <a:gdLst/>
          <a:ahLst/>
          <a:cxnLst/>
          <a:rect l="0" t="0" r="0" b="0"/>
          <a:pathLst>
            <a:path>
              <a:moveTo>
                <a:pt x="0" y="45720"/>
              </a:moveTo>
              <a:lnTo>
                <a:pt x="490491"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394644" y="4674512"/>
        <a:ext cx="26054" cy="4962"/>
      </dsp:txXfrm>
    </dsp:sp>
    <dsp:sp modelId="{D57520EC-7417-41E7-B89E-EBF391016116}">
      <dsp:nvSpPr>
        <dsp:cNvPr id="0" name=""/>
        <dsp:cNvSpPr/>
      </dsp:nvSpPr>
      <dsp:spPr>
        <a:xfrm>
          <a:off x="8817" y="4002100"/>
          <a:ext cx="215540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latin typeface="Calibri"/>
              <a:ea typeface="+mn-ea"/>
              <a:cs typeface="+mn-cs"/>
            </a:rPr>
            <a:t>SAE</a:t>
          </a:r>
        </a:p>
        <a:p>
          <a:pPr marL="114300" lvl="1" indent="-114300" algn="l" defTabSz="622300">
            <a:lnSpc>
              <a:spcPct val="90000"/>
            </a:lnSpc>
            <a:spcBef>
              <a:spcPct val="0"/>
            </a:spcBef>
            <a:spcAft>
              <a:spcPct val="15000"/>
            </a:spcAft>
            <a:buChar char="•"/>
          </a:pPr>
          <a:r>
            <a:rPr lang="es-CO" sz="1400" kern="1200" dirty="0">
              <a:latin typeface="Calibri"/>
              <a:ea typeface="+mn-ea"/>
              <a:cs typeface="+mn-cs"/>
            </a:rPr>
            <a:t>Recibe documentación y autoriza devolución garantía por cumplimiento</a:t>
          </a:r>
        </a:p>
      </dsp:txBody>
      <dsp:txXfrm>
        <a:off x="8817" y="4002100"/>
        <a:ext cx="2155409" cy="1349786"/>
      </dsp:txXfrm>
    </dsp:sp>
    <dsp:sp modelId="{40050409-92D9-4133-80D4-C7711D2852B0}">
      <dsp:nvSpPr>
        <dsp:cNvPr id="0" name=""/>
        <dsp:cNvSpPr/>
      </dsp:nvSpPr>
      <dsp:spPr>
        <a:xfrm>
          <a:off x="6386381" y="4631273"/>
          <a:ext cx="439796" cy="91440"/>
        </a:xfrm>
        <a:custGeom>
          <a:avLst/>
          <a:gdLst/>
          <a:ahLst/>
          <a:cxnLst/>
          <a:rect l="0" t="0" r="0" b="0"/>
          <a:pathLst>
            <a:path>
              <a:moveTo>
                <a:pt x="0" y="45720"/>
              </a:moveTo>
              <a:lnTo>
                <a:pt x="43979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594519" y="4674512"/>
        <a:ext cx="23519" cy="4962"/>
      </dsp:txXfrm>
    </dsp:sp>
    <dsp:sp modelId="{582F92CD-213E-416B-A8B6-6404314FC03E}">
      <dsp:nvSpPr>
        <dsp:cNvPr id="0" name=""/>
        <dsp:cNvSpPr/>
      </dsp:nvSpPr>
      <dsp:spPr>
        <a:xfrm>
          <a:off x="2685317" y="3936597"/>
          <a:ext cx="3702863" cy="148079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latin typeface="Calibri"/>
              <a:ea typeface="+mn-ea"/>
              <a:cs typeface="+mn-cs"/>
            </a:rPr>
            <a:t>Martillo</a:t>
          </a:r>
        </a:p>
        <a:p>
          <a:pPr marL="114300" lvl="1" indent="-114300" algn="l" defTabSz="622300">
            <a:lnSpc>
              <a:spcPct val="90000"/>
            </a:lnSpc>
            <a:spcBef>
              <a:spcPct val="0"/>
            </a:spcBef>
            <a:spcAft>
              <a:spcPct val="15000"/>
            </a:spcAft>
            <a:buChar char="•"/>
          </a:pPr>
          <a:r>
            <a:rPr lang="es-CO" sz="1400" kern="1200" dirty="0">
              <a:latin typeface="Calibri"/>
              <a:ea typeface="+mn-ea"/>
              <a:cs typeface="+mn-cs"/>
            </a:rPr>
            <a:t>Reembolso comprador. (Garantía </a:t>
          </a:r>
          <a:r>
            <a:rPr lang="es-CO" sz="1400" kern="1200" dirty="0" err="1">
              <a:latin typeface="Calibri"/>
              <a:ea typeface="+mn-ea"/>
              <a:cs typeface="+mn-cs"/>
            </a:rPr>
            <a:t>Cump</a:t>
          </a:r>
          <a:r>
            <a:rPr lang="es-CO" sz="1400" kern="1200" dirty="0">
              <a:latin typeface="Calibri"/>
              <a:ea typeface="+mn-ea"/>
              <a:cs typeface="+mn-cs"/>
            </a:rPr>
            <a:t>.)</a:t>
          </a:r>
        </a:p>
        <a:p>
          <a:pPr marL="114300" lvl="1" indent="-114300" algn="just" defTabSz="622300">
            <a:lnSpc>
              <a:spcPct val="90000"/>
            </a:lnSpc>
            <a:spcBef>
              <a:spcPct val="0"/>
            </a:spcBef>
            <a:spcAft>
              <a:spcPct val="15000"/>
            </a:spcAft>
            <a:buChar char="•"/>
          </a:pPr>
          <a:r>
            <a:rPr lang="es-CO" sz="1400" kern="1200" dirty="0">
              <a:latin typeface="Calibri"/>
              <a:ea typeface="+mn-ea"/>
              <a:cs typeface="+mn-cs"/>
            </a:rPr>
            <a:t>Reembolso a la SAE producto de la venta.</a:t>
          </a:r>
        </a:p>
        <a:p>
          <a:pPr marL="114300" lvl="1" indent="-114300" algn="just" defTabSz="622300">
            <a:lnSpc>
              <a:spcPct val="90000"/>
            </a:lnSpc>
            <a:spcBef>
              <a:spcPct val="0"/>
            </a:spcBef>
            <a:spcAft>
              <a:spcPct val="15000"/>
            </a:spcAft>
            <a:buChar char="•"/>
          </a:pPr>
          <a:r>
            <a:rPr lang="es-CO" sz="1400" kern="1200" dirty="0"/>
            <a:t>Remisión de cuenta de cobro por comisión de venta.</a:t>
          </a:r>
          <a:endParaRPr lang="es-CO" sz="1400" kern="1200" dirty="0">
            <a:latin typeface="Calibri"/>
            <a:ea typeface="+mn-ea"/>
            <a:cs typeface="+mn-cs"/>
          </a:endParaRPr>
        </a:p>
      </dsp:txBody>
      <dsp:txXfrm>
        <a:off x="2685317" y="3936597"/>
        <a:ext cx="3702863" cy="1480791"/>
      </dsp:txXfrm>
    </dsp:sp>
    <dsp:sp modelId="{3F52CFD5-6BB4-45DC-AD9B-6E174B428DF1}">
      <dsp:nvSpPr>
        <dsp:cNvPr id="0" name=""/>
        <dsp:cNvSpPr/>
      </dsp:nvSpPr>
      <dsp:spPr>
        <a:xfrm>
          <a:off x="9012186" y="4631273"/>
          <a:ext cx="465144" cy="91440"/>
        </a:xfrm>
        <a:custGeom>
          <a:avLst/>
          <a:gdLst/>
          <a:ahLst/>
          <a:cxnLst/>
          <a:rect l="0" t="0" r="0" b="0"/>
          <a:pathLst>
            <a:path>
              <a:moveTo>
                <a:pt x="0" y="45720"/>
              </a:moveTo>
              <a:lnTo>
                <a:pt x="46514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9232365" y="4674512"/>
        <a:ext cx="24787" cy="4962"/>
      </dsp:txXfrm>
    </dsp:sp>
    <dsp:sp modelId="{C2962D18-F2B6-4221-91B6-2684780E48B2}">
      <dsp:nvSpPr>
        <dsp:cNvPr id="0" name=""/>
        <dsp:cNvSpPr/>
      </dsp:nvSpPr>
      <dsp:spPr>
        <a:xfrm>
          <a:off x="6858577" y="4002100"/>
          <a:ext cx="215540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l" defTabSz="977900">
            <a:lnSpc>
              <a:spcPct val="90000"/>
            </a:lnSpc>
            <a:spcBef>
              <a:spcPct val="0"/>
            </a:spcBef>
            <a:spcAft>
              <a:spcPct val="35000"/>
            </a:spcAft>
            <a:buNone/>
          </a:pPr>
          <a:r>
            <a:rPr lang="es-CO" sz="2200" b="1" kern="1200" dirty="0">
              <a:latin typeface="Calibri"/>
              <a:ea typeface="+mn-ea"/>
              <a:cs typeface="+mn-cs"/>
            </a:rPr>
            <a:t>SAE</a:t>
          </a:r>
        </a:p>
        <a:p>
          <a:pPr marL="114300" lvl="1" indent="-114300" algn="just" defTabSz="622300">
            <a:lnSpc>
              <a:spcPct val="90000"/>
            </a:lnSpc>
            <a:spcBef>
              <a:spcPct val="0"/>
            </a:spcBef>
            <a:spcAft>
              <a:spcPct val="15000"/>
            </a:spcAft>
            <a:buChar char="•"/>
          </a:pPr>
          <a:r>
            <a:rPr lang="es-CO" sz="1400" kern="1200" dirty="0">
              <a:latin typeface="Calibri"/>
              <a:ea typeface="+mn-ea"/>
              <a:cs typeface="+mn-cs"/>
            </a:rPr>
            <a:t>Pago cuenta de cobro al Martillo</a:t>
          </a:r>
        </a:p>
      </dsp:txBody>
      <dsp:txXfrm>
        <a:off x="6858577" y="4002100"/>
        <a:ext cx="2155409" cy="1349786"/>
      </dsp:txXfrm>
    </dsp:sp>
    <dsp:sp modelId="{D2BF77AA-F020-47C8-BAFF-3117E8A20F54}">
      <dsp:nvSpPr>
        <dsp:cNvPr id="0" name=""/>
        <dsp:cNvSpPr/>
      </dsp:nvSpPr>
      <dsp:spPr>
        <a:xfrm>
          <a:off x="9509730" y="4002100"/>
          <a:ext cx="2155409" cy="1349786"/>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CO" sz="2400" b="1" kern="1200" dirty="0">
              <a:latin typeface="Calibri"/>
              <a:ea typeface="+mn-ea"/>
              <a:cs typeface="+mn-cs"/>
            </a:rPr>
            <a:t>FIN DEL PROCESO</a:t>
          </a:r>
        </a:p>
      </dsp:txBody>
      <dsp:txXfrm>
        <a:off x="9509730" y="4002100"/>
        <a:ext cx="2155409" cy="1349786"/>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25/06/2019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a:extLst>
              <a:ext uri="{FF2B5EF4-FFF2-40B4-BE49-F238E27FC236}">
                <a16:creationId xmlns:a16="http://schemas.microsoft.com/office/drawing/2014/main" id="{D010CB3A-38CA-43D5-94AF-353CAB72E1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a:extLst>
              <a:ext uri="{FF2B5EF4-FFF2-40B4-BE49-F238E27FC236}">
                <a16:creationId xmlns:a16="http://schemas.microsoft.com/office/drawing/2014/main" id="{B6796235-F64F-410A-AFDF-9DC9D589F5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CO" altLang="es-CO"/>
          </a:p>
        </p:txBody>
      </p:sp>
      <p:sp>
        <p:nvSpPr>
          <p:cNvPr id="7172" name="Marcador de número de diapositiva 3">
            <a:extLst>
              <a:ext uri="{FF2B5EF4-FFF2-40B4-BE49-F238E27FC236}">
                <a16:creationId xmlns:a16="http://schemas.microsoft.com/office/drawing/2014/main" id="{50FE8BB3-AE1B-47B7-944F-57260615CA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65138">
              <a:defRPr>
                <a:solidFill>
                  <a:schemeClr val="tx1"/>
                </a:solidFill>
                <a:latin typeface="Calibri" panose="020F0502020204030204" pitchFamily="34" charset="0"/>
              </a:defRPr>
            </a:lvl1pPr>
            <a:lvl2pPr marL="742950" indent="-285750" defTabSz="465138">
              <a:defRPr>
                <a:solidFill>
                  <a:schemeClr val="tx1"/>
                </a:solidFill>
                <a:latin typeface="Calibri" panose="020F0502020204030204" pitchFamily="34" charset="0"/>
              </a:defRPr>
            </a:lvl2pPr>
            <a:lvl3pPr marL="1143000" indent="-228600" defTabSz="465138">
              <a:defRPr>
                <a:solidFill>
                  <a:schemeClr val="tx1"/>
                </a:solidFill>
                <a:latin typeface="Calibri" panose="020F0502020204030204" pitchFamily="34" charset="0"/>
              </a:defRPr>
            </a:lvl3pPr>
            <a:lvl4pPr marL="1600200" indent="-228600" defTabSz="465138">
              <a:defRPr>
                <a:solidFill>
                  <a:schemeClr val="tx1"/>
                </a:solidFill>
                <a:latin typeface="Calibri" panose="020F0502020204030204" pitchFamily="34" charset="0"/>
              </a:defRPr>
            </a:lvl4pPr>
            <a:lvl5pPr marL="2057400" indent="-228600" defTabSz="465138">
              <a:defRPr>
                <a:solidFill>
                  <a:schemeClr val="tx1"/>
                </a:solidFill>
                <a:latin typeface="Calibri" panose="020F0502020204030204" pitchFamily="34" charset="0"/>
              </a:defRPr>
            </a:lvl5pPr>
            <a:lvl6pPr marL="2514600" indent="-228600" defTabSz="465138" eaLnBrk="0" fontAlgn="base" hangingPunct="0">
              <a:spcBef>
                <a:spcPct val="0"/>
              </a:spcBef>
              <a:spcAft>
                <a:spcPct val="0"/>
              </a:spcAft>
              <a:defRPr>
                <a:solidFill>
                  <a:schemeClr val="tx1"/>
                </a:solidFill>
                <a:latin typeface="Calibri" panose="020F0502020204030204" pitchFamily="34" charset="0"/>
              </a:defRPr>
            </a:lvl6pPr>
            <a:lvl7pPr marL="2971800" indent="-228600" defTabSz="465138" eaLnBrk="0" fontAlgn="base" hangingPunct="0">
              <a:spcBef>
                <a:spcPct val="0"/>
              </a:spcBef>
              <a:spcAft>
                <a:spcPct val="0"/>
              </a:spcAft>
              <a:defRPr>
                <a:solidFill>
                  <a:schemeClr val="tx1"/>
                </a:solidFill>
                <a:latin typeface="Calibri" panose="020F0502020204030204" pitchFamily="34" charset="0"/>
              </a:defRPr>
            </a:lvl7pPr>
            <a:lvl8pPr marL="3429000" indent="-228600" defTabSz="465138" eaLnBrk="0" fontAlgn="base" hangingPunct="0">
              <a:spcBef>
                <a:spcPct val="0"/>
              </a:spcBef>
              <a:spcAft>
                <a:spcPct val="0"/>
              </a:spcAft>
              <a:defRPr>
                <a:solidFill>
                  <a:schemeClr val="tx1"/>
                </a:solidFill>
                <a:latin typeface="Calibri" panose="020F0502020204030204" pitchFamily="34" charset="0"/>
              </a:defRPr>
            </a:lvl8pPr>
            <a:lvl9pPr marL="3886200" indent="-228600" defTabSz="465138" eaLnBrk="0" fontAlgn="base" hangingPunct="0">
              <a:spcBef>
                <a:spcPct val="0"/>
              </a:spcBef>
              <a:spcAft>
                <a:spcPct val="0"/>
              </a:spcAft>
              <a:defRPr>
                <a:solidFill>
                  <a:schemeClr val="tx1"/>
                </a:solidFill>
                <a:latin typeface="Calibri" panose="020F0502020204030204" pitchFamily="34" charset="0"/>
              </a:defRPr>
            </a:lvl9pPr>
          </a:lstStyle>
          <a:p>
            <a:fld id="{4A3E5072-3CCE-49C3-A5A0-8686853B2B58}" type="slidenum">
              <a:rPr lang="es-CO" altLang="es-CO">
                <a:solidFill>
                  <a:srgbClr val="000000"/>
                </a:solidFill>
              </a:rPr>
              <a:pPr/>
              <a:t>21</a:t>
            </a:fld>
            <a:endParaRPr lang="es-CO" altLang="es-CO">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25/06/2019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25/06/2019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25/06/2019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25/06/2019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25/06/2019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25/06/2019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25/06/2019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25/06/2019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25/06/2019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25/06/2019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25/06/2019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25/06/2019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hart" Target="../charts/chart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hart" Target="../charts/chart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9.jpeg"/><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8" Type="http://schemas.microsoft.com/office/2007/relationships/diagramDrawing" Target="../diagrams/drawing5.xml"/><Relationship Id="rId13" Type="http://schemas.microsoft.com/office/2007/relationships/diagramDrawing" Target="../diagrams/drawing6.xml"/><Relationship Id="rId18" Type="http://schemas.microsoft.com/office/2007/relationships/diagramDrawing" Target="../diagrams/drawing7.xml"/><Relationship Id="rId3" Type="http://schemas.openxmlformats.org/officeDocument/2006/relationships/image" Target="../media/image6.png"/><Relationship Id="rId7" Type="http://schemas.openxmlformats.org/officeDocument/2006/relationships/diagramColors" Target="../diagrams/colors5.xml"/><Relationship Id="rId12" Type="http://schemas.openxmlformats.org/officeDocument/2006/relationships/diagramColors" Target="../diagrams/colors6.xml"/><Relationship Id="rId17" Type="http://schemas.openxmlformats.org/officeDocument/2006/relationships/diagramColors" Target="../diagrams/colors7.xml"/><Relationship Id="rId2" Type="http://schemas.openxmlformats.org/officeDocument/2006/relationships/image" Target="../media/image5.png"/><Relationship Id="rId16" Type="http://schemas.openxmlformats.org/officeDocument/2006/relationships/diagramQuickStyle" Target="../diagrams/quickStyl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diagramQuickStyle" Target="../diagrams/quickStyle6.xml"/><Relationship Id="rId5" Type="http://schemas.openxmlformats.org/officeDocument/2006/relationships/diagramLayout" Target="../diagrams/layout5.xml"/><Relationship Id="rId15" Type="http://schemas.openxmlformats.org/officeDocument/2006/relationships/diagramLayout" Target="../diagrams/layout7.xml"/><Relationship Id="rId10" Type="http://schemas.openxmlformats.org/officeDocument/2006/relationships/diagramLayout" Target="../diagrams/layout6.xml"/><Relationship Id="rId4" Type="http://schemas.openxmlformats.org/officeDocument/2006/relationships/diagramData" Target="../diagrams/data5.xml"/><Relationship Id="rId9" Type="http://schemas.openxmlformats.org/officeDocument/2006/relationships/diagramData" Target="../diagrams/data6.xml"/><Relationship Id="rId14" Type="http://schemas.openxmlformats.org/officeDocument/2006/relationships/diagramData" Target="../diagrams/data7.xml"/></Relationships>
</file>

<file path=ppt/slides/_rels/slide29.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3" Type="http://schemas.openxmlformats.org/officeDocument/2006/relationships/image" Target="../media/image6.png"/><Relationship Id="rId7" Type="http://schemas.openxmlformats.org/officeDocument/2006/relationships/diagramColors" Target="../diagrams/colors8.xml"/><Relationship Id="rId12" Type="http://schemas.openxmlformats.org/officeDocument/2006/relationships/diagramColors" Target="../diagrams/colors9.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s>
</file>

<file path=ppt/slides/_rels/slide30.xml.rels><?xml version="1.0" encoding="UTF-8" standalone="yes"?>
<Relationships xmlns="http://schemas.openxmlformats.org/package/2006/relationships"><Relationship Id="rId8" Type="http://schemas.microsoft.com/office/2007/relationships/diagramDrawing" Target="../diagrams/drawing10.xml"/><Relationship Id="rId13" Type="http://schemas.microsoft.com/office/2007/relationships/diagramDrawing" Target="../diagrams/drawing11.xml"/><Relationship Id="rId3" Type="http://schemas.openxmlformats.org/officeDocument/2006/relationships/image" Target="../media/image6.png"/><Relationship Id="rId7" Type="http://schemas.openxmlformats.org/officeDocument/2006/relationships/diagramColors" Target="../diagrams/colors10.xml"/><Relationship Id="rId12" Type="http://schemas.openxmlformats.org/officeDocument/2006/relationships/diagramColors" Target="../diagrams/colors1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10.xml"/><Relationship Id="rId11" Type="http://schemas.openxmlformats.org/officeDocument/2006/relationships/diagramQuickStyle" Target="../diagrams/quickStyle11.xml"/><Relationship Id="rId5" Type="http://schemas.openxmlformats.org/officeDocument/2006/relationships/diagramLayout" Target="../diagrams/layout10.xml"/><Relationship Id="rId10" Type="http://schemas.openxmlformats.org/officeDocument/2006/relationships/diagramLayout" Target="../diagrams/layout11.xml"/><Relationship Id="rId4" Type="http://schemas.openxmlformats.org/officeDocument/2006/relationships/diagramData" Target="../diagrams/data10.xml"/><Relationship Id="rId9" Type="http://schemas.openxmlformats.org/officeDocument/2006/relationships/diagramData" Target="../diagrams/data11.xml"/></Relationships>
</file>

<file path=ppt/slides/_rels/slide31.xml.rels><?xml version="1.0" encoding="UTF-8" standalone="yes"?>
<Relationships xmlns="http://schemas.openxmlformats.org/package/2006/relationships"><Relationship Id="rId8" Type="http://schemas.microsoft.com/office/2007/relationships/diagramDrawing" Target="../diagrams/drawing12.xml"/><Relationship Id="rId13" Type="http://schemas.microsoft.com/office/2007/relationships/diagramDrawing" Target="../diagrams/drawing13.xml"/><Relationship Id="rId3" Type="http://schemas.openxmlformats.org/officeDocument/2006/relationships/image" Target="../media/image6.png"/><Relationship Id="rId7" Type="http://schemas.openxmlformats.org/officeDocument/2006/relationships/diagramColors" Target="../diagrams/colors12.xml"/><Relationship Id="rId12" Type="http://schemas.openxmlformats.org/officeDocument/2006/relationships/diagramColors" Target="../diagrams/colors1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12.xml"/><Relationship Id="rId11" Type="http://schemas.openxmlformats.org/officeDocument/2006/relationships/diagramQuickStyle" Target="../diagrams/quickStyle13.xml"/><Relationship Id="rId5" Type="http://schemas.openxmlformats.org/officeDocument/2006/relationships/diagramLayout" Target="../diagrams/layout12.xml"/><Relationship Id="rId10" Type="http://schemas.openxmlformats.org/officeDocument/2006/relationships/diagramLayout" Target="../diagrams/layout13.xml"/><Relationship Id="rId4" Type="http://schemas.openxmlformats.org/officeDocument/2006/relationships/diagramData" Target="../diagrams/data12.xml"/><Relationship Id="rId9" Type="http://schemas.openxmlformats.org/officeDocument/2006/relationships/diagramData" Target="../diagrams/data1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microsoft.com/office/2007/relationships/diagramDrawing" Target="../diagrams/drawing14.xml"/><Relationship Id="rId13" Type="http://schemas.microsoft.com/office/2007/relationships/diagramDrawing" Target="../diagrams/drawing15.xml"/><Relationship Id="rId3" Type="http://schemas.openxmlformats.org/officeDocument/2006/relationships/image" Target="../media/image6.png"/><Relationship Id="rId7" Type="http://schemas.openxmlformats.org/officeDocument/2006/relationships/diagramColors" Target="../diagrams/colors14.xml"/><Relationship Id="rId12" Type="http://schemas.openxmlformats.org/officeDocument/2006/relationships/diagramColors" Target="../diagrams/colors15.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QuickStyle" Target="../diagrams/quickStyle14.xml"/><Relationship Id="rId11" Type="http://schemas.openxmlformats.org/officeDocument/2006/relationships/diagramQuickStyle" Target="../diagrams/quickStyle15.xml"/><Relationship Id="rId5" Type="http://schemas.openxmlformats.org/officeDocument/2006/relationships/diagramLayout" Target="../diagrams/layout14.xml"/><Relationship Id="rId15" Type="http://schemas.openxmlformats.org/officeDocument/2006/relationships/hyperlink" Target="https://pixabay.com/es/casa-inicio-techo-p%C3%A1gina-de-inicio-97609/" TargetMode="External"/><Relationship Id="rId10" Type="http://schemas.openxmlformats.org/officeDocument/2006/relationships/diagramLayout" Target="../diagrams/layout15.xml"/><Relationship Id="rId4" Type="http://schemas.openxmlformats.org/officeDocument/2006/relationships/diagramData" Target="../diagrams/data14.xml"/><Relationship Id="rId9" Type="http://schemas.openxmlformats.org/officeDocument/2006/relationships/diagramData" Target="../diagrams/data15.xml"/><Relationship Id="rId1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6.xml"/><Relationship Id="rId13" Type="http://schemas.openxmlformats.org/officeDocument/2006/relationships/diagramColors" Target="../diagrams/colors17.xml"/><Relationship Id="rId3" Type="http://schemas.openxmlformats.org/officeDocument/2006/relationships/image" Target="../media/image6.png"/><Relationship Id="rId7" Type="http://schemas.openxmlformats.org/officeDocument/2006/relationships/diagramQuickStyle" Target="../diagrams/quickStyle16.xml"/><Relationship Id="rId12" Type="http://schemas.openxmlformats.org/officeDocument/2006/relationships/diagramQuickStyle" Target="../diagrams/quickStyle17.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Layout" Target="../diagrams/layout16.xml"/><Relationship Id="rId11" Type="http://schemas.openxmlformats.org/officeDocument/2006/relationships/diagramLayout" Target="../diagrams/layout17.xml"/><Relationship Id="rId5" Type="http://schemas.openxmlformats.org/officeDocument/2006/relationships/diagramData" Target="../diagrams/data16.xml"/><Relationship Id="rId15" Type="http://schemas.openxmlformats.org/officeDocument/2006/relationships/image" Target="../media/image22.jpeg"/><Relationship Id="rId10" Type="http://schemas.openxmlformats.org/officeDocument/2006/relationships/diagramData" Target="../diagrams/data17.xml"/><Relationship Id="rId4" Type="http://schemas.openxmlformats.org/officeDocument/2006/relationships/image" Target="../media/image21.png"/><Relationship Id="rId9" Type="http://schemas.microsoft.com/office/2007/relationships/diagramDrawing" Target="../diagrams/drawing16.xml"/><Relationship Id="rId14" Type="http://schemas.microsoft.com/office/2007/relationships/diagramDrawing" Target="../diagrams/drawing1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6.png"/><Relationship Id="rId7" Type="http://schemas.openxmlformats.org/officeDocument/2006/relationships/diagramColors" Target="../diagrams/colors18.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6.png"/><Relationship Id="rId7" Type="http://schemas.openxmlformats.org/officeDocument/2006/relationships/diagramColors" Target="../diagrams/colors1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51.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6.png"/><Relationship Id="rId7" Type="http://schemas.openxmlformats.org/officeDocument/2006/relationships/diagramColors" Target="../diagrams/colors20.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6.png"/><Relationship Id="rId7" Type="http://schemas.openxmlformats.org/officeDocument/2006/relationships/diagramColors" Target="../diagrams/colors2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14177"/>
            <a:ext cx="9143999" cy="1446550"/>
          </a:xfrm>
          <a:prstGeom prst="rect">
            <a:avLst/>
          </a:prstGeom>
          <a:noFill/>
        </p:spPr>
        <p:txBody>
          <a:bodyPr wrap="square" rtlCol="0">
            <a:spAutoFit/>
          </a:bodyPr>
          <a:lstStyle/>
          <a:p>
            <a:pPr algn="ctr"/>
            <a:r>
              <a:rPr lang="es-ES" sz="4400" b="1" dirty="0">
                <a:solidFill>
                  <a:srgbClr val="000A8B"/>
                </a:solidFill>
              </a:rPr>
              <a:t>JUNTA DIRECTIVA No 174</a:t>
            </a:r>
          </a:p>
          <a:p>
            <a:pPr algn="ctr"/>
            <a:r>
              <a:rPr lang="es-ES" sz="4400" b="1" dirty="0">
                <a:solidFill>
                  <a:srgbClr val="000A8B"/>
                </a:solidFill>
              </a:rPr>
              <a:t>26 de junio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13799" y="655854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174</a:t>
            </a:r>
          </a:p>
        </p:txBody>
      </p:sp>
      <p:sp>
        <p:nvSpPr>
          <p:cNvPr id="11" name="Rectángulo 10">
            <a:extLst>
              <a:ext uri="{FF2B5EF4-FFF2-40B4-BE49-F238E27FC236}">
                <a16:creationId xmlns:a16="http://schemas.microsoft.com/office/drawing/2014/main" id="{C63791C2-9D9B-49F5-BA3A-58EA16C6385F}"/>
              </a:ext>
            </a:extLst>
          </p:cNvPr>
          <p:cNvSpPr/>
          <p:nvPr/>
        </p:nvSpPr>
        <p:spPr>
          <a:xfrm>
            <a:off x="813509" y="1594774"/>
            <a:ext cx="11092070" cy="4524315"/>
          </a:xfrm>
          <a:prstGeom prst="rect">
            <a:avLst/>
          </a:prstGeom>
        </p:spPr>
        <p:txBody>
          <a:bodyPr wrap="square">
            <a:spAutoFit/>
          </a:bodyPr>
          <a:lstStyle/>
          <a:p>
            <a:pPr algn="just"/>
            <a:r>
              <a:rPr lang="es-ES" sz="3200" dirty="0"/>
              <a:t>1. Verificación del Quorum</a:t>
            </a:r>
            <a:endParaRPr lang="es-CO" sz="3200" dirty="0"/>
          </a:p>
          <a:p>
            <a:pPr algn="just"/>
            <a:r>
              <a:rPr lang="es-CO" sz="3200" dirty="0"/>
              <a:t>2. </a:t>
            </a:r>
            <a:r>
              <a:rPr lang="es-ES" sz="3200" dirty="0"/>
              <a:t>Comité Financiero </a:t>
            </a:r>
          </a:p>
          <a:p>
            <a:pPr algn="just"/>
            <a:r>
              <a:rPr lang="es-ES" sz="3200" dirty="0"/>
              <a:t>3. Informe Venta Masiva </a:t>
            </a:r>
          </a:p>
          <a:p>
            <a:pPr algn="just"/>
            <a:r>
              <a:rPr lang="es-ES" sz="3200" dirty="0"/>
              <a:t>4. Explicación Plan Nacional de Desarrollo </a:t>
            </a:r>
          </a:p>
          <a:p>
            <a:pPr algn="just"/>
            <a:r>
              <a:rPr lang="es-ES" sz="3200" dirty="0"/>
              <a:t>5. Informe Comité de Enajenación Temprana </a:t>
            </a:r>
          </a:p>
          <a:p>
            <a:pPr algn="just"/>
            <a:r>
              <a:rPr lang="es-CO" sz="3200" dirty="0"/>
              <a:t>6. Solicitud de aprobación Procedimiento para la venta de Obras 	de Arte mediante subasta</a:t>
            </a:r>
          </a:p>
          <a:p>
            <a:pPr algn="just"/>
            <a:r>
              <a:rPr lang="es-CO" sz="3200" dirty="0"/>
              <a:t>7. Solicitud de aprobación </a:t>
            </a:r>
            <a:r>
              <a:rPr lang="es-ES" sz="3200" dirty="0"/>
              <a:t>Procedimiento para la venta de bienes 	muebles mediante la modalidad de martillo</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727134"/>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2.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A2D6685-F22F-45AB-A683-4830AC9A1570}"/>
              </a:ext>
            </a:extLst>
          </p:cNvPr>
          <p:cNvSpPr/>
          <p:nvPr/>
        </p:nvSpPr>
        <p:spPr>
          <a:xfrm>
            <a:off x="1338470" y="3162347"/>
            <a:ext cx="10377222" cy="2232021"/>
          </a:xfrm>
          <a:prstGeom prst="rect">
            <a:avLst/>
          </a:prstGeom>
        </p:spPr>
        <p:txBody>
          <a:bodyPr wrap="square">
            <a:spAutoFit/>
          </a:bodyPr>
          <a:lstStyle/>
          <a:p>
            <a:pPr indent="-457200">
              <a:lnSpc>
                <a:spcPct val="150000"/>
              </a:lnSpc>
              <a:buAutoNum type="arabicPeriod"/>
            </a:pPr>
            <a:r>
              <a:rPr lang="es-CO" sz="3200" dirty="0"/>
              <a:t>Estados Financieros SAE a mayo 31 de 2019</a:t>
            </a:r>
          </a:p>
          <a:p>
            <a:pPr indent="-457200">
              <a:lnSpc>
                <a:spcPct val="150000"/>
              </a:lnSpc>
              <a:buAutoNum type="arabicPeriod"/>
            </a:pPr>
            <a:r>
              <a:rPr lang="es-CO" sz="3200" dirty="0"/>
              <a:t>Informe Portafolio a mayo 31 de 2019</a:t>
            </a:r>
          </a:p>
          <a:p>
            <a:pPr indent="-457200">
              <a:lnSpc>
                <a:spcPct val="150000"/>
              </a:lnSpc>
              <a:buAutoNum type="arabicPeriod"/>
            </a:pPr>
            <a:r>
              <a:rPr lang="es-CO" sz="3200" dirty="0"/>
              <a:t>Varios</a:t>
            </a:r>
          </a:p>
        </p:txBody>
      </p:sp>
      <p:sp>
        <p:nvSpPr>
          <p:cNvPr id="3" name="Rectángulo 2">
            <a:extLst>
              <a:ext uri="{FF2B5EF4-FFF2-40B4-BE49-F238E27FC236}">
                <a16:creationId xmlns:a16="http://schemas.microsoft.com/office/drawing/2014/main" id="{C48093B6-7411-4DFC-8759-B7AFFA82FA3C}"/>
              </a:ext>
            </a:extLst>
          </p:cNvPr>
          <p:cNvSpPr/>
          <p:nvPr/>
        </p:nvSpPr>
        <p:spPr>
          <a:xfrm>
            <a:off x="1928193" y="837438"/>
            <a:ext cx="7507632" cy="2062103"/>
          </a:xfrm>
          <a:prstGeom prst="rect">
            <a:avLst/>
          </a:prstGeom>
        </p:spPr>
        <p:txBody>
          <a:bodyPr wrap="square">
            <a:spAutoFit/>
          </a:bodyPr>
          <a:lstStyle/>
          <a:p>
            <a:pPr algn="ctr"/>
            <a:endParaRPr lang="es-CO" sz="3200" b="1" dirty="0">
              <a:solidFill>
                <a:srgbClr val="002060"/>
              </a:solidFill>
            </a:endParaRPr>
          </a:p>
          <a:p>
            <a:pPr algn="ctr"/>
            <a:r>
              <a:rPr lang="es-CO" sz="3200" b="1" dirty="0">
                <a:solidFill>
                  <a:srgbClr val="002060"/>
                </a:solidFill>
              </a:rPr>
              <a:t>COMITÉ FINANCIERO JUNIO DE 2019</a:t>
            </a:r>
          </a:p>
          <a:p>
            <a:pPr algn="ctr"/>
            <a:endParaRPr lang="es-CO" sz="3200" b="1" dirty="0">
              <a:solidFill>
                <a:srgbClr val="002060"/>
              </a:solidFill>
            </a:endParaRPr>
          </a:p>
          <a:p>
            <a:pPr algn="ctr"/>
            <a:r>
              <a:rPr lang="es-CO" sz="3200" b="1" dirty="0">
                <a:solidFill>
                  <a:srgbClr val="002060"/>
                </a:solidFill>
              </a:rPr>
              <a:t>ORDEN DEL DIA:</a:t>
            </a:r>
          </a:p>
        </p:txBody>
      </p:sp>
      <p:sp>
        <p:nvSpPr>
          <p:cNvPr id="10" name="Rectángulo 9">
            <a:extLst>
              <a:ext uri="{FF2B5EF4-FFF2-40B4-BE49-F238E27FC236}">
                <a16:creationId xmlns:a16="http://schemas.microsoft.com/office/drawing/2014/main" id="{558B295E-AE55-4BB4-8FDB-AC00FFCAA41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A35213C3-E924-4CE2-95B3-F766B9A9D79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D856266E-5183-4841-AC1A-6ABA58352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9418BDFA-7C4B-439A-B407-C1C95C6EC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968848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231086" y="2572571"/>
            <a:ext cx="8061683" cy="1446550"/>
          </a:xfrm>
          <a:prstGeom prst="rect">
            <a:avLst/>
          </a:prstGeom>
          <a:noFill/>
        </p:spPr>
        <p:txBody>
          <a:bodyPr wrap="square" rtlCol="0">
            <a:spAutoFit/>
          </a:bodyPr>
          <a:lstStyle/>
          <a:p>
            <a:pPr algn="ctr"/>
            <a:r>
              <a:rPr lang="es-CO" sz="4400" b="1" dirty="0">
                <a:solidFill>
                  <a:srgbClr val="002060"/>
                </a:solidFill>
              </a:rPr>
              <a:t>1. ESTADOS FINANCIEROS SAE</a:t>
            </a:r>
          </a:p>
          <a:p>
            <a:pPr algn="ctr"/>
            <a:r>
              <a:rPr lang="es-CO" sz="4400" b="1" dirty="0">
                <a:solidFill>
                  <a:srgbClr val="002060"/>
                </a:solidFill>
              </a:rPr>
              <a:t> AL 31 DE MAYO DE 2019</a:t>
            </a:r>
            <a:endParaRPr lang="es-ES" sz="4400" b="1" dirty="0">
              <a:solidFill>
                <a:srgbClr val="002060"/>
              </a:solidFill>
            </a:endParaRPr>
          </a:p>
        </p:txBody>
      </p:sp>
      <p:sp>
        <p:nvSpPr>
          <p:cNvPr id="10" name="Rectángulo 9">
            <a:extLst>
              <a:ext uri="{FF2B5EF4-FFF2-40B4-BE49-F238E27FC236}">
                <a16:creationId xmlns:a16="http://schemas.microsoft.com/office/drawing/2014/main" id="{C14F4A49-2A7A-45D7-B4BC-CB74D789988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4992CE27-A861-4521-A798-E1BE919EE12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35143C7E-6339-4C63-A3BA-BAB21013F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F2CE1A86-0325-4E96-A4DB-600EB65CC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590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6822" y="470360"/>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800" b="1" dirty="0">
                <a:solidFill>
                  <a:srgbClr val="293166"/>
                </a:solidFill>
                <a:latin typeface="+mn-lt"/>
                <a:ea typeface="+mn-ea"/>
                <a:cs typeface="Lato Regular"/>
              </a:rPr>
              <a:t>ESTADO DE SITUACIÓN FINANCIERA INDIVIDUAL</a:t>
            </a:r>
          </a:p>
          <a:p>
            <a:pPr algn="ctr">
              <a:defRPr/>
            </a:pPr>
            <a:r>
              <a:rPr lang="es-CO" sz="1400" b="1" dirty="0">
                <a:solidFill>
                  <a:srgbClr val="293166"/>
                </a:solidFill>
                <a:latin typeface="+mn-lt"/>
                <a:ea typeface="+mn-ea"/>
                <a:cs typeface="Lato Regular"/>
              </a:rPr>
              <a:t>AL 31 DE MAYO DE 2019 Y 31 DE MAYO DE 2018</a:t>
            </a:r>
          </a:p>
          <a:p>
            <a:pPr algn="ctr">
              <a:defRPr/>
            </a:pPr>
            <a:r>
              <a:rPr lang="es-CO" sz="1400" b="1"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4" name="Tabla 3">
            <a:extLst>
              <a:ext uri="{FF2B5EF4-FFF2-40B4-BE49-F238E27FC236}">
                <a16:creationId xmlns:a16="http://schemas.microsoft.com/office/drawing/2014/main" id="{C27202E7-D802-4FEE-B786-441EC38301CE}"/>
              </a:ext>
            </a:extLst>
          </p:cNvPr>
          <p:cNvGraphicFramePr>
            <a:graphicFrameLocks noGrp="1"/>
          </p:cNvGraphicFramePr>
          <p:nvPr>
            <p:extLst>
              <p:ext uri="{D42A27DB-BD31-4B8C-83A1-F6EECF244321}">
                <p14:modId xmlns:p14="http://schemas.microsoft.com/office/powerpoint/2010/main" val="2131064728"/>
              </p:ext>
            </p:extLst>
          </p:nvPr>
        </p:nvGraphicFramePr>
        <p:xfrm>
          <a:off x="1669774" y="1441938"/>
          <a:ext cx="8918712" cy="4665336"/>
        </p:xfrm>
        <a:graphic>
          <a:graphicData uri="http://schemas.openxmlformats.org/drawingml/2006/table">
            <a:tbl>
              <a:tblPr/>
              <a:tblGrid>
                <a:gridCol w="3442307">
                  <a:extLst>
                    <a:ext uri="{9D8B030D-6E8A-4147-A177-3AD203B41FA5}">
                      <a16:colId xmlns:a16="http://schemas.microsoft.com/office/drawing/2014/main" val="2608842012"/>
                    </a:ext>
                  </a:extLst>
                </a:gridCol>
                <a:gridCol w="1109506">
                  <a:extLst>
                    <a:ext uri="{9D8B030D-6E8A-4147-A177-3AD203B41FA5}">
                      <a16:colId xmlns:a16="http://schemas.microsoft.com/office/drawing/2014/main" val="29792807"/>
                    </a:ext>
                  </a:extLst>
                </a:gridCol>
                <a:gridCol w="99572">
                  <a:extLst>
                    <a:ext uri="{9D8B030D-6E8A-4147-A177-3AD203B41FA5}">
                      <a16:colId xmlns:a16="http://schemas.microsoft.com/office/drawing/2014/main" val="3090646826"/>
                    </a:ext>
                  </a:extLst>
                </a:gridCol>
                <a:gridCol w="1109506">
                  <a:extLst>
                    <a:ext uri="{9D8B030D-6E8A-4147-A177-3AD203B41FA5}">
                      <a16:colId xmlns:a16="http://schemas.microsoft.com/office/drawing/2014/main" val="943754424"/>
                    </a:ext>
                  </a:extLst>
                </a:gridCol>
                <a:gridCol w="99572">
                  <a:extLst>
                    <a:ext uri="{9D8B030D-6E8A-4147-A177-3AD203B41FA5}">
                      <a16:colId xmlns:a16="http://schemas.microsoft.com/office/drawing/2014/main" val="1324195165"/>
                    </a:ext>
                  </a:extLst>
                </a:gridCol>
                <a:gridCol w="1038382">
                  <a:extLst>
                    <a:ext uri="{9D8B030D-6E8A-4147-A177-3AD203B41FA5}">
                      <a16:colId xmlns:a16="http://schemas.microsoft.com/office/drawing/2014/main" val="3869458738"/>
                    </a:ext>
                  </a:extLst>
                </a:gridCol>
                <a:gridCol w="99572">
                  <a:extLst>
                    <a:ext uri="{9D8B030D-6E8A-4147-A177-3AD203B41FA5}">
                      <a16:colId xmlns:a16="http://schemas.microsoft.com/office/drawing/2014/main" val="3423091937"/>
                    </a:ext>
                  </a:extLst>
                </a:gridCol>
                <a:gridCol w="953034">
                  <a:extLst>
                    <a:ext uri="{9D8B030D-6E8A-4147-A177-3AD203B41FA5}">
                      <a16:colId xmlns:a16="http://schemas.microsoft.com/office/drawing/2014/main" val="811570351"/>
                    </a:ext>
                  </a:extLst>
                </a:gridCol>
                <a:gridCol w="99572">
                  <a:extLst>
                    <a:ext uri="{9D8B030D-6E8A-4147-A177-3AD203B41FA5}">
                      <a16:colId xmlns:a16="http://schemas.microsoft.com/office/drawing/2014/main" val="1228217585"/>
                    </a:ext>
                  </a:extLst>
                </a:gridCol>
                <a:gridCol w="867689">
                  <a:extLst>
                    <a:ext uri="{9D8B030D-6E8A-4147-A177-3AD203B41FA5}">
                      <a16:colId xmlns:a16="http://schemas.microsoft.com/office/drawing/2014/main" val="1960980701"/>
                    </a:ext>
                  </a:extLst>
                </a:gridCol>
              </a:tblGrid>
              <a:tr h="562375">
                <a:tc>
                  <a:txBody>
                    <a:bodyPr/>
                    <a:lstStyle/>
                    <a:p>
                      <a:pPr algn="ctr" fontAlgn="ctr"/>
                      <a:r>
                        <a:rPr lang="es-CO" sz="1200" b="1" i="0" u="none" strike="noStrike">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31-Mayo-2019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31-Mayo-2018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Mayo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May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04947463"/>
                  </a:ext>
                </a:extLst>
              </a:tr>
              <a:tr h="205940">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17682270"/>
                  </a:ext>
                </a:extLst>
              </a:tr>
              <a:tr h="265346">
                <a:tc>
                  <a:txBody>
                    <a:bodyPr/>
                    <a:lstStyle/>
                    <a:p>
                      <a:pPr algn="l" fontAlgn="ctr"/>
                      <a:r>
                        <a:rPr lang="es-CO" sz="1200" b="0" i="0" u="none" strike="noStrike" dirty="0">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673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a:t>
                      </a:r>
                    </a:p>
                  </a:txBody>
                  <a:tcPr marL="0" marR="0" marT="0" marB="0" anchor="ctr">
                    <a:lnL>
                      <a:noFill/>
                    </a:lnL>
                    <a:lnR>
                      <a:noFill/>
                    </a:lnR>
                    <a:lnT>
                      <a:noFill/>
                    </a:lnT>
                    <a:lnB>
                      <a:noFill/>
                    </a:lnB>
                  </a:tcPr>
                </a:tc>
                <a:extLst>
                  <a:ext uri="{0D108BD9-81ED-4DB2-BD59-A6C34878D82A}">
                    <a16:rowId xmlns:a16="http://schemas.microsoft.com/office/drawing/2014/main" val="1890996664"/>
                  </a:ext>
                </a:extLst>
              </a:tr>
              <a:tr h="265346">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9,070</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6,546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a:t>
                      </a:r>
                    </a:p>
                  </a:txBody>
                  <a:tcPr marL="0" marR="0" marT="0" marB="0" anchor="ctr">
                    <a:lnL>
                      <a:noFill/>
                    </a:lnL>
                    <a:lnR>
                      <a:noFill/>
                    </a:lnR>
                    <a:lnT>
                      <a:noFill/>
                    </a:lnT>
                    <a:lnB>
                      <a:noFill/>
                    </a:lnB>
                  </a:tcPr>
                </a:tc>
                <a:extLst>
                  <a:ext uri="{0D108BD9-81ED-4DB2-BD59-A6C34878D82A}">
                    <a16:rowId xmlns:a16="http://schemas.microsoft.com/office/drawing/2014/main" val="619822719"/>
                  </a:ext>
                </a:extLst>
              </a:tr>
              <a:tr h="265346">
                <a:tc>
                  <a:txBody>
                    <a:bodyPr/>
                    <a:lstStyle/>
                    <a:p>
                      <a:pPr algn="l" fontAlgn="ctr"/>
                      <a:r>
                        <a:rPr lang="es-CO"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2,969</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5,690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0" marR="0" marT="0" marB="0" anchor="ctr">
                    <a:lnL>
                      <a:noFill/>
                    </a:lnL>
                    <a:lnR>
                      <a:noFill/>
                    </a:lnR>
                    <a:lnT>
                      <a:noFill/>
                    </a:lnT>
                    <a:lnB>
                      <a:noFill/>
                    </a:lnB>
                  </a:tcPr>
                </a:tc>
                <a:extLst>
                  <a:ext uri="{0D108BD9-81ED-4DB2-BD59-A6C34878D82A}">
                    <a16:rowId xmlns:a16="http://schemas.microsoft.com/office/drawing/2014/main" val="3129022925"/>
                  </a:ext>
                </a:extLst>
              </a:tr>
              <a:tr h="265346">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1,552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3,139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6202490"/>
                  </a:ext>
                </a:extLst>
              </a:tr>
              <a:tr h="205940">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13,949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16,047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39405727"/>
                  </a:ext>
                </a:extLst>
              </a:tr>
              <a:tr h="205940">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0133240"/>
                  </a:ext>
                </a:extLst>
              </a:tr>
              <a:tr h="205940">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4055207030"/>
                  </a:ext>
                </a:extLst>
              </a:tr>
              <a:tr h="265346">
                <a:tc>
                  <a:txBody>
                    <a:bodyPr/>
                    <a:lstStyle/>
                    <a:p>
                      <a:pPr algn="l" fontAlgn="ctr"/>
                      <a:r>
                        <a:rPr lang="es-CO" sz="1200" b="0" i="0" u="none" strike="noStrike" dirty="0">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4078996379"/>
                  </a:ext>
                </a:extLst>
              </a:tr>
              <a:tr h="265346">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8756141"/>
                  </a:ext>
                </a:extLst>
              </a:tr>
              <a:tr h="265346">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170214"/>
                  </a:ext>
                </a:extLst>
              </a:tr>
              <a:tr h="205940">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05670050"/>
                  </a:ext>
                </a:extLst>
              </a:tr>
              <a:tr h="265346">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51837815"/>
                  </a:ext>
                </a:extLst>
              </a:tr>
              <a:tr h="265346">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19,879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13,101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8704358"/>
                  </a:ext>
                </a:extLst>
              </a:tr>
              <a:tr h="265346">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20,380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13,839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124514585"/>
                  </a:ext>
                </a:extLst>
              </a:tr>
              <a:tr h="205940">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8199028"/>
                  </a:ext>
                </a:extLst>
              </a:tr>
              <a:tr h="213861">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34,329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29,886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64419661"/>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431798" y="2289887"/>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894882" y="2555123"/>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816570" y="2820120"/>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 action="ppaction://noaction"/>
            <a:extLst>
              <a:ext uri="{FF2B5EF4-FFF2-40B4-BE49-F238E27FC236}">
                <a16:creationId xmlns:a16="http://schemas.microsoft.com/office/drawing/2014/main" id="{79CFFCDC-058C-4BA2-9EF9-7895B413B94E}"/>
              </a:ext>
            </a:extLst>
          </p:cNvPr>
          <p:cNvPicPr>
            <a:picLocks noChangeAspect="1"/>
          </p:cNvPicPr>
          <p:nvPr/>
        </p:nvPicPr>
        <p:blipFill>
          <a:blip r:embed="rId3"/>
          <a:stretch>
            <a:fillRect/>
          </a:stretch>
        </p:blipFill>
        <p:spPr>
          <a:xfrm>
            <a:off x="4203511" y="3095266"/>
            <a:ext cx="205758" cy="109738"/>
          </a:xfrm>
          <a:prstGeom prst="rect">
            <a:avLst/>
          </a:prstGeom>
        </p:spPr>
      </p:pic>
      <p:sp>
        <p:nvSpPr>
          <p:cNvPr id="15" name="Botón de acción: ir hacia delante o siguiente 14">
            <a:hlinkClick r:id="" action="ppaction://noaction" highlightClick="1"/>
            <a:extLst>
              <a:ext uri="{FF2B5EF4-FFF2-40B4-BE49-F238E27FC236}">
                <a16:creationId xmlns:a16="http://schemas.microsoft.com/office/drawing/2014/main" id="{F21CF3E4-21C9-477B-B9FA-6383BBD158D6}"/>
              </a:ext>
            </a:extLst>
          </p:cNvPr>
          <p:cNvSpPr/>
          <p:nvPr/>
        </p:nvSpPr>
        <p:spPr>
          <a:xfrm>
            <a:off x="4178957" y="3979125"/>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 action="ppaction://noaction" highlightClick="1"/>
            <a:extLst>
              <a:ext uri="{FF2B5EF4-FFF2-40B4-BE49-F238E27FC236}">
                <a16:creationId xmlns:a16="http://schemas.microsoft.com/office/drawing/2014/main" id="{037C0688-6BFA-4FA7-8A0B-381199F24186}"/>
              </a:ext>
            </a:extLst>
          </p:cNvPr>
          <p:cNvSpPr/>
          <p:nvPr/>
        </p:nvSpPr>
        <p:spPr>
          <a:xfrm>
            <a:off x="4074842" y="4976320"/>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 action="ppaction://noaction" highlightClick="1"/>
            <a:extLst>
              <a:ext uri="{FF2B5EF4-FFF2-40B4-BE49-F238E27FC236}">
                <a16:creationId xmlns:a16="http://schemas.microsoft.com/office/drawing/2014/main" id="{611DAA7F-323D-403A-A9C7-573611DE96F2}"/>
              </a:ext>
            </a:extLst>
          </p:cNvPr>
          <p:cNvSpPr/>
          <p:nvPr/>
        </p:nvSpPr>
        <p:spPr>
          <a:xfrm>
            <a:off x="5141384" y="5244156"/>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5" name="Rectángulo 24">
            <a:extLst>
              <a:ext uri="{FF2B5EF4-FFF2-40B4-BE49-F238E27FC236}">
                <a16:creationId xmlns:a16="http://schemas.microsoft.com/office/drawing/2014/main" id="{AC027DA1-F235-4302-AA9F-A4F48E13E6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CuadroTexto 25">
            <a:extLst>
              <a:ext uri="{FF2B5EF4-FFF2-40B4-BE49-F238E27FC236}">
                <a16:creationId xmlns:a16="http://schemas.microsoft.com/office/drawing/2014/main" id="{176A1EEC-D4C7-4087-917D-4FFED6C6197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7" name="Imagen 26">
            <a:extLst>
              <a:ext uri="{FF2B5EF4-FFF2-40B4-BE49-F238E27FC236}">
                <a16:creationId xmlns:a16="http://schemas.microsoft.com/office/drawing/2014/main" id="{54BF7E54-41B1-41A4-9EFB-D572094B1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8" name="Imagen 27">
            <a:extLst>
              <a:ext uri="{FF2B5EF4-FFF2-40B4-BE49-F238E27FC236}">
                <a16:creationId xmlns:a16="http://schemas.microsoft.com/office/drawing/2014/main" id="{CFB0ED0A-28C5-4A9A-89A8-233F58978E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649" y="449788"/>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800" b="1" dirty="0">
                <a:solidFill>
                  <a:srgbClr val="293166"/>
                </a:solidFill>
                <a:latin typeface="+mn-lt"/>
                <a:ea typeface="+mn-ea"/>
              </a:rPr>
              <a:t>ESTADO DE SITUACIÓN FINANCIERA INDIVIDUAL</a:t>
            </a:r>
          </a:p>
          <a:p>
            <a:pPr algn="ctr">
              <a:defRPr/>
            </a:pPr>
            <a:r>
              <a:rPr lang="es-CO" sz="1400" b="1" dirty="0">
                <a:solidFill>
                  <a:srgbClr val="293166"/>
                </a:solidFill>
                <a:latin typeface="+mn-lt"/>
                <a:ea typeface="+mn-ea"/>
              </a:rPr>
              <a:t>AL 31 DE MAYO DE 2019 Y 31 DE MAYO DE 2018</a:t>
            </a:r>
          </a:p>
          <a:p>
            <a:pPr algn="ctr">
              <a:defRPr/>
            </a:pPr>
            <a:r>
              <a:rPr lang="es-CO" sz="1400" b="1" dirty="0">
                <a:solidFill>
                  <a:srgbClr val="293166"/>
                </a:solidFill>
                <a:latin typeface="+mn-lt"/>
                <a:ea typeface="+mn-ea"/>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AE1CFA37-3890-4AC6-914C-3851DCED0479}"/>
              </a:ext>
            </a:extLst>
          </p:cNvPr>
          <p:cNvGraphicFramePr>
            <a:graphicFrameLocks noGrp="1"/>
          </p:cNvGraphicFramePr>
          <p:nvPr>
            <p:extLst>
              <p:ext uri="{D42A27DB-BD31-4B8C-83A1-F6EECF244321}">
                <p14:modId xmlns:p14="http://schemas.microsoft.com/office/powerpoint/2010/main" val="912583545"/>
              </p:ext>
            </p:extLst>
          </p:nvPr>
        </p:nvGraphicFramePr>
        <p:xfrm>
          <a:off x="1510748" y="1345777"/>
          <a:ext cx="8852455" cy="4872714"/>
        </p:xfrm>
        <a:graphic>
          <a:graphicData uri="http://schemas.openxmlformats.org/drawingml/2006/table">
            <a:tbl>
              <a:tblPr/>
              <a:tblGrid>
                <a:gridCol w="3416734">
                  <a:extLst>
                    <a:ext uri="{9D8B030D-6E8A-4147-A177-3AD203B41FA5}">
                      <a16:colId xmlns:a16="http://schemas.microsoft.com/office/drawing/2014/main" val="711959646"/>
                    </a:ext>
                  </a:extLst>
                </a:gridCol>
                <a:gridCol w="1101262">
                  <a:extLst>
                    <a:ext uri="{9D8B030D-6E8A-4147-A177-3AD203B41FA5}">
                      <a16:colId xmlns:a16="http://schemas.microsoft.com/office/drawing/2014/main" val="4257893168"/>
                    </a:ext>
                  </a:extLst>
                </a:gridCol>
                <a:gridCol w="98832">
                  <a:extLst>
                    <a:ext uri="{9D8B030D-6E8A-4147-A177-3AD203B41FA5}">
                      <a16:colId xmlns:a16="http://schemas.microsoft.com/office/drawing/2014/main" val="1314993039"/>
                    </a:ext>
                  </a:extLst>
                </a:gridCol>
                <a:gridCol w="1101262">
                  <a:extLst>
                    <a:ext uri="{9D8B030D-6E8A-4147-A177-3AD203B41FA5}">
                      <a16:colId xmlns:a16="http://schemas.microsoft.com/office/drawing/2014/main" val="4174306694"/>
                    </a:ext>
                  </a:extLst>
                </a:gridCol>
                <a:gridCol w="98832">
                  <a:extLst>
                    <a:ext uri="{9D8B030D-6E8A-4147-A177-3AD203B41FA5}">
                      <a16:colId xmlns:a16="http://schemas.microsoft.com/office/drawing/2014/main" val="2253908123"/>
                    </a:ext>
                  </a:extLst>
                </a:gridCol>
                <a:gridCol w="1030669">
                  <a:extLst>
                    <a:ext uri="{9D8B030D-6E8A-4147-A177-3AD203B41FA5}">
                      <a16:colId xmlns:a16="http://schemas.microsoft.com/office/drawing/2014/main" val="3688267468"/>
                    </a:ext>
                  </a:extLst>
                </a:gridCol>
                <a:gridCol w="98832">
                  <a:extLst>
                    <a:ext uri="{9D8B030D-6E8A-4147-A177-3AD203B41FA5}">
                      <a16:colId xmlns:a16="http://schemas.microsoft.com/office/drawing/2014/main" val="60367082"/>
                    </a:ext>
                  </a:extLst>
                </a:gridCol>
                <a:gridCol w="945957">
                  <a:extLst>
                    <a:ext uri="{9D8B030D-6E8A-4147-A177-3AD203B41FA5}">
                      <a16:colId xmlns:a16="http://schemas.microsoft.com/office/drawing/2014/main" val="706754129"/>
                    </a:ext>
                  </a:extLst>
                </a:gridCol>
                <a:gridCol w="98832">
                  <a:extLst>
                    <a:ext uri="{9D8B030D-6E8A-4147-A177-3AD203B41FA5}">
                      <a16:colId xmlns:a16="http://schemas.microsoft.com/office/drawing/2014/main" val="379331588"/>
                    </a:ext>
                  </a:extLst>
                </a:gridCol>
                <a:gridCol w="861243">
                  <a:extLst>
                    <a:ext uri="{9D8B030D-6E8A-4147-A177-3AD203B41FA5}">
                      <a16:colId xmlns:a16="http://schemas.microsoft.com/office/drawing/2014/main" val="2148277863"/>
                    </a:ext>
                  </a:extLst>
                </a:gridCol>
              </a:tblGrid>
              <a:tr h="565270">
                <a:tc>
                  <a:txBody>
                    <a:bodyPr/>
                    <a:lstStyle/>
                    <a:p>
                      <a:pPr algn="ctr" fontAlgn="ctr"/>
                      <a:r>
                        <a:rPr lang="es-CO" sz="1200" b="1" i="0" u="none" strike="noStrike">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29803245"/>
                  </a:ext>
                </a:extLst>
              </a:tr>
              <a:tr h="252978">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91286210"/>
                  </a:ext>
                </a:extLst>
              </a:tr>
              <a:tr h="252978">
                <a:tc>
                  <a:txBody>
                    <a:bodyPr/>
                    <a:lstStyle/>
                    <a:p>
                      <a:pPr algn="l" fontAlgn="ctr"/>
                      <a:r>
                        <a:rPr lang="es-CO" sz="1200" b="0" i="0" u="none" strike="noStrike">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59460419"/>
                  </a:ext>
                </a:extLst>
              </a:tr>
              <a:tr h="252978">
                <a:tc>
                  <a:txBody>
                    <a:bodyPr/>
                    <a:lstStyle/>
                    <a:p>
                      <a:pPr algn="l" fontAlgn="ctr"/>
                      <a:r>
                        <a:rPr lang="es-CO" sz="1200" b="0" i="0" u="none" strike="noStrike">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1,992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3683406774"/>
                  </a:ext>
                </a:extLst>
              </a:tr>
              <a:tr h="252978">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561620509"/>
                  </a:ext>
                </a:extLst>
              </a:tr>
              <a:tr h="252978">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9,749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6,859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850277"/>
                  </a:ext>
                </a:extLst>
              </a:tr>
              <a:tr h="252978">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14,410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11,843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6599982"/>
                  </a:ext>
                </a:extLst>
              </a:tr>
              <a:tr h="198229">
                <a:tc>
                  <a:txBody>
                    <a:bodyPr/>
                    <a:lstStyle/>
                    <a:p>
                      <a:pPr algn="l" fontAlgn="ctr"/>
                      <a:endParaRPr lang="es-CO" sz="1200" b="1"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4058240"/>
                  </a:ext>
                </a:extLst>
              </a:tr>
              <a:tr h="198229">
                <a:tc>
                  <a:txBody>
                    <a:bodyPr/>
                    <a:lstStyle/>
                    <a:p>
                      <a:pPr algn="l" fontAlgn="ctr"/>
                      <a:r>
                        <a:rPr lang="es-CO" sz="1200" b="1" i="0" u="none" strike="noStrike" dirty="0">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14,410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177901506"/>
                  </a:ext>
                </a:extLst>
              </a:tr>
              <a:tr h="18842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48671255"/>
                  </a:ext>
                </a:extLst>
              </a:tr>
              <a:tr h="252978">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293943586"/>
                  </a:ext>
                </a:extLst>
              </a:tr>
              <a:tr h="252978">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4083837091"/>
                  </a:ext>
                </a:extLst>
              </a:tr>
              <a:tr h="252978">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1795248350"/>
                  </a:ext>
                </a:extLst>
              </a:tr>
              <a:tr h="245426">
                <a:tc>
                  <a:txBody>
                    <a:bodyPr/>
                    <a:lstStyle/>
                    <a:p>
                      <a:pPr algn="l" fontAlgn="ctr"/>
                      <a:r>
                        <a:rPr lang="es-CO" sz="1200" b="0" i="0" u="none" strike="noStrike" dirty="0">
                          <a:effectLst/>
                          <a:latin typeface="Calibri" panose="020F0502020204030204" pitchFamily="34" charset="0"/>
                        </a:rPr>
                        <a:t>Resultados Ejercicio Anterior                                </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3458520101"/>
                  </a:ext>
                </a:extLst>
              </a:tr>
              <a:tr h="252978">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2,020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185</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434</a:t>
                      </a:r>
                    </a:p>
                  </a:txBody>
                  <a:tcPr marL="0" marR="0" marT="0" marB="0" anchor="ctr">
                    <a:lnL>
                      <a:noFill/>
                    </a:lnL>
                    <a:lnR>
                      <a:noFill/>
                    </a:lnR>
                    <a:lnT>
                      <a:noFill/>
                    </a:lnT>
                    <a:lnB>
                      <a:noFill/>
                    </a:lnB>
                  </a:tcPr>
                </a:tc>
                <a:extLst>
                  <a:ext uri="{0D108BD9-81ED-4DB2-BD59-A6C34878D82A}">
                    <a16:rowId xmlns:a16="http://schemas.microsoft.com/office/drawing/2014/main" val="327358122"/>
                  </a:ext>
                </a:extLst>
              </a:tr>
              <a:tr h="252978">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325889"/>
                  </a:ext>
                </a:extLst>
              </a:tr>
              <a:tr h="252978">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19,919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18,043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005446624"/>
                  </a:ext>
                </a:extLst>
              </a:tr>
              <a:tr h="188423">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13433"/>
                  </a:ext>
                </a:extLst>
              </a:tr>
              <a:tr h="252978">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34,329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29,886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946330661"/>
                  </a:ext>
                </a:extLst>
              </a:tr>
            </a:tbl>
          </a:graphicData>
        </a:graphic>
      </p:graphicFrame>
      <p:sp>
        <p:nvSpPr>
          <p:cNvPr id="10" name="Botón de acción: ir hacia delante o siguiente 9">
            <a:hlinkClick r:id="" action="ppaction://noaction" highlightClick="1"/>
            <a:extLst>
              <a:ext uri="{FF2B5EF4-FFF2-40B4-BE49-F238E27FC236}">
                <a16:creationId xmlns:a16="http://schemas.microsoft.com/office/drawing/2014/main" id="{A0A57A23-DDB4-433A-BAB4-029987C401C5}"/>
              </a:ext>
            </a:extLst>
          </p:cNvPr>
          <p:cNvSpPr/>
          <p:nvPr/>
        </p:nvSpPr>
        <p:spPr>
          <a:xfrm>
            <a:off x="3369736" y="229582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 action="ppaction://noaction" highlightClick="1"/>
            <a:extLst>
              <a:ext uri="{FF2B5EF4-FFF2-40B4-BE49-F238E27FC236}">
                <a16:creationId xmlns:a16="http://schemas.microsoft.com/office/drawing/2014/main" id="{1B556D5F-8F83-487E-A39B-93CAD4D923D6}"/>
              </a:ext>
            </a:extLst>
          </p:cNvPr>
          <p:cNvSpPr/>
          <p:nvPr/>
        </p:nvSpPr>
        <p:spPr>
          <a:xfrm>
            <a:off x="2983340" y="277208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 action="ppaction://noaction" highlightClick="1"/>
            <a:extLst>
              <a:ext uri="{FF2B5EF4-FFF2-40B4-BE49-F238E27FC236}">
                <a16:creationId xmlns:a16="http://schemas.microsoft.com/office/drawing/2014/main" id="{37AF8EB9-3138-4F3C-AFD5-DD77A678DEB9}"/>
              </a:ext>
            </a:extLst>
          </p:cNvPr>
          <p:cNvSpPr/>
          <p:nvPr/>
        </p:nvSpPr>
        <p:spPr>
          <a:xfrm>
            <a:off x="3108257" y="301982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 action="ppaction://noaction" highlightClick="1"/>
            <a:extLst>
              <a:ext uri="{FF2B5EF4-FFF2-40B4-BE49-F238E27FC236}">
                <a16:creationId xmlns:a16="http://schemas.microsoft.com/office/drawing/2014/main" id="{86D2C9ED-9E91-4915-B3CA-938A547D369D}"/>
              </a:ext>
            </a:extLst>
          </p:cNvPr>
          <p:cNvSpPr/>
          <p:nvPr/>
        </p:nvSpPr>
        <p:spPr>
          <a:xfrm>
            <a:off x="4672024" y="2525521"/>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1" name="Rectángulo 20">
            <a:extLst>
              <a:ext uri="{FF2B5EF4-FFF2-40B4-BE49-F238E27FC236}">
                <a16:creationId xmlns:a16="http://schemas.microsoft.com/office/drawing/2014/main" id="{FB2E585C-3EEB-43AE-96AB-89234C05DEB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52666915-5254-4B0E-860B-99825ADAC46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3" name="Imagen 22">
            <a:extLst>
              <a:ext uri="{FF2B5EF4-FFF2-40B4-BE49-F238E27FC236}">
                <a16:creationId xmlns:a16="http://schemas.microsoft.com/office/drawing/2014/main" id="{7CABBE84-0C38-4FC1-85D3-85833A55C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4" name="Imagen 23">
            <a:extLst>
              <a:ext uri="{FF2B5EF4-FFF2-40B4-BE49-F238E27FC236}">
                <a16:creationId xmlns:a16="http://schemas.microsoft.com/office/drawing/2014/main" id="{1F0AE7E9-A158-4F0F-8913-BF5E37E88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2448375" y="606691"/>
            <a:ext cx="6099277" cy="689372"/>
          </a:xfrm>
          <a:prstGeom prst="rect">
            <a:avLst/>
          </a:prstGeom>
        </p:spPr>
        <p:txBody>
          <a:bodyPr lIns="46292" tIns="23147" rIns="46292" bIns="23147" anchor="ctr"/>
          <a:lstStyle>
            <a:defPPr>
              <a:defRPr lang="es-ES"/>
            </a:defPPr>
            <a:lvl1pPr algn="ctr" defTabSz="914400">
              <a:lnSpc>
                <a:spcPct val="90000"/>
              </a:lnSpc>
              <a:spcBef>
                <a:spcPct val="0"/>
              </a:spcBef>
              <a:buNone/>
              <a:defRPr sz="2700">
                <a:ea typeface="+mj-ea"/>
                <a:cs typeface="+mj-cs"/>
              </a:defRPr>
            </a:lvl1pPr>
          </a:lstStyle>
          <a:p>
            <a:r>
              <a:rPr lang="es-CO" dirty="0">
                <a:solidFill>
                  <a:srgbClr val="293166"/>
                </a:solidFill>
              </a:rPr>
              <a:t> </a:t>
            </a:r>
            <a:r>
              <a:rPr lang="es-CO" sz="1800" b="1" dirty="0">
                <a:solidFill>
                  <a:srgbClr val="293166"/>
                </a:solidFill>
              </a:rPr>
              <a:t>ESTADO DE RESULTADO INTEGRAL INDIVIDUAL</a:t>
            </a:r>
          </a:p>
          <a:p>
            <a:r>
              <a:rPr lang="es-CO" sz="1200" dirty="0">
                <a:solidFill>
                  <a:srgbClr val="293166"/>
                </a:solidFill>
              </a:rPr>
              <a:t>DEL 1° AL 31 DE MAYO DE 2019 Y DEL 1° AL 31 DE MAYO DE 2018</a:t>
            </a:r>
          </a:p>
          <a:p>
            <a:r>
              <a:rPr lang="es-CO" sz="1200" dirty="0">
                <a:solidFill>
                  <a:srgbClr val="293166"/>
                </a:solidFill>
              </a:rPr>
              <a:t>(cifras expresadas en millones de pesos)</a:t>
            </a:r>
          </a:p>
          <a:p>
            <a:endParaRPr lang="es-CO" dirty="0">
              <a:solidFill>
                <a:srgbClr val="293166"/>
              </a:solidFill>
            </a:endParaRPr>
          </a:p>
        </p:txBody>
      </p:sp>
      <p:graphicFrame>
        <p:nvGraphicFramePr>
          <p:cNvPr id="2" name="Tabla 1">
            <a:extLst>
              <a:ext uri="{FF2B5EF4-FFF2-40B4-BE49-F238E27FC236}">
                <a16:creationId xmlns:a16="http://schemas.microsoft.com/office/drawing/2014/main" id="{01387825-15A9-4948-9D5D-7248EFA164E5}"/>
              </a:ext>
            </a:extLst>
          </p:cNvPr>
          <p:cNvGraphicFramePr>
            <a:graphicFrameLocks noGrp="1"/>
          </p:cNvGraphicFramePr>
          <p:nvPr>
            <p:extLst>
              <p:ext uri="{D42A27DB-BD31-4B8C-83A1-F6EECF244321}">
                <p14:modId xmlns:p14="http://schemas.microsoft.com/office/powerpoint/2010/main" val="3852649360"/>
              </p:ext>
            </p:extLst>
          </p:nvPr>
        </p:nvGraphicFramePr>
        <p:xfrm>
          <a:off x="1232452" y="1166193"/>
          <a:ext cx="9250016" cy="5140596"/>
        </p:xfrm>
        <a:graphic>
          <a:graphicData uri="http://schemas.openxmlformats.org/drawingml/2006/table">
            <a:tbl>
              <a:tblPr/>
              <a:tblGrid>
                <a:gridCol w="3564102">
                  <a:extLst>
                    <a:ext uri="{9D8B030D-6E8A-4147-A177-3AD203B41FA5}">
                      <a16:colId xmlns:a16="http://schemas.microsoft.com/office/drawing/2014/main" val="2267694061"/>
                    </a:ext>
                  </a:extLst>
                </a:gridCol>
                <a:gridCol w="110946">
                  <a:extLst>
                    <a:ext uri="{9D8B030D-6E8A-4147-A177-3AD203B41FA5}">
                      <a16:colId xmlns:a16="http://schemas.microsoft.com/office/drawing/2014/main" val="4280628105"/>
                    </a:ext>
                  </a:extLst>
                </a:gridCol>
                <a:gridCol w="69341">
                  <a:extLst>
                    <a:ext uri="{9D8B030D-6E8A-4147-A177-3AD203B41FA5}">
                      <a16:colId xmlns:a16="http://schemas.microsoft.com/office/drawing/2014/main" val="2194940959"/>
                    </a:ext>
                  </a:extLst>
                </a:gridCol>
                <a:gridCol w="1081709">
                  <a:extLst>
                    <a:ext uri="{9D8B030D-6E8A-4147-A177-3AD203B41FA5}">
                      <a16:colId xmlns:a16="http://schemas.microsoft.com/office/drawing/2014/main" val="3182978460"/>
                    </a:ext>
                  </a:extLst>
                </a:gridCol>
                <a:gridCol w="97077">
                  <a:extLst>
                    <a:ext uri="{9D8B030D-6E8A-4147-A177-3AD203B41FA5}">
                      <a16:colId xmlns:a16="http://schemas.microsoft.com/office/drawing/2014/main" val="655269137"/>
                    </a:ext>
                  </a:extLst>
                </a:gridCol>
                <a:gridCol w="1095579">
                  <a:extLst>
                    <a:ext uri="{9D8B030D-6E8A-4147-A177-3AD203B41FA5}">
                      <a16:colId xmlns:a16="http://schemas.microsoft.com/office/drawing/2014/main" val="1148570559"/>
                    </a:ext>
                  </a:extLst>
                </a:gridCol>
                <a:gridCol w="97077">
                  <a:extLst>
                    <a:ext uri="{9D8B030D-6E8A-4147-A177-3AD203B41FA5}">
                      <a16:colId xmlns:a16="http://schemas.microsoft.com/office/drawing/2014/main" val="2643208174"/>
                    </a:ext>
                  </a:extLst>
                </a:gridCol>
                <a:gridCol w="1081709">
                  <a:extLst>
                    <a:ext uri="{9D8B030D-6E8A-4147-A177-3AD203B41FA5}">
                      <a16:colId xmlns:a16="http://schemas.microsoft.com/office/drawing/2014/main" val="2928681602"/>
                    </a:ext>
                  </a:extLst>
                </a:gridCol>
                <a:gridCol w="97077">
                  <a:extLst>
                    <a:ext uri="{9D8B030D-6E8A-4147-A177-3AD203B41FA5}">
                      <a16:colId xmlns:a16="http://schemas.microsoft.com/office/drawing/2014/main" val="2942036673"/>
                    </a:ext>
                  </a:extLst>
                </a:gridCol>
                <a:gridCol w="929161">
                  <a:extLst>
                    <a:ext uri="{9D8B030D-6E8A-4147-A177-3AD203B41FA5}">
                      <a16:colId xmlns:a16="http://schemas.microsoft.com/office/drawing/2014/main" val="1223423829"/>
                    </a:ext>
                  </a:extLst>
                </a:gridCol>
                <a:gridCol w="97077">
                  <a:extLst>
                    <a:ext uri="{9D8B030D-6E8A-4147-A177-3AD203B41FA5}">
                      <a16:colId xmlns:a16="http://schemas.microsoft.com/office/drawing/2014/main" val="736168090"/>
                    </a:ext>
                  </a:extLst>
                </a:gridCol>
                <a:gridCol w="929161">
                  <a:extLst>
                    <a:ext uri="{9D8B030D-6E8A-4147-A177-3AD203B41FA5}">
                      <a16:colId xmlns:a16="http://schemas.microsoft.com/office/drawing/2014/main" val="451044056"/>
                    </a:ext>
                  </a:extLst>
                </a:gridCol>
              </a:tblGrid>
              <a:tr h="600924">
                <a:tc>
                  <a:txBody>
                    <a:bodyPr/>
                    <a:lstStyle/>
                    <a:p>
                      <a:pPr algn="l"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31-Mayo-2018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May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262020919"/>
                  </a:ext>
                </a:extLst>
              </a:tr>
              <a:tr h="20030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70093111"/>
                  </a:ext>
                </a:extLst>
              </a:tr>
              <a:tr h="260500">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19,479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15,467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a:noFill/>
                    </a:lnB>
                  </a:tcPr>
                </a:tc>
                <a:extLst>
                  <a:ext uri="{0D108BD9-81ED-4DB2-BD59-A6C34878D82A}">
                    <a16:rowId xmlns:a16="http://schemas.microsoft.com/office/drawing/2014/main" val="4061353277"/>
                  </a:ext>
                </a:extLst>
              </a:tr>
              <a:tr h="260500">
                <a:tc>
                  <a:txBody>
                    <a:bodyPr/>
                    <a:lstStyle/>
                    <a:p>
                      <a:pPr algn="l" fontAlgn="b"/>
                      <a:r>
                        <a:rPr lang="es-CO" sz="12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a:t>
                      </a:r>
                    </a:p>
                  </a:txBody>
                  <a:tcPr marL="0" marR="0" marT="0" marB="0" anchor="b">
                    <a:lnL>
                      <a:noFill/>
                    </a:lnL>
                    <a:lnR>
                      <a:noFill/>
                    </a:lnR>
                    <a:lnT>
                      <a:noFill/>
                    </a:lnT>
                    <a:lnB>
                      <a:noFill/>
                    </a:lnB>
                  </a:tcPr>
                </a:tc>
                <a:extLst>
                  <a:ext uri="{0D108BD9-81ED-4DB2-BD59-A6C34878D82A}">
                    <a16:rowId xmlns:a16="http://schemas.microsoft.com/office/drawing/2014/main" val="1412662362"/>
                  </a:ext>
                </a:extLst>
              </a:tr>
              <a:tr h="260500">
                <a:tc>
                  <a:txBody>
                    <a:bodyPr/>
                    <a:lstStyle/>
                    <a:p>
                      <a:pPr algn="l" fontAlgn="b"/>
                      <a:r>
                        <a:rPr lang="es-CO" sz="1200" b="0" i="0" u="none" strike="noStrike" dirty="0">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9587866"/>
                  </a:ext>
                </a:extLst>
              </a:tr>
              <a:tr h="26050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19,633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15,653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2576016"/>
                  </a:ext>
                </a:extLst>
              </a:tr>
              <a:tr h="209955">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4724986"/>
                  </a:ext>
                </a:extLst>
              </a:tr>
              <a:tr h="200308">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602917739"/>
                  </a:ext>
                </a:extLst>
              </a:tr>
              <a:tr h="260500">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10,278</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10,094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0" marR="0" marT="0" marB="0" anchor="b">
                    <a:lnL>
                      <a:noFill/>
                    </a:lnL>
                    <a:lnR>
                      <a:noFill/>
                    </a:lnR>
                    <a:lnT>
                      <a:noFill/>
                    </a:lnT>
                    <a:lnB>
                      <a:noFill/>
                    </a:lnB>
                  </a:tcPr>
                </a:tc>
                <a:extLst>
                  <a:ext uri="{0D108BD9-81ED-4DB2-BD59-A6C34878D82A}">
                    <a16:rowId xmlns:a16="http://schemas.microsoft.com/office/drawing/2014/main" val="683958877"/>
                  </a:ext>
                </a:extLst>
              </a:tr>
              <a:tr h="260500">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4,819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0" marR="0" marT="0" marB="0" anchor="b">
                    <a:lnL>
                      <a:noFill/>
                    </a:lnL>
                    <a:lnR>
                      <a:noFill/>
                    </a:lnR>
                    <a:lnT>
                      <a:noFill/>
                    </a:lnT>
                    <a:lnB>
                      <a:noFill/>
                    </a:lnB>
                  </a:tcPr>
                </a:tc>
                <a:extLst>
                  <a:ext uri="{0D108BD9-81ED-4DB2-BD59-A6C34878D82A}">
                    <a16:rowId xmlns:a16="http://schemas.microsoft.com/office/drawing/2014/main" val="3903702218"/>
                  </a:ext>
                </a:extLst>
              </a:tr>
              <a:tr h="260500">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3776274330"/>
                  </a:ext>
                </a:extLst>
              </a:tr>
              <a:tr h="260500">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b">
                    <a:lnL>
                      <a:noFill/>
                    </a:lnL>
                    <a:lnR>
                      <a:noFill/>
                    </a:lnR>
                    <a:lnT>
                      <a:noFill/>
                    </a:lnT>
                    <a:lnB>
                      <a:noFill/>
                    </a:lnB>
                  </a:tcPr>
                </a:tc>
                <a:extLst>
                  <a:ext uri="{0D108BD9-81ED-4DB2-BD59-A6C34878D82A}">
                    <a16:rowId xmlns:a16="http://schemas.microsoft.com/office/drawing/2014/main" val="2769279672"/>
                  </a:ext>
                </a:extLst>
              </a:tr>
              <a:tr h="260500">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tcPr>
                </a:tc>
                <a:extLst>
                  <a:ext uri="{0D108BD9-81ED-4DB2-BD59-A6C34878D82A}">
                    <a16:rowId xmlns:a16="http://schemas.microsoft.com/office/drawing/2014/main" val="1315907621"/>
                  </a:ext>
                </a:extLst>
              </a:tr>
              <a:tr h="260500">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950970"/>
                  </a:ext>
                </a:extLst>
              </a:tr>
              <a:tr h="26050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17,173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15,376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-57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67626939"/>
                  </a:ext>
                </a:extLst>
              </a:tr>
              <a:tr h="20030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90601745"/>
                  </a:ext>
                </a:extLst>
              </a:tr>
              <a:tr h="400615">
                <a:tc>
                  <a:txBody>
                    <a:bodyPr/>
                    <a:lstStyle/>
                    <a:p>
                      <a:pPr algn="l" fontAlgn="b"/>
                      <a:r>
                        <a:rPr lang="es-CO" sz="1200" b="1" i="0" u="none" strike="noStrike" dirty="0">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2,460</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276</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790</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312</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499897019"/>
                  </a:ext>
                </a:extLst>
              </a:tr>
              <a:tr h="202178">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0380020"/>
                  </a:ext>
                </a:extLst>
              </a:tr>
              <a:tr h="26050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2,020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991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434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70175104"/>
                  </a:ext>
                </a:extLst>
              </a:tr>
            </a:tbl>
          </a:graphicData>
        </a:graphic>
      </p:graphicFrame>
      <p:sp>
        <p:nvSpPr>
          <p:cNvPr id="18" name="Botón de acción: ir hacia delante o siguiente 17">
            <a:hlinkClick r:id="" action="ppaction://noaction" highlightClick="1"/>
            <a:extLst>
              <a:ext uri="{FF2B5EF4-FFF2-40B4-BE49-F238E27FC236}">
                <a16:creationId xmlns:a16="http://schemas.microsoft.com/office/drawing/2014/main" id="{D7BAF632-D41C-45B4-B094-4C30C9BE35C0}"/>
              </a:ext>
            </a:extLst>
          </p:cNvPr>
          <p:cNvSpPr/>
          <p:nvPr/>
        </p:nvSpPr>
        <p:spPr>
          <a:xfrm>
            <a:off x="3662467" y="3671823"/>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 action="ppaction://noaction" highlightClick="1"/>
            <a:extLst>
              <a:ext uri="{FF2B5EF4-FFF2-40B4-BE49-F238E27FC236}">
                <a16:creationId xmlns:a16="http://schemas.microsoft.com/office/drawing/2014/main" id="{33515E80-29A4-4E6F-926C-75C64A956359}"/>
              </a:ext>
            </a:extLst>
          </p:cNvPr>
          <p:cNvSpPr/>
          <p:nvPr/>
        </p:nvSpPr>
        <p:spPr>
          <a:xfrm>
            <a:off x="3507628" y="3905752"/>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 action="ppaction://noaction" highlightClick="1"/>
            <a:extLst>
              <a:ext uri="{FF2B5EF4-FFF2-40B4-BE49-F238E27FC236}">
                <a16:creationId xmlns:a16="http://schemas.microsoft.com/office/drawing/2014/main" id="{CD1160F1-BFAD-40DE-9AA2-D7C6FF6B85A5}"/>
              </a:ext>
            </a:extLst>
          </p:cNvPr>
          <p:cNvSpPr/>
          <p:nvPr/>
        </p:nvSpPr>
        <p:spPr>
          <a:xfrm>
            <a:off x="4688607" y="414950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 action="ppaction://noaction" highlightClick="1"/>
            <a:extLst>
              <a:ext uri="{FF2B5EF4-FFF2-40B4-BE49-F238E27FC236}">
                <a16:creationId xmlns:a16="http://schemas.microsoft.com/office/drawing/2014/main" id="{B710B5F8-C171-426F-A441-4EDCF92F5EA5}"/>
              </a:ext>
            </a:extLst>
          </p:cNvPr>
          <p:cNvSpPr/>
          <p:nvPr/>
        </p:nvSpPr>
        <p:spPr>
          <a:xfrm>
            <a:off x="3728360" y="4401743"/>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 action="ppaction://noaction" highlightClick="1"/>
            <a:extLst>
              <a:ext uri="{FF2B5EF4-FFF2-40B4-BE49-F238E27FC236}">
                <a16:creationId xmlns:a16="http://schemas.microsoft.com/office/drawing/2014/main" id="{5BA6AD03-7F56-49BE-B4CB-42AF7C62AB0A}"/>
              </a:ext>
            </a:extLst>
          </p:cNvPr>
          <p:cNvSpPr/>
          <p:nvPr/>
        </p:nvSpPr>
        <p:spPr>
          <a:xfrm>
            <a:off x="5056126" y="4650647"/>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 action="ppaction://noaction" highlightClick="1"/>
            <a:extLst>
              <a:ext uri="{FF2B5EF4-FFF2-40B4-BE49-F238E27FC236}">
                <a16:creationId xmlns:a16="http://schemas.microsoft.com/office/drawing/2014/main" id="{3D6F6483-8BDA-4515-AF7A-9F411F33C362}"/>
              </a:ext>
            </a:extLst>
          </p:cNvPr>
          <p:cNvSpPr/>
          <p:nvPr/>
        </p:nvSpPr>
        <p:spPr>
          <a:xfrm>
            <a:off x="4273491" y="4888814"/>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6" name="Rectángulo 25">
            <a:extLst>
              <a:ext uri="{FF2B5EF4-FFF2-40B4-BE49-F238E27FC236}">
                <a16:creationId xmlns:a16="http://schemas.microsoft.com/office/drawing/2014/main" id="{E1FED546-43A2-4AA8-98F0-D1101D7E241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59734E24-EC29-4A9F-A73D-55499851445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8" name="Imagen 27">
            <a:extLst>
              <a:ext uri="{FF2B5EF4-FFF2-40B4-BE49-F238E27FC236}">
                <a16:creationId xmlns:a16="http://schemas.microsoft.com/office/drawing/2014/main" id="{FF537A30-B4C4-4032-A04B-CB7789617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9" name="Imagen 28">
            <a:extLst>
              <a:ext uri="{FF2B5EF4-FFF2-40B4-BE49-F238E27FC236}">
                <a16:creationId xmlns:a16="http://schemas.microsoft.com/office/drawing/2014/main" id="{94D9814C-0DBC-4200-BA4B-D05830998E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539003"/>
            <a:ext cx="7217494" cy="1446550"/>
          </a:xfrm>
          <a:prstGeom prst="rect">
            <a:avLst/>
          </a:prstGeom>
          <a:noFill/>
        </p:spPr>
        <p:txBody>
          <a:bodyPr wrap="square" rtlCol="0">
            <a:spAutoFit/>
          </a:bodyPr>
          <a:lstStyle/>
          <a:p>
            <a:pPr algn="ctr"/>
            <a:r>
              <a:rPr lang="es-CO" sz="4400" b="1" dirty="0">
                <a:solidFill>
                  <a:srgbClr val="002060"/>
                </a:solidFill>
              </a:rPr>
              <a:t>2. PORTAFOLIO</a:t>
            </a:r>
          </a:p>
          <a:p>
            <a:pPr algn="ctr"/>
            <a:r>
              <a:rPr lang="es-CO" sz="4400" b="1" dirty="0">
                <a:solidFill>
                  <a:srgbClr val="002060"/>
                </a:solidFill>
              </a:rPr>
              <a:t> A 31 DE MAYO DE 2019</a:t>
            </a:r>
            <a:endParaRPr lang="es-ES" sz="4400" b="1" dirty="0">
              <a:solidFill>
                <a:srgbClr val="002060"/>
              </a:solidFill>
            </a:endParaRPr>
          </a:p>
        </p:txBody>
      </p:sp>
      <p:sp>
        <p:nvSpPr>
          <p:cNvPr id="15" name="Rectángulo 14">
            <a:extLst>
              <a:ext uri="{FF2B5EF4-FFF2-40B4-BE49-F238E27FC236}">
                <a16:creationId xmlns:a16="http://schemas.microsoft.com/office/drawing/2014/main" id="{BFDC6548-93DB-4E32-896C-1EEEBA94CA1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5EDD7DD8-A6C2-490C-87CC-25AB4FD9FEF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7" name="Imagen 16">
            <a:extLst>
              <a:ext uri="{FF2B5EF4-FFF2-40B4-BE49-F238E27FC236}">
                <a16:creationId xmlns:a16="http://schemas.microsoft.com/office/drawing/2014/main" id="{21488B00-F781-4F63-8904-A42E95B418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7E5F2F1A-A658-4163-A7CC-9A95DB166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08357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MAYO 2019 </a:t>
            </a:r>
          </a:p>
        </p:txBody>
      </p:sp>
      <p:graphicFrame>
        <p:nvGraphicFramePr>
          <p:cNvPr id="13" name="Gráfico 12">
            <a:extLst>
              <a:ext uri="{FF2B5EF4-FFF2-40B4-BE49-F238E27FC236}">
                <a16:creationId xmlns:a16="http://schemas.microsoft.com/office/drawing/2014/main" id="{C28B2043-83CE-49AD-936C-9254ADB7D2F9}"/>
              </a:ext>
            </a:extLst>
          </p:cNvPr>
          <p:cNvGraphicFramePr>
            <a:graphicFrameLocks/>
          </p:cNvGraphicFramePr>
          <p:nvPr>
            <p:extLst>
              <p:ext uri="{D42A27DB-BD31-4B8C-83A1-F6EECF244321}">
                <p14:modId xmlns:p14="http://schemas.microsoft.com/office/powerpoint/2010/main" val="1676580485"/>
              </p:ext>
            </p:extLst>
          </p:nvPr>
        </p:nvGraphicFramePr>
        <p:xfrm>
          <a:off x="2480345" y="3882209"/>
          <a:ext cx="6669248" cy="2493425"/>
        </p:xfrm>
        <a:graphic>
          <a:graphicData uri="http://schemas.openxmlformats.org/drawingml/2006/chart">
            <c:chart xmlns:c="http://schemas.openxmlformats.org/drawingml/2006/chart" xmlns:r="http://schemas.openxmlformats.org/officeDocument/2006/relationships" r:id="rId2"/>
          </a:graphicData>
        </a:graphic>
      </p:graphicFrame>
      <p:pic>
        <p:nvPicPr>
          <p:cNvPr id="7" name="Imagen 6">
            <a:extLst>
              <a:ext uri="{FF2B5EF4-FFF2-40B4-BE49-F238E27FC236}">
                <a16:creationId xmlns:a16="http://schemas.microsoft.com/office/drawing/2014/main" id="{BE8D8D56-4DD4-4D22-82CC-DEEA29954FD7}"/>
              </a:ext>
            </a:extLst>
          </p:cNvPr>
          <p:cNvPicPr>
            <a:picLocks noChangeAspect="1"/>
          </p:cNvPicPr>
          <p:nvPr/>
        </p:nvPicPr>
        <p:blipFill>
          <a:blip r:embed="rId3"/>
          <a:stretch>
            <a:fillRect/>
          </a:stretch>
        </p:blipFill>
        <p:spPr>
          <a:xfrm>
            <a:off x="1985394" y="1401323"/>
            <a:ext cx="8151664" cy="2074965"/>
          </a:xfrm>
          <a:prstGeom prst="rect">
            <a:avLst/>
          </a:prstGeom>
        </p:spPr>
      </p:pic>
      <p:sp>
        <p:nvSpPr>
          <p:cNvPr id="16" name="Rectángulo 15">
            <a:extLst>
              <a:ext uri="{FF2B5EF4-FFF2-40B4-BE49-F238E27FC236}">
                <a16:creationId xmlns:a16="http://schemas.microsoft.com/office/drawing/2014/main" id="{CCDCB5F2-33F1-488C-A87E-24F6738DA1D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34B29F6F-8D02-4863-9EAA-BADDB258CF4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9" name="Imagen 18">
            <a:extLst>
              <a:ext uri="{FF2B5EF4-FFF2-40B4-BE49-F238E27FC236}">
                <a16:creationId xmlns:a16="http://schemas.microsoft.com/office/drawing/2014/main" id="{47A3F5FE-7284-4924-B90F-13AA665BA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6200BD20-0C4D-4607-AEED-E1F42A72B8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a:extLst>
              <a:ext uri="{FF2B5EF4-FFF2-40B4-BE49-F238E27FC236}">
                <a16:creationId xmlns:a16="http://schemas.microsoft.com/office/drawing/2014/main" id="{0E53283D-3755-46B1-848E-4EAD41BC1676}"/>
              </a:ext>
            </a:extLst>
          </p:cNvPr>
          <p:cNvGraphicFramePr>
            <a:graphicFrameLocks/>
          </p:cNvGraphicFramePr>
          <p:nvPr>
            <p:extLst>
              <p:ext uri="{D42A27DB-BD31-4B8C-83A1-F6EECF244321}">
                <p14:modId xmlns:p14="http://schemas.microsoft.com/office/powerpoint/2010/main" val="846750445"/>
              </p:ext>
            </p:extLst>
          </p:nvPr>
        </p:nvGraphicFramePr>
        <p:xfrm>
          <a:off x="3461858" y="3313652"/>
          <a:ext cx="4647500" cy="3126145"/>
        </p:xfrm>
        <a:graphic>
          <a:graphicData uri="http://schemas.openxmlformats.org/drawingml/2006/chart">
            <c:chart xmlns:c="http://schemas.openxmlformats.org/drawingml/2006/chart" xmlns:r="http://schemas.openxmlformats.org/officeDocument/2006/relationships" r:id="rId2"/>
          </a:graphicData>
        </a:graphic>
      </p:graphicFrame>
      <p:pic>
        <p:nvPicPr>
          <p:cNvPr id="22" name="Imagen 21">
            <a:extLst>
              <a:ext uri="{FF2B5EF4-FFF2-40B4-BE49-F238E27FC236}">
                <a16:creationId xmlns:a16="http://schemas.microsoft.com/office/drawing/2014/main" id="{F1D12034-5CF6-445B-85D7-AD321EDF996B}"/>
              </a:ext>
            </a:extLst>
          </p:cNvPr>
          <p:cNvPicPr>
            <a:picLocks noChangeAspect="1"/>
          </p:cNvPicPr>
          <p:nvPr/>
        </p:nvPicPr>
        <p:blipFill>
          <a:blip r:embed="rId3"/>
          <a:stretch>
            <a:fillRect/>
          </a:stretch>
        </p:blipFill>
        <p:spPr>
          <a:xfrm>
            <a:off x="2430011" y="1204595"/>
            <a:ext cx="7466202" cy="1900490"/>
          </a:xfrm>
          <a:prstGeom prst="rect">
            <a:avLst/>
          </a:prstGeom>
        </p:spPr>
      </p:pic>
      <p:sp>
        <p:nvSpPr>
          <p:cNvPr id="11" name="Rectángulo 10">
            <a:extLst>
              <a:ext uri="{FF2B5EF4-FFF2-40B4-BE49-F238E27FC236}">
                <a16:creationId xmlns:a16="http://schemas.microsoft.com/office/drawing/2014/main" id="{EC564485-90F9-49E3-8181-AF011B3D25E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A324ABD-1EFB-4B5E-8D86-E00EE39174C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4" name="Imagen 13">
            <a:extLst>
              <a:ext uri="{FF2B5EF4-FFF2-40B4-BE49-F238E27FC236}">
                <a16:creationId xmlns:a16="http://schemas.microsoft.com/office/drawing/2014/main" id="{99CFD966-E468-4F08-A0E7-A9686D4447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CDD68F7B-EC66-4AB0-AB35-802FF6CD0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70052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a:extLst>
              <a:ext uri="{FF2B5EF4-FFF2-40B4-BE49-F238E27FC236}">
                <a16:creationId xmlns:a16="http://schemas.microsoft.com/office/drawing/2014/main" id="{7B182496-02CD-4CEF-9D69-A78682FC029F}"/>
              </a:ext>
            </a:extLst>
          </p:cNvPr>
          <p:cNvGraphicFramePr>
            <a:graphicFrameLocks/>
          </p:cNvGraphicFramePr>
          <p:nvPr>
            <p:extLst>
              <p:ext uri="{D42A27DB-BD31-4B8C-83A1-F6EECF244321}">
                <p14:modId xmlns:p14="http://schemas.microsoft.com/office/powerpoint/2010/main" val="1203841702"/>
              </p:ext>
            </p:extLst>
          </p:nvPr>
        </p:nvGraphicFramePr>
        <p:xfrm>
          <a:off x="3892597" y="3337205"/>
          <a:ext cx="4123957" cy="3185934"/>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5">
            <a:extLst>
              <a:ext uri="{FF2B5EF4-FFF2-40B4-BE49-F238E27FC236}">
                <a16:creationId xmlns:a16="http://schemas.microsoft.com/office/drawing/2014/main" id="{AFE9AF39-0688-49E5-B5C6-564C8F7D461E}"/>
              </a:ext>
            </a:extLst>
          </p:cNvPr>
          <p:cNvPicPr>
            <a:picLocks noChangeAspect="1"/>
          </p:cNvPicPr>
          <p:nvPr/>
        </p:nvPicPr>
        <p:blipFill>
          <a:blip r:embed="rId3"/>
          <a:stretch>
            <a:fillRect/>
          </a:stretch>
        </p:blipFill>
        <p:spPr>
          <a:xfrm>
            <a:off x="2097846" y="1301186"/>
            <a:ext cx="8039213" cy="2085534"/>
          </a:xfrm>
          <a:prstGeom prst="rect">
            <a:avLst/>
          </a:prstGeom>
        </p:spPr>
      </p:pic>
      <p:sp>
        <p:nvSpPr>
          <p:cNvPr id="11" name="Rectángulo 10">
            <a:extLst>
              <a:ext uri="{FF2B5EF4-FFF2-40B4-BE49-F238E27FC236}">
                <a16:creationId xmlns:a16="http://schemas.microsoft.com/office/drawing/2014/main" id="{9D3E33DB-92EB-47EB-9434-9581D9E4BF7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F30759A9-7021-4F9B-A25D-1F7E6D2E239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3" name="Imagen 12">
            <a:extLst>
              <a:ext uri="{FF2B5EF4-FFF2-40B4-BE49-F238E27FC236}">
                <a16:creationId xmlns:a16="http://schemas.microsoft.com/office/drawing/2014/main" id="{79377684-9E1B-4A06-AFFF-2A11B76D30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B04604C8-8BDB-4CC7-8C0F-A114CD98FC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535320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185530" y="869731"/>
            <a:ext cx="10243931" cy="1077218"/>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3200" b="1" dirty="0">
                <a:solidFill>
                  <a:srgbClr val="000A8B"/>
                </a:solidFill>
              </a:rPr>
              <a:t>HECHOS RELEVANTES PORTAFOLIO DE INVERSIONES</a:t>
            </a:r>
          </a:p>
          <a:p>
            <a:r>
              <a:rPr lang="es-ES" sz="3200" b="1" dirty="0">
                <a:solidFill>
                  <a:srgbClr val="000A8B"/>
                </a:solidFill>
              </a:rPr>
              <a:t> MAYO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9681" y="2424368"/>
            <a:ext cx="3646006" cy="2749139"/>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603249" y="2304732"/>
            <a:ext cx="7702431" cy="3877985"/>
          </a:xfrm>
          <a:prstGeom prst="rect">
            <a:avLst/>
          </a:prstGeom>
          <a:noFill/>
        </p:spPr>
        <p:txBody>
          <a:bodyPr wrap="square" rtlCol="0">
            <a:spAutoFit/>
          </a:bodyPr>
          <a:lstStyle/>
          <a:p>
            <a:r>
              <a:rPr lang="es-CO" sz="3200" b="1" dirty="0">
                <a:solidFill>
                  <a:srgbClr val="000A8B"/>
                </a:solidFill>
              </a:rPr>
              <a:t>Valoración Portafolio Extinto</a:t>
            </a:r>
          </a:p>
          <a:p>
            <a:endParaRPr lang="es-CO" sz="3200" dirty="0"/>
          </a:p>
          <a:p>
            <a:pPr marL="285750" indent="-285750">
              <a:buFont typeface="Arial" panose="020B0604020202020204" pitchFamily="34" charset="0"/>
              <a:buChar char="•"/>
            </a:pPr>
            <a:r>
              <a:rPr lang="es-CO" sz="3200" dirty="0"/>
              <a:t>Los TES se valoraron en $236,979,302 (0,59%)</a:t>
            </a:r>
          </a:p>
          <a:p>
            <a:pPr marL="285750" indent="-285750">
              <a:buFont typeface="Arial" panose="020B0604020202020204" pitchFamily="34" charset="0"/>
              <a:buChar char="•"/>
            </a:pPr>
            <a:r>
              <a:rPr lang="es-CO" sz="3200" dirty="0"/>
              <a:t>Recibimos Rendimientos Financieros de títulos TES por valor de $124,257,000</a:t>
            </a:r>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
        <p:nvSpPr>
          <p:cNvPr id="12" name="Rectángulo 11">
            <a:extLst>
              <a:ext uri="{FF2B5EF4-FFF2-40B4-BE49-F238E27FC236}">
                <a16:creationId xmlns:a16="http://schemas.microsoft.com/office/drawing/2014/main" id="{30AC6A55-A7BE-46A5-9C62-10E034BDA85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3316835-A9D3-44BA-9110-C473C6465C5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7" name="Imagen 16">
            <a:extLst>
              <a:ext uri="{FF2B5EF4-FFF2-40B4-BE49-F238E27FC236}">
                <a16:creationId xmlns:a16="http://schemas.microsoft.com/office/drawing/2014/main" id="{CE229F08-CC52-4735-913A-373413CBA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4933D9E9-10FD-46ED-ADE5-AD856975A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28659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234460" y="750421"/>
            <a:ext cx="6972014" cy="830997"/>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400" b="1" dirty="0">
                <a:solidFill>
                  <a:srgbClr val="000A8B"/>
                </a:solidFill>
              </a:rPr>
              <a:t>HECHOS RELEVANTES PORTAFOLIO DE INVERSIONES MAYO 2019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437322" y="1581418"/>
            <a:ext cx="8284877" cy="4105075"/>
          </a:xfrm>
          <a:prstGeom prst="rect">
            <a:avLst/>
          </a:prstGeom>
          <a:noFill/>
        </p:spPr>
        <p:txBody>
          <a:bodyPr wrap="square" rtlCol="0">
            <a:spAutoFit/>
          </a:bodyPr>
          <a:lstStyle/>
          <a:p>
            <a:r>
              <a:rPr lang="es-CO" sz="2400" b="1" dirty="0">
                <a:solidFill>
                  <a:srgbClr val="000A8B"/>
                </a:solidFill>
              </a:rPr>
              <a:t>Valoración Portafolio En Proceso de Extinción </a:t>
            </a:r>
          </a:p>
          <a:p>
            <a:endParaRPr lang="es-CO" sz="2400" dirty="0"/>
          </a:p>
          <a:p>
            <a:pPr marL="285750" indent="-285750">
              <a:buFont typeface="Arial" panose="020B0604020202020204" pitchFamily="34" charset="0"/>
              <a:buChar char="•"/>
            </a:pPr>
            <a:r>
              <a:rPr lang="es-CO" sz="2400" dirty="0"/>
              <a:t>Crecimiento del Portafolio de Inversiones en 65%</a:t>
            </a:r>
          </a:p>
          <a:p>
            <a:pPr marL="285750" indent="-285750">
              <a:buFont typeface="Arial" panose="020B0604020202020204" pitchFamily="34" charset="0"/>
              <a:buChar char="•"/>
            </a:pPr>
            <a:r>
              <a:rPr lang="es-CO" sz="2400" dirty="0"/>
              <a:t>Los TES se valoraron en $1,461,012,616 (0,72%)</a:t>
            </a:r>
          </a:p>
          <a:p>
            <a:pPr marL="285750" indent="-285750">
              <a:buFont typeface="Arial" panose="020B0604020202020204" pitchFamily="34" charset="0"/>
              <a:buChar char="•"/>
            </a:pPr>
            <a:r>
              <a:rPr lang="es-CO" sz="2400" dirty="0"/>
              <a:t>Los CDT se valoraron en $915,182,360 (0,43%)</a:t>
            </a:r>
          </a:p>
          <a:p>
            <a:endParaRPr lang="es-CO" sz="2400" dirty="0"/>
          </a:p>
          <a:p>
            <a:endParaRPr lang="es-CO" sz="2400" dirty="0"/>
          </a:p>
          <a:p>
            <a:endParaRPr lang="es-CO" sz="2400" dirty="0"/>
          </a:p>
          <a:p>
            <a:pPr marL="285750" indent="-285750">
              <a:buFont typeface="Arial" panose="020B0604020202020204" pitchFamily="34" charset="0"/>
              <a:buChar char="•"/>
            </a:pPr>
            <a:endParaRPr lang="es-CO" sz="2400" dirty="0"/>
          </a:p>
          <a:p>
            <a:endParaRPr lang="es-CO" sz="2400" dirty="0"/>
          </a:p>
          <a:p>
            <a:pPr marL="285750" indent="-285750">
              <a:buFont typeface="Arial" panose="020B0604020202020204" pitchFamily="34" charset="0"/>
              <a:buChar char="•"/>
            </a:pPr>
            <a:endParaRPr lang="es-CO" dirty="0"/>
          </a:p>
        </p:txBody>
      </p:sp>
      <p:sp>
        <p:nvSpPr>
          <p:cNvPr id="19" name="CuadroTexto 18">
            <a:extLst>
              <a:ext uri="{FF2B5EF4-FFF2-40B4-BE49-F238E27FC236}">
                <a16:creationId xmlns:a16="http://schemas.microsoft.com/office/drawing/2014/main" id="{78DD711B-BE04-4A1E-87EF-1243136837DD}"/>
              </a:ext>
            </a:extLst>
          </p:cNvPr>
          <p:cNvSpPr txBox="1"/>
          <p:nvPr/>
        </p:nvSpPr>
        <p:spPr>
          <a:xfrm>
            <a:off x="470502" y="3791781"/>
            <a:ext cx="7374786" cy="2954655"/>
          </a:xfrm>
          <a:prstGeom prst="rect">
            <a:avLst/>
          </a:prstGeom>
          <a:noFill/>
        </p:spPr>
        <p:txBody>
          <a:bodyPr wrap="square" rtlCol="0">
            <a:spAutoFit/>
          </a:bodyPr>
          <a:lstStyle/>
          <a:p>
            <a:r>
              <a:rPr lang="es-CO" sz="2400" b="1" dirty="0">
                <a:solidFill>
                  <a:srgbClr val="000A8B"/>
                </a:solidFill>
              </a:rPr>
              <a:t>Rendimientos CDT  En Proceso de Extinto</a:t>
            </a:r>
          </a:p>
          <a:p>
            <a:endParaRPr lang="es-CO" sz="2400" b="1" dirty="0">
              <a:solidFill>
                <a:srgbClr val="000A8B"/>
              </a:solidFill>
            </a:endParaRPr>
          </a:p>
          <a:p>
            <a:pPr marL="285750" indent="-285750" algn="just">
              <a:buFont typeface="Arial" panose="020B0604020202020204" pitchFamily="34" charset="0"/>
              <a:buChar char="•"/>
            </a:pPr>
            <a:r>
              <a:rPr lang="es-CO" sz="2400" dirty="0"/>
              <a:t>Recibimos Rendimientos Financieros por Vencimientos CDT valor de $2,266,000,000</a:t>
            </a:r>
          </a:p>
          <a:p>
            <a:pPr algn="just"/>
            <a:endParaRPr lang="es-CO" sz="2400" dirty="0"/>
          </a:p>
          <a:p>
            <a:pPr marL="285750" indent="-285750" algn="just">
              <a:buFont typeface="Arial" panose="020B0604020202020204" pitchFamily="34" charset="0"/>
              <a:buChar char="•"/>
            </a:pPr>
            <a:r>
              <a:rPr lang="es-CO" sz="2400" dirty="0"/>
              <a:t>Recibimos Rendimientos Financieros de títulos TES por valor de $3,365,978,000</a:t>
            </a:r>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2"/>
          <a:stretch>
            <a:fillRect/>
          </a:stretch>
        </p:blipFill>
        <p:spPr>
          <a:xfrm>
            <a:off x="7750092" y="1968322"/>
            <a:ext cx="4150360" cy="2921355"/>
          </a:xfrm>
          <a:prstGeom prst="rect">
            <a:avLst/>
          </a:prstGeom>
        </p:spPr>
      </p:pic>
      <p:sp>
        <p:nvSpPr>
          <p:cNvPr id="13" name="Rectángulo 12">
            <a:extLst>
              <a:ext uri="{FF2B5EF4-FFF2-40B4-BE49-F238E27FC236}">
                <a16:creationId xmlns:a16="http://schemas.microsoft.com/office/drawing/2014/main" id="{11436426-990C-4EA0-93BF-F5E514CDDC8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B7C19FA-2E0E-4729-A711-B9AB26D4038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8" name="Imagen 17">
            <a:extLst>
              <a:ext uri="{FF2B5EF4-FFF2-40B4-BE49-F238E27FC236}">
                <a16:creationId xmlns:a16="http://schemas.microsoft.com/office/drawing/2014/main" id="{9B154F72-8A74-47F7-A408-C05C80EE5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6224689D-6728-4C36-8460-5AB03155B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72725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1258957" y="860603"/>
            <a:ext cx="8427409" cy="1077218"/>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200" b="1" dirty="0">
                <a:solidFill>
                  <a:srgbClr val="000A8B"/>
                </a:solidFill>
              </a:rPr>
              <a:t>HECHOS RELEVANTES PORTAFOLIO DE INVERSIONES MAYO 2019 </a:t>
            </a:r>
          </a:p>
        </p:txBody>
      </p:sp>
      <p:sp>
        <p:nvSpPr>
          <p:cNvPr id="10" name="Rectángulo 9">
            <a:extLst>
              <a:ext uri="{FF2B5EF4-FFF2-40B4-BE49-F238E27FC236}">
                <a16:creationId xmlns:a16="http://schemas.microsoft.com/office/drawing/2014/main" id="{CB2BC06E-1D5C-48C8-9AE4-553ADB34D699}"/>
              </a:ext>
            </a:extLst>
          </p:cNvPr>
          <p:cNvSpPr/>
          <p:nvPr/>
        </p:nvSpPr>
        <p:spPr>
          <a:xfrm>
            <a:off x="579388" y="2255097"/>
            <a:ext cx="4504048" cy="3539430"/>
          </a:xfrm>
          <a:prstGeom prst="rect">
            <a:avLst/>
          </a:prstGeom>
        </p:spPr>
        <p:txBody>
          <a:bodyPr wrap="square">
            <a:spAutoFit/>
          </a:bodyPr>
          <a:lstStyle/>
          <a:p>
            <a:r>
              <a:rPr lang="es-CO" sz="3200" b="1" dirty="0">
                <a:solidFill>
                  <a:srgbClr val="000A8B"/>
                </a:solidFill>
              </a:rPr>
              <a:t>Venta Acciones Sociedades</a:t>
            </a:r>
          </a:p>
          <a:p>
            <a:pPr algn="just"/>
            <a:endParaRPr lang="es-CO" sz="3200" b="1" dirty="0">
              <a:solidFill>
                <a:srgbClr val="000A8B"/>
              </a:solidFill>
            </a:endParaRPr>
          </a:p>
          <a:p>
            <a:pPr marL="285750" indent="-285750" algn="just">
              <a:buFont typeface="Arial" panose="020B0604020202020204" pitchFamily="34" charset="0"/>
              <a:buChar char="•"/>
            </a:pPr>
            <a:r>
              <a:rPr lang="es-CO" sz="3200" dirty="0"/>
              <a:t>El</a:t>
            </a:r>
            <a:r>
              <a:rPr lang="es-CO" sz="3200" b="1" dirty="0">
                <a:solidFill>
                  <a:srgbClr val="000A8B"/>
                </a:solidFill>
              </a:rPr>
              <a:t> </a:t>
            </a:r>
            <a:r>
              <a:rPr lang="es-CO" sz="3200" dirty="0"/>
              <a:t>31 de Mayo recibimos una transferencia de recursos por valor de $464,857,910,318</a:t>
            </a:r>
          </a:p>
        </p:txBody>
      </p:sp>
      <p:pic>
        <p:nvPicPr>
          <p:cNvPr id="11" name="Picture 2" descr="Imagen relacionada">
            <a:extLst>
              <a:ext uri="{FF2B5EF4-FFF2-40B4-BE49-F238E27FC236}">
                <a16:creationId xmlns:a16="http://schemas.microsoft.com/office/drawing/2014/main" id="{EF445C95-6E7F-4122-B40C-A134CFEAD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3665" y="2436858"/>
            <a:ext cx="6288947" cy="353943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8B068B09-DC0B-445F-A8BE-FB038A763BC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1E23AC66-EFE5-4651-ADCC-01B8AD6F823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9" name="Imagen 18">
            <a:extLst>
              <a:ext uri="{FF2B5EF4-FFF2-40B4-BE49-F238E27FC236}">
                <a16:creationId xmlns:a16="http://schemas.microsoft.com/office/drawing/2014/main" id="{365112F0-8A6A-400C-88DE-B415407EE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B40E4EE-4C1B-4558-935F-D6E1BF59F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325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MAYO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1EE241D9-D741-4C8A-A887-6A022B4F5B0F}"/>
              </a:ext>
            </a:extLst>
          </p:cNvPr>
          <p:cNvPicPr>
            <a:picLocks noChangeAspect="1"/>
          </p:cNvPicPr>
          <p:nvPr/>
        </p:nvPicPr>
        <p:blipFill>
          <a:blip r:embed="rId2"/>
          <a:stretch>
            <a:fillRect/>
          </a:stretch>
        </p:blipFill>
        <p:spPr>
          <a:xfrm>
            <a:off x="2241687" y="2066054"/>
            <a:ext cx="8061188" cy="784467"/>
          </a:xfrm>
          <a:prstGeom prst="rect">
            <a:avLst/>
          </a:prstGeom>
        </p:spPr>
      </p:pic>
      <p:graphicFrame>
        <p:nvGraphicFramePr>
          <p:cNvPr id="15" name="Gráfico 14">
            <a:extLst>
              <a:ext uri="{FF2B5EF4-FFF2-40B4-BE49-F238E27FC236}">
                <a16:creationId xmlns:a16="http://schemas.microsoft.com/office/drawing/2014/main" id="{FED9D0C4-4FFF-4010-8E14-18B2ABABBA7D}"/>
              </a:ext>
            </a:extLst>
          </p:cNvPr>
          <p:cNvGraphicFramePr>
            <a:graphicFrameLocks/>
          </p:cNvGraphicFramePr>
          <p:nvPr/>
        </p:nvGraphicFramePr>
        <p:xfrm>
          <a:off x="2097846" y="3158001"/>
          <a:ext cx="3998155" cy="33326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a16="http://schemas.microsoft.com/office/drawing/2014/main" id="{8BC329F1-0669-4827-A5E2-B64F3C8316F7}"/>
              </a:ext>
            </a:extLst>
          </p:cNvPr>
          <p:cNvGraphicFramePr>
            <a:graphicFrameLocks/>
          </p:cNvGraphicFramePr>
          <p:nvPr/>
        </p:nvGraphicFramePr>
        <p:xfrm>
          <a:off x="5793683" y="3128196"/>
          <a:ext cx="4681371" cy="3392222"/>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ángulo 13">
            <a:extLst>
              <a:ext uri="{FF2B5EF4-FFF2-40B4-BE49-F238E27FC236}">
                <a16:creationId xmlns:a16="http://schemas.microsoft.com/office/drawing/2014/main" id="{419C60DE-3461-4C7B-B2EC-5F1AD1A8C8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7697ABD6-5DFB-4A5A-886E-B627F5981A9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1" name="Imagen 20">
            <a:extLst>
              <a:ext uri="{FF2B5EF4-FFF2-40B4-BE49-F238E27FC236}">
                <a16:creationId xmlns:a16="http://schemas.microsoft.com/office/drawing/2014/main" id="{F6D820C2-0440-44AB-B794-149EF3AC02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2" name="Imagen 21">
            <a:extLst>
              <a:ext uri="{FF2B5EF4-FFF2-40B4-BE49-F238E27FC236}">
                <a16:creationId xmlns:a16="http://schemas.microsoft.com/office/drawing/2014/main" id="{E091D3AA-05E0-4E83-AD76-389D648821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88383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17635" y="6520419"/>
            <a:ext cx="5261661"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517649" y="2877591"/>
            <a:ext cx="9143999" cy="769441"/>
          </a:xfrm>
          <a:prstGeom prst="rect">
            <a:avLst/>
          </a:prstGeom>
          <a:noFill/>
        </p:spPr>
        <p:txBody>
          <a:bodyPr wrap="square" rtlCol="0">
            <a:spAutoFit/>
          </a:bodyPr>
          <a:lstStyle/>
          <a:p>
            <a:pPr algn="ctr"/>
            <a:r>
              <a:rPr lang="es-ES" sz="4400" b="1" dirty="0">
                <a:solidFill>
                  <a:srgbClr val="002060"/>
                </a:solidFill>
              </a:rPr>
              <a:t>3. Informe Venta Masiva</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049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6">
            <a:extLst>
              <a:ext uri="{FF2B5EF4-FFF2-40B4-BE49-F238E27FC236}">
                <a16:creationId xmlns:a16="http://schemas.microsoft.com/office/drawing/2014/main" id="{48F6CD18-9E2F-497B-B775-4382BDF3D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Imagen 10">
            <a:extLst>
              <a:ext uri="{FF2B5EF4-FFF2-40B4-BE49-F238E27FC236}">
                <a16:creationId xmlns:a16="http://schemas.microsoft.com/office/drawing/2014/main" id="{CC14ECB7-5379-4DC7-B07D-2BBB20C5E6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CuadroTexto 4">
            <a:extLst>
              <a:ext uri="{FF2B5EF4-FFF2-40B4-BE49-F238E27FC236}">
                <a16:creationId xmlns:a16="http://schemas.microsoft.com/office/drawing/2014/main" id="{3658CBD3-7087-40ED-B800-4D12197493E2}"/>
              </a:ext>
            </a:extLst>
          </p:cNvPr>
          <p:cNvSpPr txBox="1">
            <a:spLocks noChangeArrowheads="1"/>
          </p:cNvSpPr>
          <p:nvPr/>
        </p:nvSpPr>
        <p:spPr bwMode="auto">
          <a:xfrm>
            <a:off x="919163" y="1006475"/>
            <a:ext cx="1092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400" b="1" dirty="0">
                <a:solidFill>
                  <a:srgbClr val="002060"/>
                </a:solidFill>
                <a:latin typeface="+mn-lt"/>
              </a:rPr>
              <a:t>FIRMA CONVENIO EMBAJADA DE ESTADOS UNIDOS EN COLOMBIA  Y GOBIERNO NACIONAL- 21 DE JUNIO DE 2019</a:t>
            </a:r>
          </a:p>
        </p:txBody>
      </p:sp>
      <p:sp>
        <p:nvSpPr>
          <p:cNvPr id="10" name="CuadroTexto 9">
            <a:extLst>
              <a:ext uri="{FF2B5EF4-FFF2-40B4-BE49-F238E27FC236}">
                <a16:creationId xmlns:a16="http://schemas.microsoft.com/office/drawing/2014/main" id="{C8F841CE-F696-40F3-8461-BBEF5B1C38D8}"/>
              </a:ext>
            </a:extLst>
          </p:cNvPr>
          <p:cNvSpPr txBox="1"/>
          <p:nvPr/>
        </p:nvSpPr>
        <p:spPr>
          <a:xfrm>
            <a:off x="4446795" y="1940821"/>
            <a:ext cx="7194550" cy="7171194"/>
          </a:xfrm>
          <a:prstGeom prst="rect">
            <a:avLst/>
          </a:prstGeom>
          <a:noFill/>
        </p:spPr>
        <p:txBody>
          <a:bodyPr>
            <a:spAutoFit/>
          </a:bodyPr>
          <a:lstStyle/>
          <a:p>
            <a:pPr algn="just">
              <a:defRPr/>
            </a:pPr>
            <a:r>
              <a:rPr lang="es-CO" sz="2000" dirty="0"/>
              <a:t>Firma del Convenio de cooperación técnica entre la Embajada de Estados Unidos en Colombia y el Gobierno Nacional sobre gestión de activos incautados y su reinversión social.</a:t>
            </a:r>
          </a:p>
          <a:p>
            <a:pPr algn="just">
              <a:defRPr/>
            </a:pPr>
            <a:endParaRPr lang="es-CO" sz="2000" dirty="0"/>
          </a:p>
          <a:p>
            <a:pPr algn="just">
              <a:defRPr/>
            </a:pPr>
            <a:r>
              <a:rPr lang="es-CO" sz="2000" dirty="0"/>
              <a:t>             </a:t>
            </a:r>
          </a:p>
          <a:p>
            <a:pPr algn="just">
              <a:defRPr/>
            </a:pPr>
            <a:r>
              <a:rPr lang="es-CO" sz="2000" dirty="0"/>
              <a:t>         -</a:t>
            </a:r>
            <a:r>
              <a:rPr lang="es-CO" sz="2000" b="1" dirty="0"/>
              <a:t>INL- S.A.E. </a:t>
            </a:r>
            <a:r>
              <a:rPr lang="es-CO" sz="2000" dirty="0"/>
              <a:t>Carta de entendimiento para ejecutar los dos millones de dólares. Proyecto de venta masiva de inmuebles.</a:t>
            </a:r>
          </a:p>
          <a:p>
            <a:pPr algn="just">
              <a:defRPr/>
            </a:pPr>
            <a:endParaRPr lang="es-CO" sz="2000" dirty="0"/>
          </a:p>
          <a:p>
            <a:pPr algn="just">
              <a:defRPr/>
            </a:pPr>
            <a:r>
              <a:rPr lang="es-CO" sz="2000" dirty="0"/>
              <a:t>         -Es la primera vez que INL –Washington aprueba un proyecto de esta envergadura en tan poco tiempo. (2 años – 10 meses). </a:t>
            </a:r>
          </a:p>
          <a:p>
            <a:pPr algn="just">
              <a:defRPr/>
            </a:pPr>
            <a:endParaRPr lang="es-CO" sz="2000" dirty="0"/>
          </a:p>
          <a:p>
            <a:pPr algn="just">
              <a:defRPr/>
            </a:pPr>
            <a:r>
              <a:rPr lang="es-CO" sz="2000" dirty="0"/>
              <a:t>        -Es la primera vez que se otorgan recursos tan importantes a entidades diferentes de la Policía Nacional  y Fiscalía General de la Nación. </a:t>
            </a:r>
          </a:p>
          <a:p>
            <a:pPr algn="just">
              <a:defRPr/>
            </a:pPr>
            <a:endParaRPr lang="es-CO" dirty="0"/>
          </a:p>
          <a:p>
            <a:pPr algn="just">
              <a:defRPr/>
            </a:pPr>
            <a:r>
              <a:rPr lang="es-CO" dirty="0"/>
              <a:t>                </a:t>
            </a:r>
          </a:p>
          <a:p>
            <a:pPr algn="just">
              <a:defRPr/>
            </a:pPr>
            <a:endParaRPr lang="es-CO" dirty="0"/>
          </a:p>
          <a:p>
            <a:pPr algn="just">
              <a:defRPr/>
            </a:pPr>
            <a:endParaRPr lang="es-CO" b="1" dirty="0"/>
          </a:p>
          <a:p>
            <a:pPr algn="just">
              <a:defRPr/>
            </a:pPr>
            <a:r>
              <a:rPr lang="es-CO" b="1" dirty="0"/>
              <a:t>          </a:t>
            </a:r>
          </a:p>
          <a:p>
            <a:pPr algn="just">
              <a:defRPr/>
            </a:pPr>
            <a:r>
              <a:rPr lang="es-CO" b="1" dirty="0"/>
              <a:t>               </a:t>
            </a:r>
            <a:r>
              <a:rPr lang="es-CO" dirty="0"/>
              <a:t>      </a:t>
            </a:r>
          </a:p>
          <a:p>
            <a:pPr algn="just">
              <a:defRPr/>
            </a:pPr>
            <a:endParaRPr lang="es-CO" dirty="0"/>
          </a:p>
          <a:p>
            <a:pPr marL="285750" indent="-285750" algn="just">
              <a:buFont typeface="Wingdings" panose="05000000000000000000" pitchFamily="2" charset="2"/>
              <a:buChar char="ü"/>
              <a:defRPr/>
            </a:pPr>
            <a:endParaRPr lang="es-CO" dirty="0"/>
          </a:p>
          <a:p>
            <a:pPr algn="just">
              <a:defRPr/>
            </a:pPr>
            <a:r>
              <a:rPr lang="es-CO" dirty="0"/>
              <a:t>      </a:t>
            </a:r>
          </a:p>
          <a:p>
            <a:pPr algn="just">
              <a:defRPr/>
            </a:pPr>
            <a:endParaRPr lang="es-CO" dirty="0"/>
          </a:p>
        </p:txBody>
      </p:sp>
      <p:pic>
        <p:nvPicPr>
          <p:cNvPr id="2" name="Imagen 1">
            <a:extLst>
              <a:ext uri="{FF2B5EF4-FFF2-40B4-BE49-F238E27FC236}">
                <a16:creationId xmlns:a16="http://schemas.microsoft.com/office/drawing/2014/main" id="{FB29CFBB-3670-4A33-91C1-DD0AAAE02294}"/>
              </a:ext>
            </a:extLst>
          </p:cNvPr>
          <p:cNvPicPr>
            <a:picLocks noChangeAspect="1"/>
          </p:cNvPicPr>
          <p:nvPr/>
        </p:nvPicPr>
        <p:blipFill>
          <a:blip r:embed="rId4"/>
          <a:stretch>
            <a:fillRect/>
          </a:stretch>
        </p:blipFill>
        <p:spPr>
          <a:xfrm>
            <a:off x="350836" y="1940821"/>
            <a:ext cx="3797093" cy="45414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6">
            <a:extLst>
              <a:ext uri="{FF2B5EF4-FFF2-40B4-BE49-F238E27FC236}">
                <a16:creationId xmlns:a16="http://schemas.microsoft.com/office/drawing/2014/main" id="{74980A2C-5F67-42F8-AD62-9801F0A883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Imagen 10">
            <a:extLst>
              <a:ext uri="{FF2B5EF4-FFF2-40B4-BE49-F238E27FC236}">
                <a16:creationId xmlns:a16="http://schemas.microsoft.com/office/drawing/2014/main" id="{61BD8488-7E9B-4A30-ABAF-922CB2465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CuadroTexto 4">
            <a:extLst>
              <a:ext uri="{FF2B5EF4-FFF2-40B4-BE49-F238E27FC236}">
                <a16:creationId xmlns:a16="http://schemas.microsoft.com/office/drawing/2014/main" id="{0834F54F-8033-4279-A99F-0C60143D4154}"/>
              </a:ext>
            </a:extLst>
          </p:cNvPr>
          <p:cNvSpPr txBox="1">
            <a:spLocks noChangeArrowheads="1"/>
          </p:cNvSpPr>
          <p:nvPr/>
        </p:nvSpPr>
        <p:spPr bwMode="auto">
          <a:xfrm>
            <a:off x="919163" y="842789"/>
            <a:ext cx="10922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3200" b="1" dirty="0">
                <a:solidFill>
                  <a:srgbClr val="000A8B"/>
                </a:solidFill>
              </a:rPr>
              <a:t>FIRMA CONVENIO EMBAJADA DE ESTADOS UNIDOS Y S.A.E</a:t>
            </a:r>
          </a:p>
        </p:txBody>
      </p:sp>
      <p:sp>
        <p:nvSpPr>
          <p:cNvPr id="5125" name="CuadroTexto 9">
            <a:extLst>
              <a:ext uri="{FF2B5EF4-FFF2-40B4-BE49-F238E27FC236}">
                <a16:creationId xmlns:a16="http://schemas.microsoft.com/office/drawing/2014/main" id="{11FD83A7-6098-4165-9F2F-F5C87087D732}"/>
              </a:ext>
            </a:extLst>
          </p:cNvPr>
          <p:cNvSpPr txBox="1">
            <a:spLocks noChangeArrowheads="1"/>
          </p:cNvSpPr>
          <p:nvPr/>
        </p:nvSpPr>
        <p:spPr bwMode="auto">
          <a:xfrm>
            <a:off x="7208838" y="2711450"/>
            <a:ext cx="446563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400" dirty="0"/>
              <a:t>Este documento ratifica la aprobación previa del Consejo Nacional de Estupefacientes en relación con la inversión de los fondos recuperados mediante la venta masiva de inmuebles con objetivos específicos de operaciones antinarcóticos y fortalecimiento en la respuesta efectiva de la lucha contra las drogas.</a:t>
            </a:r>
          </a:p>
        </p:txBody>
      </p:sp>
      <p:graphicFrame>
        <p:nvGraphicFramePr>
          <p:cNvPr id="15" name="Tabla 14">
            <a:extLst>
              <a:ext uri="{FF2B5EF4-FFF2-40B4-BE49-F238E27FC236}">
                <a16:creationId xmlns:a16="http://schemas.microsoft.com/office/drawing/2014/main" id="{C4744B31-2175-49C2-9772-3B3526A740CD}"/>
              </a:ext>
            </a:extLst>
          </p:cNvPr>
          <p:cNvGraphicFramePr>
            <a:graphicFrameLocks noGrp="1"/>
          </p:cNvGraphicFramePr>
          <p:nvPr>
            <p:extLst>
              <p:ext uri="{D42A27DB-BD31-4B8C-83A1-F6EECF244321}">
                <p14:modId xmlns:p14="http://schemas.microsoft.com/office/powerpoint/2010/main" val="4163113784"/>
              </p:ext>
            </p:extLst>
          </p:nvPr>
        </p:nvGraphicFramePr>
        <p:xfrm>
          <a:off x="720380" y="1648322"/>
          <a:ext cx="6170750" cy="5218112"/>
        </p:xfrm>
        <a:graphic>
          <a:graphicData uri="http://schemas.openxmlformats.org/drawingml/2006/table">
            <a:tbl>
              <a:tblPr firstRow="1" bandRow="1">
                <a:tableStyleId>{BC89EF96-8CEA-46FF-86C4-4CE0E7609802}</a:tableStyleId>
              </a:tblPr>
              <a:tblGrid>
                <a:gridCol w="1193849">
                  <a:extLst>
                    <a:ext uri="{9D8B030D-6E8A-4147-A177-3AD203B41FA5}">
                      <a16:colId xmlns:a16="http://schemas.microsoft.com/office/drawing/2014/main" val="736117229"/>
                    </a:ext>
                  </a:extLst>
                </a:gridCol>
                <a:gridCol w="1580261">
                  <a:extLst>
                    <a:ext uri="{9D8B030D-6E8A-4147-A177-3AD203B41FA5}">
                      <a16:colId xmlns:a16="http://schemas.microsoft.com/office/drawing/2014/main" val="3923463953"/>
                    </a:ext>
                  </a:extLst>
                </a:gridCol>
                <a:gridCol w="1853186">
                  <a:extLst>
                    <a:ext uri="{9D8B030D-6E8A-4147-A177-3AD203B41FA5}">
                      <a16:colId xmlns:a16="http://schemas.microsoft.com/office/drawing/2014/main" val="1709995095"/>
                    </a:ext>
                  </a:extLst>
                </a:gridCol>
                <a:gridCol w="1543454">
                  <a:extLst>
                    <a:ext uri="{9D8B030D-6E8A-4147-A177-3AD203B41FA5}">
                      <a16:colId xmlns:a16="http://schemas.microsoft.com/office/drawing/2014/main" val="1458158142"/>
                    </a:ext>
                  </a:extLst>
                </a:gridCol>
              </a:tblGrid>
              <a:tr h="583201">
                <a:tc>
                  <a:txBody>
                    <a:bodyPr/>
                    <a:lstStyle/>
                    <a:p>
                      <a:pPr algn="ctr"/>
                      <a:r>
                        <a:rPr lang="es-CO" sz="1600" dirty="0"/>
                        <a:t>Entidad</a:t>
                      </a:r>
                    </a:p>
                  </a:txBody>
                  <a:tcPr marL="91433" marR="91433" marT="45716" marB="45716"/>
                </a:tc>
                <a:tc>
                  <a:txBody>
                    <a:bodyPr/>
                    <a:lstStyle/>
                    <a:p>
                      <a:pPr algn="ctr"/>
                      <a:r>
                        <a:rPr lang="es-CO" sz="1600" dirty="0"/>
                        <a:t>Dólares</a:t>
                      </a:r>
                    </a:p>
                    <a:p>
                      <a:pPr algn="ctr"/>
                      <a:r>
                        <a:rPr lang="es-CO" sz="1600" dirty="0"/>
                        <a:t>2015-2019</a:t>
                      </a:r>
                    </a:p>
                  </a:txBody>
                  <a:tcPr marL="91433" marR="91433" marT="45716" marB="45716"/>
                </a:tc>
                <a:tc>
                  <a:txBody>
                    <a:bodyPr/>
                    <a:lstStyle/>
                    <a:p>
                      <a:pPr algn="ctr"/>
                      <a:r>
                        <a:rPr lang="es-CO" sz="1600" dirty="0"/>
                        <a:t> Dólares</a:t>
                      </a:r>
                    </a:p>
                    <a:p>
                      <a:pPr algn="ctr"/>
                      <a:r>
                        <a:rPr lang="es-CO" sz="1600" dirty="0"/>
                        <a:t>VENTA MASIVA</a:t>
                      </a:r>
                    </a:p>
                  </a:txBody>
                  <a:tcPr marL="91433" marR="91433" marT="45716" marB="45716"/>
                </a:tc>
                <a:tc>
                  <a:txBody>
                    <a:bodyPr/>
                    <a:lstStyle/>
                    <a:p>
                      <a:pPr algn="ctr"/>
                      <a:r>
                        <a:rPr lang="es-CO" sz="1600" dirty="0"/>
                        <a:t> Aumento en Dólares</a:t>
                      </a:r>
                    </a:p>
                  </a:txBody>
                  <a:tcPr marL="91433" marR="91433" marT="45716" marB="45716"/>
                </a:tc>
                <a:extLst>
                  <a:ext uri="{0D108BD9-81ED-4DB2-BD59-A6C34878D82A}">
                    <a16:rowId xmlns:a16="http://schemas.microsoft.com/office/drawing/2014/main" val="1792131640"/>
                  </a:ext>
                </a:extLst>
              </a:tr>
              <a:tr h="1319875">
                <a:tc>
                  <a:txBody>
                    <a:bodyPr/>
                    <a:lstStyle/>
                    <a:p>
                      <a:r>
                        <a:rPr lang="es-CO" sz="1600" dirty="0"/>
                        <a:t>Fiscalía General de la Nación. 25%</a:t>
                      </a:r>
                    </a:p>
                  </a:txBody>
                  <a:tcPr marL="91433" marR="91433" marT="45716" marB="45716"/>
                </a:tc>
                <a:tc>
                  <a:txBody>
                    <a:bodyPr/>
                    <a:lstStyle/>
                    <a:p>
                      <a:pPr algn="ctr"/>
                      <a:r>
                        <a:rPr lang="es-CO" sz="1600" dirty="0"/>
                        <a:t>US$15,016,667 </a:t>
                      </a:r>
                    </a:p>
                  </a:txBody>
                  <a:tcPr marL="91433" marR="91433" marT="45716" marB="45716"/>
                </a:tc>
                <a:tc>
                  <a:txBody>
                    <a:bodyPr/>
                    <a:lstStyle/>
                    <a:p>
                      <a:pPr algn="ctr"/>
                      <a:r>
                        <a:rPr lang="es-CO" sz="1600" dirty="0"/>
                        <a:t>US$</a:t>
                      </a:r>
                      <a:r>
                        <a:rPr lang="es-ES" sz="1600" kern="1200" dirty="0">
                          <a:solidFill>
                            <a:schemeClr val="tx1"/>
                          </a:solidFill>
                          <a:effectLst/>
                          <a:latin typeface="+mn-lt"/>
                          <a:ea typeface="+mn-ea"/>
                          <a:cs typeface="+mn-cs"/>
                        </a:rPr>
                        <a:t>28,926,975</a:t>
                      </a:r>
                      <a:endParaRPr lang="es-CO" sz="1600" dirty="0"/>
                    </a:p>
                  </a:txBody>
                  <a:tcPr marL="91433" marR="91433" marT="45716" marB="45716"/>
                </a:tc>
                <a:tc>
                  <a:txBody>
                    <a:bodyPr/>
                    <a:lstStyle/>
                    <a:p>
                      <a:pPr algn="ctr"/>
                      <a:r>
                        <a:rPr lang="es-CO" sz="1600" dirty="0"/>
                        <a:t>US$13,910,308</a:t>
                      </a:r>
                    </a:p>
                  </a:txBody>
                  <a:tcPr marL="91433" marR="91433" marT="45716" marB="45716"/>
                </a:tc>
                <a:extLst>
                  <a:ext uri="{0D108BD9-81ED-4DB2-BD59-A6C34878D82A}">
                    <a16:rowId xmlns:a16="http://schemas.microsoft.com/office/drawing/2014/main" val="2865225010"/>
                  </a:ext>
                </a:extLst>
              </a:tr>
              <a:tr h="828759">
                <a:tc>
                  <a:txBody>
                    <a:bodyPr/>
                    <a:lstStyle/>
                    <a:p>
                      <a:r>
                        <a:rPr lang="es-CO" sz="1600" dirty="0"/>
                        <a:t>Rama Judicial. 25%</a:t>
                      </a:r>
                    </a:p>
                  </a:txBody>
                  <a:tcPr marL="91433" marR="91433" marT="45716" marB="45716"/>
                </a:tc>
                <a:tc>
                  <a:txBody>
                    <a:bodyPr/>
                    <a:lstStyle/>
                    <a:p>
                      <a:pPr algn="ctr"/>
                      <a:r>
                        <a:rPr lang="es-CO" sz="1600" dirty="0"/>
                        <a:t>US$20,016,667</a:t>
                      </a:r>
                    </a:p>
                  </a:txBody>
                  <a:tcPr marL="91433" marR="91433" marT="45716" marB="45716"/>
                </a:tc>
                <a:tc>
                  <a:txBody>
                    <a:bodyPr/>
                    <a:lstStyle/>
                    <a:p>
                      <a:pPr algn="ctr"/>
                      <a:r>
                        <a:rPr lang="es-CO" sz="1600" dirty="0"/>
                        <a:t>US$28,926,957</a:t>
                      </a:r>
                    </a:p>
                  </a:txBody>
                  <a:tcPr marL="91433" marR="91433" marT="45716" marB="45716"/>
                </a:tc>
                <a:tc>
                  <a:txBody>
                    <a:bodyPr/>
                    <a:lstStyle/>
                    <a:p>
                      <a:pPr algn="ctr"/>
                      <a:r>
                        <a:rPr lang="es-CO" sz="1600" dirty="0"/>
                        <a:t>  US$ 8,910,290</a:t>
                      </a:r>
                    </a:p>
                  </a:txBody>
                  <a:tcPr marL="91433" marR="91433" marT="45716" marB="45716"/>
                </a:tc>
                <a:extLst>
                  <a:ext uri="{0D108BD9-81ED-4DB2-BD59-A6C34878D82A}">
                    <a16:rowId xmlns:a16="http://schemas.microsoft.com/office/drawing/2014/main" val="2325711243"/>
                  </a:ext>
                </a:extLst>
              </a:tr>
              <a:tr h="828759">
                <a:tc>
                  <a:txBody>
                    <a:bodyPr/>
                    <a:lstStyle/>
                    <a:p>
                      <a:r>
                        <a:rPr lang="es-CO" sz="1600" dirty="0"/>
                        <a:t>Policía Nacional. 10%</a:t>
                      </a:r>
                    </a:p>
                  </a:txBody>
                  <a:tcPr marL="91433" marR="91433" marT="45716" marB="45716"/>
                </a:tc>
                <a:tc>
                  <a:txBody>
                    <a:bodyPr/>
                    <a:lstStyle/>
                    <a:p>
                      <a:pPr algn="ctr"/>
                      <a:r>
                        <a:rPr lang="es-CO" sz="1600" dirty="0"/>
                        <a:t>US$9,685,333 </a:t>
                      </a:r>
                    </a:p>
                  </a:txBody>
                  <a:tcPr marL="91433" marR="91433" marT="45716" marB="45716"/>
                </a:tc>
                <a:tc>
                  <a:txBody>
                    <a:bodyPr/>
                    <a:lstStyle/>
                    <a:p>
                      <a:pPr algn="ctr"/>
                      <a:r>
                        <a:rPr lang="es-CO" sz="1600" dirty="0"/>
                        <a:t>US$11,570,782</a:t>
                      </a:r>
                    </a:p>
                  </a:txBody>
                  <a:tcPr marL="91433" marR="91433" marT="45716" marB="45716"/>
                </a:tc>
                <a:tc>
                  <a:txBody>
                    <a:bodyPr/>
                    <a:lstStyle/>
                    <a:p>
                      <a:pPr algn="ctr"/>
                      <a:r>
                        <a:rPr lang="es-CO" sz="1600" dirty="0"/>
                        <a:t>US$ 1,885,249</a:t>
                      </a:r>
                    </a:p>
                  </a:txBody>
                  <a:tcPr marL="91433" marR="91433" marT="45716" marB="45716"/>
                </a:tc>
                <a:extLst>
                  <a:ext uri="{0D108BD9-81ED-4DB2-BD59-A6C34878D82A}">
                    <a16:rowId xmlns:a16="http://schemas.microsoft.com/office/drawing/2014/main" val="3690905649"/>
                  </a:ext>
                </a:extLst>
              </a:tr>
              <a:tr h="1074317">
                <a:tc>
                  <a:txBody>
                    <a:bodyPr/>
                    <a:lstStyle/>
                    <a:p>
                      <a:r>
                        <a:rPr lang="es-CO" sz="1600" dirty="0"/>
                        <a:t>Presidencia  de la República. 40%</a:t>
                      </a:r>
                    </a:p>
                  </a:txBody>
                  <a:tcPr marL="91433" marR="91433" marT="45716" marB="45716"/>
                </a:tc>
                <a:tc>
                  <a:txBody>
                    <a:bodyPr/>
                    <a:lstStyle/>
                    <a:p>
                      <a:pPr algn="ctr"/>
                      <a:r>
                        <a:rPr lang="es-CO" sz="1600" dirty="0"/>
                        <a:t> US$24,069,667 </a:t>
                      </a:r>
                    </a:p>
                  </a:txBody>
                  <a:tcPr marL="91433" marR="91433" marT="45716" marB="45716"/>
                </a:tc>
                <a:tc>
                  <a:txBody>
                    <a:bodyPr/>
                    <a:lstStyle/>
                    <a:p>
                      <a:pPr algn="ctr"/>
                      <a:r>
                        <a:rPr lang="es-CO" sz="1600" dirty="0"/>
                        <a:t>US$46,283,131</a:t>
                      </a:r>
                    </a:p>
                  </a:txBody>
                  <a:tcPr marL="91433" marR="91433" marT="45716" marB="45716"/>
                </a:tc>
                <a:tc>
                  <a:txBody>
                    <a:bodyPr/>
                    <a:lstStyle/>
                    <a:p>
                      <a:pPr algn="ctr"/>
                      <a:r>
                        <a:rPr lang="es-CO" sz="1600" dirty="0"/>
                        <a:t>US$ 22,213,134</a:t>
                      </a:r>
                    </a:p>
                  </a:txBody>
                  <a:tcPr marL="91433" marR="91433" marT="45716" marB="45716"/>
                </a:tc>
                <a:extLst>
                  <a:ext uri="{0D108BD9-81ED-4DB2-BD59-A6C34878D82A}">
                    <a16:rowId xmlns:a16="http://schemas.microsoft.com/office/drawing/2014/main" val="230672686"/>
                  </a:ext>
                </a:extLst>
              </a:tr>
              <a:tr h="583201">
                <a:tc>
                  <a:txBody>
                    <a:bodyPr/>
                    <a:lstStyle/>
                    <a:p>
                      <a:r>
                        <a:rPr lang="es-CO" sz="1600" dirty="0"/>
                        <a:t>Total </a:t>
                      </a:r>
                    </a:p>
                  </a:txBody>
                  <a:tcPr marL="91433" marR="91433" marT="45716" marB="45716"/>
                </a:tc>
                <a:tc>
                  <a:txBody>
                    <a:bodyPr/>
                    <a:lstStyle/>
                    <a:p>
                      <a:pPr algn="ctr"/>
                      <a:r>
                        <a:rPr lang="es-CO" sz="1600" b="1" dirty="0"/>
                        <a:t>US$81,280,001</a:t>
                      </a:r>
                    </a:p>
                  </a:txBody>
                  <a:tcPr marL="91433" marR="91433" marT="45716" marB="45716"/>
                </a:tc>
                <a:tc>
                  <a:txBody>
                    <a:bodyPr/>
                    <a:lstStyle/>
                    <a:p>
                      <a:pPr algn="ctr"/>
                      <a:r>
                        <a:rPr lang="es-ES" sz="1600" b="1" kern="1200" dirty="0">
                          <a:solidFill>
                            <a:schemeClr val="tx1"/>
                          </a:solidFill>
                          <a:effectLst/>
                          <a:latin typeface="+mn-lt"/>
                          <a:ea typeface="+mn-ea"/>
                          <a:cs typeface="+mn-cs"/>
                        </a:rPr>
                        <a:t>US$115,707,828</a:t>
                      </a:r>
                      <a:endParaRPr lang="es-CO" sz="1600" b="1" dirty="0"/>
                    </a:p>
                  </a:txBody>
                  <a:tcPr marL="91433" marR="91433" marT="45716" marB="45716"/>
                </a:tc>
                <a:tc>
                  <a:txBody>
                    <a:bodyPr/>
                    <a:lstStyle/>
                    <a:p>
                      <a:pPr algn="ctr"/>
                      <a:r>
                        <a:rPr lang="es-CO" sz="1600" b="1" dirty="0"/>
                        <a:t>US$ 34,427,827        </a:t>
                      </a:r>
                    </a:p>
                  </a:txBody>
                  <a:tcPr marL="91433" marR="91433" marT="45716" marB="45716"/>
                </a:tc>
                <a:extLst>
                  <a:ext uri="{0D108BD9-81ED-4DB2-BD59-A6C34878D82A}">
                    <a16:rowId xmlns:a16="http://schemas.microsoft.com/office/drawing/2014/main" val="312464905"/>
                  </a:ext>
                </a:extLst>
              </a:tr>
            </a:tbl>
          </a:graphicData>
        </a:graphic>
      </p:graphicFrame>
      <p:sp>
        <p:nvSpPr>
          <p:cNvPr id="5163" name="CuadroTexto 11">
            <a:extLst>
              <a:ext uri="{FF2B5EF4-FFF2-40B4-BE49-F238E27FC236}">
                <a16:creationId xmlns:a16="http://schemas.microsoft.com/office/drawing/2014/main" id="{B97211C1-82BF-4308-ABDA-1BAAA5AD239E}"/>
              </a:ext>
            </a:extLst>
          </p:cNvPr>
          <p:cNvSpPr txBox="1">
            <a:spLocks noChangeArrowheads="1"/>
          </p:cNvSpPr>
          <p:nvPr/>
        </p:nvSpPr>
        <p:spPr bwMode="auto">
          <a:xfrm>
            <a:off x="7213600" y="2024544"/>
            <a:ext cx="56832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2800" b="1" dirty="0"/>
              <a:t>INL Y MINISTERIO DE JUSTICIA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esquinas redondeadas 4">
            <a:extLst>
              <a:ext uri="{FF2B5EF4-FFF2-40B4-BE49-F238E27FC236}">
                <a16:creationId xmlns:a16="http://schemas.microsoft.com/office/drawing/2014/main" id="{B6BE1E6E-0D2D-4C13-B463-ED280D78FABD}"/>
              </a:ext>
            </a:extLst>
          </p:cNvPr>
          <p:cNvSpPr/>
          <p:nvPr/>
        </p:nvSpPr>
        <p:spPr>
          <a:xfrm>
            <a:off x="474663" y="1743075"/>
            <a:ext cx="11123612" cy="582613"/>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defRPr/>
            </a:pPr>
            <a:r>
              <a:rPr lang="es-ES" sz="2400" dirty="0"/>
              <a:t>Modelo econométrico para la valoración de activos – </a:t>
            </a:r>
            <a:r>
              <a:rPr lang="es-ES" sz="1600" b="1" dirty="0">
                <a:solidFill>
                  <a:srgbClr val="00B050"/>
                </a:solidFill>
              </a:rPr>
              <a:t>Ley 1955/19</a:t>
            </a:r>
            <a:r>
              <a:rPr lang="es-ES" sz="2400" b="1" dirty="0"/>
              <a:t> </a:t>
            </a:r>
            <a:r>
              <a:rPr lang="es-ES" sz="1600" b="1" dirty="0">
                <a:solidFill>
                  <a:srgbClr val="00B050"/>
                </a:solidFill>
              </a:rPr>
              <a:t>Parágrafo 5 Art. 72 </a:t>
            </a:r>
          </a:p>
        </p:txBody>
      </p:sp>
      <p:sp>
        <p:nvSpPr>
          <p:cNvPr id="15" name="Rectángulo: esquinas redondeadas 14">
            <a:extLst>
              <a:ext uri="{FF2B5EF4-FFF2-40B4-BE49-F238E27FC236}">
                <a16:creationId xmlns:a16="http://schemas.microsoft.com/office/drawing/2014/main" id="{9F3C61EE-D934-4A13-8A97-E5BA9B938551}"/>
              </a:ext>
            </a:extLst>
          </p:cNvPr>
          <p:cNvSpPr/>
          <p:nvPr/>
        </p:nvSpPr>
        <p:spPr>
          <a:xfrm>
            <a:off x="492125" y="2484438"/>
            <a:ext cx="11106150" cy="584200"/>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defRPr/>
            </a:pPr>
            <a:r>
              <a:rPr lang="es-ES" sz="2400" dirty="0"/>
              <a:t>Metodología para la determinación de precio con descuento - </a:t>
            </a:r>
            <a:r>
              <a:rPr lang="es-ES" sz="1600" b="1" dirty="0">
                <a:solidFill>
                  <a:srgbClr val="00B050"/>
                </a:solidFill>
              </a:rPr>
              <a:t>Ley 1943/18. Art. 166</a:t>
            </a:r>
          </a:p>
        </p:txBody>
      </p:sp>
      <p:sp>
        <p:nvSpPr>
          <p:cNvPr id="19" name="Rectángulo: esquinas redondeadas 18">
            <a:extLst>
              <a:ext uri="{FF2B5EF4-FFF2-40B4-BE49-F238E27FC236}">
                <a16:creationId xmlns:a16="http://schemas.microsoft.com/office/drawing/2014/main" id="{3E0B0B85-D2D5-4338-92B4-E25A624C7DFB}"/>
              </a:ext>
            </a:extLst>
          </p:cNvPr>
          <p:cNvSpPr/>
          <p:nvPr/>
        </p:nvSpPr>
        <p:spPr>
          <a:xfrm>
            <a:off x="2044700" y="3333750"/>
            <a:ext cx="9553575" cy="582613"/>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defRPr/>
            </a:pPr>
            <a:r>
              <a:rPr lang="es-ES" sz="2400" dirty="0"/>
              <a:t>Acto administrativo de transferencia masiva - </a:t>
            </a:r>
            <a:r>
              <a:rPr lang="es-ES" sz="1600" b="1" dirty="0">
                <a:solidFill>
                  <a:srgbClr val="00B050"/>
                </a:solidFill>
              </a:rPr>
              <a:t>Ley 1955/19 Parágrafo 3 y 4 Art. 72. </a:t>
            </a:r>
            <a:endParaRPr lang="es-ES" sz="2400" b="1" dirty="0">
              <a:solidFill>
                <a:srgbClr val="00B050"/>
              </a:solidFill>
            </a:endParaRPr>
          </a:p>
        </p:txBody>
      </p:sp>
      <p:sp>
        <p:nvSpPr>
          <p:cNvPr id="20" name="Rectángulo: esquinas redondeadas 19">
            <a:extLst>
              <a:ext uri="{FF2B5EF4-FFF2-40B4-BE49-F238E27FC236}">
                <a16:creationId xmlns:a16="http://schemas.microsoft.com/office/drawing/2014/main" id="{649F360D-7EF2-409E-9FB2-3D6F3B1FC10D}"/>
              </a:ext>
            </a:extLst>
          </p:cNvPr>
          <p:cNvSpPr/>
          <p:nvPr/>
        </p:nvSpPr>
        <p:spPr>
          <a:xfrm>
            <a:off x="2044700" y="4127500"/>
            <a:ext cx="9553575" cy="582613"/>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defRPr/>
            </a:pPr>
            <a:r>
              <a:rPr lang="es-ES" sz="2400" dirty="0"/>
              <a:t>Saneamiento automático – </a:t>
            </a:r>
            <a:r>
              <a:rPr lang="es-ES" sz="1600" b="1" dirty="0">
                <a:solidFill>
                  <a:srgbClr val="00B050"/>
                </a:solidFill>
              </a:rPr>
              <a:t>Ley 1955/19 Parágrafo 4 Art. 72. </a:t>
            </a:r>
            <a:endParaRPr lang="es-ES" sz="2400" dirty="0"/>
          </a:p>
        </p:txBody>
      </p:sp>
      <p:sp>
        <p:nvSpPr>
          <p:cNvPr id="21" name="Rectángulo: esquinas redondeadas 20">
            <a:extLst>
              <a:ext uri="{FF2B5EF4-FFF2-40B4-BE49-F238E27FC236}">
                <a16:creationId xmlns:a16="http://schemas.microsoft.com/office/drawing/2014/main" id="{682D63C5-DDCF-466A-A115-BB6DF4E82FD6}"/>
              </a:ext>
            </a:extLst>
          </p:cNvPr>
          <p:cNvSpPr/>
          <p:nvPr/>
        </p:nvSpPr>
        <p:spPr>
          <a:xfrm>
            <a:off x="492125" y="5121275"/>
            <a:ext cx="9866313" cy="582613"/>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defRPr/>
            </a:pPr>
            <a:r>
              <a:rPr lang="es-ES" sz="2400" dirty="0"/>
              <a:t>Aprobación incremento presupuesto gastos operativos por C.N.E. </a:t>
            </a:r>
            <a:r>
              <a:rPr lang="es-ES" sz="1600" b="1" dirty="0">
                <a:solidFill>
                  <a:srgbClr val="00B050"/>
                </a:solidFill>
              </a:rPr>
              <a:t>Socializado</a:t>
            </a:r>
          </a:p>
        </p:txBody>
      </p:sp>
      <p:pic>
        <p:nvPicPr>
          <p:cNvPr id="6151" name="Picture 8" descr="Imagen relacionada">
            <a:extLst>
              <a:ext uri="{FF2B5EF4-FFF2-40B4-BE49-F238E27FC236}">
                <a16:creationId xmlns:a16="http://schemas.microsoft.com/office/drawing/2014/main" id="{06C9B9B6-2997-4716-B32A-1A77E9C23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25" y="3327400"/>
            <a:ext cx="1573976" cy="15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0" descr="Imagen relacionada">
            <a:extLst>
              <a:ext uri="{FF2B5EF4-FFF2-40B4-BE49-F238E27FC236}">
                <a16:creationId xmlns:a16="http://schemas.microsoft.com/office/drawing/2014/main" id="{B5C80B09-D80B-4E4B-B4BA-E51D699B4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6018"/>
          <a:stretch>
            <a:fillRect/>
          </a:stretch>
        </p:blipFill>
        <p:spPr bwMode="auto">
          <a:xfrm>
            <a:off x="10364788" y="4921250"/>
            <a:ext cx="1535664" cy="1364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CuadroTexto 3">
            <a:extLst>
              <a:ext uri="{FF2B5EF4-FFF2-40B4-BE49-F238E27FC236}">
                <a16:creationId xmlns:a16="http://schemas.microsoft.com/office/drawing/2014/main" id="{55ADF7B5-7D35-4E0D-AB06-91E450473617}"/>
              </a:ext>
            </a:extLst>
          </p:cNvPr>
          <p:cNvSpPr txBox="1">
            <a:spLocks noChangeArrowheads="1"/>
          </p:cNvSpPr>
          <p:nvPr/>
        </p:nvSpPr>
        <p:spPr bwMode="auto">
          <a:xfrm>
            <a:off x="1656775" y="844739"/>
            <a:ext cx="82285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b="1" dirty="0">
                <a:solidFill>
                  <a:srgbClr val="002060"/>
                </a:solidFill>
              </a:rPr>
              <a:t>Normatividad necesaria para la venta masiva</a:t>
            </a:r>
          </a:p>
        </p:txBody>
      </p:sp>
      <p:pic>
        <p:nvPicPr>
          <p:cNvPr id="6154" name="Imagen 13">
            <a:extLst>
              <a:ext uri="{FF2B5EF4-FFF2-40B4-BE49-F238E27FC236}">
                <a16:creationId xmlns:a16="http://schemas.microsoft.com/office/drawing/2014/main" id="{6073C93A-E50D-4816-813C-AE05C95567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Imagen 15">
            <a:extLst>
              <a:ext uri="{FF2B5EF4-FFF2-40B4-BE49-F238E27FC236}">
                <a16:creationId xmlns:a16="http://schemas.microsoft.com/office/drawing/2014/main" id="{9AF1B5E5-09FB-40FC-929A-1CF2390947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1CD59B1A-B1A1-493F-97C4-E95B7D2C6301}"/>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6157" name="CuadroTexto 12">
            <a:extLst>
              <a:ext uri="{FF2B5EF4-FFF2-40B4-BE49-F238E27FC236}">
                <a16:creationId xmlns:a16="http://schemas.microsoft.com/office/drawing/2014/main" id="{DA58AFBE-418A-47D9-AE53-005376D06D7C}"/>
              </a:ext>
            </a:extLst>
          </p:cNvPr>
          <p:cNvSpPr txBox="1">
            <a:spLocks noChangeArrowheads="1"/>
          </p:cNvSpPr>
          <p:nvPr/>
        </p:nvSpPr>
        <p:spPr bwMode="auto">
          <a:xfrm>
            <a:off x="7596164" y="6537325"/>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a:solidFill>
                  <a:srgbClr val="A9A8A9"/>
                </a:solidFill>
                <a:latin typeface="Lato Regular"/>
                <a:ea typeface="Lato Regular"/>
                <a:cs typeface="Lato Regular"/>
              </a:rPr>
              <a:t>Presidencia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6">
            <a:extLst>
              <a:ext uri="{FF2B5EF4-FFF2-40B4-BE49-F238E27FC236}">
                <a16:creationId xmlns:a16="http://schemas.microsoft.com/office/drawing/2014/main" id="{DB9928FF-77D2-4F43-868C-12191FDE5E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Imagen 10">
            <a:extLst>
              <a:ext uri="{FF2B5EF4-FFF2-40B4-BE49-F238E27FC236}">
                <a16:creationId xmlns:a16="http://schemas.microsoft.com/office/drawing/2014/main" id="{4408AA67-FACA-4516-87DA-D5F0225AD7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CuadroTexto 1">
            <a:extLst>
              <a:ext uri="{FF2B5EF4-FFF2-40B4-BE49-F238E27FC236}">
                <a16:creationId xmlns:a16="http://schemas.microsoft.com/office/drawing/2014/main" id="{47647DCC-8510-4774-9B32-AC8CFF6ADE74}"/>
              </a:ext>
            </a:extLst>
          </p:cNvPr>
          <p:cNvSpPr txBox="1">
            <a:spLocks noChangeArrowheads="1"/>
          </p:cNvSpPr>
          <p:nvPr/>
        </p:nvSpPr>
        <p:spPr bwMode="auto">
          <a:xfrm>
            <a:off x="3736354" y="400188"/>
            <a:ext cx="7485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3200" b="1" dirty="0">
                <a:solidFill>
                  <a:srgbClr val="000A8B"/>
                </a:solidFill>
              </a:rPr>
              <a:t>       </a:t>
            </a:r>
            <a:r>
              <a:rPr lang="es-CO" altLang="es-CO" sz="3600" b="1" dirty="0">
                <a:solidFill>
                  <a:srgbClr val="002060"/>
                </a:solidFill>
                <a:latin typeface="+mn-lt"/>
              </a:rPr>
              <a:t>CRONOGRAMA </a:t>
            </a:r>
          </a:p>
        </p:txBody>
      </p:sp>
      <p:graphicFrame>
        <p:nvGraphicFramePr>
          <p:cNvPr id="8" name="Tabla 7">
            <a:extLst>
              <a:ext uri="{FF2B5EF4-FFF2-40B4-BE49-F238E27FC236}">
                <a16:creationId xmlns:a16="http://schemas.microsoft.com/office/drawing/2014/main" id="{F520C468-3BFC-4624-A8A1-38FD94FDBE9F}"/>
              </a:ext>
            </a:extLst>
          </p:cNvPr>
          <p:cNvGraphicFramePr>
            <a:graphicFrameLocks noGrp="1"/>
          </p:cNvGraphicFramePr>
          <p:nvPr>
            <p:extLst>
              <p:ext uri="{D42A27DB-BD31-4B8C-83A1-F6EECF244321}">
                <p14:modId xmlns:p14="http://schemas.microsoft.com/office/powerpoint/2010/main" val="1613547666"/>
              </p:ext>
            </p:extLst>
          </p:nvPr>
        </p:nvGraphicFramePr>
        <p:xfrm>
          <a:off x="722244" y="1178201"/>
          <a:ext cx="10236200" cy="5494338"/>
        </p:xfrm>
        <a:graphic>
          <a:graphicData uri="http://schemas.openxmlformats.org/drawingml/2006/table">
            <a:tbl>
              <a:tblPr firstRow="1" bandRow="1">
                <a:tableStyleId>{BC89EF96-8CEA-46FF-86C4-4CE0E7609802}</a:tableStyleId>
              </a:tblPr>
              <a:tblGrid>
                <a:gridCol w="1665645">
                  <a:extLst>
                    <a:ext uri="{9D8B030D-6E8A-4147-A177-3AD203B41FA5}">
                      <a16:colId xmlns:a16="http://schemas.microsoft.com/office/drawing/2014/main" val="2190511854"/>
                    </a:ext>
                  </a:extLst>
                </a:gridCol>
                <a:gridCol w="1711984">
                  <a:extLst>
                    <a:ext uri="{9D8B030D-6E8A-4147-A177-3AD203B41FA5}">
                      <a16:colId xmlns:a16="http://schemas.microsoft.com/office/drawing/2014/main" val="3780077188"/>
                    </a:ext>
                  </a:extLst>
                </a:gridCol>
                <a:gridCol w="1509950">
                  <a:extLst>
                    <a:ext uri="{9D8B030D-6E8A-4147-A177-3AD203B41FA5}">
                      <a16:colId xmlns:a16="http://schemas.microsoft.com/office/drawing/2014/main" val="3678348478"/>
                    </a:ext>
                  </a:extLst>
                </a:gridCol>
                <a:gridCol w="1967187">
                  <a:extLst>
                    <a:ext uri="{9D8B030D-6E8A-4147-A177-3AD203B41FA5}">
                      <a16:colId xmlns:a16="http://schemas.microsoft.com/office/drawing/2014/main" val="2169517159"/>
                    </a:ext>
                  </a:extLst>
                </a:gridCol>
                <a:gridCol w="1945920">
                  <a:extLst>
                    <a:ext uri="{9D8B030D-6E8A-4147-A177-3AD203B41FA5}">
                      <a16:colId xmlns:a16="http://schemas.microsoft.com/office/drawing/2014/main" val="1865950993"/>
                    </a:ext>
                  </a:extLst>
                </a:gridCol>
                <a:gridCol w="1435514">
                  <a:extLst>
                    <a:ext uri="{9D8B030D-6E8A-4147-A177-3AD203B41FA5}">
                      <a16:colId xmlns:a16="http://schemas.microsoft.com/office/drawing/2014/main" val="3019441048"/>
                    </a:ext>
                  </a:extLst>
                </a:gridCol>
              </a:tblGrid>
              <a:tr h="667580">
                <a:tc>
                  <a:txBody>
                    <a:bodyPr/>
                    <a:lstStyle/>
                    <a:p>
                      <a:endParaRPr lang="es-CO" sz="1400" dirty="0"/>
                    </a:p>
                  </a:txBody>
                  <a:tcPr marL="91448" marR="91448" marT="45729" marB="45729"/>
                </a:tc>
                <a:tc>
                  <a:txBody>
                    <a:bodyPr/>
                    <a:lstStyle/>
                    <a:p>
                      <a:r>
                        <a:rPr lang="es-CO" sz="1400" dirty="0"/>
                        <a:t>1- 15 de julio de 2019</a:t>
                      </a:r>
                      <a:endParaRPr lang="es-CO" sz="1400" b="1" dirty="0"/>
                    </a:p>
                  </a:txBody>
                  <a:tcPr marL="91448" marR="91448" marT="45729" marB="45729"/>
                </a:tc>
                <a:tc>
                  <a:txBody>
                    <a:bodyPr/>
                    <a:lstStyle/>
                    <a:p>
                      <a:r>
                        <a:rPr lang="es-CO" sz="1400" dirty="0"/>
                        <a:t>15 de julio -15 de octubre de 2019. </a:t>
                      </a:r>
                    </a:p>
                  </a:txBody>
                  <a:tcPr marL="91448" marR="91448" marT="45729" marB="45729"/>
                </a:tc>
                <a:tc>
                  <a:txBody>
                    <a:bodyPr/>
                    <a:lstStyle/>
                    <a:p>
                      <a:r>
                        <a:rPr lang="es-CO" sz="1400" dirty="0"/>
                        <a:t>29 de octubre -1 de diciembre de 2019</a:t>
                      </a:r>
                    </a:p>
                  </a:txBody>
                  <a:tcPr marL="91448" marR="91448" marT="45729" marB="45729"/>
                </a:tc>
                <a:tc>
                  <a:txBody>
                    <a:bodyPr/>
                    <a:lstStyle/>
                    <a:p>
                      <a:r>
                        <a:rPr lang="es-CO" sz="1400" dirty="0"/>
                        <a:t>2-7 de diciembre 2019</a:t>
                      </a:r>
                    </a:p>
                  </a:txBody>
                  <a:tcPr marL="91448" marR="91448" marT="45729" marB="45729"/>
                </a:tc>
                <a:tc>
                  <a:txBody>
                    <a:bodyPr/>
                    <a:lstStyle/>
                    <a:p>
                      <a:r>
                        <a:rPr lang="es-CO" sz="1400" dirty="0"/>
                        <a:t>Enero –octubre 2020</a:t>
                      </a:r>
                    </a:p>
                  </a:txBody>
                  <a:tcPr marL="91448" marR="91448" marT="45729" marB="45729"/>
                </a:tc>
                <a:extLst>
                  <a:ext uri="{0D108BD9-81ED-4DB2-BD59-A6C34878D82A}">
                    <a16:rowId xmlns:a16="http://schemas.microsoft.com/office/drawing/2014/main" val="1067507434"/>
                  </a:ext>
                </a:extLst>
              </a:tr>
              <a:tr h="743757">
                <a:tc>
                  <a:txBody>
                    <a:bodyPr/>
                    <a:lstStyle/>
                    <a:p>
                      <a:r>
                        <a:rPr lang="es-CO" sz="1400" dirty="0"/>
                        <a:t>Firmas de Contratos Cherokke –Contratistas.</a:t>
                      </a:r>
                    </a:p>
                  </a:txBody>
                  <a:tcPr marL="91448" marR="91448" marT="45729" marB="45729"/>
                </a:tc>
                <a:tc>
                  <a:txBody>
                    <a:bodyPr/>
                    <a:lstStyle/>
                    <a:p>
                      <a:pPr algn="ctr"/>
                      <a:r>
                        <a:rPr lang="es-CO" sz="1800" b="1" dirty="0"/>
                        <a:t>X</a:t>
                      </a:r>
                    </a:p>
                  </a:txBody>
                  <a:tcPr marL="91448" marR="91448" marT="45729" marB="45729"/>
                </a:tc>
                <a:tc>
                  <a:txBody>
                    <a:bodyPr/>
                    <a:lstStyle/>
                    <a:p>
                      <a:pPr algn="ctr"/>
                      <a:endParaRPr lang="es-CO" sz="16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extLst>
                  <a:ext uri="{0D108BD9-81ED-4DB2-BD59-A6C34878D82A}">
                    <a16:rowId xmlns:a16="http://schemas.microsoft.com/office/drawing/2014/main" val="3985748295"/>
                  </a:ext>
                </a:extLst>
              </a:tr>
              <a:tr h="2652304">
                <a:tc>
                  <a:txBody>
                    <a:bodyPr/>
                    <a:lstStyle/>
                    <a:p>
                      <a:r>
                        <a:rPr lang="es-CO" sz="1400" dirty="0"/>
                        <a:t>Avalúos y Comité auditor 1060.</a:t>
                      </a:r>
                    </a:p>
                    <a:p>
                      <a:endParaRPr lang="es-CO" sz="1400" dirty="0"/>
                    </a:p>
                    <a:p>
                      <a:r>
                        <a:rPr lang="es-CO" sz="1400" dirty="0"/>
                        <a:t>Construcción de cuaderno de datos y cuarto de datos.</a:t>
                      </a:r>
                    </a:p>
                    <a:p>
                      <a:endParaRPr lang="es-CO" sz="1400" dirty="0"/>
                    </a:p>
                    <a:p>
                      <a:r>
                        <a:rPr lang="es-CO" sz="1400" dirty="0"/>
                        <a:t>Promoción del paquete a nivel internacional. </a:t>
                      </a:r>
                    </a:p>
                    <a:p>
                      <a:endParaRPr lang="es-CO" sz="1400" dirty="0"/>
                    </a:p>
                    <a:p>
                      <a:r>
                        <a:rPr lang="es-CO" sz="1400" dirty="0"/>
                        <a:t>Pago de pasivos</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p>
                      <a:pPr algn="ctr"/>
                      <a:endParaRPr lang="es-CO" sz="1800" b="1" dirty="0"/>
                    </a:p>
                    <a:p>
                      <a:pPr algn="ctr"/>
                      <a:endParaRPr lang="es-CO" sz="1800" b="1" dirty="0"/>
                    </a:p>
                    <a:p>
                      <a:pPr algn="ctr"/>
                      <a:r>
                        <a:rPr lang="es-CO" sz="1800" b="1" dirty="0"/>
                        <a:t>                         X</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extLst>
                  <a:ext uri="{0D108BD9-81ED-4DB2-BD59-A6C34878D82A}">
                    <a16:rowId xmlns:a16="http://schemas.microsoft.com/office/drawing/2014/main" val="3274490823"/>
                  </a:ext>
                </a:extLst>
              </a:tr>
              <a:tr h="526827">
                <a:tc>
                  <a:txBody>
                    <a:bodyPr/>
                    <a:lstStyle/>
                    <a:p>
                      <a:r>
                        <a:rPr lang="es-CO" sz="1400" dirty="0"/>
                        <a:t>Apertura del cuarto de datos</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r>
                        <a:rPr lang="es-CO" sz="1800" b="1" dirty="0"/>
                        <a:t>X</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extLst>
                  <a:ext uri="{0D108BD9-81ED-4DB2-BD59-A6C34878D82A}">
                    <a16:rowId xmlns:a16="http://schemas.microsoft.com/office/drawing/2014/main" val="4072652876"/>
                  </a:ext>
                </a:extLst>
              </a:tr>
              <a:tr h="377043">
                <a:tc>
                  <a:txBody>
                    <a:bodyPr/>
                    <a:lstStyle/>
                    <a:p>
                      <a:r>
                        <a:rPr lang="es-CO" sz="1400" dirty="0"/>
                        <a:t>Subasta </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r>
                        <a:rPr lang="es-CO" sz="1800" b="1" dirty="0"/>
                        <a:t>X</a:t>
                      </a:r>
                    </a:p>
                  </a:txBody>
                  <a:tcPr marL="91448" marR="91448" marT="45729" marB="45729"/>
                </a:tc>
                <a:tc>
                  <a:txBody>
                    <a:bodyPr/>
                    <a:lstStyle/>
                    <a:p>
                      <a:pPr algn="ctr"/>
                      <a:endParaRPr lang="es-CO" sz="1800" b="1" dirty="0"/>
                    </a:p>
                  </a:txBody>
                  <a:tcPr marL="91448" marR="91448" marT="45729" marB="45729"/>
                </a:tc>
                <a:extLst>
                  <a:ext uri="{0D108BD9-81ED-4DB2-BD59-A6C34878D82A}">
                    <a16:rowId xmlns:a16="http://schemas.microsoft.com/office/drawing/2014/main" val="1379129367"/>
                  </a:ext>
                </a:extLst>
              </a:tr>
              <a:tr h="526827">
                <a:tc>
                  <a:txBody>
                    <a:bodyPr/>
                    <a:lstStyle/>
                    <a:p>
                      <a:r>
                        <a:rPr lang="es-CO" sz="1400" dirty="0"/>
                        <a:t>Traspaso de inmuebles</a:t>
                      </a:r>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endParaRPr lang="es-CO" sz="1800" b="1" dirty="0"/>
                    </a:p>
                  </a:txBody>
                  <a:tcPr marL="91448" marR="91448" marT="45729" marB="45729"/>
                </a:tc>
                <a:tc>
                  <a:txBody>
                    <a:bodyPr/>
                    <a:lstStyle/>
                    <a:p>
                      <a:pPr algn="ctr"/>
                      <a:r>
                        <a:rPr lang="es-CO" sz="1800" b="1" dirty="0"/>
                        <a:t>X</a:t>
                      </a:r>
                    </a:p>
                  </a:txBody>
                  <a:tcPr marL="91448" marR="91448" marT="45729" marB="45729"/>
                </a:tc>
                <a:extLst>
                  <a:ext uri="{0D108BD9-81ED-4DB2-BD59-A6C34878D82A}">
                    <a16:rowId xmlns:a16="http://schemas.microsoft.com/office/drawing/2014/main" val="19281756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73273" y="2404039"/>
            <a:ext cx="9143999" cy="1446550"/>
          </a:xfrm>
          <a:prstGeom prst="rect">
            <a:avLst/>
          </a:prstGeom>
          <a:noFill/>
        </p:spPr>
        <p:txBody>
          <a:bodyPr wrap="square" rtlCol="0">
            <a:spAutoFit/>
          </a:bodyPr>
          <a:lstStyle/>
          <a:p>
            <a:pPr algn="ctr"/>
            <a:r>
              <a:rPr lang="es-ES" sz="4400" b="1" dirty="0">
                <a:solidFill>
                  <a:srgbClr val="002060"/>
                </a:solidFill>
              </a:rPr>
              <a:t>4. Explicación Plan Nacional de Desarrollo </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227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F3720BA9-D7ED-4B80-97AC-498389875416}"/>
              </a:ext>
            </a:extLst>
          </p:cNvPr>
          <p:cNvGrpSpPr/>
          <p:nvPr/>
        </p:nvGrpSpPr>
        <p:grpSpPr>
          <a:xfrm>
            <a:off x="0" y="6520419"/>
            <a:ext cx="12179299" cy="337581"/>
            <a:chOff x="0" y="6520419"/>
            <a:chExt cx="12179299" cy="337581"/>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endParaRPr lang="es-ES" sz="1400" dirty="0">
                <a:solidFill>
                  <a:srgbClr val="A9A8A9"/>
                </a:solidFill>
                <a:latin typeface="Lato Regular"/>
                <a:cs typeface="Lato Regular"/>
              </a:endParaRPr>
            </a:p>
          </p:txBody>
        </p:sp>
      </p:grpSp>
      <p:pic>
        <p:nvPicPr>
          <p:cNvPr id="11" name="Imagen 10">
            <a:extLst>
              <a:ext uri="{FF2B5EF4-FFF2-40B4-BE49-F238E27FC236}">
                <a16:creationId xmlns:a16="http://schemas.microsoft.com/office/drawing/2014/main" id="{8ACE1AF1-E47B-45C4-8C3B-676FC2206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11">
            <a:extLst>
              <a:ext uri="{FF2B5EF4-FFF2-40B4-BE49-F238E27FC236}">
                <a16:creationId xmlns:a16="http://schemas.microsoft.com/office/drawing/2014/main" id="{0EE49B8A-709D-417C-B97D-08BA016FAD56}"/>
              </a:ext>
            </a:extLst>
          </p:cNvPr>
          <p:cNvPicPr/>
          <p:nvPr/>
        </p:nvPicPr>
        <p:blipFill>
          <a:blip r:embed="rId3">
            <a:extLst>
              <a:ext uri="{28A0092B-C50C-407E-A947-70E740481C1C}">
                <a14:useLocalDpi xmlns:a14="http://schemas.microsoft.com/office/drawing/2010/main" val="0"/>
              </a:ext>
            </a:extLst>
          </a:blip>
          <a:stretch>
            <a:fillRect/>
          </a:stretch>
        </p:blipFill>
        <p:spPr>
          <a:xfrm>
            <a:off x="7846806" y="285349"/>
            <a:ext cx="4150360" cy="713105"/>
          </a:xfrm>
          <a:prstGeom prst="rect">
            <a:avLst/>
          </a:prstGeom>
        </p:spPr>
      </p:pic>
      <p:sp>
        <p:nvSpPr>
          <p:cNvPr id="7" name="Rectangle 2">
            <a:extLst>
              <a:ext uri="{FF2B5EF4-FFF2-40B4-BE49-F238E27FC236}">
                <a16:creationId xmlns:a16="http://schemas.microsoft.com/office/drawing/2014/main" id="{F7B3CD6F-D149-4891-A5BB-71AB775D4EC6}"/>
              </a:ext>
            </a:extLst>
          </p:cNvPr>
          <p:cNvSpPr>
            <a:spLocks noChangeArrowheads="1"/>
          </p:cNvSpPr>
          <p:nvPr/>
        </p:nvSpPr>
        <p:spPr bwMode="auto">
          <a:xfrm>
            <a:off x="3030538" y="210087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5" name="Rectángulo 4">
            <a:extLst>
              <a:ext uri="{FF2B5EF4-FFF2-40B4-BE49-F238E27FC236}">
                <a16:creationId xmlns:a16="http://schemas.microsoft.com/office/drawing/2014/main" id="{542A7A2F-8ACC-4A64-8428-91AB6CFE5BEA}"/>
              </a:ext>
            </a:extLst>
          </p:cNvPr>
          <p:cNvSpPr/>
          <p:nvPr/>
        </p:nvSpPr>
        <p:spPr>
          <a:xfrm>
            <a:off x="1143000" y="1899138"/>
            <a:ext cx="10304584" cy="3046988"/>
          </a:xfrm>
          <a:prstGeom prst="rect">
            <a:avLst/>
          </a:prstGeom>
        </p:spPr>
        <p:txBody>
          <a:bodyPr wrap="square">
            <a:spAutoFit/>
          </a:bodyPr>
          <a:lstStyle/>
          <a:p>
            <a:pPr marL="64770" algn="ctr">
              <a:spcAft>
                <a:spcPts val="0"/>
              </a:spcAft>
            </a:pPr>
            <a:r>
              <a:rPr lang="es-CO" sz="3200" i="1"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rPr>
              <a:t>LEY 1955 DE 2019 DEL  25 DE MAYO </a:t>
            </a:r>
          </a:p>
          <a:p>
            <a:pPr marL="64770" algn="ctr">
              <a:spcAft>
                <a:spcPts val="0"/>
              </a:spcAft>
            </a:pPr>
            <a:endParaRPr lang="es-CO" sz="3200" i="1"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endParaRPr>
          </a:p>
          <a:p>
            <a:pPr marL="64770" algn="ctr">
              <a:spcAft>
                <a:spcPts val="0"/>
              </a:spcAft>
            </a:pPr>
            <a:r>
              <a:rPr lang="es-CO" sz="3200" i="1"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rPr>
              <a:t>“Por el cual se expide el Plan Nacional de Desarrollo 2018-2022. “Pacto por Colombia, Pacto por la Equidad”</a:t>
            </a:r>
            <a:r>
              <a:rPr lang="es-CO" sz="3200"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rPr>
              <a:t> </a:t>
            </a:r>
            <a:endParaRPr lang="es-CO" sz="3600" i="1" kern="0" dirty="0">
              <a:ln w="0"/>
              <a:effectLst>
                <a:outerShdw blurRad="38100" dist="19050" dir="2700000" algn="tl" rotWithShape="0">
                  <a:schemeClr val="dk1">
                    <a:alpha val="40000"/>
                  </a:schemeClr>
                </a:outerShdw>
              </a:effectLst>
              <a:latin typeface="Georgia" panose="02040502050405020303" pitchFamily="18" charset="0"/>
              <a:ea typeface="Georgia" panose="02040502050405020303" pitchFamily="18" charset="0"/>
              <a:cs typeface="Georgia" panose="02040502050405020303" pitchFamily="18" charset="0"/>
            </a:endParaRPr>
          </a:p>
          <a:p>
            <a:pPr marL="64770" algn="ctr">
              <a:spcAft>
                <a:spcPts val="0"/>
              </a:spcAft>
            </a:pPr>
            <a:endParaRPr lang="es-CO" sz="3200"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endParaRPr>
          </a:p>
          <a:p>
            <a:pPr marL="64770" algn="ctr">
              <a:spcAft>
                <a:spcPts val="0"/>
              </a:spcAft>
            </a:pPr>
            <a:r>
              <a:rPr lang="es-CO" sz="3200"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rPr>
              <a:t>ARTÍCULOS QUE IMPACTAN DIRECTAMENTE A LA SAE SAS.</a:t>
            </a:r>
            <a:endParaRPr lang="es-CO" sz="3600" i="1" kern="0" dirty="0">
              <a:ln w="0"/>
              <a:effectLst>
                <a:outerShdw blurRad="38100" dist="19050" dir="2700000" algn="tl" rotWithShape="0">
                  <a:schemeClr val="dk1">
                    <a:alpha val="40000"/>
                  </a:schemeClr>
                </a:outerShdw>
              </a:effectLst>
              <a:latin typeface="Georgia" panose="02040502050405020303" pitchFamily="18" charset="0"/>
              <a:ea typeface="Georgia" panose="02040502050405020303" pitchFamily="18" charset="0"/>
              <a:cs typeface="Georgia" panose="02040502050405020303" pitchFamily="18" charset="0"/>
            </a:endParaRPr>
          </a:p>
        </p:txBody>
      </p:sp>
      <p:sp>
        <p:nvSpPr>
          <p:cNvPr id="9" name="CuadroTexto 8">
            <a:extLst>
              <a:ext uri="{FF2B5EF4-FFF2-40B4-BE49-F238E27FC236}">
                <a16:creationId xmlns:a16="http://schemas.microsoft.com/office/drawing/2014/main" id="{CED4812C-CD1F-444D-A209-B1515D9918D0}"/>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276182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pic>
        <p:nvPicPr>
          <p:cNvPr id="18" name="Picture 2" descr="Resultado de imagen para bienes">
            <a:extLst>
              <a:ext uri="{FF2B5EF4-FFF2-40B4-BE49-F238E27FC236}">
                <a16:creationId xmlns:a16="http://schemas.microsoft.com/office/drawing/2014/main" id="{57E46D47-916E-48CA-BAE4-CB14370B25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825" y="2074460"/>
            <a:ext cx="4347208" cy="315772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Diagrama 15">
            <a:extLst>
              <a:ext uri="{FF2B5EF4-FFF2-40B4-BE49-F238E27FC236}">
                <a16:creationId xmlns:a16="http://schemas.microsoft.com/office/drawing/2014/main" id="{BDA542BA-1524-4885-9B29-AB39D0046CF4}"/>
              </a:ext>
            </a:extLst>
          </p:cNvPr>
          <p:cNvGraphicFramePr/>
          <p:nvPr>
            <p:extLst>
              <p:ext uri="{D42A27DB-BD31-4B8C-83A1-F6EECF244321}">
                <p14:modId xmlns:p14="http://schemas.microsoft.com/office/powerpoint/2010/main" val="785203723"/>
              </p:ext>
            </p:extLst>
          </p:nvPr>
        </p:nvGraphicFramePr>
        <p:xfrm>
          <a:off x="627798" y="1140824"/>
          <a:ext cx="6382602" cy="51933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CuadroTexto 14">
            <a:extLst>
              <a:ext uri="{FF2B5EF4-FFF2-40B4-BE49-F238E27FC236}">
                <a16:creationId xmlns:a16="http://schemas.microsoft.com/office/drawing/2014/main" id="{7F449890-9B63-4947-953A-7D9F35C811EE}"/>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3918886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sp>
        <p:nvSpPr>
          <p:cNvPr id="30" name="Flecha: cheurón 29">
            <a:extLst>
              <a:ext uri="{FF2B5EF4-FFF2-40B4-BE49-F238E27FC236}">
                <a16:creationId xmlns:a16="http://schemas.microsoft.com/office/drawing/2014/main" id="{986DC183-B017-4B72-BDF5-CBD8C9E5D071}"/>
              </a:ext>
            </a:extLst>
          </p:cNvPr>
          <p:cNvSpPr/>
          <p:nvPr/>
        </p:nvSpPr>
        <p:spPr>
          <a:xfrm>
            <a:off x="1456791" y="5987889"/>
            <a:ext cx="630822" cy="531404"/>
          </a:xfrm>
          <a:prstGeom prst="chevron">
            <a:avLst>
              <a:gd name="adj" fmla="val 62310"/>
            </a:avLst>
          </a:prstGeom>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33" name="CuadroTexto 32">
            <a:extLst>
              <a:ext uri="{FF2B5EF4-FFF2-40B4-BE49-F238E27FC236}">
                <a16:creationId xmlns:a16="http://schemas.microsoft.com/office/drawing/2014/main" id="{89532385-AA1A-4918-BC56-162DD462AD3E}"/>
              </a:ext>
            </a:extLst>
          </p:cNvPr>
          <p:cNvSpPr txBox="1"/>
          <p:nvPr/>
        </p:nvSpPr>
        <p:spPr>
          <a:xfrm>
            <a:off x="2246431" y="6068925"/>
            <a:ext cx="8313863" cy="369332"/>
          </a:xfrm>
          <a:prstGeom prst="rect">
            <a:avLst/>
          </a:prstGeom>
          <a:noFill/>
        </p:spPr>
        <p:txBody>
          <a:bodyPr wrap="square" rtlCol="0">
            <a:spAutoFit/>
          </a:bodyPr>
          <a:lstStyle/>
          <a:p>
            <a:pPr algn="just"/>
            <a:r>
              <a:rPr lang="es-CO" dirty="0"/>
              <a:t>Se debe reglamentar la Figura de Saneamiento Automático</a:t>
            </a:r>
          </a:p>
        </p:txBody>
      </p:sp>
      <p:graphicFrame>
        <p:nvGraphicFramePr>
          <p:cNvPr id="35" name="Diagrama 34">
            <a:extLst>
              <a:ext uri="{FF2B5EF4-FFF2-40B4-BE49-F238E27FC236}">
                <a16:creationId xmlns:a16="http://schemas.microsoft.com/office/drawing/2014/main" id="{A4A1DE09-1462-414B-8AF6-607B7ED39121}"/>
              </a:ext>
            </a:extLst>
          </p:cNvPr>
          <p:cNvGraphicFramePr/>
          <p:nvPr>
            <p:extLst>
              <p:ext uri="{D42A27DB-BD31-4B8C-83A1-F6EECF244321}">
                <p14:modId xmlns:p14="http://schemas.microsoft.com/office/powerpoint/2010/main" val="3823132525"/>
              </p:ext>
            </p:extLst>
          </p:nvPr>
        </p:nvGraphicFramePr>
        <p:xfrm>
          <a:off x="523875" y="1331396"/>
          <a:ext cx="11433174" cy="24814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7" name="Diagrama 36">
            <a:extLst>
              <a:ext uri="{FF2B5EF4-FFF2-40B4-BE49-F238E27FC236}">
                <a16:creationId xmlns:a16="http://schemas.microsoft.com/office/drawing/2014/main" id="{AF23AC37-043F-4927-B28E-D4A7BF012BAA}"/>
              </a:ext>
            </a:extLst>
          </p:cNvPr>
          <p:cNvGraphicFramePr/>
          <p:nvPr>
            <p:extLst/>
          </p:nvPr>
        </p:nvGraphicFramePr>
        <p:xfrm>
          <a:off x="1095373" y="4274508"/>
          <a:ext cx="9972677" cy="113518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5" name="CuadroTexto 14">
            <a:extLst>
              <a:ext uri="{FF2B5EF4-FFF2-40B4-BE49-F238E27FC236}">
                <a16:creationId xmlns:a16="http://schemas.microsoft.com/office/drawing/2014/main" id="{36B91C28-8046-4B73-9DD2-2244EB13BE24}"/>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186970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368490" y="210819"/>
            <a:ext cx="1170849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graphicFrame>
        <p:nvGraphicFramePr>
          <p:cNvPr id="16" name="Diagrama 15">
            <a:extLst>
              <a:ext uri="{FF2B5EF4-FFF2-40B4-BE49-F238E27FC236}">
                <a16:creationId xmlns:a16="http://schemas.microsoft.com/office/drawing/2014/main" id="{6426BB7A-ECF8-4CD9-866B-2A0A2DA3F472}"/>
              </a:ext>
            </a:extLst>
          </p:cNvPr>
          <p:cNvGraphicFramePr/>
          <p:nvPr>
            <p:extLst>
              <p:ext uri="{D42A27DB-BD31-4B8C-83A1-F6EECF244321}">
                <p14:modId xmlns:p14="http://schemas.microsoft.com/office/powerpoint/2010/main" val="3861210365"/>
              </p:ext>
            </p:extLst>
          </p:nvPr>
        </p:nvGraphicFramePr>
        <p:xfrm>
          <a:off x="-122830" y="1657117"/>
          <a:ext cx="12302126" cy="34471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a:extLst>
              <a:ext uri="{FF2B5EF4-FFF2-40B4-BE49-F238E27FC236}">
                <a16:creationId xmlns:a16="http://schemas.microsoft.com/office/drawing/2014/main" id="{5CDC0F8B-09F5-4691-982B-16B1F97FF61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4173959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graphicFrame>
        <p:nvGraphicFramePr>
          <p:cNvPr id="7" name="Diagrama 6">
            <a:extLst>
              <a:ext uri="{FF2B5EF4-FFF2-40B4-BE49-F238E27FC236}">
                <a16:creationId xmlns:a16="http://schemas.microsoft.com/office/drawing/2014/main" id="{D465F2B8-8E31-4C1D-91FF-B3FFFB9CBCC1}"/>
              </a:ext>
            </a:extLst>
          </p:cNvPr>
          <p:cNvGraphicFramePr/>
          <p:nvPr>
            <p:extLst/>
          </p:nvPr>
        </p:nvGraphicFramePr>
        <p:xfrm>
          <a:off x="314325" y="1318529"/>
          <a:ext cx="11563350" cy="24063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Diagrama 15">
            <a:extLst>
              <a:ext uri="{FF2B5EF4-FFF2-40B4-BE49-F238E27FC236}">
                <a16:creationId xmlns:a16="http://schemas.microsoft.com/office/drawing/2014/main" id="{AF24E24B-C6DB-453B-A36E-3AB133569BF7}"/>
              </a:ext>
            </a:extLst>
          </p:cNvPr>
          <p:cNvGraphicFramePr/>
          <p:nvPr>
            <p:extLst/>
          </p:nvPr>
        </p:nvGraphicFramePr>
        <p:xfrm>
          <a:off x="2733674" y="5096048"/>
          <a:ext cx="7762876" cy="125685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0" name="Diagrama 19">
            <a:extLst>
              <a:ext uri="{FF2B5EF4-FFF2-40B4-BE49-F238E27FC236}">
                <a16:creationId xmlns:a16="http://schemas.microsoft.com/office/drawing/2014/main" id="{6B2F399A-5E46-474E-8BDE-D2FC616D3DB1}"/>
              </a:ext>
            </a:extLst>
          </p:cNvPr>
          <p:cNvGraphicFramePr/>
          <p:nvPr>
            <p:extLst/>
          </p:nvPr>
        </p:nvGraphicFramePr>
        <p:xfrm>
          <a:off x="1358180" y="3762795"/>
          <a:ext cx="10821119" cy="142419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2" name="Flecha: a la derecha 21">
            <a:extLst>
              <a:ext uri="{FF2B5EF4-FFF2-40B4-BE49-F238E27FC236}">
                <a16:creationId xmlns:a16="http://schemas.microsoft.com/office/drawing/2014/main" id="{C17077FF-FE3D-40D2-8BAA-2031A4CF2716}"/>
              </a:ext>
            </a:extLst>
          </p:cNvPr>
          <p:cNvSpPr/>
          <p:nvPr/>
        </p:nvSpPr>
        <p:spPr>
          <a:xfrm>
            <a:off x="234950" y="5356912"/>
            <a:ext cx="1914525" cy="735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CuadroTexto 22">
            <a:extLst>
              <a:ext uri="{FF2B5EF4-FFF2-40B4-BE49-F238E27FC236}">
                <a16:creationId xmlns:a16="http://schemas.microsoft.com/office/drawing/2014/main" id="{FD116A3A-1BF0-4812-9C4A-EBAAE4A29DE1}"/>
              </a:ext>
            </a:extLst>
          </p:cNvPr>
          <p:cNvSpPr txBox="1"/>
          <p:nvPr/>
        </p:nvSpPr>
        <p:spPr>
          <a:xfrm>
            <a:off x="234950" y="5554699"/>
            <a:ext cx="1396999" cy="369332"/>
          </a:xfrm>
          <a:prstGeom prst="rect">
            <a:avLst/>
          </a:prstGeom>
          <a:gradFill>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p:spPr>
        <p:txBody>
          <a:bodyPr wrap="square" rtlCol="0">
            <a:spAutoFit/>
          </a:bodyPr>
          <a:lstStyle/>
          <a:p>
            <a:r>
              <a:rPr lang="es-CO" dirty="0"/>
              <a:t>Actividades</a:t>
            </a:r>
          </a:p>
        </p:txBody>
      </p:sp>
      <p:sp>
        <p:nvSpPr>
          <p:cNvPr id="15" name="CuadroTexto 14">
            <a:extLst>
              <a:ext uri="{FF2B5EF4-FFF2-40B4-BE49-F238E27FC236}">
                <a16:creationId xmlns:a16="http://schemas.microsoft.com/office/drawing/2014/main" id="{E4C4ED8B-47A1-4A73-B7C1-3BA05459A909}"/>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296982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graphicFrame>
        <p:nvGraphicFramePr>
          <p:cNvPr id="7" name="Diagrama 6">
            <a:extLst>
              <a:ext uri="{FF2B5EF4-FFF2-40B4-BE49-F238E27FC236}">
                <a16:creationId xmlns:a16="http://schemas.microsoft.com/office/drawing/2014/main" id="{D465F2B8-8E31-4C1D-91FF-B3FFFB9CBCC1}"/>
              </a:ext>
            </a:extLst>
          </p:cNvPr>
          <p:cNvGraphicFramePr/>
          <p:nvPr>
            <p:extLst/>
          </p:nvPr>
        </p:nvGraphicFramePr>
        <p:xfrm>
          <a:off x="381000" y="1366619"/>
          <a:ext cx="11433174" cy="24814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a 7">
            <a:extLst>
              <a:ext uri="{FF2B5EF4-FFF2-40B4-BE49-F238E27FC236}">
                <a16:creationId xmlns:a16="http://schemas.microsoft.com/office/drawing/2014/main" id="{B98AC3FC-67FC-42A5-9C7D-F41073A9A281}"/>
              </a:ext>
            </a:extLst>
          </p:cNvPr>
          <p:cNvGraphicFramePr/>
          <p:nvPr>
            <p:extLst/>
          </p:nvPr>
        </p:nvGraphicFramePr>
        <p:xfrm>
          <a:off x="758826" y="3987800"/>
          <a:ext cx="11433174" cy="15299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Flecha: a la derecha 9">
            <a:extLst>
              <a:ext uri="{FF2B5EF4-FFF2-40B4-BE49-F238E27FC236}">
                <a16:creationId xmlns:a16="http://schemas.microsoft.com/office/drawing/2014/main" id="{81AD331F-F5BF-4123-86CC-BA15BC872931}"/>
              </a:ext>
            </a:extLst>
          </p:cNvPr>
          <p:cNvSpPr/>
          <p:nvPr/>
        </p:nvSpPr>
        <p:spPr>
          <a:xfrm>
            <a:off x="914399" y="5665676"/>
            <a:ext cx="1914525" cy="735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BBACB25A-376E-4950-A855-1550FC00859D}"/>
              </a:ext>
            </a:extLst>
          </p:cNvPr>
          <p:cNvSpPr txBox="1"/>
          <p:nvPr/>
        </p:nvSpPr>
        <p:spPr>
          <a:xfrm>
            <a:off x="1077911" y="5844434"/>
            <a:ext cx="1396999" cy="369332"/>
          </a:xfrm>
          <a:prstGeom prst="rect">
            <a:avLst/>
          </a:prstGeom>
          <a:gradFill>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p:spPr>
        <p:txBody>
          <a:bodyPr wrap="square" rtlCol="0">
            <a:spAutoFit/>
          </a:bodyPr>
          <a:lstStyle/>
          <a:p>
            <a:r>
              <a:rPr lang="es-CO" dirty="0"/>
              <a:t>Actividades</a:t>
            </a:r>
          </a:p>
        </p:txBody>
      </p:sp>
      <p:sp>
        <p:nvSpPr>
          <p:cNvPr id="15" name="CuadroTexto 14">
            <a:extLst>
              <a:ext uri="{FF2B5EF4-FFF2-40B4-BE49-F238E27FC236}">
                <a16:creationId xmlns:a16="http://schemas.microsoft.com/office/drawing/2014/main" id="{B15183AD-4841-4D95-9B47-8FAA3E29CFF6}"/>
              </a:ext>
            </a:extLst>
          </p:cNvPr>
          <p:cNvSpPr txBox="1"/>
          <p:nvPr/>
        </p:nvSpPr>
        <p:spPr>
          <a:xfrm>
            <a:off x="3086100" y="5665676"/>
            <a:ext cx="5162550" cy="646331"/>
          </a:xfrm>
          <a:prstGeom prst="rect">
            <a:avLst/>
          </a:prstGeom>
          <a:noFill/>
        </p:spPr>
        <p:txBody>
          <a:bodyPr wrap="square" rtlCol="0">
            <a:spAutoFit/>
          </a:bodyPr>
          <a:lstStyle/>
          <a:p>
            <a:r>
              <a:rPr lang="es-CO" dirty="0"/>
              <a:t>Identificación del Inventario 	</a:t>
            </a:r>
            <a:r>
              <a:rPr lang="es-CO" dirty="0">
                <a:solidFill>
                  <a:schemeClr val="accent1">
                    <a:lumMod val="75000"/>
                  </a:schemeClr>
                </a:solidFill>
              </a:rPr>
              <a:t>Gerencia Técnica</a:t>
            </a:r>
          </a:p>
          <a:p>
            <a:r>
              <a:rPr lang="es-CO" dirty="0">
                <a:solidFill>
                  <a:schemeClr val="accent1">
                    <a:lumMod val="75000"/>
                  </a:schemeClr>
                </a:solidFill>
              </a:rPr>
              <a:t>			Vic. Bienes Muebles e Inmuebles</a:t>
            </a:r>
          </a:p>
        </p:txBody>
      </p:sp>
      <p:sp>
        <p:nvSpPr>
          <p:cNvPr id="16" name="CuadroTexto 15">
            <a:extLst>
              <a:ext uri="{FF2B5EF4-FFF2-40B4-BE49-F238E27FC236}">
                <a16:creationId xmlns:a16="http://schemas.microsoft.com/office/drawing/2014/main" id="{620E2749-8382-48FB-988B-1E2247BC5D52}"/>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2052482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graphicFrame>
        <p:nvGraphicFramePr>
          <p:cNvPr id="7" name="Diagrama 6">
            <a:extLst>
              <a:ext uri="{FF2B5EF4-FFF2-40B4-BE49-F238E27FC236}">
                <a16:creationId xmlns:a16="http://schemas.microsoft.com/office/drawing/2014/main" id="{D465F2B8-8E31-4C1D-91FF-B3FFFB9CBCC1}"/>
              </a:ext>
            </a:extLst>
          </p:cNvPr>
          <p:cNvGraphicFramePr/>
          <p:nvPr>
            <p:extLst>
              <p:ext uri="{D42A27DB-BD31-4B8C-83A1-F6EECF244321}">
                <p14:modId xmlns:p14="http://schemas.microsoft.com/office/powerpoint/2010/main" val="139451731"/>
              </p:ext>
            </p:extLst>
          </p:nvPr>
        </p:nvGraphicFramePr>
        <p:xfrm>
          <a:off x="381000" y="1393123"/>
          <a:ext cx="11433174" cy="24814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a 7">
            <a:extLst>
              <a:ext uri="{FF2B5EF4-FFF2-40B4-BE49-F238E27FC236}">
                <a16:creationId xmlns:a16="http://schemas.microsoft.com/office/drawing/2014/main" id="{B98AC3FC-67FC-42A5-9C7D-F41073A9A281}"/>
              </a:ext>
            </a:extLst>
          </p:cNvPr>
          <p:cNvGraphicFramePr/>
          <p:nvPr>
            <p:extLst>
              <p:ext uri="{D42A27DB-BD31-4B8C-83A1-F6EECF244321}">
                <p14:modId xmlns:p14="http://schemas.microsoft.com/office/powerpoint/2010/main" val="3935554550"/>
              </p:ext>
            </p:extLst>
          </p:nvPr>
        </p:nvGraphicFramePr>
        <p:xfrm>
          <a:off x="758826" y="3987799"/>
          <a:ext cx="11433174" cy="153817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Flecha: a la derecha 9">
            <a:extLst>
              <a:ext uri="{FF2B5EF4-FFF2-40B4-BE49-F238E27FC236}">
                <a16:creationId xmlns:a16="http://schemas.microsoft.com/office/drawing/2014/main" id="{81AD331F-F5BF-4123-86CC-BA15BC872931}"/>
              </a:ext>
            </a:extLst>
          </p:cNvPr>
          <p:cNvSpPr/>
          <p:nvPr/>
        </p:nvSpPr>
        <p:spPr>
          <a:xfrm>
            <a:off x="914399" y="5665676"/>
            <a:ext cx="1914525" cy="735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BBACB25A-376E-4950-A855-1550FC00859D}"/>
              </a:ext>
            </a:extLst>
          </p:cNvPr>
          <p:cNvSpPr txBox="1"/>
          <p:nvPr/>
        </p:nvSpPr>
        <p:spPr>
          <a:xfrm>
            <a:off x="1077911" y="5844434"/>
            <a:ext cx="1396999" cy="369332"/>
          </a:xfrm>
          <a:prstGeom prst="rect">
            <a:avLst/>
          </a:prstGeom>
          <a:gradFill>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p:spPr>
        <p:txBody>
          <a:bodyPr wrap="square" rtlCol="0">
            <a:spAutoFit/>
          </a:bodyPr>
          <a:lstStyle/>
          <a:p>
            <a:r>
              <a:rPr lang="es-CO" dirty="0"/>
              <a:t>Actividades</a:t>
            </a:r>
          </a:p>
        </p:txBody>
      </p:sp>
      <p:sp>
        <p:nvSpPr>
          <p:cNvPr id="15" name="CuadroTexto 14">
            <a:extLst>
              <a:ext uri="{FF2B5EF4-FFF2-40B4-BE49-F238E27FC236}">
                <a16:creationId xmlns:a16="http://schemas.microsoft.com/office/drawing/2014/main" id="{B15183AD-4841-4D95-9B47-8FAA3E29CFF6}"/>
              </a:ext>
            </a:extLst>
          </p:cNvPr>
          <p:cNvSpPr txBox="1"/>
          <p:nvPr/>
        </p:nvSpPr>
        <p:spPr>
          <a:xfrm>
            <a:off x="2992436" y="5561529"/>
            <a:ext cx="8952782" cy="923330"/>
          </a:xfrm>
          <a:prstGeom prst="rect">
            <a:avLst/>
          </a:prstGeom>
          <a:noFill/>
        </p:spPr>
        <p:txBody>
          <a:bodyPr wrap="square" rtlCol="0">
            <a:spAutoFit/>
          </a:bodyPr>
          <a:lstStyle/>
          <a:p>
            <a:r>
              <a:rPr lang="es-CO" dirty="0"/>
              <a:t>Requerir a la Fiscalía General de la Nación.</a:t>
            </a:r>
          </a:p>
          <a:p>
            <a:r>
              <a:rPr lang="es-CO" dirty="0"/>
              <a:t>Solicitar sesión especial CNE – Reconformación Presupuesto (Vic. Financiera – Vic. Jurídica)</a:t>
            </a:r>
          </a:p>
          <a:p>
            <a:r>
              <a:rPr lang="es-CO" dirty="0"/>
              <a:t>Marca Especial Sistemas de información SAE – OGI – Planeación</a:t>
            </a:r>
          </a:p>
        </p:txBody>
      </p:sp>
      <p:sp>
        <p:nvSpPr>
          <p:cNvPr id="16" name="CuadroTexto 15">
            <a:extLst>
              <a:ext uri="{FF2B5EF4-FFF2-40B4-BE49-F238E27FC236}">
                <a16:creationId xmlns:a16="http://schemas.microsoft.com/office/drawing/2014/main" id="{5D3064AB-6178-4166-8602-0817A5C3585F}"/>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4064307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DE1A6E2-9E46-486F-95E3-8EC35F558A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Rectangle 4">
            <a:extLst>
              <a:ext uri="{FF2B5EF4-FFF2-40B4-BE49-F238E27FC236}">
                <a16:creationId xmlns:a16="http://schemas.microsoft.com/office/drawing/2014/main" id="{0C9A43E8-F1C0-4489-B8F3-1979B42D15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grpSp>
        <p:nvGrpSpPr>
          <p:cNvPr id="12" name="Grupo 11">
            <a:extLst>
              <a:ext uri="{FF2B5EF4-FFF2-40B4-BE49-F238E27FC236}">
                <a16:creationId xmlns:a16="http://schemas.microsoft.com/office/drawing/2014/main" id="{688C8EBC-5FE8-4EDB-8F02-819DBECF3CCE}"/>
              </a:ext>
            </a:extLst>
          </p:cNvPr>
          <p:cNvGrpSpPr/>
          <p:nvPr/>
        </p:nvGrpSpPr>
        <p:grpSpPr>
          <a:xfrm>
            <a:off x="234950" y="210819"/>
            <a:ext cx="11842031" cy="914597"/>
            <a:chOff x="0" y="0"/>
            <a:chExt cx="7303135" cy="745490"/>
          </a:xfrm>
        </p:grpSpPr>
        <p:pic>
          <p:nvPicPr>
            <p:cNvPr id="13" name="Imagen 12">
              <a:extLst>
                <a:ext uri="{FF2B5EF4-FFF2-40B4-BE49-F238E27FC236}">
                  <a16:creationId xmlns:a16="http://schemas.microsoft.com/office/drawing/2014/main" id="{FD38B887-D345-4060-82AC-441A1F31B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C4883A13-BB62-4BD3-AA8E-1FE60600B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3" name="Rectangle 5">
            <a:extLst>
              <a:ext uri="{FF2B5EF4-FFF2-40B4-BE49-F238E27FC236}">
                <a16:creationId xmlns:a16="http://schemas.microsoft.com/office/drawing/2014/main" id="{17247E46-99DF-43B3-8F74-E94587D5F562}"/>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 pos="5940425"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00338" algn="ctr"/>
                <a:tab pos="5400675" algn="r"/>
                <a:tab pos="5940425" algn="r"/>
              </a:tabLst>
            </a:pPr>
            <a:r>
              <a:rPr kumimoji="0" lang="es-ES" altLang="es-CO" sz="1200" b="0" i="0" u="none" strike="noStrike" cap="none" normalizeH="0" baseline="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kumimoji="0" lang="es-ES" altLang="es-CO" sz="1800" b="0" i="0" u="none" strike="noStrike" cap="none" normalizeH="0" baseline="0">
              <a:ln>
                <a:noFill/>
              </a:ln>
              <a:solidFill>
                <a:schemeClr val="tx1"/>
              </a:solidFill>
              <a:effectLst/>
              <a:latin typeface="Arial" panose="020B0604020202020204" pitchFamily="34" charset="0"/>
            </a:endParaRPr>
          </a:p>
        </p:txBody>
      </p:sp>
      <p:graphicFrame>
        <p:nvGraphicFramePr>
          <p:cNvPr id="7" name="Diagrama 6">
            <a:extLst>
              <a:ext uri="{FF2B5EF4-FFF2-40B4-BE49-F238E27FC236}">
                <a16:creationId xmlns:a16="http://schemas.microsoft.com/office/drawing/2014/main" id="{D465F2B8-8E31-4C1D-91FF-B3FFFB9CBCC1}"/>
              </a:ext>
            </a:extLst>
          </p:cNvPr>
          <p:cNvGraphicFramePr/>
          <p:nvPr>
            <p:extLst/>
          </p:nvPr>
        </p:nvGraphicFramePr>
        <p:xfrm>
          <a:off x="381000" y="1366619"/>
          <a:ext cx="11433174" cy="24814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a 7">
            <a:extLst>
              <a:ext uri="{FF2B5EF4-FFF2-40B4-BE49-F238E27FC236}">
                <a16:creationId xmlns:a16="http://schemas.microsoft.com/office/drawing/2014/main" id="{B98AC3FC-67FC-42A5-9C7D-F41073A9A281}"/>
              </a:ext>
            </a:extLst>
          </p:cNvPr>
          <p:cNvGraphicFramePr/>
          <p:nvPr>
            <p:extLst/>
          </p:nvPr>
        </p:nvGraphicFramePr>
        <p:xfrm>
          <a:off x="758826" y="3987799"/>
          <a:ext cx="11433174" cy="153817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Flecha: a la derecha 9">
            <a:extLst>
              <a:ext uri="{FF2B5EF4-FFF2-40B4-BE49-F238E27FC236}">
                <a16:creationId xmlns:a16="http://schemas.microsoft.com/office/drawing/2014/main" id="{81AD331F-F5BF-4123-86CC-BA15BC872931}"/>
              </a:ext>
            </a:extLst>
          </p:cNvPr>
          <p:cNvSpPr/>
          <p:nvPr/>
        </p:nvSpPr>
        <p:spPr>
          <a:xfrm>
            <a:off x="914399" y="5665676"/>
            <a:ext cx="1914525" cy="735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BBACB25A-376E-4950-A855-1550FC00859D}"/>
              </a:ext>
            </a:extLst>
          </p:cNvPr>
          <p:cNvSpPr txBox="1"/>
          <p:nvPr/>
        </p:nvSpPr>
        <p:spPr>
          <a:xfrm>
            <a:off x="1077911" y="5844434"/>
            <a:ext cx="1396999" cy="369332"/>
          </a:xfrm>
          <a:prstGeom prst="rect">
            <a:avLst/>
          </a:prstGeom>
          <a:gradFill>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p:spPr>
        <p:txBody>
          <a:bodyPr wrap="square" rtlCol="0">
            <a:spAutoFit/>
          </a:bodyPr>
          <a:lstStyle/>
          <a:p>
            <a:r>
              <a:rPr lang="es-CO" dirty="0"/>
              <a:t>Operatividad</a:t>
            </a:r>
          </a:p>
        </p:txBody>
      </p:sp>
      <p:sp>
        <p:nvSpPr>
          <p:cNvPr id="15" name="CuadroTexto 14">
            <a:extLst>
              <a:ext uri="{FF2B5EF4-FFF2-40B4-BE49-F238E27FC236}">
                <a16:creationId xmlns:a16="http://schemas.microsoft.com/office/drawing/2014/main" id="{B15183AD-4841-4D95-9B47-8FAA3E29CFF6}"/>
              </a:ext>
            </a:extLst>
          </p:cNvPr>
          <p:cNvSpPr txBox="1"/>
          <p:nvPr/>
        </p:nvSpPr>
        <p:spPr>
          <a:xfrm>
            <a:off x="3124199" y="5665676"/>
            <a:ext cx="8952782" cy="923330"/>
          </a:xfrm>
          <a:prstGeom prst="rect">
            <a:avLst/>
          </a:prstGeom>
          <a:noFill/>
        </p:spPr>
        <p:txBody>
          <a:bodyPr wrap="square" rtlCol="0">
            <a:spAutoFit/>
          </a:bodyPr>
          <a:lstStyle/>
          <a:p>
            <a:r>
              <a:rPr lang="es-CO" dirty="0"/>
              <a:t>Administrativo - Entrega de listado a la ANT – ANR por parte de la SAE (Tiempos)</a:t>
            </a:r>
          </a:p>
          <a:p>
            <a:r>
              <a:rPr lang="es-CO" dirty="0"/>
              <a:t>Definir el Saneamiento (Físico, jurídico y administrativo) como, cuando y quien lo realiza.</a:t>
            </a:r>
          </a:p>
          <a:p>
            <a:r>
              <a:rPr lang="es-CO" dirty="0"/>
              <a:t>Identificar los Recursos económicos para Desalojos.</a:t>
            </a:r>
          </a:p>
        </p:txBody>
      </p:sp>
      <p:sp>
        <p:nvSpPr>
          <p:cNvPr id="16" name="Cerrar corchete 15">
            <a:extLst>
              <a:ext uri="{FF2B5EF4-FFF2-40B4-BE49-F238E27FC236}">
                <a16:creationId xmlns:a16="http://schemas.microsoft.com/office/drawing/2014/main" id="{6DD27385-191B-4033-924C-EBDF31368FF0}"/>
              </a:ext>
            </a:extLst>
          </p:cNvPr>
          <p:cNvSpPr/>
          <p:nvPr/>
        </p:nvSpPr>
        <p:spPr>
          <a:xfrm>
            <a:off x="9915525" y="2027237"/>
            <a:ext cx="381000" cy="1228725"/>
          </a:xfrm>
          <a:prstGeom prst="rightBracket">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7" name="CuadroTexto 16">
            <a:extLst>
              <a:ext uri="{FF2B5EF4-FFF2-40B4-BE49-F238E27FC236}">
                <a16:creationId xmlns:a16="http://schemas.microsoft.com/office/drawing/2014/main" id="{88854086-39E6-4D1B-9503-9F86AC8E3228}"/>
              </a:ext>
            </a:extLst>
          </p:cNvPr>
          <p:cNvSpPr txBox="1"/>
          <p:nvPr/>
        </p:nvSpPr>
        <p:spPr>
          <a:xfrm>
            <a:off x="10370986" y="2281682"/>
            <a:ext cx="1709888" cy="738664"/>
          </a:xfrm>
          <a:prstGeom prst="rect">
            <a:avLst/>
          </a:prstGeom>
          <a:noFill/>
        </p:spPr>
        <p:txBody>
          <a:bodyPr wrap="square" rtlCol="0">
            <a:spAutoFit/>
          </a:bodyPr>
          <a:lstStyle/>
          <a:p>
            <a:r>
              <a:rPr lang="es-CO" sz="1400" dirty="0"/>
              <a:t>Observaciones de Inconstitucionalidad	</a:t>
            </a:r>
          </a:p>
        </p:txBody>
      </p:sp>
      <p:sp>
        <p:nvSpPr>
          <p:cNvPr id="18" name="CuadroTexto 17">
            <a:extLst>
              <a:ext uri="{FF2B5EF4-FFF2-40B4-BE49-F238E27FC236}">
                <a16:creationId xmlns:a16="http://schemas.microsoft.com/office/drawing/2014/main" id="{D93D712C-ED7F-4F38-B75A-3A329D68910A}"/>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2093053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F3720BA9-D7ED-4B80-97AC-498389875416}"/>
              </a:ext>
            </a:extLst>
          </p:cNvPr>
          <p:cNvGrpSpPr/>
          <p:nvPr/>
        </p:nvGrpSpPr>
        <p:grpSpPr>
          <a:xfrm>
            <a:off x="0" y="6520419"/>
            <a:ext cx="12179299" cy="337581"/>
            <a:chOff x="0" y="6520419"/>
            <a:chExt cx="12179299" cy="337581"/>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endParaRPr lang="es-ES" sz="1400" dirty="0">
                <a:solidFill>
                  <a:srgbClr val="A9A8A9"/>
                </a:solidFill>
                <a:latin typeface="Lato Regular"/>
                <a:cs typeface="Lato Regular"/>
              </a:endParaRPr>
            </a:p>
          </p:txBody>
        </p:sp>
      </p:grpSp>
      <p:pic>
        <p:nvPicPr>
          <p:cNvPr id="11" name="Imagen 10">
            <a:extLst>
              <a:ext uri="{FF2B5EF4-FFF2-40B4-BE49-F238E27FC236}">
                <a16:creationId xmlns:a16="http://schemas.microsoft.com/office/drawing/2014/main" id="{8ACE1AF1-E47B-45C4-8C3B-676FC2206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11">
            <a:extLst>
              <a:ext uri="{FF2B5EF4-FFF2-40B4-BE49-F238E27FC236}">
                <a16:creationId xmlns:a16="http://schemas.microsoft.com/office/drawing/2014/main" id="{0EE49B8A-709D-417C-B97D-08BA016FAD56}"/>
              </a:ext>
            </a:extLst>
          </p:cNvPr>
          <p:cNvPicPr/>
          <p:nvPr/>
        </p:nvPicPr>
        <p:blipFill>
          <a:blip r:embed="rId3">
            <a:extLst>
              <a:ext uri="{28A0092B-C50C-407E-A947-70E740481C1C}">
                <a14:useLocalDpi xmlns:a14="http://schemas.microsoft.com/office/drawing/2010/main" val="0"/>
              </a:ext>
            </a:extLst>
          </a:blip>
          <a:stretch>
            <a:fillRect/>
          </a:stretch>
        </p:blipFill>
        <p:spPr>
          <a:xfrm>
            <a:off x="7846806" y="285349"/>
            <a:ext cx="4150360" cy="713105"/>
          </a:xfrm>
          <a:prstGeom prst="rect">
            <a:avLst/>
          </a:prstGeom>
        </p:spPr>
      </p:pic>
      <p:sp>
        <p:nvSpPr>
          <p:cNvPr id="7" name="Rectangle 2">
            <a:extLst>
              <a:ext uri="{FF2B5EF4-FFF2-40B4-BE49-F238E27FC236}">
                <a16:creationId xmlns:a16="http://schemas.microsoft.com/office/drawing/2014/main" id="{F7B3CD6F-D149-4891-A5BB-71AB775D4EC6}"/>
              </a:ext>
            </a:extLst>
          </p:cNvPr>
          <p:cNvSpPr>
            <a:spLocks noChangeArrowheads="1"/>
          </p:cNvSpPr>
          <p:nvPr/>
        </p:nvSpPr>
        <p:spPr bwMode="auto">
          <a:xfrm>
            <a:off x="3030538" y="210087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5" name="Rectángulo 4">
            <a:extLst>
              <a:ext uri="{FF2B5EF4-FFF2-40B4-BE49-F238E27FC236}">
                <a16:creationId xmlns:a16="http://schemas.microsoft.com/office/drawing/2014/main" id="{542A7A2F-8ACC-4A64-8428-91AB6CFE5BEA}"/>
              </a:ext>
            </a:extLst>
          </p:cNvPr>
          <p:cNvSpPr/>
          <p:nvPr/>
        </p:nvSpPr>
        <p:spPr>
          <a:xfrm>
            <a:off x="715108" y="2100873"/>
            <a:ext cx="10761784" cy="1569660"/>
          </a:xfrm>
          <a:prstGeom prst="rect">
            <a:avLst/>
          </a:prstGeom>
        </p:spPr>
        <p:txBody>
          <a:bodyPr wrap="square">
            <a:spAutoFit/>
          </a:bodyPr>
          <a:lstStyle/>
          <a:p>
            <a:pPr marL="64770" algn="ctr">
              <a:spcAft>
                <a:spcPts val="0"/>
              </a:spcAft>
            </a:pPr>
            <a:endParaRPr lang="es-CO" sz="3200"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endParaRPr>
          </a:p>
          <a:p>
            <a:pPr marL="64770" algn="ctr">
              <a:spcAft>
                <a:spcPts val="0"/>
              </a:spcAft>
            </a:pPr>
            <a:endParaRPr lang="es-CO" sz="3200"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endParaRPr>
          </a:p>
          <a:p>
            <a:pPr marL="64770" algn="ctr">
              <a:spcAft>
                <a:spcPts val="0"/>
              </a:spcAft>
            </a:pPr>
            <a:r>
              <a:rPr lang="es-CO" sz="3200" b="1" kern="0" dirty="0">
                <a:ln w="0"/>
                <a:effectLst>
                  <a:outerShdw blurRad="38100" dist="19050" dir="2700000" algn="tl" rotWithShape="0">
                    <a:schemeClr val="dk1">
                      <a:alpha val="40000"/>
                    </a:schemeClr>
                  </a:outerShdw>
                </a:effectLst>
                <a:latin typeface="Arial Narrow" panose="020B0606020202030204" pitchFamily="34" charset="0"/>
                <a:ea typeface="Georgia" panose="02040502050405020303" pitchFamily="18" charset="0"/>
                <a:cs typeface="Arial" panose="020B0604020202020204" pitchFamily="34" charset="0"/>
              </a:rPr>
              <a:t>ARTÍCULOS DE  IMPACTO INDIRECTO</a:t>
            </a:r>
            <a:endParaRPr lang="es-CO" sz="3600" b="1" i="1" kern="0" dirty="0">
              <a:ln w="0"/>
              <a:effectLst>
                <a:outerShdw blurRad="38100" dist="19050" dir="2700000" algn="tl" rotWithShape="0">
                  <a:schemeClr val="dk1">
                    <a:alpha val="40000"/>
                  </a:schemeClr>
                </a:outerShdw>
              </a:effectLst>
              <a:latin typeface="Georgia" panose="02040502050405020303" pitchFamily="18" charset="0"/>
              <a:ea typeface="Georgia" panose="02040502050405020303" pitchFamily="18" charset="0"/>
              <a:cs typeface="Georgia" panose="02040502050405020303" pitchFamily="18" charset="0"/>
            </a:endParaRPr>
          </a:p>
        </p:txBody>
      </p:sp>
      <p:sp>
        <p:nvSpPr>
          <p:cNvPr id="9" name="CuadroTexto 8">
            <a:extLst>
              <a:ext uri="{FF2B5EF4-FFF2-40B4-BE49-F238E27FC236}">
                <a16:creationId xmlns:a16="http://schemas.microsoft.com/office/drawing/2014/main" id="{3BA4AAAB-FB5E-42E0-8066-73F262AA80E3}"/>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231388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44E0626-7528-491E-B645-3C79A82B7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a:extLst>
              <a:ext uri="{FF2B5EF4-FFF2-40B4-BE49-F238E27FC236}">
                <a16:creationId xmlns:a16="http://schemas.microsoft.com/office/drawing/2014/main" id="{611821EC-5507-4A7E-B8E4-EA2AE8D35049}"/>
              </a:ext>
            </a:extLst>
          </p:cNvPr>
          <p:cNvPicPr/>
          <p:nvPr/>
        </p:nvPicPr>
        <p:blipFill>
          <a:blip r:embed="rId3">
            <a:extLst>
              <a:ext uri="{28A0092B-C50C-407E-A947-70E740481C1C}">
                <a14:useLocalDpi xmlns:a14="http://schemas.microsoft.com/office/drawing/2010/main" val="0"/>
              </a:ext>
            </a:extLst>
          </a:blip>
          <a:stretch>
            <a:fillRect/>
          </a:stretch>
        </p:blipFill>
        <p:spPr>
          <a:xfrm>
            <a:off x="7846806" y="285349"/>
            <a:ext cx="4150360" cy="713105"/>
          </a:xfrm>
          <a:prstGeom prst="rect">
            <a:avLst/>
          </a:prstGeom>
        </p:spPr>
      </p:pic>
      <p:grpSp>
        <p:nvGrpSpPr>
          <p:cNvPr id="6" name="Grupo 5">
            <a:extLst>
              <a:ext uri="{FF2B5EF4-FFF2-40B4-BE49-F238E27FC236}">
                <a16:creationId xmlns:a16="http://schemas.microsoft.com/office/drawing/2014/main" id="{6D34680E-84FE-46A6-9F9A-05AA5DE01A3C}"/>
              </a:ext>
            </a:extLst>
          </p:cNvPr>
          <p:cNvGrpSpPr/>
          <p:nvPr/>
        </p:nvGrpSpPr>
        <p:grpSpPr>
          <a:xfrm>
            <a:off x="0" y="6520419"/>
            <a:ext cx="12179299" cy="337581"/>
            <a:chOff x="0" y="6520419"/>
            <a:chExt cx="12179299" cy="337581"/>
          </a:xfrm>
        </p:grpSpPr>
        <p:sp>
          <p:nvSpPr>
            <p:cNvPr id="7" name="Rectángulo 6">
              <a:extLst>
                <a:ext uri="{FF2B5EF4-FFF2-40B4-BE49-F238E27FC236}">
                  <a16:creationId xmlns:a16="http://schemas.microsoft.com/office/drawing/2014/main" id="{C5D1EBF1-E21D-4351-918B-3575699CF53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4470FD3F-C538-4D73-ACAC-FAAF5582265C}"/>
                </a:ext>
              </a:extLst>
            </p:cNvPr>
            <p:cNvSpPr txBox="1"/>
            <p:nvPr/>
          </p:nvSpPr>
          <p:spPr>
            <a:xfrm>
              <a:off x="8448674" y="6520419"/>
              <a:ext cx="3365500" cy="307777"/>
            </a:xfrm>
            <a:prstGeom prst="rect">
              <a:avLst/>
            </a:prstGeom>
            <a:noFill/>
          </p:spPr>
          <p:txBody>
            <a:bodyPr wrap="square" rtlCol="0">
              <a:spAutoFit/>
            </a:bodyPr>
            <a:lstStyle/>
            <a:p>
              <a:pPr algn="r"/>
              <a:endParaRPr lang="es-ES" sz="1400" dirty="0">
                <a:solidFill>
                  <a:srgbClr val="A9A8A9"/>
                </a:solidFill>
                <a:latin typeface="Lato Regular"/>
                <a:cs typeface="Lato Regular"/>
              </a:endParaRPr>
            </a:p>
          </p:txBody>
        </p:sp>
      </p:grpSp>
      <p:graphicFrame>
        <p:nvGraphicFramePr>
          <p:cNvPr id="10" name="Diagrama 9">
            <a:extLst>
              <a:ext uri="{FF2B5EF4-FFF2-40B4-BE49-F238E27FC236}">
                <a16:creationId xmlns:a16="http://schemas.microsoft.com/office/drawing/2014/main" id="{B053612B-899B-484B-BE4E-AD264C3A61A7}"/>
              </a:ext>
            </a:extLst>
          </p:cNvPr>
          <p:cNvGraphicFramePr/>
          <p:nvPr>
            <p:extLst/>
          </p:nvPr>
        </p:nvGraphicFramePr>
        <p:xfrm>
          <a:off x="-1136776" y="1111792"/>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Diagrama 15">
            <a:extLst>
              <a:ext uri="{FF2B5EF4-FFF2-40B4-BE49-F238E27FC236}">
                <a16:creationId xmlns:a16="http://schemas.microsoft.com/office/drawing/2014/main" id="{C364C013-7400-4A8E-95C3-04543E9C9D44}"/>
              </a:ext>
            </a:extLst>
          </p:cNvPr>
          <p:cNvGraphicFramePr/>
          <p:nvPr>
            <p:extLst>
              <p:ext uri="{D42A27DB-BD31-4B8C-83A1-F6EECF244321}">
                <p14:modId xmlns:p14="http://schemas.microsoft.com/office/powerpoint/2010/main" val="2023838252"/>
              </p:ext>
            </p:extLst>
          </p:nvPr>
        </p:nvGraphicFramePr>
        <p:xfrm>
          <a:off x="5268910" y="1437722"/>
          <a:ext cx="6545264" cy="491974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8" name="Imagen 17" descr="Imagen que contiene exterior, monitor&#10;&#10;Descripción generada con confianza alta">
            <a:extLst>
              <a:ext uri="{FF2B5EF4-FFF2-40B4-BE49-F238E27FC236}">
                <a16:creationId xmlns:a16="http://schemas.microsoft.com/office/drawing/2014/main" id="{10CFEB69-8A1D-447B-A1AD-2E7536BF1B6A}"/>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5940041" y="1966674"/>
            <a:ext cx="1734735" cy="1769135"/>
          </a:xfrm>
          <a:prstGeom prst="rect">
            <a:avLst/>
          </a:prstGeom>
        </p:spPr>
      </p:pic>
      <p:sp>
        <p:nvSpPr>
          <p:cNvPr id="19" name="Rectángulo 18">
            <a:extLst>
              <a:ext uri="{FF2B5EF4-FFF2-40B4-BE49-F238E27FC236}">
                <a16:creationId xmlns:a16="http://schemas.microsoft.com/office/drawing/2014/main" id="{2CB596FC-74D9-4F8A-98EA-EBC6E7135970}"/>
              </a:ext>
            </a:extLst>
          </p:cNvPr>
          <p:cNvSpPr/>
          <p:nvPr/>
        </p:nvSpPr>
        <p:spPr>
          <a:xfrm>
            <a:off x="5064004" y="3704611"/>
            <a:ext cx="2673157" cy="11786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sz="1400" b="1" dirty="0">
                <a:effectLst>
                  <a:outerShdw blurRad="38100" dist="38100" dir="2700000" algn="tl">
                    <a:srgbClr val="000000">
                      <a:alpha val="43137"/>
                    </a:srgbClr>
                  </a:outerShdw>
                </a:effectLst>
                <a:latin typeface="Arial Narrow" panose="020B0606020202030204" pitchFamily="34" charset="0"/>
              </a:rPr>
              <a:t>SUBSECCIÓN 2: LEGALIDAD Y SEGURIDAD JURÍDICA DE LA PROPIEDAD</a:t>
            </a:r>
          </a:p>
        </p:txBody>
      </p:sp>
      <p:sp>
        <p:nvSpPr>
          <p:cNvPr id="26" name="Cerrar llave 25">
            <a:extLst>
              <a:ext uri="{FF2B5EF4-FFF2-40B4-BE49-F238E27FC236}">
                <a16:creationId xmlns:a16="http://schemas.microsoft.com/office/drawing/2014/main" id="{0B7F9D15-DAC5-426E-8C36-03D146F51F29}"/>
              </a:ext>
            </a:extLst>
          </p:cNvPr>
          <p:cNvSpPr/>
          <p:nvPr/>
        </p:nvSpPr>
        <p:spPr>
          <a:xfrm rot="16200000">
            <a:off x="9761911" y="1180327"/>
            <a:ext cx="320149" cy="21986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7" name="Rectángulo 26">
            <a:extLst>
              <a:ext uri="{FF2B5EF4-FFF2-40B4-BE49-F238E27FC236}">
                <a16:creationId xmlns:a16="http://schemas.microsoft.com/office/drawing/2014/main" id="{C5A5142C-FAB9-478F-BA9D-F1FE9ED80E36}"/>
              </a:ext>
            </a:extLst>
          </p:cNvPr>
          <p:cNvSpPr/>
          <p:nvPr/>
        </p:nvSpPr>
        <p:spPr>
          <a:xfrm>
            <a:off x="8429819" y="1314954"/>
            <a:ext cx="2984331" cy="713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sz="1600" dirty="0">
                <a:effectLst>
                  <a:outerShdw blurRad="38100" dist="38100" dir="2700000" algn="tl">
                    <a:srgbClr val="000000">
                      <a:alpha val="43137"/>
                    </a:srgbClr>
                  </a:outerShdw>
                </a:effectLst>
                <a:latin typeface="Arial Narrow" panose="020B0606020202030204" pitchFamily="34" charset="0"/>
              </a:rPr>
              <a:t>Gerencia Técnica – Gerencia de Bienes Inmuebles</a:t>
            </a:r>
          </a:p>
        </p:txBody>
      </p:sp>
      <p:cxnSp>
        <p:nvCxnSpPr>
          <p:cNvPr id="31" name="Conector: angular 30">
            <a:extLst>
              <a:ext uri="{FF2B5EF4-FFF2-40B4-BE49-F238E27FC236}">
                <a16:creationId xmlns:a16="http://schemas.microsoft.com/office/drawing/2014/main" id="{933CE287-AD33-4C55-BC63-F41F0D11007E}"/>
              </a:ext>
            </a:extLst>
          </p:cNvPr>
          <p:cNvCxnSpPr>
            <a:cxnSpLocks/>
          </p:cNvCxnSpPr>
          <p:nvPr/>
        </p:nvCxnSpPr>
        <p:spPr>
          <a:xfrm rot="16200000" flipH="1">
            <a:off x="2195748" y="2941493"/>
            <a:ext cx="682421" cy="50191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236072D4-1D55-4FBD-BC91-4AC4801F942E}"/>
              </a:ext>
            </a:extLst>
          </p:cNvPr>
          <p:cNvSpPr/>
          <p:nvPr/>
        </p:nvSpPr>
        <p:spPr>
          <a:xfrm>
            <a:off x="1220445" y="3603138"/>
            <a:ext cx="3481538" cy="385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sz="1400" dirty="0">
                <a:effectLst>
                  <a:outerShdw blurRad="38100" dist="38100" dir="2700000" algn="tl">
                    <a:srgbClr val="000000">
                      <a:alpha val="43137"/>
                    </a:srgbClr>
                  </a:outerShdw>
                </a:effectLst>
                <a:latin typeface="Arial Narrow" panose="020B0606020202030204" pitchFamily="34" charset="0"/>
              </a:rPr>
              <a:t>IMPACTO PARA SAE: PROBABILIDAD PARA LEGALIZAR LAS OCUPACIONES</a:t>
            </a:r>
          </a:p>
        </p:txBody>
      </p:sp>
      <p:sp>
        <p:nvSpPr>
          <p:cNvPr id="9" name="Rectángulo 8">
            <a:extLst>
              <a:ext uri="{FF2B5EF4-FFF2-40B4-BE49-F238E27FC236}">
                <a16:creationId xmlns:a16="http://schemas.microsoft.com/office/drawing/2014/main" id="{124EA527-3E28-4E3D-9867-E3E3027B94C2}"/>
              </a:ext>
            </a:extLst>
          </p:cNvPr>
          <p:cNvSpPr/>
          <p:nvPr/>
        </p:nvSpPr>
        <p:spPr>
          <a:xfrm>
            <a:off x="1170525" y="4465431"/>
            <a:ext cx="2404916" cy="83571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just">
              <a:buFontTx/>
              <a:buChar char="-"/>
            </a:pPr>
            <a:r>
              <a:rPr lang="es-CO" sz="1400" dirty="0">
                <a:latin typeface="Arial Narrow" panose="020B0606020202030204" pitchFamily="34" charset="0"/>
              </a:rPr>
              <a:t>Identificación de los inmuebles sujetos a estas afectaciones.</a:t>
            </a:r>
          </a:p>
          <a:p>
            <a:pPr marL="285750" indent="-285750" algn="just">
              <a:buFontTx/>
              <a:buChar char="-"/>
            </a:pPr>
            <a:r>
              <a:rPr lang="es-CO" sz="1400" dirty="0">
                <a:latin typeface="Arial Narrow" panose="020B0606020202030204" pitchFamily="34" charset="0"/>
              </a:rPr>
              <a:t>Traza de políticas que tengan en cuenta usos agrarios y estado de conservación de áreas protegidas</a:t>
            </a:r>
          </a:p>
        </p:txBody>
      </p:sp>
      <p:sp>
        <p:nvSpPr>
          <p:cNvPr id="20" name="Llaves 19">
            <a:extLst>
              <a:ext uri="{FF2B5EF4-FFF2-40B4-BE49-F238E27FC236}">
                <a16:creationId xmlns:a16="http://schemas.microsoft.com/office/drawing/2014/main" id="{C39882D8-D0A6-48C9-830C-1D63552123E4}"/>
              </a:ext>
            </a:extLst>
          </p:cNvPr>
          <p:cNvSpPr/>
          <p:nvPr/>
        </p:nvSpPr>
        <p:spPr>
          <a:xfrm>
            <a:off x="1054657" y="4104448"/>
            <a:ext cx="3111608" cy="1452515"/>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2" name="Marco 21">
            <a:extLst>
              <a:ext uri="{FF2B5EF4-FFF2-40B4-BE49-F238E27FC236}">
                <a16:creationId xmlns:a16="http://schemas.microsoft.com/office/drawing/2014/main" id="{98EC57BE-10A0-43BD-84A3-21B3A50A1E81}"/>
              </a:ext>
            </a:extLst>
          </p:cNvPr>
          <p:cNvSpPr/>
          <p:nvPr/>
        </p:nvSpPr>
        <p:spPr>
          <a:xfrm>
            <a:off x="1037282" y="5812356"/>
            <a:ext cx="3179449" cy="4244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Áreas Misionales y Grupos Transversales</a:t>
            </a:r>
          </a:p>
        </p:txBody>
      </p:sp>
      <p:sp>
        <p:nvSpPr>
          <p:cNvPr id="21" name="CuadroTexto 20">
            <a:extLst>
              <a:ext uri="{FF2B5EF4-FFF2-40B4-BE49-F238E27FC236}">
                <a16:creationId xmlns:a16="http://schemas.microsoft.com/office/drawing/2014/main" id="{8D656375-769E-4964-8C8E-088EC39DFD00}"/>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3167379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44E0626-7528-491E-B645-3C79A82B7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a:extLst>
              <a:ext uri="{FF2B5EF4-FFF2-40B4-BE49-F238E27FC236}">
                <a16:creationId xmlns:a16="http://schemas.microsoft.com/office/drawing/2014/main" id="{611821EC-5507-4A7E-B8E4-EA2AE8D35049}"/>
              </a:ext>
            </a:extLst>
          </p:cNvPr>
          <p:cNvPicPr/>
          <p:nvPr/>
        </p:nvPicPr>
        <p:blipFill>
          <a:blip r:embed="rId3">
            <a:extLst>
              <a:ext uri="{28A0092B-C50C-407E-A947-70E740481C1C}">
                <a14:useLocalDpi xmlns:a14="http://schemas.microsoft.com/office/drawing/2010/main" val="0"/>
              </a:ext>
            </a:extLst>
          </a:blip>
          <a:stretch>
            <a:fillRect/>
          </a:stretch>
        </p:blipFill>
        <p:spPr>
          <a:xfrm>
            <a:off x="7846806" y="285349"/>
            <a:ext cx="4150360" cy="713105"/>
          </a:xfrm>
          <a:prstGeom prst="rect">
            <a:avLst/>
          </a:prstGeom>
        </p:spPr>
      </p:pic>
      <p:grpSp>
        <p:nvGrpSpPr>
          <p:cNvPr id="6" name="Grupo 5">
            <a:extLst>
              <a:ext uri="{FF2B5EF4-FFF2-40B4-BE49-F238E27FC236}">
                <a16:creationId xmlns:a16="http://schemas.microsoft.com/office/drawing/2014/main" id="{6D34680E-84FE-46A6-9F9A-05AA5DE01A3C}"/>
              </a:ext>
            </a:extLst>
          </p:cNvPr>
          <p:cNvGrpSpPr/>
          <p:nvPr/>
        </p:nvGrpSpPr>
        <p:grpSpPr>
          <a:xfrm>
            <a:off x="0" y="6520419"/>
            <a:ext cx="12179299" cy="337581"/>
            <a:chOff x="0" y="6520419"/>
            <a:chExt cx="12179299" cy="337581"/>
          </a:xfrm>
        </p:grpSpPr>
        <p:sp>
          <p:nvSpPr>
            <p:cNvPr id="7" name="Rectángulo 6">
              <a:extLst>
                <a:ext uri="{FF2B5EF4-FFF2-40B4-BE49-F238E27FC236}">
                  <a16:creationId xmlns:a16="http://schemas.microsoft.com/office/drawing/2014/main" id="{C5D1EBF1-E21D-4351-918B-3575699CF53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4470FD3F-C538-4D73-ACAC-FAAF5582265C}"/>
                </a:ext>
              </a:extLst>
            </p:cNvPr>
            <p:cNvSpPr txBox="1"/>
            <p:nvPr/>
          </p:nvSpPr>
          <p:spPr>
            <a:xfrm>
              <a:off x="8448674" y="6520419"/>
              <a:ext cx="3365500" cy="307777"/>
            </a:xfrm>
            <a:prstGeom prst="rect">
              <a:avLst/>
            </a:prstGeom>
            <a:noFill/>
          </p:spPr>
          <p:txBody>
            <a:bodyPr wrap="square" rtlCol="0">
              <a:spAutoFit/>
            </a:bodyPr>
            <a:lstStyle/>
            <a:p>
              <a:pPr algn="r"/>
              <a:endParaRPr lang="es-ES" sz="1400" dirty="0">
                <a:solidFill>
                  <a:srgbClr val="A9A8A9"/>
                </a:solidFill>
                <a:latin typeface="Lato Regular"/>
                <a:cs typeface="Lato Regular"/>
              </a:endParaRPr>
            </a:p>
          </p:txBody>
        </p:sp>
      </p:grpSp>
      <p:pic>
        <p:nvPicPr>
          <p:cNvPr id="1026" name="Picture 2" descr="Resultado de imagen para triple a">
            <a:extLst>
              <a:ext uri="{FF2B5EF4-FFF2-40B4-BE49-F238E27FC236}">
                <a16:creationId xmlns:a16="http://schemas.microsoft.com/office/drawing/2014/main" id="{FD691115-A916-491F-94FF-E7C771E5B6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51" t="17191" r="2632" b="21720"/>
          <a:stretch/>
        </p:blipFill>
        <p:spPr bwMode="auto">
          <a:xfrm>
            <a:off x="0" y="2615082"/>
            <a:ext cx="1984901" cy="130921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a 8">
            <a:extLst>
              <a:ext uri="{FF2B5EF4-FFF2-40B4-BE49-F238E27FC236}">
                <a16:creationId xmlns:a16="http://schemas.microsoft.com/office/drawing/2014/main" id="{5C052740-8C86-4168-8787-16660D9944F7}"/>
              </a:ext>
            </a:extLst>
          </p:cNvPr>
          <p:cNvGraphicFramePr/>
          <p:nvPr>
            <p:extLst>
              <p:ext uri="{D42A27DB-BD31-4B8C-83A1-F6EECF244321}">
                <p14:modId xmlns:p14="http://schemas.microsoft.com/office/powerpoint/2010/main" val="3879516053"/>
              </p:ext>
            </p:extLst>
          </p:nvPr>
        </p:nvGraphicFramePr>
        <p:xfrm>
          <a:off x="1401555" y="1557885"/>
          <a:ext cx="4281694" cy="36745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Flecha: hacia abajo 9">
            <a:extLst>
              <a:ext uri="{FF2B5EF4-FFF2-40B4-BE49-F238E27FC236}">
                <a16:creationId xmlns:a16="http://schemas.microsoft.com/office/drawing/2014/main" id="{FDD9E63A-C8E9-4936-A67A-3BA1C977D87B}"/>
              </a:ext>
            </a:extLst>
          </p:cNvPr>
          <p:cNvSpPr/>
          <p:nvPr/>
        </p:nvSpPr>
        <p:spPr>
          <a:xfrm>
            <a:off x="3364602" y="5048179"/>
            <a:ext cx="355600" cy="6158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Rectángulo 11">
            <a:extLst>
              <a:ext uri="{FF2B5EF4-FFF2-40B4-BE49-F238E27FC236}">
                <a16:creationId xmlns:a16="http://schemas.microsoft.com/office/drawing/2014/main" id="{B014CBB8-C0F9-4053-957D-28ECF142C24D}"/>
              </a:ext>
            </a:extLst>
          </p:cNvPr>
          <p:cNvSpPr/>
          <p:nvPr/>
        </p:nvSpPr>
        <p:spPr>
          <a:xfrm>
            <a:off x="2061101" y="5762851"/>
            <a:ext cx="3136900" cy="667927"/>
          </a:xfrm>
          <a:prstGeom prst="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effectLst>
                  <a:outerShdw blurRad="38100" dist="38100" dir="2700000" algn="tl">
                    <a:srgbClr val="000000">
                      <a:alpha val="43137"/>
                    </a:srgbClr>
                  </a:outerShdw>
                </a:effectLst>
                <a:latin typeface="Arial Narrow" panose="020B0606020202030204" pitchFamily="34" charset="0"/>
              </a:rPr>
              <a:t>Vicepresidencia de Sociedades Activas y en Liquidación</a:t>
            </a:r>
          </a:p>
        </p:txBody>
      </p:sp>
      <p:graphicFrame>
        <p:nvGraphicFramePr>
          <p:cNvPr id="14" name="Diagrama 13">
            <a:extLst>
              <a:ext uri="{FF2B5EF4-FFF2-40B4-BE49-F238E27FC236}">
                <a16:creationId xmlns:a16="http://schemas.microsoft.com/office/drawing/2014/main" id="{D7E0C48C-087E-48D1-9254-F7D848ED6A46}"/>
              </a:ext>
            </a:extLst>
          </p:cNvPr>
          <p:cNvGraphicFramePr/>
          <p:nvPr>
            <p:extLst>
              <p:ext uri="{D42A27DB-BD31-4B8C-83A1-F6EECF244321}">
                <p14:modId xmlns:p14="http://schemas.microsoft.com/office/powerpoint/2010/main" val="589319596"/>
              </p:ext>
            </p:extLst>
          </p:nvPr>
        </p:nvGraphicFramePr>
        <p:xfrm>
          <a:off x="6089649" y="1430559"/>
          <a:ext cx="6089650" cy="485594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8" name="Picture 2" descr="Resultado de imagen para gobierno">
            <a:extLst>
              <a:ext uri="{FF2B5EF4-FFF2-40B4-BE49-F238E27FC236}">
                <a16:creationId xmlns:a16="http://schemas.microsoft.com/office/drawing/2014/main" id="{1394CC57-E72E-49CE-BF73-9310AD159A1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69800" y="2909854"/>
            <a:ext cx="1926700" cy="17625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20" name="Conector: angular 19">
            <a:extLst>
              <a:ext uri="{FF2B5EF4-FFF2-40B4-BE49-F238E27FC236}">
                <a16:creationId xmlns:a16="http://schemas.microsoft.com/office/drawing/2014/main" id="{AC6E0AEA-5994-4B8D-8D91-73FA190E868E}"/>
              </a:ext>
            </a:extLst>
          </p:cNvPr>
          <p:cNvCxnSpPr/>
          <p:nvPr/>
        </p:nvCxnSpPr>
        <p:spPr>
          <a:xfrm>
            <a:off x="6420006" y="1969199"/>
            <a:ext cx="1015068" cy="67111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ángulo 20">
            <a:extLst>
              <a:ext uri="{FF2B5EF4-FFF2-40B4-BE49-F238E27FC236}">
                <a16:creationId xmlns:a16="http://schemas.microsoft.com/office/drawing/2014/main" id="{4F75F100-0D98-4A19-990C-64C09E8D2CCA}"/>
              </a:ext>
            </a:extLst>
          </p:cNvPr>
          <p:cNvSpPr/>
          <p:nvPr/>
        </p:nvSpPr>
        <p:spPr>
          <a:xfrm>
            <a:off x="6059872" y="1058629"/>
            <a:ext cx="1735336" cy="110160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s-CO" dirty="0">
              <a:effectLst>
                <a:outerShdw blurRad="38100" dist="38100" dir="2700000" algn="tl">
                  <a:srgbClr val="000000">
                    <a:alpha val="43137"/>
                  </a:srgbClr>
                </a:outerShdw>
              </a:effectLst>
              <a:latin typeface="Arial Narrow" panose="020B0606020202030204" pitchFamily="34" charset="0"/>
            </a:endParaRPr>
          </a:p>
          <a:p>
            <a:pPr algn="ctr"/>
            <a:r>
              <a:rPr lang="es-CO" dirty="0">
                <a:effectLst>
                  <a:outerShdw blurRad="38100" dist="38100" dir="2700000" algn="tl">
                    <a:srgbClr val="000000">
                      <a:alpha val="43137"/>
                    </a:srgbClr>
                  </a:outerShdw>
                </a:effectLst>
                <a:latin typeface="Arial Narrow" panose="020B0606020202030204" pitchFamily="34" charset="0"/>
              </a:rPr>
              <a:t>Principios Orientadores de la Gestión de SAE</a:t>
            </a:r>
          </a:p>
          <a:p>
            <a:pPr algn="ctr"/>
            <a:endParaRPr lang="es-CO" dirty="0"/>
          </a:p>
        </p:txBody>
      </p:sp>
      <p:sp>
        <p:nvSpPr>
          <p:cNvPr id="15" name="CuadroTexto 14">
            <a:extLst>
              <a:ext uri="{FF2B5EF4-FFF2-40B4-BE49-F238E27FC236}">
                <a16:creationId xmlns:a16="http://schemas.microsoft.com/office/drawing/2014/main" id="{57A41117-4580-4D2D-B70D-1A6EC90D31A8}"/>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Tree>
    <p:extLst>
      <p:ext uri="{BB962C8B-B14F-4D97-AF65-F5344CB8AC3E}">
        <p14:creationId xmlns:p14="http://schemas.microsoft.com/office/powerpoint/2010/main" val="3996115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636051"/>
            <a:ext cx="9143999" cy="1446550"/>
          </a:xfrm>
          <a:prstGeom prst="rect">
            <a:avLst/>
          </a:prstGeom>
          <a:noFill/>
        </p:spPr>
        <p:txBody>
          <a:bodyPr wrap="square" rtlCol="0">
            <a:spAutoFit/>
          </a:bodyPr>
          <a:lstStyle/>
          <a:p>
            <a:pPr algn="ctr"/>
            <a:r>
              <a:rPr lang="es-ES" sz="4400" b="1" dirty="0">
                <a:solidFill>
                  <a:srgbClr val="002060"/>
                </a:solidFill>
              </a:rPr>
              <a:t>5. Informe Comité de Enajenación Temprana </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15480" y="1011321"/>
            <a:ext cx="9143999" cy="954107"/>
          </a:xfrm>
          <a:prstGeom prst="rect">
            <a:avLst/>
          </a:prstGeom>
          <a:solidFill>
            <a:schemeClr val="bg1"/>
          </a:solidFill>
          <a:ln>
            <a:solidFill>
              <a:schemeClr val="bg1"/>
            </a:solidFill>
          </a:ln>
        </p:spPr>
        <p:txBody>
          <a:bodyPr wrap="square" rtlCol="0">
            <a:spAutoFit/>
          </a:bodyPr>
          <a:lstStyle/>
          <a:p>
            <a:pPr algn="ctr"/>
            <a:r>
              <a:rPr lang="es-ES" sz="2800" b="1" dirty="0">
                <a:solidFill>
                  <a:srgbClr val="000A8B"/>
                </a:solidFill>
              </a:rPr>
              <a:t>Enajenación Temprana</a:t>
            </a:r>
          </a:p>
          <a:p>
            <a:pPr algn="ctr"/>
            <a:r>
              <a:rPr lang="es-ES" sz="2800" b="1" dirty="0">
                <a:solidFill>
                  <a:srgbClr val="000A8B"/>
                </a:solidFill>
              </a:rPr>
              <a:t>Dificultades Agencia Inmobiliaria Virgilio Barco V</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cxnSp>
        <p:nvCxnSpPr>
          <p:cNvPr id="63" name="Conector recto de flecha 62">
            <a:extLst>
              <a:ext uri="{FF2B5EF4-FFF2-40B4-BE49-F238E27FC236}">
                <a16:creationId xmlns:a16="http://schemas.microsoft.com/office/drawing/2014/main" id="{39B987E1-E251-40B3-8E45-35D70A3582B7}"/>
              </a:ext>
            </a:extLst>
          </p:cNvPr>
          <p:cNvCxnSpPr>
            <a:cxnSpLocks/>
          </p:cNvCxnSpPr>
          <p:nvPr/>
        </p:nvCxnSpPr>
        <p:spPr>
          <a:xfrm>
            <a:off x="911424" y="4062329"/>
            <a:ext cx="9876540" cy="720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Conector recto 63">
            <a:extLst>
              <a:ext uri="{FF2B5EF4-FFF2-40B4-BE49-F238E27FC236}">
                <a16:creationId xmlns:a16="http://schemas.microsoft.com/office/drawing/2014/main" id="{11BB9102-36C8-4187-9603-9C1C8D1F9F31}"/>
              </a:ext>
            </a:extLst>
          </p:cNvPr>
          <p:cNvCxnSpPr>
            <a:cxnSpLocks/>
          </p:cNvCxnSpPr>
          <p:nvPr/>
        </p:nvCxnSpPr>
        <p:spPr>
          <a:xfrm flipV="1">
            <a:off x="2018969" y="3846305"/>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65" name="CuadroTexto 64">
            <a:extLst>
              <a:ext uri="{FF2B5EF4-FFF2-40B4-BE49-F238E27FC236}">
                <a16:creationId xmlns:a16="http://schemas.microsoft.com/office/drawing/2014/main" id="{914FAA8C-273A-4B1D-BCDA-A012B8C98080}"/>
              </a:ext>
            </a:extLst>
          </p:cNvPr>
          <p:cNvSpPr txBox="1"/>
          <p:nvPr/>
        </p:nvSpPr>
        <p:spPr>
          <a:xfrm>
            <a:off x="1598366" y="3396458"/>
            <a:ext cx="801086" cy="430887"/>
          </a:xfrm>
          <a:prstGeom prst="rect">
            <a:avLst/>
          </a:prstGeom>
          <a:noFill/>
          <a:ln>
            <a:solidFill>
              <a:srgbClr val="00B0F0"/>
            </a:solidFill>
          </a:ln>
          <a:scene3d>
            <a:camera prst="orthographicFront"/>
            <a:lightRig rig="threePt" dir="t"/>
          </a:scene3d>
          <a:sp3d prstMaterial="softEdge"/>
        </p:spPr>
        <p:txBody>
          <a:bodyPr wrap="square" rtlCol="0">
            <a:spAutoFit/>
          </a:bodyPr>
          <a:lstStyle/>
          <a:p>
            <a:pPr algn="ctr"/>
            <a:r>
              <a:rPr lang="es-CO" sz="1100" dirty="0"/>
              <a:t>14</a:t>
            </a:r>
            <a:br>
              <a:rPr lang="es-CO" sz="1100" dirty="0"/>
            </a:br>
            <a:r>
              <a:rPr lang="es-CO" sz="1100" dirty="0"/>
              <a:t> de </a:t>
            </a:r>
            <a:r>
              <a:rPr lang="es-CO" sz="1050" dirty="0"/>
              <a:t>febrero</a:t>
            </a:r>
            <a:endParaRPr lang="es-CO" sz="1100" dirty="0"/>
          </a:p>
        </p:txBody>
      </p:sp>
      <p:sp>
        <p:nvSpPr>
          <p:cNvPr id="66" name="CuadroTexto 65">
            <a:extLst>
              <a:ext uri="{FF2B5EF4-FFF2-40B4-BE49-F238E27FC236}">
                <a16:creationId xmlns:a16="http://schemas.microsoft.com/office/drawing/2014/main" id="{5A639164-7F9F-4A0C-A0DF-156FF13F8E67}"/>
              </a:ext>
            </a:extLst>
          </p:cNvPr>
          <p:cNvSpPr txBox="1"/>
          <p:nvPr/>
        </p:nvSpPr>
        <p:spPr>
          <a:xfrm>
            <a:off x="1598366" y="4278353"/>
            <a:ext cx="1068676" cy="90794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050" b="1" dirty="0">
                <a:solidFill>
                  <a:schemeClr val="tx1"/>
                </a:solidFill>
              </a:rPr>
              <a:t>Oficio:</a:t>
            </a:r>
            <a:r>
              <a:rPr lang="es-CO" sz="1050" dirty="0">
                <a:solidFill>
                  <a:schemeClr val="tx1"/>
                </a:solidFill>
              </a:rPr>
              <a:t> </a:t>
            </a:r>
          </a:p>
          <a:p>
            <a:pPr algn="ctr"/>
            <a:r>
              <a:rPr lang="es-CO" sz="1050" dirty="0">
                <a:solidFill>
                  <a:schemeClr val="tx1"/>
                </a:solidFill>
              </a:rPr>
              <a:t>solicitud no realizar sesiones  No Presenciales</a:t>
            </a:r>
            <a:r>
              <a:rPr lang="es-CO" sz="1100" dirty="0">
                <a:solidFill>
                  <a:schemeClr val="tx1"/>
                </a:solidFill>
              </a:rPr>
              <a:t>.</a:t>
            </a:r>
          </a:p>
        </p:txBody>
      </p:sp>
      <p:sp>
        <p:nvSpPr>
          <p:cNvPr id="67" name="Elipse 66">
            <a:extLst>
              <a:ext uri="{FF2B5EF4-FFF2-40B4-BE49-F238E27FC236}">
                <a16:creationId xmlns:a16="http://schemas.microsoft.com/office/drawing/2014/main" id="{AB08BE81-3B5A-4DBD-A512-DD28EA98D731}"/>
              </a:ext>
            </a:extLst>
          </p:cNvPr>
          <p:cNvSpPr/>
          <p:nvPr/>
        </p:nvSpPr>
        <p:spPr>
          <a:xfrm>
            <a:off x="1880814" y="3958322"/>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68" name="CuadroTexto 67">
            <a:extLst>
              <a:ext uri="{FF2B5EF4-FFF2-40B4-BE49-F238E27FC236}">
                <a16:creationId xmlns:a16="http://schemas.microsoft.com/office/drawing/2014/main" id="{53B19DED-0339-4201-82EE-D74C390BA163}"/>
              </a:ext>
            </a:extLst>
          </p:cNvPr>
          <p:cNvSpPr txBox="1"/>
          <p:nvPr/>
        </p:nvSpPr>
        <p:spPr>
          <a:xfrm>
            <a:off x="3173258" y="4382360"/>
            <a:ext cx="720069" cy="430887"/>
          </a:xfrm>
          <a:prstGeom prst="rect">
            <a:avLst/>
          </a:prstGeom>
          <a:noFill/>
          <a:ln>
            <a:solidFill>
              <a:srgbClr val="00B0F0"/>
            </a:solidFill>
          </a:ln>
        </p:spPr>
        <p:txBody>
          <a:bodyPr wrap="none" rtlCol="0">
            <a:spAutoFit/>
          </a:bodyPr>
          <a:lstStyle/>
          <a:p>
            <a:pPr algn="ctr"/>
            <a:r>
              <a:rPr lang="es-CO" sz="1100" dirty="0"/>
              <a:t>06 </a:t>
            </a:r>
          </a:p>
          <a:p>
            <a:pPr algn="ctr"/>
            <a:r>
              <a:rPr lang="es-CO" sz="1100" dirty="0"/>
              <a:t>de marzo</a:t>
            </a:r>
          </a:p>
        </p:txBody>
      </p:sp>
      <p:cxnSp>
        <p:nvCxnSpPr>
          <p:cNvPr id="69" name="Conector recto 68">
            <a:extLst>
              <a:ext uri="{FF2B5EF4-FFF2-40B4-BE49-F238E27FC236}">
                <a16:creationId xmlns:a16="http://schemas.microsoft.com/office/drawing/2014/main" id="{763F52EE-AFE2-41C0-B5A3-0DE2F3CC404D}"/>
              </a:ext>
            </a:extLst>
          </p:cNvPr>
          <p:cNvCxnSpPr>
            <a:cxnSpLocks/>
          </p:cNvCxnSpPr>
          <p:nvPr/>
        </p:nvCxnSpPr>
        <p:spPr>
          <a:xfrm flipV="1">
            <a:off x="3525277" y="3863728"/>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70" name="Elipse 69">
            <a:extLst>
              <a:ext uri="{FF2B5EF4-FFF2-40B4-BE49-F238E27FC236}">
                <a16:creationId xmlns:a16="http://schemas.microsoft.com/office/drawing/2014/main" id="{C829C7F6-452A-4A77-9CC6-8AC5D6B0AD79}"/>
              </a:ext>
            </a:extLst>
          </p:cNvPr>
          <p:cNvSpPr/>
          <p:nvPr/>
        </p:nvSpPr>
        <p:spPr>
          <a:xfrm>
            <a:off x="3387122" y="3975745"/>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71" name="CuadroTexto 70">
            <a:extLst>
              <a:ext uri="{FF2B5EF4-FFF2-40B4-BE49-F238E27FC236}">
                <a16:creationId xmlns:a16="http://schemas.microsoft.com/office/drawing/2014/main" id="{6BAFFE9B-1578-42A6-B8F2-957CACD683F8}"/>
              </a:ext>
            </a:extLst>
          </p:cNvPr>
          <p:cNvSpPr txBox="1"/>
          <p:nvPr/>
        </p:nvSpPr>
        <p:spPr>
          <a:xfrm>
            <a:off x="2855642" y="2381286"/>
            <a:ext cx="1368150" cy="1384995"/>
          </a:xfrm>
          <a:prstGeom prst="rect">
            <a:avLst/>
          </a:prstGeom>
          <a:gradFill>
            <a:gsLst>
              <a:gs pos="0">
                <a:schemeClr val="accent1">
                  <a:tint val="100000"/>
                  <a:shade val="100000"/>
                  <a:satMod val="130000"/>
                  <a:alpha val="93000"/>
                </a:schemeClr>
              </a:gs>
              <a:gs pos="100000">
                <a:schemeClr val="accent1">
                  <a:tint val="50000"/>
                  <a:shade val="100000"/>
                  <a:satMod val="350000"/>
                </a:schemeClr>
              </a:gs>
            </a:gsLst>
            <a:lin ang="16200000" scaled="0"/>
          </a:gradFill>
          <a:ln>
            <a:solidFill>
              <a:schemeClr val="accent1">
                <a:shade val="95000"/>
                <a:satMod val="105000"/>
                <a:alpha val="13000"/>
              </a:schemeClr>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050" b="1" dirty="0">
                <a:solidFill>
                  <a:schemeClr val="tx1"/>
                </a:solidFill>
              </a:rPr>
              <a:t>Respuesta SAE:</a:t>
            </a:r>
            <a:r>
              <a:rPr lang="es-CO" sz="1050" dirty="0">
                <a:solidFill>
                  <a:schemeClr val="tx1"/>
                </a:solidFill>
              </a:rPr>
              <a:t> </a:t>
            </a:r>
          </a:p>
          <a:p>
            <a:pPr algn="ctr"/>
            <a:r>
              <a:rPr lang="es-CO" sz="1050" dirty="0">
                <a:solidFill>
                  <a:schemeClr val="tx1"/>
                </a:solidFill>
              </a:rPr>
              <a:t>Las sesiones no presenciales son:</a:t>
            </a:r>
          </a:p>
          <a:p>
            <a:pPr algn="ctr"/>
            <a:r>
              <a:rPr lang="es-CO" sz="1050" dirty="0">
                <a:solidFill>
                  <a:schemeClr val="tx1"/>
                </a:solidFill>
              </a:rPr>
              <a:t>-Facultadas en el reglamento del Comité.</a:t>
            </a:r>
          </a:p>
          <a:p>
            <a:pPr algn="ctr"/>
            <a:r>
              <a:rPr lang="es-CO" sz="1050" dirty="0">
                <a:solidFill>
                  <a:schemeClr val="tx1"/>
                </a:solidFill>
              </a:rPr>
              <a:t>-Necesarias en casos especiales.</a:t>
            </a:r>
            <a:endParaRPr lang="es-CO" sz="1100" dirty="0">
              <a:solidFill>
                <a:schemeClr val="tx1"/>
              </a:solidFill>
            </a:endParaRPr>
          </a:p>
        </p:txBody>
      </p:sp>
      <p:cxnSp>
        <p:nvCxnSpPr>
          <p:cNvPr id="80" name="Conector recto 79">
            <a:extLst>
              <a:ext uri="{FF2B5EF4-FFF2-40B4-BE49-F238E27FC236}">
                <a16:creationId xmlns:a16="http://schemas.microsoft.com/office/drawing/2014/main" id="{2B7D1E36-9379-4C1B-BF76-6066EE2512D0}"/>
              </a:ext>
            </a:extLst>
          </p:cNvPr>
          <p:cNvCxnSpPr>
            <a:cxnSpLocks/>
          </p:cNvCxnSpPr>
          <p:nvPr/>
        </p:nvCxnSpPr>
        <p:spPr>
          <a:xfrm flipV="1">
            <a:off x="5303734" y="3861048"/>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81" name="Elipse 80">
            <a:extLst>
              <a:ext uri="{FF2B5EF4-FFF2-40B4-BE49-F238E27FC236}">
                <a16:creationId xmlns:a16="http://schemas.microsoft.com/office/drawing/2014/main" id="{4297232F-241B-4E52-8EB8-53DA8E28CE0D}"/>
              </a:ext>
            </a:extLst>
          </p:cNvPr>
          <p:cNvSpPr/>
          <p:nvPr/>
        </p:nvSpPr>
        <p:spPr>
          <a:xfrm>
            <a:off x="5165579" y="3973065"/>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2" name="CuadroTexto 81">
            <a:extLst>
              <a:ext uri="{FF2B5EF4-FFF2-40B4-BE49-F238E27FC236}">
                <a16:creationId xmlns:a16="http://schemas.microsoft.com/office/drawing/2014/main" id="{97730A74-6DA2-48A1-82A5-A34040F9D34B}"/>
              </a:ext>
            </a:extLst>
          </p:cNvPr>
          <p:cNvSpPr txBox="1"/>
          <p:nvPr/>
        </p:nvSpPr>
        <p:spPr>
          <a:xfrm>
            <a:off x="4963926" y="3407130"/>
            <a:ext cx="705709" cy="430887"/>
          </a:xfrm>
          <a:prstGeom prst="rect">
            <a:avLst/>
          </a:prstGeom>
          <a:noFill/>
          <a:ln>
            <a:solidFill>
              <a:srgbClr val="00B0F0"/>
            </a:solidFill>
          </a:ln>
        </p:spPr>
        <p:txBody>
          <a:bodyPr wrap="square" rtlCol="0">
            <a:spAutoFit/>
          </a:bodyPr>
          <a:lstStyle/>
          <a:p>
            <a:pPr algn="ctr"/>
            <a:r>
              <a:rPr lang="es-CO" sz="1100" dirty="0"/>
              <a:t>17 al 24 de mayo</a:t>
            </a:r>
          </a:p>
        </p:txBody>
      </p:sp>
      <p:sp>
        <p:nvSpPr>
          <p:cNvPr id="83" name="CuadroTexto 82">
            <a:extLst>
              <a:ext uri="{FF2B5EF4-FFF2-40B4-BE49-F238E27FC236}">
                <a16:creationId xmlns:a16="http://schemas.microsoft.com/office/drawing/2014/main" id="{E19C9D47-2F16-42A8-86C4-F757F716739D}"/>
              </a:ext>
            </a:extLst>
          </p:cNvPr>
          <p:cNvSpPr txBox="1"/>
          <p:nvPr/>
        </p:nvSpPr>
        <p:spPr>
          <a:xfrm>
            <a:off x="4634365" y="4337228"/>
            <a:ext cx="1377159" cy="1061829"/>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050" b="1" dirty="0">
                <a:solidFill>
                  <a:schemeClr val="tx1"/>
                </a:solidFill>
              </a:rPr>
              <a:t>Revisión de Delegados (No presencial):</a:t>
            </a:r>
            <a:r>
              <a:rPr lang="es-CO" sz="1050" dirty="0">
                <a:solidFill>
                  <a:schemeClr val="tx1"/>
                </a:solidFill>
              </a:rPr>
              <a:t> </a:t>
            </a:r>
          </a:p>
          <a:p>
            <a:pPr algn="ctr"/>
            <a:r>
              <a:rPr lang="es-CO" sz="1050" dirty="0">
                <a:solidFill>
                  <a:schemeClr val="tx1"/>
                </a:solidFill>
              </a:rPr>
              <a:t>Traslado de soportes 1 inmueble llano Grande.</a:t>
            </a:r>
          </a:p>
        </p:txBody>
      </p:sp>
      <p:cxnSp>
        <p:nvCxnSpPr>
          <p:cNvPr id="84" name="Conector recto 83">
            <a:extLst>
              <a:ext uri="{FF2B5EF4-FFF2-40B4-BE49-F238E27FC236}">
                <a16:creationId xmlns:a16="http://schemas.microsoft.com/office/drawing/2014/main" id="{B29D5330-9E96-4DAA-80B6-FCA65F5F40D0}"/>
              </a:ext>
            </a:extLst>
          </p:cNvPr>
          <p:cNvCxnSpPr>
            <a:cxnSpLocks/>
          </p:cNvCxnSpPr>
          <p:nvPr/>
        </p:nvCxnSpPr>
        <p:spPr>
          <a:xfrm flipV="1">
            <a:off x="6694151" y="3867924"/>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85" name="Elipse 84">
            <a:extLst>
              <a:ext uri="{FF2B5EF4-FFF2-40B4-BE49-F238E27FC236}">
                <a16:creationId xmlns:a16="http://schemas.microsoft.com/office/drawing/2014/main" id="{10FB1977-1B9A-4ABD-96E5-61DC7C740663}"/>
              </a:ext>
            </a:extLst>
          </p:cNvPr>
          <p:cNvSpPr/>
          <p:nvPr/>
        </p:nvSpPr>
        <p:spPr>
          <a:xfrm>
            <a:off x="6555996" y="3979941"/>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6" name="CuadroTexto 85">
            <a:extLst>
              <a:ext uri="{FF2B5EF4-FFF2-40B4-BE49-F238E27FC236}">
                <a16:creationId xmlns:a16="http://schemas.microsoft.com/office/drawing/2014/main" id="{F47093F8-E35D-4829-B50A-64FCF4B7E6F2}"/>
              </a:ext>
            </a:extLst>
          </p:cNvPr>
          <p:cNvSpPr txBox="1"/>
          <p:nvPr/>
        </p:nvSpPr>
        <p:spPr>
          <a:xfrm>
            <a:off x="6341297" y="4335630"/>
            <a:ext cx="705709" cy="430887"/>
          </a:xfrm>
          <a:prstGeom prst="rect">
            <a:avLst/>
          </a:prstGeom>
          <a:noFill/>
          <a:ln>
            <a:solidFill>
              <a:srgbClr val="00B0F0"/>
            </a:solidFill>
          </a:ln>
        </p:spPr>
        <p:txBody>
          <a:bodyPr wrap="square" rtlCol="0">
            <a:spAutoFit/>
          </a:bodyPr>
          <a:lstStyle/>
          <a:p>
            <a:pPr algn="ctr"/>
            <a:r>
              <a:rPr lang="es-CO" sz="1100" dirty="0"/>
              <a:t>27 de mayo</a:t>
            </a:r>
          </a:p>
        </p:txBody>
      </p:sp>
      <p:sp>
        <p:nvSpPr>
          <p:cNvPr id="87" name="CuadroTexto 86">
            <a:extLst>
              <a:ext uri="{FF2B5EF4-FFF2-40B4-BE49-F238E27FC236}">
                <a16:creationId xmlns:a16="http://schemas.microsoft.com/office/drawing/2014/main" id="{13746BFF-EBB8-4E7E-AB98-29C9F96EF193}"/>
              </a:ext>
            </a:extLst>
          </p:cNvPr>
          <p:cNvSpPr txBox="1"/>
          <p:nvPr/>
        </p:nvSpPr>
        <p:spPr>
          <a:xfrm>
            <a:off x="6155540" y="2681044"/>
            <a:ext cx="1087813" cy="1107996"/>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Sesión No 15 no Presencial:</a:t>
            </a:r>
          </a:p>
          <a:p>
            <a:pPr algn="ctr"/>
            <a:r>
              <a:rPr lang="es-CO" sz="1100" dirty="0">
                <a:solidFill>
                  <a:schemeClr val="tx1"/>
                </a:solidFill>
              </a:rPr>
              <a:t>Voto favorable trasladado por correo electrónico</a:t>
            </a:r>
          </a:p>
        </p:txBody>
      </p:sp>
      <p:cxnSp>
        <p:nvCxnSpPr>
          <p:cNvPr id="88" name="Conector recto 87">
            <a:extLst>
              <a:ext uri="{FF2B5EF4-FFF2-40B4-BE49-F238E27FC236}">
                <a16:creationId xmlns:a16="http://schemas.microsoft.com/office/drawing/2014/main" id="{59BE2FCB-0BB5-4249-8088-8799B40E8200}"/>
              </a:ext>
            </a:extLst>
          </p:cNvPr>
          <p:cNvCxnSpPr>
            <a:cxnSpLocks/>
          </p:cNvCxnSpPr>
          <p:nvPr/>
        </p:nvCxnSpPr>
        <p:spPr>
          <a:xfrm flipV="1">
            <a:off x="8084343" y="3863728"/>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89" name="Elipse 88">
            <a:extLst>
              <a:ext uri="{FF2B5EF4-FFF2-40B4-BE49-F238E27FC236}">
                <a16:creationId xmlns:a16="http://schemas.microsoft.com/office/drawing/2014/main" id="{69D5B83D-B37F-4CC5-AFCA-6C58972229FD}"/>
              </a:ext>
            </a:extLst>
          </p:cNvPr>
          <p:cNvSpPr/>
          <p:nvPr/>
        </p:nvSpPr>
        <p:spPr>
          <a:xfrm>
            <a:off x="7946188" y="3975745"/>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90" name="CuadroTexto 89">
            <a:extLst>
              <a:ext uri="{FF2B5EF4-FFF2-40B4-BE49-F238E27FC236}">
                <a16:creationId xmlns:a16="http://schemas.microsoft.com/office/drawing/2014/main" id="{94D376E7-2FAD-41E8-88AD-DB714D57EBA0}"/>
              </a:ext>
            </a:extLst>
          </p:cNvPr>
          <p:cNvSpPr txBox="1"/>
          <p:nvPr/>
        </p:nvSpPr>
        <p:spPr>
          <a:xfrm>
            <a:off x="7744535" y="3409810"/>
            <a:ext cx="705709" cy="430887"/>
          </a:xfrm>
          <a:prstGeom prst="rect">
            <a:avLst/>
          </a:prstGeom>
          <a:noFill/>
          <a:ln>
            <a:solidFill>
              <a:srgbClr val="00B0F0"/>
            </a:solidFill>
          </a:ln>
        </p:spPr>
        <p:txBody>
          <a:bodyPr wrap="square" rtlCol="0">
            <a:spAutoFit/>
          </a:bodyPr>
          <a:lstStyle/>
          <a:p>
            <a:pPr algn="ctr"/>
            <a:r>
              <a:rPr lang="es-CO" sz="1100" dirty="0"/>
              <a:t>31 de mayo</a:t>
            </a:r>
          </a:p>
        </p:txBody>
      </p:sp>
      <p:sp>
        <p:nvSpPr>
          <p:cNvPr id="91" name="CuadroTexto 90">
            <a:extLst>
              <a:ext uri="{FF2B5EF4-FFF2-40B4-BE49-F238E27FC236}">
                <a16:creationId xmlns:a16="http://schemas.microsoft.com/office/drawing/2014/main" id="{2B370F7D-CA79-444F-9CF7-66ECDDA9C7D9}"/>
              </a:ext>
            </a:extLst>
          </p:cNvPr>
          <p:cNvSpPr txBox="1"/>
          <p:nvPr/>
        </p:nvSpPr>
        <p:spPr>
          <a:xfrm>
            <a:off x="7630999" y="4295776"/>
            <a:ext cx="1044822" cy="1061829"/>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050" b="1" dirty="0">
                <a:solidFill>
                  <a:schemeClr val="tx1"/>
                </a:solidFill>
              </a:rPr>
              <a:t>Retractación del Voto favorable:</a:t>
            </a:r>
          </a:p>
          <a:p>
            <a:pPr algn="ctr"/>
            <a:endParaRPr lang="es-CO" sz="1050" b="1" dirty="0">
              <a:solidFill>
                <a:schemeClr val="tx1"/>
              </a:solidFill>
            </a:endParaRPr>
          </a:p>
          <a:p>
            <a:pPr algn="ctr"/>
            <a:r>
              <a:rPr lang="es-CO" sz="1050" dirty="0">
                <a:solidFill>
                  <a:schemeClr val="tx1"/>
                </a:solidFill>
              </a:rPr>
              <a:t>Correo Electrónico</a:t>
            </a:r>
          </a:p>
        </p:txBody>
      </p:sp>
      <p:cxnSp>
        <p:nvCxnSpPr>
          <p:cNvPr id="92" name="Conector recto 91">
            <a:extLst>
              <a:ext uri="{FF2B5EF4-FFF2-40B4-BE49-F238E27FC236}">
                <a16:creationId xmlns:a16="http://schemas.microsoft.com/office/drawing/2014/main" id="{11451E8A-0A61-476E-9CF9-14B78F5F8CC7}"/>
              </a:ext>
            </a:extLst>
          </p:cNvPr>
          <p:cNvCxnSpPr>
            <a:cxnSpLocks/>
          </p:cNvCxnSpPr>
          <p:nvPr/>
        </p:nvCxnSpPr>
        <p:spPr>
          <a:xfrm flipV="1">
            <a:off x="9474760" y="3870604"/>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93" name="Elipse 92">
            <a:extLst>
              <a:ext uri="{FF2B5EF4-FFF2-40B4-BE49-F238E27FC236}">
                <a16:creationId xmlns:a16="http://schemas.microsoft.com/office/drawing/2014/main" id="{D581D9AE-56BE-423B-B883-72E13B5CB1CC}"/>
              </a:ext>
            </a:extLst>
          </p:cNvPr>
          <p:cNvSpPr/>
          <p:nvPr/>
        </p:nvSpPr>
        <p:spPr>
          <a:xfrm>
            <a:off x="9336605" y="3982621"/>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94" name="CuadroTexto 93">
            <a:extLst>
              <a:ext uri="{FF2B5EF4-FFF2-40B4-BE49-F238E27FC236}">
                <a16:creationId xmlns:a16="http://schemas.microsoft.com/office/drawing/2014/main" id="{741C9433-1E4E-4B53-926A-11C27625C5D3}"/>
              </a:ext>
            </a:extLst>
          </p:cNvPr>
          <p:cNvSpPr txBox="1"/>
          <p:nvPr/>
        </p:nvSpPr>
        <p:spPr>
          <a:xfrm>
            <a:off x="9179876" y="4338310"/>
            <a:ext cx="556786" cy="430887"/>
          </a:xfrm>
          <a:prstGeom prst="rect">
            <a:avLst/>
          </a:prstGeom>
          <a:noFill/>
          <a:ln>
            <a:solidFill>
              <a:srgbClr val="00B0F0"/>
            </a:solidFill>
          </a:ln>
        </p:spPr>
        <p:txBody>
          <a:bodyPr wrap="square" rtlCol="0">
            <a:spAutoFit/>
          </a:bodyPr>
          <a:lstStyle/>
          <a:p>
            <a:pPr algn="ctr"/>
            <a:r>
              <a:rPr lang="es-CO" sz="1100" dirty="0"/>
              <a:t>31 de mayo</a:t>
            </a:r>
          </a:p>
        </p:txBody>
      </p:sp>
      <p:sp>
        <p:nvSpPr>
          <p:cNvPr id="95" name="CuadroTexto 94">
            <a:extLst>
              <a:ext uri="{FF2B5EF4-FFF2-40B4-BE49-F238E27FC236}">
                <a16:creationId xmlns:a16="http://schemas.microsoft.com/office/drawing/2014/main" id="{4BC4A9F1-1B05-4B6B-8B43-9CAAABACC7BD}"/>
              </a:ext>
            </a:extLst>
          </p:cNvPr>
          <p:cNvSpPr txBox="1"/>
          <p:nvPr/>
        </p:nvSpPr>
        <p:spPr>
          <a:xfrm>
            <a:off x="8688344" y="2482515"/>
            <a:ext cx="1728136" cy="1277273"/>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Sesión No 16 Presencial:</a:t>
            </a:r>
          </a:p>
          <a:p>
            <a:pPr algn="ctr"/>
            <a:r>
              <a:rPr lang="es-CO" sz="1100" b="1" dirty="0">
                <a:solidFill>
                  <a:schemeClr val="tx1"/>
                </a:solidFill>
              </a:rPr>
              <a:t>Observaciones:</a:t>
            </a:r>
          </a:p>
          <a:p>
            <a:pPr algn="ctr"/>
            <a:r>
              <a:rPr lang="es-CO" sz="1100" dirty="0">
                <a:solidFill>
                  <a:schemeClr val="tx1"/>
                </a:solidFill>
              </a:rPr>
              <a:t>-Retractación de su voto.</a:t>
            </a:r>
          </a:p>
          <a:p>
            <a:pPr algn="ctr"/>
            <a:r>
              <a:rPr lang="es-CO" sz="1100" dirty="0">
                <a:solidFill>
                  <a:schemeClr val="tx1"/>
                </a:solidFill>
              </a:rPr>
              <a:t>-Inconformidad por las sesiones no presenciales.</a:t>
            </a:r>
          </a:p>
          <a:p>
            <a:pPr algn="ctr"/>
            <a:r>
              <a:rPr lang="es-CO" sz="1100" dirty="0">
                <a:solidFill>
                  <a:schemeClr val="tx1"/>
                </a:solidFill>
              </a:rPr>
              <a:t>-Observaciones subasta 1.206 semovientes</a:t>
            </a:r>
          </a:p>
        </p:txBody>
      </p:sp>
    </p:spTree>
    <p:extLst>
      <p:ext uri="{BB962C8B-B14F-4D97-AF65-F5344CB8AC3E}">
        <p14:creationId xmlns:p14="http://schemas.microsoft.com/office/powerpoint/2010/main" val="1511309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cxnSp>
        <p:nvCxnSpPr>
          <p:cNvPr id="8" name="Conector recto de flecha 7">
            <a:extLst>
              <a:ext uri="{FF2B5EF4-FFF2-40B4-BE49-F238E27FC236}">
                <a16:creationId xmlns:a16="http://schemas.microsoft.com/office/drawing/2014/main" id="{5BC16B24-624B-4A55-861B-D676CB7BBF1A}"/>
              </a:ext>
            </a:extLst>
          </p:cNvPr>
          <p:cNvCxnSpPr>
            <a:cxnSpLocks/>
          </p:cNvCxnSpPr>
          <p:nvPr/>
        </p:nvCxnSpPr>
        <p:spPr>
          <a:xfrm>
            <a:off x="511912" y="3258369"/>
            <a:ext cx="10552640" cy="720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11">
            <a:extLst>
              <a:ext uri="{FF2B5EF4-FFF2-40B4-BE49-F238E27FC236}">
                <a16:creationId xmlns:a16="http://schemas.microsoft.com/office/drawing/2014/main" id="{6F09E35E-991D-4C13-BAE3-DE852A6B78B7}"/>
              </a:ext>
            </a:extLst>
          </p:cNvPr>
          <p:cNvCxnSpPr>
            <a:cxnSpLocks/>
          </p:cNvCxnSpPr>
          <p:nvPr/>
        </p:nvCxnSpPr>
        <p:spPr>
          <a:xfrm flipV="1">
            <a:off x="686209" y="3051416"/>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20" name="CuadroTexto 19">
            <a:extLst>
              <a:ext uri="{FF2B5EF4-FFF2-40B4-BE49-F238E27FC236}">
                <a16:creationId xmlns:a16="http://schemas.microsoft.com/office/drawing/2014/main" id="{1ACABB9C-08CF-4F1B-9381-D8B845FE6DAF}"/>
              </a:ext>
            </a:extLst>
          </p:cNvPr>
          <p:cNvSpPr txBox="1"/>
          <p:nvPr/>
        </p:nvSpPr>
        <p:spPr>
          <a:xfrm>
            <a:off x="285667" y="3519122"/>
            <a:ext cx="801086" cy="430887"/>
          </a:xfrm>
          <a:prstGeom prst="rect">
            <a:avLst/>
          </a:prstGeom>
          <a:noFill/>
          <a:ln>
            <a:solidFill>
              <a:srgbClr val="00B0F0"/>
            </a:solidFill>
          </a:ln>
        </p:spPr>
        <p:txBody>
          <a:bodyPr wrap="square" rtlCol="0">
            <a:spAutoFit/>
          </a:bodyPr>
          <a:lstStyle/>
          <a:p>
            <a:pPr algn="ctr"/>
            <a:r>
              <a:rPr lang="es-CO" sz="1100" dirty="0"/>
              <a:t>07</a:t>
            </a:r>
          </a:p>
          <a:p>
            <a:pPr algn="ctr"/>
            <a:r>
              <a:rPr lang="es-CO" sz="1100" dirty="0"/>
              <a:t>junio</a:t>
            </a:r>
          </a:p>
        </p:txBody>
      </p:sp>
      <p:sp>
        <p:nvSpPr>
          <p:cNvPr id="21" name="CuadroTexto 20">
            <a:extLst>
              <a:ext uri="{FF2B5EF4-FFF2-40B4-BE49-F238E27FC236}">
                <a16:creationId xmlns:a16="http://schemas.microsoft.com/office/drawing/2014/main" id="{E54D25CC-0AE1-4BA8-8A8C-25871E2A0BDE}"/>
              </a:ext>
            </a:extLst>
          </p:cNvPr>
          <p:cNvSpPr txBox="1"/>
          <p:nvPr/>
        </p:nvSpPr>
        <p:spPr>
          <a:xfrm>
            <a:off x="191344" y="2432007"/>
            <a:ext cx="1068676" cy="600164"/>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Reunión Presidencia de la República</a:t>
            </a:r>
            <a:endParaRPr lang="es-CO" sz="1200" dirty="0">
              <a:solidFill>
                <a:schemeClr val="tx1"/>
              </a:solidFill>
            </a:endParaRPr>
          </a:p>
        </p:txBody>
      </p:sp>
      <p:sp>
        <p:nvSpPr>
          <p:cNvPr id="22" name="Elipse 21">
            <a:extLst>
              <a:ext uri="{FF2B5EF4-FFF2-40B4-BE49-F238E27FC236}">
                <a16:creationId xmlns:a16="http://schemas.microsoft.com/office/drawing/2014/main" id="{F69C002D-5170-471D-A735-2B7BF22A6A49}"/>
              </a:ext>
            </a:extLst>
          </p:cNvPr>
          <p:cNvSpPr/>
          <p:nvPr/>
        </p:nvSpPr>
        <p:spPr>
          <a:xfrm>
            <a:off x="548054" y="3163433"/>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3" name="CuadroTexto 22">
            <a:extLst>
              <a:ext uri="{FF2B5EF4-FFF2-40B4-BE49-F238E27FC236}">
                <a16:creationId xmlns:a16="http://schemas.microsoft.com/office/drawing/2014/main" id="{B3027574-331F-4E1E-8CC5-5562E674DC03}"/>
              </a:ext>
            </a:extLst>
          </p:cNvPr>
          <p:cNvSpPr txBox="1"/>
          <p:nvPr/>
        </p:nvSpPr>
        <p:spPr>
          <a:xfrm>
            <a:off x="3179751" y="2613499"/>
            <a:ext cx="647934" cy="430887"/>
          </a:xfrm>
          <a:prstGeom prst="rect">
            <a:avLst/>
          </a:prstGeom>
          <a:noFill/>
          <a:ln>
            <a:solidFill>
              <a:srgbClr val="00B0F0"/>
            </a:solidFill>
          </a:ln>
        </p:spPr>
        <p:txBody>
          <a:bodyPr wrap="none" rtlCol="0">
            <a:spAutoFit/>
          </a:bodyPr>
          <a:lstStyle/>
          <a:p>
            <a:pPr algn="ctr"/>
            <a:r>
              <a:rPr lang="es-CO" sz="1100" dirty="0"/>
              <a:t>17 </a:t>
            </a:r>
          </a:p>
          <a:p>
            <a:pPr algn="ctr"/>
            <a:r>
              <a:rPr lang="es-CO" sz="1100" dirty="0"/>
              <a:t>de junio</a:t>
            </a:r>
          </a:p>
        </p:txBody>
      </p:sp>
      <p:cxnSp>
        <p:nvCxnSpPr>
          <p:cNvPr id="24" name="Conector recto 23">
            <a:extLst>
              <a:ext uri="{FF2B5EF4-FFF2-40B4-BE49-F238E27FC236}">
                <a16:creationId xmlns:a16="http://schemas.microsoft.com/office/drawing/2014/main" id="{65DC0C44-771B-4B92-A849-1EDE5A8C968E}"/>
              </a:ext>
            </a:extLst>
          </p:cNvPr>
          <p:cNvCxnSpPr>
            <a:cxnSpLocks/>
          </p:cNvCxnSpPr>
          <p:nvPr/>
        </p:nvCxnSpPr>
        <p:spPr>
          <a:xfrm flipV="1">
            <a:off x="3503718" y="3068839"/>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25" name="Elipse 24">
            <a:extLst>
              <a:ext uri="{FF2B5EF4-FFF2-40B4-BE49-F238E27FC236}">
                <a16:creationId xmlns:a16="http://schemas.microsoft.com/office/drawing/2014/main" id="{B6D43E9B-230D-41A0-910F-0EC67605A51D}"/>
              </a:ext>
            </a:extLst>
          </p:cNvPr>
          <p:cNvSpPr/>
          <p:nvPr/>
        </p:nvSpPr>
        <p:spPr>
          <a:xfrm>
            <a:off x="3365563" y="3152510"/>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CuadroTexto 26">
            <a:extLst>
              <a:ext uri="{FF2B5EF4-FFF2-40B4-BE49-F238E27FC236}">
                <a16:creationId xmlns:a16="http://schemas.microsoft.com/office/drawing/2014/main" id="{4B99A3B8-DCCD-4BBA-901B-F5510B71DFD5}"/>
              </a:ext>
            </a:extLst>
          </p:cNvPr>
          <p:cNvSpPr txBox="1"/>
          <p:nvPr/>
        </p:nvSpPr>
        <p:spPr>
          <a:xfrm>
            <a:off x="1343472" y="3559075"/>
            <a:ext cx="4320472" cy="2462213"/>
          </a:xfrm>
          <a:prstGeom prst="rect">
            <a:avLst/>
          </a:prstGeom>
          <a:gradFill>
            <a:gsLst>
              <a:gs pos="0">
                <a:schemeClr val="accent1">
                  <a:tint val="100000"/>
                  <a:shade val="100000"/>
                  <a:satMod val="130000"/>
                </a:schemeClr>
              </a:gs>
              <a:gs pos="100000">
                <a:schemeClr val="accent1">
                  <a:tint val="50000"/>
                  <a:shade val="100000"/>
                  <a:satMod val="350000"/>
                </a:schemeClr>
              </a:gs>
            </a:gsLst>
            <a:lin ang="16200000" scaled="0"/>
          </a:gra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OFICIO OBSERVACIONES:</a:t>
            </a:r>
          </a:p>
          <a:p>
            <a:pPr algn="ctr"/>
            <a:endParaRPr lang="es-CO" sz="1100" b="1" dirty="0">
              <a:solidFill>
                <a:schemeClr val="tx1"/>
              </a:solidFill>
            </a:endParaRPr>
          </a:p>
          <a:p>
            <a:pPr algn="ctr"/>
            <a:r>
              <a:rPr lang="es-CO" sz="1100" dirty="0">
                <a:solidFill>
                  <a:schemeClr val="tx1"/>
                </a:solidFill>
              </a:rPr>
              <a:t>-4 Inmuebles ubicados en Bogotá no les aplica la causal 7*.</a:t>
            </a:r>
          </a:p>
          <a:p>
            <a:pPr algn="ctr"/>
            <a:r>
              <a:rPr lang="es-CO" sz="1100" dirty="0">
                <a:solidFill>
                  <a:schemeClr val="tx1"/>
                </a:solidFill>
              </a:rPr>
              <a:t>-Diferencia subasta abierta-cerrada para los 1.206 semovientes.</a:t>
            </a:r>
          </a:p>
          <a:p>
            <a:pPr algn="ctr"/>
            <a:r>
              <a:rPr lang="es-CO" sz="1100" dirty="0">
                <a:solidFill>
                  <a:schemeClr val="tx1"/>
                </a:solidFill>
              </a:rPr>
              <a:t>-Exclusión por situaciones administrativas 214 Inmuebles.</a:t>
            </a:r>
          </a:p>
          <a:p>
            <a:pPr algn="ctr"/>
            <a:r>
              <a:rPr lang="es-CO" sz="1100" dirty="0">
                <a:solidFill>
                  <a:schemeClr val="tx1"/>
                </a:solidFill>
              </a:rPr>
              <a:t>-Solicitó que la aprobación no solo se dé en la aprobación de causales,  sino se haga un estudio en conjunto.</a:t>
            </a:r>
          </a:p>
          <a:p>
            <a:pPr algn="ctr"/>
            <a:endParaRPr lang="es-CO" sz="1100" b="1" dirty="0">
              <a:solidFill>
                <a:schemeClr val="tx1"/>
              </a:solidFill>
            </a:endParaRPr>
          </a:p>
          <a:p>
            <a:pPr algn="ctr"/>
            <a:r>
              <a:rPr lang="es-CO" sz="1100" b="1" dirty="0">
                <a:solidFill>
                  <a:schemeClr val="tx1"/>
                </a:solidFill>
              </a:rPr>
              <a:t>PREDIO RIONEGRO:</a:t>
            </a:r>
          </a:p>
          <a:p>
            <a:pPr algn="ctr"/>
            <a:endParaRPr lang="es-CO" sz="1100" b="1" dirty="0">
              <a:solidFill>
                <a:schemeClr val="tx1"/>
              </a:solidFill>
            </a:endParaRPr>
          </a:p>
          <a:p>
            <a:pPr algn="ctr"/>
            <a:r>
              <a:rPr lang="es-CO" sz="1100" b="1" dirty="0">
                <a:solidFill>
                  <a:schemeClr val="tx1"/>
                </a:solidFill>
              </a:rPr>
              <a:t>-</a:t>
            </a:r>
            <a:r>
              <a:rPr lang="es-CO" sz="1100" dirty="0">
                <a:solidFill>
                  <a:schemeClr val="tx1"/>
                </a:solidFill>
              </a:rPr>
              <a:t>Retractación del Voto: Por considerar que el valor de venta era bajo teniendo en cuenta el desarrollo urbanístico de la zona (sin soportes).</a:t>
            </a:r>
          </a:p>
          <a:p>
            <a:pPr algn="ctr"/>
            <a:r>
              <a:rPr lang="es-CO" sz="1100" dirty="0">
                <a:solidFill>
                  <a:schemeClr val="tx1"/>
                </a:solidFill>
              </a:rPr>
              <a:t>-SAE no presentó como soporte de enajenación, la oferta de compra de la Gobernación de Antioquia.</a:t>
            </a:r>
          </a:p>
        </p:txBody>
      </p:sp>
      <p:cxnSp>
        <p:nvCxnSpPr>
          <p:cNvPr id="28" name="Conector recto 27">
            <a:extLst>
              <a:ext uri="{FF2B5EF4-FFF2-40B4-BE49-F238E27FC236}">
                <a16:creationId xmlns:a16="http://schemas.microsoft.com/office/drawing/2014/main" id="{B0322E8F-E36D-4095-BA5E-F58AA7D332E2}"/>
              </a:ext>
            </a:extLst>
          </p:cNvPr>
          <p:cNvCxnSpPr>
            <a:cxnSpLocks/>
          </p:cNvCxnSpPr>
          <p:nvPr/>
        </p:nvCxnSpPr>
        <p:spPr>
          <a:xfrm flipV="1">
            <a:off x="6314781" y="3068839"/>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29" name="Elipse 28">
            <a:extLst>
              <a:ext uri="{FF2B5EF4-FFF2-40B4-BE49-F238E27FC236}">
                <a16:creationId xmlns:a16="http://schemas.microsoft.com/office/drawing/2014/main" id="{DFF58F16-514A-4566-85F7-3692D0892B4B}"/>
              </a:ext>
            </a:extLst>
          </p:cNvPr>
          <p:cNvSpPr/>
          <p:nvPr/>
        </p:nvSpPr>
        <p:spPr>
          <a:xfrm>
            <a:off x="6176626" y="3180856"/>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0" name="CuadroTexto 29">
            <a:extLst>
              <a:ext uri="{FF2B5EF4-FFF2-40B4-BE49-F238E27FC236}">
                <a16:creationId xmlns:a16="http://schemas.microsoft.com/office/drawing/2014/main" id="{BA445E41-1A73-4A7C-A4DC-A237CD92B29C}"/>
              </a:ext>
            </a:extLst>
          </p:cNvPr>
          <p:cNvSpPr txBox="1"/>
          <p:nvPr/>
        </p:nvSpPr>
        <p:spPr>
          <a:xfrm>
            <a:off x="6023992" y="3559075"/>
            <a:ext cx="705709" cy="430887"/>
          </a:xfrm>
          <a:prstGeom prst="rect">
            <a:avLst/>
          </a:prstGeom>
          <a:noFill/>
          <a:ln>
            <a:solidFill>
              <a:srgbClr val="00B0F0"/>
            </a:solidFill>
          </a:ln>
        </p:spPr>
        <p:txBody>
          <a:bodyPr wrap="square" rtlCol="0">
            <a:spAutoFit/>
          </a:bodyPr>
          <a:lstStyle/>
          <a:p>
            <a:pPr algn="ctr"/>
            <a:r>
              <a:rPr lang="es-CO" sz="1100" dirty="0"/>
              <a:t>19 de Junio</a:t>
            </a:r>
          </a:p>
        </p:txBody>
      </p:sp>
      <p:sp>
        <p:nvSpPr>
          <p:cNvPr id="31" name="CuadroTexto 30">
            <a:extLst>
              <a:ext uri="{FF2B5EF4-FFF2-40B4-BE49-F238E27FC236}">
                <a16:creationId xmlns:a16="http://schemas.microsoft.com/office/drawing/2014/main" id="{05B11C48-7F03-40E3-A081-1192695DA23A}"/>
              </a:ext>
            </a:extLst>
          </p:cNvPr>
          <p:cNvSpPr txBox="1"/>
          <p:nvPr/>
        </p:nvSpPr>
        <p:spPr>
          <a:xfrm>
            <a:off x="4367838" y="965627"/>
            <a:ext cx="3960410" cy="2123658"/>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RESPUESTA:</a:t>
            </a:r>
          </a:p>
          <a:p>
            <a:pPr algn="ctr"/>
            <a:endParaRPr lang="es-CO" sz="1100" b="1" dirty="0">
              <a:solidFill>
                <a:schemeClr val="tx1"/>
              </a:solidFill>
            </a:endParaRPr>
          </a:p>
          <a:p>
            <a:pPr algn="ctr"/>
            <a:r>
              <a:rPr lang="es-CO" sz="1100" b="1" dirty="0">
                <a:solidFill>
                  <a:schemeClr val="tx1"/>
                </a:solidFill>
              </a:rPr>
              <a:t>-Lineamientos Diseñados por SAE para el desarrollo de la ET:</a:t>
            </a:r>
          </a:p>
          <a:p>
            <a:pPr algn="ctr"/>
            <a:r>
              <a:rPr lang="es-CO" sz="1100" dirty="0">
                <a:solidFill>
                  <a:schemeClr val="tx1"/>
                </a:solidFill>
              </a:rPr>
              <a:t>-Reglamento de Comité, Procedimiento para la enajenación temprana, Instructivo Causales de la enajenación temprana, Fichas de Enajenación</a:t>
            </a:r>
            <a:r>
              <a:rPr lang="es-CO" sz="1100" b="1" dirty="0">
                <a:solidFill>
                  <a:schemeClr val="tx1"/>
                </a:solidFill>
              </a:rPr>
              <a:t>.</a:t>
            </a:r>
          </a:p>
          <a:p>
            <a:pPr algn="ctr"/>
            <a:endParaRPr lang="es-CO" sz="1100" b="1" dirty="0">
              <a:solidFill>
                <a:schemeClr val="tx1"/>
              </a:solidFill>
            </a:endParaRPr>
          </a:p>
          <a:p>
            <a:pPr algn="ctr"/>
            <a:r>
              <a:rPr lang="es-CO" sz="1100" b="1" dirty="0">
                <a:solidFill>
                  <a:schemeClr val="tx1"/>
                </a:solidFill>
              </a:rPr>
              <a:t>-</a:t>
            </a:r>
            <a:r>
              <a:rPr lang="es-CO" sz="1100" dirty="0">
                <a:solidFill>
                  <a:schemeClr val="tx1"/>
                </a:solidFill>
              </a:rPr>
              <a:t>Capacitación Personal en la Agencia Inmobiliaria V.B.</a:t>
            </a:r>
          </a:p>
          <a:p>
            <a:pPr algn="ctr"/>
            <a:endParaRPr lang="es-CO" sz="1100" dirty="0">
              <a:solidFill>
                <a:schemeClr val="tx1"/>
              </a:solidFill>
            </a:endParaRPr>
          </a:p>
          <a:p>
            <a:pPr algn="ctr"/>
            <a:r>
              <a:rPr lang="es-CO" sz="1100" dirty="0">
                <a:solidFill>
                  <a:schemeClr val="tx1"/>
                </a:solidFill>
              </a:rPr>
              <a:t>-Proceso interno adelantado por SAE</a:t>
            </a:r>
          </a:p>
          <a:p>
            <a:pPr algn="ctr"/>
            <a:endParaRPr lang="es-CO" sz="1100" dirty="0">
              <a:solidFill>
                <a:schemeClr val="tx1"/>
              </a:solidFill>
            </a:endParaRPr>
          </a:p>
          <a:p>
            <a:pPr algn="ctr"/>
            <a:r>
              <a:rPr lang="es-CO" sz="1100" dirty="0">
                <a:solidFill>
                  <a:schemeClr val="tx1"/>
                </a:solidFill>
              </a:rPr>
              <a:t>-Revisión previa por parte de los delegados del Comité.</a:t>
            </a:r>
          </a:p>
        </p:txBody>
      </p:sp>
      <p:cxnSp>
        <p:nvCxnSpPr>
          <p:cNvPr id="35" name="Conector recto 34">
            <a:extLst>
              <a:ext uri="{FF2B5EF4-FFF2-40B4-BE49-F238E27FC236}">
                <a16:creationId xmlns:a16="http://schemas.microsoft.com/office/drawing/2014/main" id="{066EB229-A040-47E9-ACDA-973072BF8598}"/>
              </a:ext>
            </a:extLst>
          </p:cNvPr>
          <p:cNvCxnSpPr>
            <a:cxnSpLocks/>
          </p:cNvCxnSpPr>
          <p:nvPr/>
        </p:nvCxnSpPr>
        <p:spPr>
          <a:xfrm flipV="1">
            <a:off x="8962243" y="3075715"/>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36" name="Elipse 35">
            <a:extLst>
              <a:ext uri="{FF2B5EF4-FFF2-40B4-BE49-F238E27FC236}">
                <a16:creationId xmlns:a16="http://schemas.microsoft.com/office/drawing/2014/main" id="{B5040C7D-8446-4AC1-8260-4C1618D6B53F}"/>
              </a:ext>
            </a:extLst>
          </p:cNvPr>
          <p:cNvSpPr/>
          <p:nvPr/>
        </p:nvSpPr>
        <p:spPr>
          <a:xfrm>
            <a:off x="8824088" y="3187732"/>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7" name="CuadroTexto 36">
            <a:extLst>
              <a:ext uri="{FF2B5EF4-FFF2-40B4-BE49-F238E27FC236}">
                <a16:creationId xmlns:a16="http://schemas.microsoft.com/office/drawing/2014/main" id="{4EAA4432-C9C0-470A-AEDF-28A05751E3B7}"/>
              </a:ext>
            </a:extLst>
          </p:cNvPr>
          <p:cNvSpPr txBox="1"/>
          <p:nvPr/>
        </p:nvSpPr>
        <p:spPr>
          <a:xfrm>
            <a:off x="8616280" y="2618357"/>
            <a:ext cx="705709" cy="430887"/>
          </a:xfrm>
          <a:prstGeom prst="rect">
            <a:avLst/>
          </a:prstGeom>
          <a:noFill/>
          <a:ln>
            <a:solidFill>
              <a:srgbClr val="00B0F0"/>
            </a:solidFill>
          </a:ln>
        </p:spPr>
        <p:txBody>
          <a:bodyPr wrap="square" rtlCol="0">
            <a:spAutoFit/>
          </a:bodyPr>
          <a:lstStyle/>
          <a:p>
            <a:pPr algn="ctr"/>
            <a:r>
              <a:rPr lang="es-CO" sz="1100" dirty="0"/>
              <a:t>19 de Junio</a:t>
            </a:r>
          </a:p>
        </p:txBody>
      </p:sp>
      <p:sp>
        <p:nvSpPr>
          <p:cNvPr id="38" name="CuadroTexto 37">
            <a:extLst>
              <a:ext uri="{FF2B5EF4-FFF2-40B4-BE49-F238E27FC236}">
                <a16:creationId xmlns:a16="http://schemas.microsoft.com/office/drawing/2014/main" id="{72F1221E-78A1-4C31-B024-CDA14F5800E6}"/>
              </a:ext>
            </a:extLst>
          </p:cNvPr>
          <p:cNvSpPr txBox="1"/>
          <p:nvPr/>
        </p:nvSpPr>
        <p:spPr>
          <a:xfrm>
            <a:off x="7896200" y="3556173"/>
            <a:ext cx="2153340" cy="1138773"/>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050" b="1" dirty="0">
                <a:solidFill>
                  <a:schemeClr val="tx1"/>
                </a:solidFill>
              </a:rPr>
              <a:t>OFICIO GARANTÍAS</a:t>
            </a:r>
            <a:r>
              <a:rPr lang="es-CO" sz="1200" b="1" dirty="0">
                <a:solidFill>
                  <a:schemeClr val="tx1"/>
                </a:solidFill>
              </a:rPr>
              <a:t>:</a:t>
            </a:r>
          </a:p>
          <a:p>
            <a:pPr algn="ctr"/>
            <a:endParaRPr lang="es-CO" sz="1200" b="1" dirty="0">
              <a:solidFill>
                <a:schemeClr val="tx1"/>
              </a:solidFill>
            </a:endParaRPr>
          </a:p>
          <a:p>
            <a:pPr algn="ctr"/>
            <a:r>
              <a:rPr lang="es-CO" sz="1100" dirty="0">
                <a:solidFill>
                  <a:schemeClr val="tx1"/>
                </a:solidFill>
              </a:rPr>
              <a:t>¿Qué garantías otorga el Comité de enajenación para salvaguardar las decisiones de los miembros del Comité? </a:t>
            </a:r>
          </a:p>
        </p:txBody>
      </p:sp>
      <p:cxnSp>
        <p:nvCxnSpPr>
          <p:cNvPr id="43" name="Conector recto 42">
            <a:extLst>
              <a:ext uri="{FF2B5EF4-FFF2-40B4-BE49-F238E27FC236}">
                <a16:creationId xmlns:a16="http://schemas.microsoft.com/office/drawing/2014/main" id="{79F6FAAF-94C0-466D-B6A6-E52F0431F221}"/>
              </a:ext>
            </a:extLst>
          </p:cNvPr>
          <p:cNvCxnSpPr>
            <a:cxnSpLocks/>
          </p:cNvCxnSpPr>
          <p:nvPr/>
        </p:nvCxnSpPr>
        <p:spPr>
          <a:xfrm flipV="1">
            <a:off x="11004148" y="3066159"/>
            <a:ext cx="1" cy="432048"/>
          </a:xfrm>
          <a:prstGeom prst="line">
            <a:avLst/>
          </a:prstGeom>
        </p:spPr>
        <p:style>
          <a:lnRef idx="2">
            <a:schemeClr val="accent1"/>
          </a:lnRef>
          <a:fillRef idx="0">
            <a:schemeClr val="accent1"/>
          </a:fillRef>
          <a:effectRef idx="1">
            <a:schemeClr val="accent1"/>
          </a:effectRef>
          <a:fontRef idx="minor">
            <a:schemeClr val="tx1"/>
          </a:fontRef>
        </p:style>
      </p:cxnSp>
      <p:sp>
        <p:nvSpPr>
          <p:cNvPr id="44" name="Elipse 43">
            <a:extLst>
              <a:ext uri="{FF2B5EF4-FFF2-40B4-BE49-F238E27FC236}">
                <a16:creationId xmlns:a16="http://schemas.microsoft.com/office/drawing/2014/main" id="{ABA20BEB-A65F-4F22-9447-6C6DE1DC868B}"/>
              </a:ext>
            </a:extLst>
          </p:cNvPr>
          <p:cNvSpPr/>
          <p:nvPr/>
        </p:nvSpPr>
        <p:spPr>
          <a:xfrm>
            <a:off x="10865993" y="3178176"/>
            <a:ext cx="276310" cy="243672"/>
          </a:xfrm>
          <a:prstGeom prst="ellips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5" name="CuadroTexto 44">
            <a:extLst>
              <a:ext uri="{FF2B5EF4-FFF2-40B4-BE49-F238E27FC236}">
                <a16:creationId xmlns:a16="http://schemas.microsoft.com/office/drawing/2014/main" id="{6C81A6FF-5BEE-435E-B460-F46FCF05E6EA}"/>
              </a:ext>
            </a:extLst>
          </p:cNvPr>
          <p:cNvSpPr txBox="1"/>
          <p:nvPr/>
        </p:nvSpPr>
        <p:spPr>
          <a:xfrm>
            <a:off x="10632504" y="3501008"/>
            <a:ext cx="705709" cy="430887"/>
          </a:xfrm>
          <a:prstGeom prst="rect">
            <a:avLst/>
          </a:prstGeom>
          <a:noFill/>
          <a:ln>
            <a:solidFill>
              <a:srgbClr val="00B0F0"/>
            </a:solidFill>
          </a:ln>
        </p:spPr>
        <p:txBody>
          <a:bodyPr wrap="square" rtlCol="0">
            <a:spAutoFit/>
          </a:bodyPr>
          <a:lstStyle/>
          <a:p>
            <a:pPr algn="ctr"/>
            <a:r>
              <a:rPr lang="es-CO" sz="1100" dirty="0"/>
              <a:t>21 de Junio </a:t>
            </a:r>
          </a:p>
        </p:txBody>
      </p:sp>
      <p:sp>
        <p:nvSpPr>
          <p:cNvPr id="46" name="CuadroTexto 45">
            <a:extLst>
              <a:ext uri="{FF2B5EF4-FFF2-40B4-BE49-F238E27FC236}">
                <a16:creationId xmlns:a16="http://schemas.microsoft.com/office/drawing/2014/main" id="{07096758-6D94-4F35-AD25-C61A9F1A5C32}"/>
              </a:ext>
            </a:extLst>
          </p:cNvPr>
          <p:cNvSpPr txBox="1"/>
          <p:nvPr/>
        </p:nvSpPr>
        <p:spPr>
          <a:xfrm>
            <a:off x="10049540" y="1631844"/>
            <a:ext cx="1951111" cy="1277273"/>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CO" sz="1100" b="1" dirty="0">
                <a:solidFill>
                  <a:schemeClr val="tx1"/>
                </a:solidFill>
              </a:rPr>
              <a:t>RESPUESTA:</a:t>
            </a:r>
          </a:p>
          <a:p>
            <a:pPr algn="ctr"/>
            <a:endParaRPr lang="es-CO" sz="1100" b="1" dirty="0">
              <a:solidFill>
                <a:schemeClr val="tx1"/>
              </a:solidFill>
            </a:endParaRPr>
          </a:p>
          <a:p>
            <a:pPr algn="ctr"/>
            <a:r>
              <a:rPr lang="es-CO" sz="1100" dirty="0">
                <a:solidFill>
                  <a:schemeClr val="tx1"/>
                </a:solidFill>
              </a:rPr>
              <a:t>-La intervención de un miembro del Comité es la representación de su entidad.</a:t>
            </a:r>
          </a:p>
          <a:p>
            <a:pPr algn="ctr"/>
            <a:r>
              <a:rPr lang="es-CO" sz="1100" dirty="0">
                <a:solidFill>
                  <a:schemeClr val="tx1"/>
                </a:solidFill>
              </a:rPr>
              <a:t>-Nuestra póliza no cubre terceros.</a:t>
            </a:r>
          </a:p>
        </p:txBody>
      </p:sp>
      <p:sp>
        <p:nvSpPr>
          <p:cNvPr id="6" name="CuadroTexto 5">
            <a:extLst>
              <a:ext uri="{FF2B5EF4-FFF2-40B4-BE49-F238E27FC236}">
                <a16:creationId xmlns:a16="http://schemas.microsoft.com/office/drawing/2014/main" id="{E61658E7-0537-4C56-B3EC-FE47FF355C9D}"/>
              </a:ext>
            </a:extLst>
          </p:cNvPr>
          <p:cNvSpPr txBox="1"/>
          <p:nvPr/>
        </p:nvSpPr>
        <p:spPr>
          <a:xfrm>
            <a:off x="263352" y="6165304"/>
            <a:ext cx="11377264" cy="276999"/>
          </a:xfrm>
          <a:prstGeom prst="rect">
            <a:avLst/>
          </a:prstGeom>
          <a:noFill/>
        </p:spPr>
        <p:txBody>
          <a:bodyPr wrap="square" rtlCol="0">
            <a:spAutoFit/>
          </a:bodyPr>
          <a:lstStyle/>
          <a:p>
            <a:r>
              <a:rPr lang="es-CO" sz="1200" dirty="0"/>
              <a:t>*Aquellos bienes cuya ubicación geográfica o condiciones de seguridad implique la imposibilidad de su administración.</a:t>
            </a:r>
          </a:p>
        </p:txBody>
      </p:sp>
    </p:spTree>
    <p:extLst>
      <p:ext uri="{BB962C8B-B14F-4D97-AF65-F5344CB8AC3E}">
        <p14:creationId xmlns:p14="http://schemas.microsoft.com/office/powerpoint/2010/main" val="1406404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15480" y="838736"/>
            <a:ext cx="9143999" cy="523220"/>
          </a:xfrm>
          <a:prstGeom prst="rect">
            <a:avLst/>
          </a:prstGeom>
          <a:solidFill>
            <a:schemeClr val="bg1"/>
          </a:solidFill>
          <a:ln>
            <a:solidFill>
              <a:schemeClr val="bg1"/>
            </a:solidFill>
          </a:ln>
        </p:spPr>
        <p:txBody>
          <a:bodyPr wrap="square" rtlCol="0">
            <a:spAutoFit/>
          </a:bodyPr>
          <a:lstStyle/>
          <a:p>
            <a:pPr algn="ctr"/>
            <a:r>
              <a:rPr lang="es-ES" sz="2800" b="1" dirty="0">
                <a:solidFill>
                  <a:srgbClr val="000A8B"/>
                </a:solidFill>
              </a:rPr>
              <a:t>Gestiones SAE-Comité de Enajenación</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sp>
        <p:nvSpPr>
          <p:cNvPr id="2" name="Flecha: pentágono 1">
            <a:extLst>
              <a:ext uri="{FF2B5EF4-FFF2-40B4-BE49-F238E27FC236}">
                <a16:creationId xmlns:a16="http://schemas.microsoft.com/office/drawing/2014/main" id="{94108AB4-88B0-4141-9384-41C4556BEBF3}"/>
              </a:ext>
            </a:extLst>
          </p:cNvPr>
          <p:cNvSpPr/>
          <p:nvPr/>
        </p:nvSpPr>
        <p:spPr>
          <a:xfrm>
            <a:off x="629071" y="1921362"/>
            <a:ext cx="2376259" cy="1119029"/>
          </a:xfrm>
          <a:prstGeom prst="homePlate">
            <a:avLst/>
          </a:prstGeom>
          <a:gradFill>
            <a:gsLst>
              <a:gs pos="0">
                <a:schemeClr val="accent2">
                  <a:lumMod val="40000"/>
                  <a:lumOff val="6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effectLst>
                  <a:outerShdw blurRad="38100" dist="38100" dir="2700000" algn="tl">
                    <a:srgbClr val="000000">
                      <a:alpha val="43137"/>
                    </a:srgbClr>
                  </a:outerShdw>
                </a:effectLst>
              </a:rPr>
              <a:t>Lineamientos Diseñados por SAE para la implementación de la Enajenación Temprana</a:t>
            </a:r>
            <a:r>
              <a:rPr lang="es-CO" sz="1600" b="1" dirty="0">
                <a:effectLst>
                  <a:outerShdw blurRad="38100" dist="38100" dir="2700000" algn="tl">
                    <a:srgbClr val="000000">
                      <a:alpha val="43137"/>
                    </a:srgbClr>
                  </a:outerShdw>
                </a:effectLst>
              </a:rPr>
              <a:t>:</a:t>
            </a:r>
          </a:p>
        </p:txBody>
      </p:sp>
      <p:cxnSp>
        <p:nvCxnSpPr>
          <p:cNvPr id="4" name="Conector recto 3">
            <a:extLst>
              <a:ext uri="{FF2B5EF4-FFF2-40B4-BE49-F238E27FC236}">
                <a16:creationId xmlns:a16="http://schemas.microsoft.com/office/drawing/2014/main" id="{A97CD9A7-53D0-4236-BC65-A4CEF74C8653}"/>
              </a:ext>
            </a:extLst>
          </p:cNvPr>
          <p:cNvCxnSpPr>
            <a:cxnSpLocks/>
          </p:cNvCxnSpPr>
          <p:nvPr/>
        </p:nvCxnSpPr>
        <p:spPr>
          <a:xfrm>
            <a:off x="3077338" y="1744247"/>
            <a:ext cx="0" cy="1512168"/>
          </a:xfrm>
          <a:prstGeom prst="line">
            <a:avLst/>
          </a:prstGeom>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a16="http://schemas.microsoft.com/office/drawing/2014/main" id="{5AA60E86-BABD-421A-A69E-A2D2D8945D77}"/>
              </a:ext>
            </a:extLst>
          </p:cNvPr>
          <p:cNvSpPr txBox="1"/>
          <p:nvPr/>
        </p:nvSpPr>
        <p:spPr>
          <a:xfrm>
            <a:off x="3149346" y="1528223"/>
            <a:ext cx="5106894" cy="190077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s-CO" sz="1600" dirty="0">
                <a:effectLst>
                  <a:outerShdw blurRad="38100" dist="38100" dir="2700000" algn="tl">
                    <a:srgbClr val="000000">
                      <a:alpha val="43137"/>
                    </a:srgbClr>
                  </a:outerShdw>
                </a:effectLst>
              </a:rPr>
              <a:t>Reglamento del Comité de Enajenación del FRISCO.</a:t>
            </a:r>
          </a:p>
          <a:p>
            <a:pPr marL="285750" indent="-285750">
              <a:lnSpc>
                <a:spcPct val="150000"/>
              </a:lnSpc>
              <a:buFont typeface="Arial" panose="020B0604020202020204" pitchFamily="34" charset="0"/>
              <a:buChar char="•"/>
            </a:pPr>
            <a:r>
              <a:rPr lang="es-CO" sz="1600" dirty="0">
                <a:effectLst>
                  <a:outerShdw blurRad="38100" dist="38100" dir="2700000" algn="tl">
                    <a:srgbClr val="000000">
                      <a:alpha val="43137"/>
                    </a:srgbClr>
                  </a:outerShdw>
                </a:effectLst>
              </a:rPr>
              <a:t>Procedimiento para la enajenación temprana.</a:t>
            </a:r>
          </a:p>
          <a:p>
            <a:pPr marL="285750" indent="-285750">
              <a:lnSpc>
                <a:spcPct val="150000"/>
              </a:lnSpc>
              <a:buFont typeface="Arial" panose="020B0604020202020204" pitchFamily="34" charset="0"/>
              <a:buChar char="•"/>
            </a:pPr>
            <a:r>
              <a:rPr lang="es-CO" sz="1600" dirty="0">
                <a:effectLst>
                  <a:outerShdw blurRad="38100" dist="38100" dir="2700000" algn="tl">
                    <a:srgbClr val="000000">
                      <a:alpha val="43137"/>
                    </a:srgbClr>
                  </a:outerShdw>
                </a:effectLst>
              </a:rPr>
              <a:t>Instructivo para las Causales de Enajenación Temprana.</a:t>
            </a:r>
          </a:p>
          <a:p>
            <a:pPr marL="285750" indent="-285750">
              <a:lnSpc>
                <a:spcPct val="150000"/>
              </a:lnSpc>
              <a:buFont typeface="Arial" panose="020B0604020202020204" pitchFamily="34" charset="0"/>
              <a:buChar char="•"/>
            </a:pPr>
            <a:r>
              <a:rPr lang="es-CO" sz="1600" dirty="0">
                <a:effectLst>
                  <a:outerShdw blurRad="38100" dist="38100" dir="2700000" algn="tl">
                    <a:srgbClr val="000000">
                      <a:alpha val="43137"/>
                    </a:srgbClr>
                  </a:outerShdw>
                </a:effectLst>
              </a:rPr>
              <a:t>Fichas de Enajenación Temprana</a:t>
            </a:r>
          </a:p>
          <a:p>
            <a:pPr marL="285750" indent="-285750">
              <a:lnSpc>
                <a:spcPct val="150000"/>
              </a:lnSpc>
              <a:buFont typeface="Arial" panose="020B0604020202020204" pitchFamily="34" charset="0"/>
              <a:buChar char="•"/>
            </a:pPr>
            <a:r>
              <a:rPr lang="es-CO" sz="1600" dirty="0">
                <a:effectLst>
                  <a:outerShdw blurRad="38100" dist="38100" dir="2700000" algn="tl">
                    <a:srgbClr val="000000">
                      <a:alpha val="43137"/>
                    </a:srgbClr>
                  </a:outerShdw>
                </a:effectLst>
              </a:rPr>
              <a:t>Capacitación a los miembros del Comité.</a:t>
            </a:r>
          </a:p>
        </p:txBody>
      </p:sp>
      <p:sp>
        <p:nvSpPr>
          <p:cNvPr id="45" name="Flecha: pentágono 44">
            <a:extLst>
              <a:ext uri="{FF2B5EF4-FFF2-40B4-BE49-F238E27FC236}">
                <a16:creationId xmlns:a16="http://schemas.microsoft.com/office/drawing/2014/main" id="{5EA5E7AB-06BE-4055-A41B-E41E97B5D7A9}"/>
              </a:ext>
            </a:extLst>
          </p:cNvPr>
          <p:cNvSpPr/>
          <p:nvPr/>
        </p:nvSpPr>
        <p:spPr>
          <a:xfrm>
            <a:off x="623392" y="3894147"/>
            <a:ext cx="2376259" cy="1119029"/>
          </a:xfrm>
          <a:prstGeom prst="homePlate">
            <a:avLst/>
          </a:prstGeom>
          <a:gradFill>
            <a:gsLst>
              <a:gs pos="75000">
                <a:srgbClr val="ABB7E5"/>
              </a:gs>
              <a:gs pos="50000">
                <a:srgbClr val="BAACCA"/>
              </a:gs>
              <a:gs pos="0">
                <a:schemeClr val="accent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effectLst>
                  <a:outerShdw blurRad="38100" dist="38100" dir="2700000" algn="tl">
                    <a:srgbClr val="000000">
                      <a:alpha val="43137"/>
                    </a:srgbClr>
                  </a:outerShdw>
                </a:effectLst>
              </a:rPr>
              <a:t>Proceso Interno adelantado para presentar bienes ante el Comité</a:t>
            </a:r>
            <a:r>
              <a:rPr lang="es-CO" sz="1600" b="1" dirty="0">
                <a:effectLst>
                  <a:outerShdw blurRad="38100" dist="38100" dir="2700000" algn="tl">
                    <a:srgbClr val="000000">
                      <a:alpha val="43137"/>
                    </a:srgbClr>
                  </a:outerShdw>
                </a:effectLst>
              </a:rPr>
              <a:t>:</a:t>
            </a:r>
          </a:p>
        </p:txBody>
      </p:sp>
      <p:cxnSp>
        <p:nvCxnSpPr>
          <p:cNvPr id="46" name="Conector recto 45">
            <a:extLst>
              <a:ext uri="{FF2B5EF4-FFF2-40B4-BE49-F238E27FC236}">
                <a16:creationId xmlns:a16="http://schemas.microsoft.com/office/drawing/2014/main" id="{C6BB6678-73C6-4D44-B680-500082AF4288}"/>
              </a:ext>
            </a:extLst>
          </p:cNvPr>
          <p:cNvCxnSpPr>
            <a:cxnSpLocks/>
          </p:cNvCxnSpPr>
          <p:nvPr/>
        </p:nvCxnSpPr>
        <p:spPr>
          <a:xfrm>
            <a:off x="3071659" y="3717032"/>
            <a:ext cx="0" cy="1512168"/>
          </a:xfrm>
          <a:prstGeom prst="line">
            <a:avLst/>
          </a:prstGeom>
        </p:spPr>
        <p:style>
          <a:lnRef idx="2">
            <a:schemeClr val="accent1"/>
          </a:lnRef>
          <a:fillRef idx="0">
            <a:schemeClr val="accent1"/>
          </a:fillRef>
          <a:effectRef idx="1">
            <a:schemeClr val="accent1"/>
          </a:effectRef>
          <a:fontRef idx="minor">
            <a:schemeClr val="tx1"/>
          </a:fontRef>
        </p:style>
      </p:cxnSp>
      <p:sp>
        <p:nvSpPr>
          <p:cNvPr id="47" name="CuadroTexto 46">
            <a:extLst>
              <a:ext uri="{FF2B5EF4-FFF2-40B4-BE49-F238E27FC236}">
                <a16:creationId xmlns:a16="http://schemas.microsoft.com/office/drawing/2014/main" id="{4304D9ED-7495-43D9-B2CF-6B520F4BF3C4}"/>
              </a:ext>
            </a:extLst>
          </p:cNvPr>
          <p:cNvSpPr txBox="1"/>
          <p:nvPr/>
        </p:nvSpPr>
        <p:spPr>
          <a:xfrm>
            <a:off x="3143667" y="3501008"/>
            <a:ext cx="5106894" cy="792781"/>
          </a:xfrm>
          <a:prstGeom prst="rect">
            <a:avLst/>
          </a:prstGeom>
          <a:noFill/>
        </p:spPr>
        <p:txBody>
          <a:bodyPr wrap="square" rtlCol="0">
            <a:spAutoFit/>
          </a:bodyPr>
          <a:lstStyle/>
          <a:p>
            <a:pPr marL="285750" indent="-285750">
              <a:lnSpc>
                <a:spcPct val="150000"/>
              </a:lnSpc>
              <a:buFont typeface="Arial" panose="020B0604020202020204" pitchFamily="34" charset="0"/>
              <a:buChar char="•"/>
            </a:pPr>
            <a:endParaRPr lang="es-CO" sz="1600" dirty="0">
              <a:effectLst>
                <a:outerShdw blurRad="38100" dist="38100" dir="2700000" algn="tl">
                  <a:srgbClr val="000000">
                    <a:alpha val="43137"/>
                  </a:srgbClr>
                </a:outerShdw>
              </a:effectLst>
            </a:endParaRPr>
          </a:p>
          <a:p>
            <a:pPr marL="285750" indent="-285750">
              <a:lnSpc>
                <a:spcPct val="150000"/>
              </a:lnSpc>
              <a:buFont typeface="Arial" panose="020B0604020202020204" pitchFamily="34" charset="0"/>
              <a:buChar char="•"/>
            </a:pPr>
            <a:endParaRPr lang="es-CO" sz="1600" dirty="0">
              <a:effectLst>
                <a:outerShdw blurRad="38100" dist="38100" dir="2700000" algn="tl">
                  <a:srgbClr val="000000">
                    <a:alpha val="43137"/>
                  </a:srgbClr>
                </a:outerShdw>
              </a:effectLst>
            </a:endParaRPr>
          </a:p>
        </p:txBody>
      </p:sp>
      <p:sp>
        <p:nvSpPr>
          <p:cNvPr id="99" name="Elipse 98">
            <a:extLst>
              <a:ext uri="{FF2B5EF4-FFF2-40B4-BE49-F238E27FC236}">
                <a16:creationId xmlns:a16="http://schemas.microsoft.com/office/drawing/2014/main" id="{D8266E80-25AE-4862-AFC5-CBC809F13DAB}"/>
              </a:ext>
            </a:extLst>
          </p:cNvPr>
          <p:cNvSpPr/>
          <p:nvPr/>
        </p:nvSpPr>
        <p:spPr>
          <a:xfrm>
            <a:off x="3642049" y="3717034"/>
            <a:ext cx="1656177" cy="1135584"/>
          </a:xfrm>
          <a:prstGeom prst="ellipse">
            <a:avLst/>
          </a:prstGeom>
          <a:solidFill>
            <a:schemeClr val="accent3">
              <a:lumMod val="75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1. Identificación de la Causal</a:t>
            </a:r>
          </a:p>
        </p:txBody>
      </p:sp>
      <p:cxnSp>
        <p:nvCxnSpPr>
          <p:cNvPr id="100" name="Conector recto de flecha 99">
            <a:extLst>
              <a:ext uri="{FF2B5EF4-FFF2-40B4-BE49-F238E27FC236}">
                <a16:creationId xmlns:a16="http://schemas.microsoft.com/office/drawing/2014/main" id="{B890FD9D-91EC-49A3-9C40-48F2D46F4B16}"/>
              </a:ext>
            </a:extLst>
          </p:cNvPr>
          <p:cNvCxnSpPr/>
          <p:nvPr/>
        </p:nvCxnSpPr>
        <p:spPr>
          <a:xfrm>
            <a:off x="5370241" y="4276553"/>
            <a:ext cx="4320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1" name="Elipse 100">
            <a:extLst>
              <a:ext uri="{FF2B5EF4-FFF2-40B4-BE49-F238E27FC236}">
                <a16:creationId xmlns:a16="http://schemas.microsoft.com/office/drawing/2014/main" id="{C10F4B2D-C404-4EEA-AF76-9D2FD7810B7D}"/>
              </a:ext>
            </a:extLst>
          </p:cNvPr>
          <p:cNvSpPr/>
          <p:nvPr/>
        </p:nvSpPr>
        <p:spPr>
          <a:xfrm>
            <a:off x="5868615" y="3708761"/>
            <a:ext cx="1656177" cy="1135584"/>
          </a:xfrm>
          <a:prstGeom prst="ellipse">
            <a:avLst/>
          </a:prstGeom>
          <a:solidFill>
            <a:schemeClr val="accent3">
              <a:lumMod val="60000"/>
              <a:lumOff val="4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2. Viabilidad Jurídica</a:t>
            </a:r>
          </a:p>
        </p:txBody>
      </p:sp>
      <p:cxnSp>
        <p:nvCxnSpPr>
          <p:cNvPr id="102" name="Conector recto de flecha 101">
            <a:extLst>
              <a:ext uri="{FF2B5EF4-FFF2-40B4-BE49-F238E27FC236}">
                <a16:creationId xmlns:a16="http://schemas.microsoft.com/office/drawing/2014/main" id="{DB17316F-7962-4B39-BF95-8D6AECC32F17}"/>
              </a:ext>
            </a:extLst>
          </p:cNvPr>
          <p:cNvCxnSpPr/>
          <p:nvPr/>
        </p:nvCxnSpPr>
        <p:spPr>
          <a:xfrm>
            <a:off x="7596807" y="4268280"/>
            <a:ext cx="4320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3" name="Elipse 102">
            <a:extLst>
              <a:ext uri="{FF2B5EF4-FFF2-40B4-BE49-F238E27FC236}">
                <a16:creationId xmlns:a16="http://schemas.microsoft.com/office/drawing/2014/main" id="{8FFD0C7D-F06C-4512-BE2B-61CE5F6C4864}"/>
              </a:ext>
            </a:extLst>
          </p:cNvPr>
          <p:cNvSpPr/>
          <p:nvPr/>
        </p:nvSpPr>
        <p:spPr>
          <a:xfrm>
            <a:off x="8095181" y="3725997"/>
            <a:ext cx="1656177" cy="1135584"/>
          </a:xfrm>
          <a:prstGeom prst="ellipse">
            <a:avLst/>
          </a:prstGeom>
          <a:solidFill>
            <a:schemeClr val="accent3">
              <a:lumMod val="75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3. Comité Técnico Interno</a:t>
            </a:r>
          </a:p>
        </p:txBody>
      </p:sp>
      <p:cxnSp>
        <p:nvCxnSpPr>
          <p:cNvPr id="104" name="Conector recto de flecha 103">
            <a:extLst>
              <a:ext uri="{FF2B5EF4-FFF2-40B4-BE49-F238E27FC236}">
                <a16:creationId xmlns:a16="http://schemas.microsoft.com/office/drawing/2014/main" id="{54825966-3183-4C47-9C27-C34C62FC1A4B}"/>
              </a:ext>
            </a:extLst>
          </p:cNvPr>
          <p:cNvCxnSpPr/>
          <p:nvPr/>
        </p:nvCxnSpPr>
        <p:spPr>
          <a:xfrm>
            <a:off x="9823373" y="4285516"/>
            <a:ext cx="4320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5" name="Elipse 104">
            <a:extLst>
              <a:ext uri="{FF2B5EF4-FFF2-40B4-BE49-F238E27FC236}">
                <a16:creationId xmlns:a16="http://schemas.microsoft.com/office/drawing/2014/main" id="{09137073-9F3A-44D6-A8AD-DC46D7B38987}"/>
              </a:ext>
            </a:extLst>
          </p:cNvPr>
          <p:cNvSpPr/>
          <p:nvPr/>
        </p:nvSpPr>
        <p:spPr>
          <a:xfrm>
            <a:off x="10321747" y="3732228"/>
            <a:ext cx="1656177" cy="1135584"/>
          </a:xfrm>
          <a:prstGeom prst="ellipse">
            <a:avLst/>
          </a:prstGeom>
          <a:solidFill>
            <a:schemeClr val="accent3">
              <a:lumMod val="60000"/>
              <a:lumOff val="4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4. Mesas de trabajo con los delegados del Comité</a:t>
            </a:r>
          </a:p>
        </p:txBody>
      </p:sp>
      <p:sp>
        <p:nvSpPr>
          <p:cNvPr id="106" name="Elipse 105">
            <a:extLst>
              <a:ext uri="{FF2B5EF4-FFF2-40B4-BE49-F238E27FC236}">
                <a16:creationId xmlns:a16="http://schemas.microsoft.com/office/drawing/2014/main" id="{62343CC3-B6A8-4FC4-8446-2CB7B424B28A}"/>
              </a:ext>
            </a:extLst>
          </p:cNvPr>
          <p:cNvSpPr/>
          <p:nvPr/>
        </p:nvSpPr>
        <p:spPr>
          <a:xfrm>
            <a:off x="10365105" y="5317752"/>
            <a:ext cx="1656177" cy="1135584"/>
          </a:xfrm>
          <a:prstGeom prst="ellipse">
            <a:avLst/>
          </a:prstGeom>
          <a:solidFill>
            <a:schemeClr val="accent3">
              <a:lumMod val="75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5. Aprobación del Comité de E</a:t>
            </a:r>
          </a:p>
        </p:txBody>
      </p:sp>
      <p:cxnSp>
        <p:nvCxnSpPr>
          <p:cNvPr id="107" name="Conector recto de flecha 106">
            <a:extLst>
              <a:ext uri="{FF2B5EF4-FFF2-40B4-BE49-F238E27FC236}">
                <a16:creationId xmlns:a16="http://schemas.microsoft.com/office/drawing/2014/main" id="{450CD45C-7EDF-4E89-9844-25288296B781}"/>
              </a:ext>
            </a:extLst>
          </p:cNvPr>
          <p:cNvCxnSpPr>
            <a:cxnSpLocks/>
          </p:cNvCxnSpPr>
          <p:nvPr/>
        </p:nvCxnSpPr>
        <p:spPr>
          <a:xfrm>
            <a:off x="11193193" y="4869160"/>
            <a:ext cx="0" cy="3600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8" name="Conector recto de flecha 107">
            <a:extLst>
              <a:ext uri="{FF2B5EF4-FFF2-40B4-BE49-F238E27FC236}">
                <a16:creationId xmlns:a16="http://schemas.microsoft.com/office/drawing/2014/main" id="{A925CE94-39F0-49D5-88D0-98A1ABAB345C}"/>
              </a:ext>
            </a:extLst>
          </p:cNvPr>
          <p:cNvCxnSpPr>
            <a:cxnSpLocks/>
          </p:cNvCxnSpPr>
          <p:nvPr/>
        </p:nvCxnSpPr>
        <p:spPr>
          <a:xfrm flipH="1">
            <a:off x="9849074" y="5877272"/>
            <a:ext cx="42339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9" name="Elipse 108">
            <a:extLst>
              <a:ext uri="{FF2B5EF4-FFF2-40B4-BE49-F238E27FC236}">
                <a16:creationId xmlns:a16="http://schemas.microsoft.com/office/drawing/2014/main" id="{34327607-EAC2-4BFD-83CB-945CFEFA539D}"/>
              </a:ext>
            </a:extLst>
          </p:cNvPr>
          <p:cNvSpPr/>
          <p:nvPr/>
        </p:nvSpPr>
        <p:spPr>
          <a:xfrm>
            <a:off x="8095106" y="5317058"/>
            <a:ext cx="1656177" cy="1135584"/>
          </a:xfrm>
          <a:prstGeom prst="ellipse">
            <a:avLst/>
          </a:prstGeom>
          <a:solidFill>
            <a:schemeClr val="accent3">
              <a:lumMod val="60000"/>
              <a:lumOff val="4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400" dirty="0">
              <a:solidFill>
                <a:schemeClr val="tx1"/>
              </a:solidFill>
            </a:endParaRPr>
          </a:p>
          <a:p>
            <a:pPr algn="ctr"/>
            <a:r>
              <a:rPr lang="es-CO" sz="1400" dirty="0">
                <a:solidFill>
                  <a:schemeClr val="tx1"/>
                </a:solidFill>
              </a:rPr>
              <a:t>6. Revisión periódica del Inventario</a:t>
            </a:r>
          </a:p>
          <a:p>
            <a:pPr algn="ctr"/>
            <a:endParaRPr lang="es-CO" sz="1400" dirty="0">
              <a:solidFill>
                <a:schemeClr val="tx1"/>
              </a:solidFill>
            </a:endParaRPr>
          </a:p>
        </p:txBody>
      </p:sp>
    </p:spTree>
    <p:extLst>
      <p:ext uri="{BB962C8B-B14F-4D97-AF65-F5344CB8AC3E}">
        <p14:creationId xmlns:p14="http://schemas.microsoft.com/office/powerpoint/2010/main" val="4013390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240016" y="2121274"/>
            <a:ext cx="5036586" cy="369332"/>
          </a:xfrm>
          <a:prstGeom prst="rect">
            <a:avLst/>
          </a:prstGeom>
          <a:solidFill>
            <a:schemeClr val="bg1"/>
          </a:solidFill>
          <a:ln>
            <a:solidFill>
              <a:schemeClr val="bg1"/>
            </a:solidFill>
          </a:ln>
        </p:spPr>
        <p:txBody>
          <a:bodyPr wrap="square" rtlCol="0">
            <a:spAutoFit/>
          </a:bodyPr>
          <a:lstStyle/>
          <a:p>
            <a:pPr algn="ctr"/>
            <a:r>
              <a:rPr lang="es-ES" b="1" dirty="0">
                <a:solidFill>
                  <a:srgbClr val="000A8B"/>
                </a:solidFill>
              </a:rPr>
              <a:t>Consolidado Aprobaciones </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graphicFrame>
        <p:nvGraphicFramePr>
          <p:cNvPr id="9" name="Tabla 8">
            <a:extLst>
              <a:ext uri="{FF2B5EF4-FFF2-40B4-BE49-F238E27FC236}">
                <a16:creationId xmlns:a16="http://schemas.microsoft.com/office/drawing/2014/main" id="{F1A65267-3A4B-4286-B7E8-B801FBA6D3FF}"/>
              </a:ext>
            </a:extLst>
          </p:cNvPr>
          <p:cNvGraphicFramePr>
            <a:graphicFrameLocks noGrp="1"/>
          </p:cNvGraphicFramePr>
          <p:nvPr>
            <p:extLst/>
          </p:nvPr>
        </p:nvGraphicFramePr>
        <p:xfrm>
          <a:off x="835470" y="2585799"/>
          <a:ext cx="4322498" cy="3330385"/>
        </p:xfrm>
        <a:graphic>
          <a:graphicData uri="http://schemas.openxmlformats.org/drawingml/2006/table">
            <a:tbl>
              <a:tblPr firstRow="1" firstCol="1" bandRow="1">
                <a:tableStyleId>{5C22544A-7EE6-4342-B048-85BDC9FD1C3A}</a:tableStyleId>
              </a:tblPr>
              <a:tblGrid>
                <a:gridCol w="293833">
                  <a:extLst>
                    <a:ext uri="{9D8B030D-6E8A-4147-A177-3AD203B41FA5}">
                      <a16:colId xmlns:a16="http://schemas.microsoft.com/office/drawing/2014/main" val="2141755563"/>
                    </a:ext>
                  </a:extLst>
                </a:gridCol>
                <a:gridCol w="1734976">
                  <a:extLst>
                    <a:ext uri="{9D8B030D-6E8A-4147-A177-3AD203B41FA5}">
                      <a16:colId xmlns:a16="http://schemas.microsoft.com/office/drawing/2014/main" val="2190373609"/>
                    </a:ext>
                  </a:extLst>
                </a:gridCol>
                <a:gridCol w="2293689">
                  <a:extLst>
                    <a:ext uri="{9D8B030D-6E8A-4147-A177-3AD203B41FA5}">
                      <a16:colId xmlns:a16="http://schemas.microsoft.com/office/drawing/2014/main" val="1748501141"/>
                    </a:ext>
                  </a:extLst>
                </a:gridCol>
              </a:tblGrid>
              <a:tr h="394347">
                <a:tc>
                  <a:txBody>
                    <a:bodyPr/>
                    <a:lstStyle/>
                    <a:p>
                      <a:pPr algn="ctr">
                        <a:spcAft>
                          <a:spcPts val="0"/>
                        </a:spcAft>
                      </a:pPr>
                      <a:r>
                        <a:rPr lang="es-CO" sz="1000">
                          <a:effectLst/>
                        </a:rPr>
                        <a:t>No</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000">
                          <a:effectLst/>
                        </a:rPr>
                        <a:t>FECHA DE REVISIÓN EQUIPO DE TRABAJO</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000">
                          <a:effectLst/>
                        </a:rPr>
                        <a:t>SESIÓN COMITÉ DE ENAJENACIONES</a:t>
                      </a:r>
                      <a:endParaRPr lang="es-CO" sz="12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2361850845"/>
                  </a:ext>
                </a:extLst>
              </a:tr>
              <a:tr h="383564">
                <a:tc>
                  <a:txBody>
                    <a:bodyPr/>
                    <a:lstStyle/>
                    <a:p>
                      <a:pPr algn="ctr">
                        <a:spcAft>
                          <a:spcPts val="0"/>
                        </a:spcAft>
                      </a:pPr>
                      <a:r>
                        <a:rPr lang="es-CO" sz="1000">
                          <a:effectLst/>
                        </a:rPr>
                        <a:t>1</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25 y 26 de septiembre de 2018</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Sesión No 08 del 11 de octubre de 2018</a:t>
                      </a:r>
                      <a:endParaRPr lang="es-CO" sz="160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1595467767"/>
                  </a:ext>
                </a:extLst>
              </a:tr>
              <a:tr h="383564">
                <a:tc>
                  <a:txBody>
                    <a:bodyPr/>
                    <a:lstStyle/>
                    <a:p>
                      <a:pPr algn="ctr">
                        <a:spcAft>
                          <a:spcPts val="0"/>
                        </a:spcAft>
                      </a:pPr>
                      <a:r>
                        <a:rPr lang="es-CO" sz="1000">
                          <a:effectLst/>
                        </a:rPr>
                        <a:t>2</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26 y 29 de octubre de 2018</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Sesión No 09 del 31 de octubre de 2018</a:t>
                      </a:r>
                      <a:endParaRPr lang="es-CO" sz="160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872039132"/>
                  </a:ext>
                </a:extLst>
              </a:tr>
              <a:tr h="394347">
                <a:tc>
                  <a:txBody>
                    <a:bodyPr/>
                    <a:lstStyle/>
                    <a:p>
                      <a:pPr algn="ctr">
                        <a:spcAft>
                          <a:spcPts val="0"/>
                        </a:spcAft>
                      </a:pPr>
                      <a:r>
                        <a:rPr lang="es-CO" sz="1000">
                          <a:effectLst/>
                        </a:rPr>
                        <a:t>3</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27 y 28 de noviembre de 2018</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10 del 30 de noviembre de 2018</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1214012140"/>
                  </a:ext>
                </a:extLst>
              </a:tr>
              <a:tr h="394347">
                <a:tc>
                  <a:txBody>
                    <a:bodyPr/>
                    <a:lstStyle/>
                    <a:p>
                      <a:pPr algn="ctr">
                        <a:spcAft>
                          <a:spcPts val="0"/>
                        </a:spcAft>
                      </a:pPr>
                      <a:r>
                        <a:rPr lang="es-CO" sz="1000">
                          <a:effectLst/>
                        </a:rPr>
                        <a:t>4</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11 y 12 de diciembre de 2018</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11 del 21 de diciembre de 2018 (No presencial)</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1761155796"/>
                  </a:ext>
                </a:extLst>
              </a:tr>
              <a:tr h="197174">
                <a:tc>
                  <a:txBody>
                    <a:bodyPr/>
                    <a:lstStyle/>
                    <a:p>
                      <a:pPr algn="ctr">
                        <a:spcAft>
                          <a:spcPts val="0"/>
                        </a:spcAft>
                      </a:pPr>
                      <a:r>
                        <a:rPr lang="es-CO" sz="1000">
                          <a:effectLst/>
                        </a:rPr>
                        <a:t>5</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25 y 26 de febrero de 2019</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12 del 28 de marzo de 2019</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1366799794"/>
                  </a:ext>
                </a:extLst>
              </a:tr>
              <a:tr h="394347">
                <a:tc>
                  <a:txBody>
                    <a:bodyPr/>
                    <a:lstStyle/>
                    <a:p>
                      <a:pPr algn="ctr">
                        <a:spcAft>
                          <a:spcPts val="0"/>
                        </a:spcAft>
                      </a:pPr>
                      <a:r>
                        <a:rPr lang="es-CO" sz="1000">
                          <a:effectLst/>
                        </a:rPr>
                        <a:t>6</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25 y 26 de abril de 2019</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13 del 2 de mayo de 2019 (No presencial)</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2234552637"/>
                  </a:ext>
                </a:extLst>
              </a:tr>
              <a:tr h="197174">
                <a:tc>
                  <a:txBody>
                    <a:bodyPr/>
                    <a:lstStyle/>
                    <a:p>
                      <a:pPr algn="ctr">
                        <a:spcAft>
                          <a:spcPts val="0"/>
                        </a:spcAft>
                      </a:pPr>
                      <a:r>
                        <a:rPr lang="es-CO" sz="1000">
                          <a:effectLst/>
                        </a:rPr>
                        <a:t>7</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25 y 26 de abril de 2019</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14 del 9 de mayo de 2019</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821530179"/>
                  </a:ext>
                </a:extLst>
              </a:tr>
              <a:tr h="394347">
                <a:tc>
                  <a:txBody>
                    <a:bodyPr/>
                    <a:lstStyle/>
                    <a:p>
                      <a:pPr algn="ctr">
                        <a:spcAft>
                          <a:spcPts val="0"/>
                        </a:spcAft>
                      </a:pPr>
                      <a:r>
                        <a:rPr lang="es-CO" sz="1000">
                          <a:effectLst/>
                        </a:rPr>
                        <a:t>8</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17 al 24 de mayo de 2019*</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15 del 27 de mayo de 2019 (No presencial)</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3708006158"/>
                  </a:ext>
                </a:extLst>
              </a:tr>
              <a:tr h="197174">
                <a:tc>
                  <a:txBody>
                    <a:bodyPr/>
                    <a:lstStyle/>
                    <a:p>
                      <a:pPr algn="ctr">
                        <a:spcAft>
                          <a:spcPts val="0"/>
                        </a:spcAft>
                      </a:pPr>
                      <a:r>
                        <a:rPr lang="es-CO" sz="1000">
                          <a:effectLst/>
                        </a:rPr>
                        <a:t>9</a:t>
                      </a:r>
                      <a:endParaRPr lang="es-CO" sz="12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lgn="ctr">
                        <a:spcAft>
                          <a:spcPts val="0"/>
                        </a:spcAft>
                      </a:pPr>
                      <a:r>
                        <a:rPr lang="es-CO" sz="1100">
                          <a:effectLst/>
                          <a:latin typeface="Arial Narrow" panose="020B0606020202030204" pitchFamily="34" charset="0"/>
                        </a:rPr>
                        <a:t>28 y 29 de mayo de 2019</a:t>
                      </a:r>
                      <a:endParaRPr lang="es-CO" sz="1600">
                        <a:effectLst/>
                        <a:latin typeface="Arial Narrow" panose="020B0606020202030204" pitchFamily="34" charset="0"/>
                        <a:ea typeface="MS Mincho" panose="02020609040205080304" pitchFamily="49" charset="-128"/>
                      </a:endParaRPr>
                    </a:p>
                  </a:txBody>
                  <a:tcPr marL="44450" marR="44450" marT="0" marB="0" anchor="ctr"/>
                </a:tc>
                <a:tc>
                  <a:txBody>
                    <a:bodyPr/>
                    <a:lstStyle/>
                    <a:p>
                      <a:pPr algn="ctr">
                        <a:spcAft>
                          <a:spcPts val="0"/>
                        </a:spcAft>
                      </a:pPr>
                      <a:r>
                        <a:rPr lang="es-CO" sz="1100" dirty="0">
                          <a:effectLst/>
                          <a:latin typeface="Arial Narrow" panose="020B0606020202030204" pitchFamily="34" charset="0"/>
                        </a:rPr>
                        <a:t>Sesión No 16 del 31 de mayo de 2019</a:t>
                      </a:r>
                      <a:endParaRPr lang="es-CO" sz="1600" dirty="0">
                        <a:effectLst/>
                        <a:latin typeface="Arial Narrow" panose="020B0606020202030204" pitchFamily="34" charset="0"/>
                        <a:ea typeface="MS Mincho" panose="02020609040205080304" pitchFamily="49" charset="-128"/>
                      </a:endParaRPr>
                    </a:p>
                  </a:txBody>
                  <a:tcPr marL="44450" marR="44450" marT="0" marB="0" anchor="ctr"/>
                </a:tc>
                <a:extLst>
                  <a:ext uri="{0D108BD9-81ED-4DB2-BD59-A6C34878D82A}">
                    <a16:rowId xmlns:a16="http://schemas.microsoft.com/office/drawing/2014/main" val="2294348743"/>
                  </a:ext>
                </a:extLst>
              </a:tr>
            </a:tbl>
          </a:graphicData>
        </a:graphic>
      </p:graphicFrame>
      <p:sp>
        <p:nvSpPr>
          <p:cNvPr id="12" name="Rectangle 2">
            <a:extLst>
              <a:ext uri="{FF2B5EF4-FFF2-40B4-BE49-F238E27FC236}">
                <a16:creationId xmlns:a16="http://schemas.microsoft.com/office/drawing/2014/main" id="{7C066B54-693E-43E7-8615-B8F6CC655F98}"/>
              </a:ext>
            </a:extLst>
          </p:cNvPr>
          <p:cNvSpPr>
            <a:spLocks noChangeArrowheads="1"/>
          </p:cNvSpPr>
          <p:nvPr/>
        </p:nvSpPr>
        <p:spPr bwMode="auto">
          <a:xfrm>
            <a:off x="1140903" y="5909210"/>
            <a:ext cx="36557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CO" sz="1000" b="0" i="0" u="none" strike="noStrike" cap="none" normalizeH="0" baseline="0" dirty="0">
                <a:ln>
                  <a:noFill/>
                </a:ln>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*Información trasladada por correo electrónico, esta revisión no se dio en la SAE</a:t>
            </a:r>
            <a:endParaRPr kumimoji="0" lang="es-CO" altLang="es-CO" sz="2000" b="0" i="0" u="none" strike="noStrike" cap="none" normalizeH="0" baseline="0" dirty="0">
              <a:ln>
                <a:noFill/>
              </a:ln>
              <a:solidFill>
                <a:schemeClr val="tx1"/>
              </a:solidFill>
              <a:effectLst/>
              <a:latin typeface="Arial" panose="020B0604020202020204" pitchFamily="34" charset="0"/>
            </a:endParaRPr>
          </a:p>
        </p:txBody>
      </p:sp>
      <p:sp>
        <p:nvSpPr>
          <p:cNvPr id="15" name="CuadroTexto 14">
            <a:extLst>
              <a:ext uri="{FF2B5EF4-FFF2-40B4-BE49-F238E27FC236}">
                <a16:creationId xmlns:a16="http://schemas.microsoft.com/office/drawing/2014/main" id="{31068BE4-803A-48C4-9B1A-DEC0B5A048B0}"/>
              </a:ext>
            </a:extLst>
          </p:cNvPr>
          <p:cNvSpPr txBox="1"/>
          <p:nvPr/>
        </p:nvSpPr>
        <p:spPr>
          <a:xfrm>
            <a:off x="1109326" y="1844275"/>
            <a:ext cx="3902607" cy="646331"/>
          </a:xfrm>
          <a:prstGeom prst="rect">
            <a:avLst/>
          </a:prstGeom>
          <a:solidFill>
            <a:schemeClr val="bg1"/>
          </a:solidFill>
          <a:ln>
            <a:solidFill>
              <a:schemeClr val="bg1"/>
            </a:solidFill>
          </a:ln>
        </p:spPr>
        <p:txBody>
          <a:bodyPr wrap="square" rtlCol="0">
            <a:spAutoFit/>
          </a:bodyPr>
          <a:lstStyle/>
          <a:p>
            <a:pPr algn="ctr"/>
            <a:r>
              <a:rPr lang="es-ES" b="1" dirty="0">
                <a:solidFill>
                  <a:srgbClr val="000A8B"/>
                </a:solidFill>
              </a:rPr>
              <a:t>Revisiones de los bienes por parte de los delegados del Comité</a:t>
            </a:r>
          </a:p>
        </p:txBody>
      </p:sp>
      <p:graphicFrame>
        <p:nvGraphicFramePr>
          <p:cNvPr id="16" name="Tabla 15">
            <a:extLst>
              <a:ext uri="{FF2B5EF4-FFF2-40B4-BE49-F238E27FC236}">
                <a16:creationId xmlns:a16="http://schemas.microsoft.com/office/drawing/2014/main" id="{40A85C27-D322-4232-A281-AA844225AFB1}"/>
              </a:ext>
            </a:extLst>
          </p:cNvPr>
          <p:cNvGraphicFramePr>
            <a:graphicFrameLocks noGrp="1"/>
          </p:cNvGraphicFramePr>
          <p:nvPr>
            <p:extLst/>
          </p:nvPr>
        </p:nvGraphicFramePr>
        <p:xfrm>
          <a:off x="6892885" y="2676166"/>
          <a:ext cx="3730848" cy="2323825"/>
        </p:xfrm>
        <a:graphic>
          <a:graphicData uri="http://schemas.openxmlformats.org/drawingml/2006/table">
            <a:tbl>
              <a:tblPr/>
              <a:tblGrid>
                <a:gridCol w="2340691">
                  <a:extLst>
                    <a:ext uri="{9D8B030D-6E8A-4147-A177-3AD203B41FA5}">
                      <a16:colId xmlns:a16="http://schemas.microsoft.com/office/drawing/2014/main" val="800779842"/>
                    </a:ext>
                  </a:extLst>
                </a:gridCol>
                <a:gridCol w="1390157">
                  <a:extLst>
                    <a:ext uri="{9D8B030D-6E8A-4147-A177-3AD203B41FA5}">
                      <a16:colId xmlns:a16="http://schemas.microsoft.com/office/drawing/2014/main" val="4127947730"/>
                    </a:ext>
                  </a:extLst>
                </a:gridCol>
              </a:tblGrid>
              <a:tr h="300601">
                <a:tc>
                  <a:txBody>
                    <a:bodyPr/>
                    <a:lstStyle/>
                    <a:p>
                      <a:pPr algn="ctr" fontAlgn="ctr"/>
                      <a:r>
                        <a:rPr lang="es-CO" sz="1400" b="1" i="0" u="none" strike="noStrike" dirty="0">
                          <a:solidFill>
                            <a:schemeClr val="bg1"/>
                          </a:solidFill>
                          <a:effectLst>
                            <a:outerShdw blurRad="38100" dist="38100" dir="2700000" algn="tl">
                              <a:srgbClr val="000000">
                                <a:alpha val="43137"/>
                              </a:srgbClr>
                            </a:outerShdw>
                          </a:effectLst>
                          <a:latin typeface="Arial Narrow" panose="020B0606020202030204" pitchFamily="34" charset="0"/>
                        </a:rPr>
                        <a:t>TIPOLOGÍA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a:txBody>
                    <a:bodyPr/>
                    <a:lstStyle/>
                    <a:p>
                      <a:pPr algn="ctr" fontAlgn="ctr"/>
                      <a:r>
                        <a:rPr lang="es-CO" sz="1400" b="1" i="0" u="none" strike="noStrike" dirty="0">
                          <a:solidFill>
                            <a:schemeClr val="bg1"/>
                          </a:solidFill>
                          <a:effectLst>
                            <a:outerShdw blurRad="38100" dist="38100" dir="2700000" algn="tl">
                              <a:srgbClr val="000000">
                                <a:alpha val="43137"/>
                              </a:srgbClr>
                            </a:outerShdw>
                          </a:effectLst>
                          <a:latin typeface="Arial Narrow" panose="020B0606020202030204" pitchFamily="34" charset="0"/>
                        </a:rPr>
                        <a:t>CANTIDAD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577226232"/>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Inmuebles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400" b="0" i="0" u="none" strike="noStrike" dirty="0">
                          <a:solidFill>
                            <a:srgbClr val="000000"/>
                          </a:solidFill>
                          <a:effectLst/>
                          <a:latin typeface="Arial Narrow" panose="020B0606020202030204" pitchFamily="34" charset="0"/>
                        </a:rPr>
                        <a:t>2.504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286081"/>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Activo social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400" b="0" i="0" u="none" strike="noStrike">
                          <a:solidFill>
                            <a:srgbClr val="000000"/>
                          </a:solidFill>
                          <a:effectLst/>
                          <a:latin typeface="Arial Narrow" panose="020B0606020202030204" pitchFamily="34" charset="0"/>
                        </a:rPr>
                        <a:t>208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832589586"/>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Medios de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400" b="0" i="0" u="none" strike="noStrike">
                          <a:solidFill>
                            <a:srgbClr val="000000"/>
                          </a:solidFill>
                          <a:effectLst/>
                          <a:latin typeface="Arial Narrow" panose="020B0606020202030204" pitchFamily="34"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841424001"/>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Muebles y enseres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400" b="0" i="0" u="none" strike="noStrike" dirty="0">
                          <a:solidFill>
                            <a:srgbClr val="000000"/>
                          </a:solidFill>
                          <a:effectLst/>
                          <a:latin typeface="Arial Narrow" panose="020B0606020202030204" pitchFamily="34" charset="0"/>
                        </a:rPr>
                        <a:t>6.392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338124564"/>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Participación accionaria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400" b="0" i="0" u="none" strike="noStrike">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730958412"/>
                  </a:ext>
                </a:extLst>
              </a:tr>
              <a:tr h="289032">
                <a:tc>
                  <a:txBody>
                    <a:bodyPr/>
                    <a:lstStyle/>
                    <a:p>
                      <a:pPr algn="ctr" fontAlgn="ctr"/>
                      <a:r>
                        <a:rPr lang="es-CO" sz="1400" b="0" i="0" u="none" strike="noStrike" dirty="0">
                          <a:solidFill>
                            <a:srgbClr val="000000"/>
                          </a:solidFill>
                          <a:effectLst/>
                          <a:latin typeface="Arial Narrow" panose="020B0606020202030204" pitchFamily="34" charset="0"/>
                        </a:rPr>
                        <a:t>Semovientes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400" b="0" i="0" u="none" strike="noStrike" dirty="0">
                          <a:solidFill>
                            <a:srgbClr val="000000"/>
                          </a:solidFill>
                          <a:effectLst/>
                          <a:latin typeface="Arial Narrow" panose="020B0606020202030204" pitchFamily="34" charset="0"/>
                        </a:rPr>
                        <a:t>2.887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6595295"/>
                  </a:ext>
                </a:extLst>
              </a:tr>
              <a:tr h="289032">
                <a:tc>
                  <a:txBody>
                    <a:bodyPr/>
                    <a:lstStyle/>
                    <a:p>
                      <a:pPr algn="ctr" fontAlgn="ctr"/>
                      <a:r>
                        <a:rPr lang="es-CO" sz="1400" b="1" i="0" u="none" strike="noStrike" dirty="0">
                          <a:solidFill>
                            <a:schemeClr val="bg1"/>
                          </a:solidFill>
                          <a:effectLst/>
                          <a:latin typeface="Arial Narrow" panose="020B0606020202030204" pitchFamily="34" charset="0"/>
                        </a:rPr>
                        <a:t>TOTAL GENERAL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a:txBody>
                    <a:bodyPr/>
                    <a:lstStyle/>
                    <a:p>
                      <a:pPr algn="ctr" fontAlgn="ctr"/>
                      <a:r>
                        <a:rPr lang="es-CO" sz="1400" b="1" i="0" u="none" strike="noStrike" dirty="0">
                          <a:solidFill>
                            <a:schemeClr val="bg1"/>
                          </a:solidFill>
                          <a:effectLst/>
                          <a:latin typeface="Arial Narrow" panose="020B0606020202030204" pitchFamily="34" charset="0"/>
                        </a:rPr>
                        <a:t>12.052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307769706"/>
                  </a:ext>
                </a:extLst>
              </a:tr>
            </a:tbl>
          </a:graphicData>
        </a:graphic>
      </p:graphicFrame>
      <p:sp>
        <p:nvSpPr>
          <p:cNvPr id="4" name="Rectángulo 3">
            <a:extLst>
              <a:ext uri="{FF2B5EF4-FFF2-40B4-BE49-F238E27FC236}">
                <a16:creationId xmlns:a16="http://schemas.microsoft.com/office/drawing/2014/main" id="{ADC207E6-E02F-4040-9FAF-86DD674D26E1}"/>
              </a:ext>
            </a:extLst>
          </p:cNvPr>
          <p:cNvSpPr/>
          <p:nvPr/>
        </p:nvSpPr>
        <p:spPr>
          <a:xfrm>
            <a:off x="4100071" y="1041196"/>
            <a:ext cx="4431854" cy="707886"/>
          </a:xfrm>
          <a:prstGeom prst="rect">
            <a:avLst/>
          </a:prstGeom>
          <a:solidFill>
            <a:schemeClr val="bg1"/>
          </a:solidFill>
          <a:ln>
            <a:solidFill>
              <a:schemeClr val="accent3">
                <a:lumMod val="50000"/>
              </a:schemeClr>
            </a:solidFill>
          </a:ln>
        </p:spPr>
        <p:txBody>
          <a:bodyPr wrap="none">
            <a:spAutoFit/>
          </a:bodyPr>
          <a:lstStyle/>
          <a:p>
            <a:r>
              <a:rPr lang="es-ES" sz="2000" b="1" dirty="0">
                <a:solidFill>
                  <a:srgbClr val="000A8B"/>
                </a:solidFill>
              </a:rPr>
              <a:t>Relación de las aprobaciones otorgadas </a:t>
            </a:r>
          </a:p>
          <a:p>
            <a:pPr algn="ctr"/>
            <a:r>
              <a:rPr lang="es-ES" sz="2000" b="1" dirty="0">
                <a:solidFill>
                  <a:srgbClr val="000A8B"/>
                </a:solidFill>
              </a:rPr>
              <a:t>Dra. Victoria Eugenia Restrepo</a:t>
            </a:r>
            <a:endParaRPr lang="es-CO" sz="2000" dirty="0"/>
          </a:p>
        </p:txBody>
      </p:sp>
    </p:spTree>
    <p:extLst>
      <p:ext uri="{BB962C8B-B14F-4D97-AF65-F5344CB8AC3E}">
        <p14:creationId xmlns:p14="http://schemas.microsoft.com/office/powerpoint/2010/main" val="1256863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15480" y="1361956"/>
            <a:ext cx="9649072" cy="523220"/>
          </a:xfrm>
          <a:prstGeom prst="rect">
            <a:avLst/>
          </a:prstGeom>
          <a:solidFill>
            <a:schemeClr val="bg1"/>
          </a:solidFill>
          <a:ln>
            <a:solidFill>
              <a:schemeClr val="bg1"/>
            </a:solidFill>
          </a:ln>
        </p:spPr>
        <p:txBody>
          <a:bodyPr wrap="square" rtlCol="0">
            <a:spAutoFit/>
          </a:bodyPr>
          <a:lstStyle/>
          <a:p>
            <a:pPr algn="ctr"/>
            <a:r>
              <a:rPr lang="es-ES" sz="2800" b="1" dirty="0">
                <a:solidFill>
                  <a:srgbClr val="000A8B"/>
                </a:solidFill>
              </a:rPr>
              <a:t>CONSOLIDADO GENERAL DE LAS APROBACIONES DEL COMITÉ</a:t>
            </a:r>
          </a:p>
        </p:txBody>
      </p:sp>
      <p:sp>
        <p:nvSpPr>
          <p:cNvPr id="13" name="Rectángulo 12">
            <a:extLst>
              <a:ext uri="{FF2B5EF4-FFF2-40B4-BE49-F238E27FC236}">
                <a16:creationId xmlns:a16="http://schemas.microsoft.com/office/drawing/2014/main" id="{9EC8F8C5-8C33-4E85-BD0D-08CCFC0E77E8}"/>
              </a:ext>
            </a:extLst>
          </p:cNvPr>
          <p:cNvSpPr/>
          <p:nvPr/>
        </p:nvSpPr>
        <p:spPr>
          <a:xfrm>
            <a:off x="0" y="6540500"/>
            <a:ext cx="1217802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2AD3DBC9-36A0-458C-BA34-289246105FAF}"/>
              </a:ext>
            </a:extLst>
          </p:cNvPr>
          <p:cNvSpPr txBox="1"/>
          <p:nvPr/>
        </p:nvSpPr>
        <p:spPr>
          <a:xfrm>
            <a:off x="7929417" y="6553975"/>
            <a:ext cx="4252595" cy="307777"/>
          </a:xfrm>
          <a:prstGeom prst="rect">
            <a:avLst/>
          </a:prstGeom>
          <a:noFill/>
        </p:spPr>
        <p:txBody>
          <a:bodyPr wrap="square" rtlCol="0">
            <a:spAutoFit/>
          </a:bodyPr>
          <a:lstStyle/>
          <a:p>
            <a:pPr algn="r"/>
            <a:r>
              <a:rPr lang="es-ES" sz="1400">
                <a:solidFill>
                  <a:srgbClr val="A9A8A9"/>
                </a:solidFill>
                <a:latin typeface="Lato Regular"/>
                <a:cs typeface="Lato Regular"/>
              </a:rPr>
              <a:t>Sociedad de Activos Especiales S.A.S </a:t>
            </a:r>
          </a:p>
        </p:txBody>
      </p:sp>
      <p:pic>
        <p:nvPicPr>
          <p:cNvPr id="10" name="Imagen 9">
            <a:extLst>
              <a:ext uri="{FF2B5EF4-FFF2-40B4-BE49-F238E27FC236}">
                <a16:creationId xmlns:a16="http://schemas.microsoft.com/office/drawing/2014/main" id="{1ACCD68D-959D-433D-BFD9-56FAE835E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1" name="Imagen 10">
            <a:extLst>
              <a:ext uri="{FF2B5EF4-FFF2-40B4-BE49-F238E27FC236}">
                <a16:creationId xmlns:a16="http://schemas.microsoft.com/office/drawing/2014/main" id="{E3D13B13-34EF-4CCB-9DF6-C75CFF949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graphicFrame>
        <p:nvGraphicFramePr>
          <p:cNvPr id="16" name="Tabla 15">
            <a:extLst>
              <a:ext uri="{FF2B5EF4-FFF2-40B4-BE49-F238E27FC236}">
                <a16:creationId xmlns:a16="http://schemas.microsoft.com/office/drawing/2014/main" id="{AA717837-E92B-4B6D-8480-A1A83D73BB21}"/>
              </a:ext>
            </a:extLst>
          </p:cNvPr>
          <p:cNvGraphicFramePr>
            <a:graphicFrameLocks noGrp="1"/>
          </p:cNvGraphicFramePr>
          <p:nvPr>
            <p:extLst>
              <p:ext uri="{D42A27DB-BD31-4B8C-83A1-F6EECF244321}">
                <p14:modId xmlns:p14="http://schemas.microsoft.com/office/powerpoint/2010/main" val="223975122"/>
              </p:ext>
            </p:extLst>
          </p:nvPr>
        </p:nvGraphicFramePr>
        <p:xfrm>
          <a:off x="3233530" y="2274347"/>
          <a:ext cx="5420140" cy="3210252"/>
        </p:xfrm>
        <a:graphic>
          <a:graphicData uri="http://schemas.openxmlformats.org/drawingml/2006/table">
            <a:tbl>
              <a:tblPr/>
              <a:tblGrid>
                <a:gridCol w="3389092">
                  <a:extLst>
                    <a:ext uri="{9D8B030D-6E8A-4147-A177-3AD203B41FA5}">
                      <a16:colId xmlns:a16="http://schemas.microsoft.com/office/drawing/2014/main" val="3832905547"/>
                    </a:ext>
                  </a:extLst>
                </a:gridCol>
                <a:gridCol w="2031048">
                  <a:extLst>
                    <a:ext uri="{9D8B030D-6E8A-4147-A177-3AD203B41FA5}">
                      <a16:colId xmlns:a16="http://schemas.microsoft.com/office/drawing/2014/main" val="872105614"/>
                    </a:ext>
                  </a:extLst>
                </a:gridCol>
              </a:tblGrid>
              <a:tr h="298804">
                <a:tc gridSpan="2">
                  <a:txBody>
                    <a:bodyPr/>
                    <a:lstStyle/>
                    <a:p>
                      <a:pPr algn="ctr" fontAlgn="ctr"/>
                      <a:r>
                        <a:rPr lang="es-CO" sz="1800" b="1" i="0" u="none" strike="noStrike" dirty="0">
                          <a:solidFill>
                            <a:srgbClr val="000000"/>
                          </a:solidFill>
                          <a:effectLst/>
                          <a:latin typeface="Arial Narrow" panose="020B0606020202030204" pitchFamily="34" charset="0"/>
                        </a:rPr>
                        <a:t>CONSOLIDADO GENERAL APROBACIONES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s-CO"/>
                    </a:p>
                  </a:txBody>
                  <a:tcPr/>
                </a:tc>
                <a:extLst>
                  <a:ext uri="{0D108BD9-81ED-4DB2-BD59-A6C34878D82A}">
                    <a16:rowId xmlns:a16="http://schemas.microsoft.com/office/drawing/2014/main" val="1018977730"/>
                  </a:ext>
                </a:extLst>
              </a:tr>
              <a:tr h="276247">
                <a:tc>
                  <a:txBody>
                    <a:bodyPr/>
                    <a:lstStyle/>
                    <a:p>
                      <a:pPr algn="ctr" fontAlgn="ctr"/>
                      <a:r>
                        <a:rPr lang="es-CO" sz="1800" b="1" i="0" u="none" strike="noStrike" dirty="0">
                          <a:solidFill>
                            <a:srgbClr val="000000"/>
                          </a:solidFill>
                          <a:effectLst/>
                          <a:latin typeface="Arial Narrow" panose="020B0606020202030204" pitchFamily="34" charset="0"/>
                        </a:rPr>
                        <a:t>TIPOLOGÍA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CANTIDAD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841291"/>
                  </a:ext>
                </a:extLst>
              </a:tr>
              <a:tr h="356843">
                <a:tc>
                  <a:txBody>
                    <a:bodyPr/>
                    <a:lstStyle/>
                    <a:p>
                      <a:pPr algn="ctr" fontAlgn="ctr"/>
                      <a:r>
                        <a:rPr lang="es-CO" sz="1800" b="0" i="0" u="none" strike="noStrike" dirty="0">
                          <a:solidFill>
                            <a:srgbClr val="000000"/>
                          </a:solidFill>
                          <a:effectLst/>
                          <a:latin typeface="Arial Narrow" panose="020B0606020202030204" pitchFamily="34" charset="0"/>
                        </a:rPr>
                        <a:t>INMUEBLES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5.960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9653000"/>
                  </a:ext>
                </a:extLst>
              </a:tr>
              <a:tr h="276247">
                <a:tc>
                  <a:txBody>
                    <a:bodyPr/>
                    <a:lstStyle/>
                    <a:p>
                      <a:pPr algn="ctr" fontAlgn="ctr"/>
                      <a:r>
                        <a:rPr lang="es-CO" sz="1800" b="0" i="0" u="none" strike="noStrike" dirty="0">
                          <a:solidFill>
                            <a:srgbClr val="000000"/>
                          </a:solidFill>
                          <a:effectLst/>
                          <a:latin typeface="Arial Narrow" panose="020B0606020202030204" pitchFamily="34" charset="0"/>
                        </a:rPr>
                        <a:t>MUEBLES Y ENSERES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6.392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736942"/>
                  </a:ext>
                </a:extLst>
              </a:tr>
              <a:tr h="276247">
                <a:tc>
                  <a:txBody>
                    <a:bodyPr/>
                    <a:lstStyle/>
                    <a:p>
                      <a:pPr algn="ctr" fontAlgn="ctr"/>
                      <a:r>
                        <a:rPr lang="es-CO" sz="1800" b="0" i="0" u="none" strike="noStrike" dirty="0">
                          <a:solidFill>
                            <a:srgbClr val="000000"/>
                          </a:solidFill>
                          <a:effectLst/>
                          <a:latin typeface="Arial Narrow" panose="020B0606020202030204" pitchFamily="34" charset="0"/>
                        </a:rPr>
                        <a:t>MEDIOS DE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a:solidFill>
                            <a:srgbClr val="000000"/>
                          </a:solidFill>
                          <a:effectLst/>
                          <a:latin typeface="Arial Narrow" panose="020B0606020202030204" pitchFamily="34" charset="0"/>
                        </a:rPr>
                        <a:t>281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9632784"/>
                  </a:ext>
                </a:extLst>
              </a:tr>
              <a:tr h="276247">
                <a:tc>
                  <a:txBody>
                    <a:bodyPr/>
                    <a:lstStyle/>
                    <a:p>
                      <a:pPr algn="ctr" fontAlgn="ctr"/>
                      <a:r>
                        <a:rPr lang="es-CO" sz="1800" b="0" i="0" u="none" strike="noStrike" dirty="0">
                          <a:solidFill>
                            <a:srgbClr val="000000"/>
                          </a:solidFill>
                          <a:effectLst/>
                          <a:latin typeface="Arial Narrow" panose="020B0606020202030204" pitchFamily="34" charset="0"/>
                        </a:rPr>
                        <a:t>DIVISAS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347617"/>
                  </a:ext>
                </a:extLst>
              </a:tr>
              <a:tr h="276247">
                <a:tc>
                  <a:txBody>
                    <a:bodyPr/>
                    <a:lstStyle/>
                    <a:p>
                      <a:pPr algn="ctr" fontAlgn="ctr"/>
                      <a:r>
                        <a:rPr lang="es-CO" sz="1800" b="0" i="0" u="none" strike="noStrike">
                          <a:solidFill>
                            <a:srgbClr val="000000"/>
                          </a:solidFill>
                          <a:effectLst/>
                          <a:latin typeface="Arial Narrow" panose="020B0606020202030204" pitchFamily="34" charset="0"/>
                        </a:rPr>
                        <a:t>SEMOVIENTES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6.172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9280671"/>
                  </a:ext>
                </a:extLst>
              </a:tr>
              <a:tr h="276247">
                <a:tc>
                  <a:txBody>
                    <a:bodyPr/>
                    <a:lstStyle/>
                    <a:p>
                      <a:pPr algn="ctr" fontAlgn="ctr"/>
                      <a:r>
                        <a:rPr lang="es-CO" sz="1800" b="0" i="0" u="none" strike="noStrike">
                          <a:solidFill>
                            <a:srgbClr val="000000"/>
                          </a:solidFill>
                          <a:effectLst/>
                          <a:latin typeface="Arial Narrow" panose="020B0606020202030204" pitchFamily="34" charset="0"/>
                        </a:rPr>
                        <a:t>SUSTANCIAS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3346062"/>
                  </a:ext>
                </a:extLst>
              </a:tr>
              <a:tr h="276247">
                <a:tc>
                  <a:txBody>
                    <a:bodyPr/>
                    <a:lstStyle/>
                    <a:p>
                      <a:pPr algn="ctr" fontAlgn="ctr"/>
                      <a:r>
                        <a:rPr lang="es-CO" sz="1800" b="0" i="0" u="none" strike="noStrike">
                          <a:solidFill>
                            <a:srgbClr val="000000"/>
                          </a:solidFill>
                          <a:effectLst/>
                          <a:latin typeface="Arial Narrow" panose="020B0606020202030204" pitchFamily="34" charset="0"/>
                        </a:rPr>
                        <a:t>ACTIVO SOCIAL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52009"/>
                  </a:ext>
                </a:extLst>
              </a:tr>
              <a:tr h="276247">
                <a:tc>
                  <a:txBody>
                    <a:bodyPr/>
                    <a:lstStyle/>
                    <a:p>
                      <a:pPr algn="ctr" fontAlgn="ctr"/>
                      <a:r>
                        <a:rPr lang="es-CO" sz="1800" b="0" i="0" u="none" strike="noStrike">
                          <a:solidFill>
                            <a:srgbClr val="000000"/>
                          </a:solidFill>
                          <a:effectLst/>
                          <a:latin typeface="Arial Narrow" panose="020B0606020202030204" pitchFamily="34" charset="0"/>
                        </a:rPr>
                        <a:t>PARTICIPACIÓN ACCIONARIA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800" b="0" i="0" u="none" strike="noStrike" dirty="0">
                          <a:solidFill>
                            <a:srgbClr val="000000"/>
                          </a:solidFill>
                          <a:effectLst/>
                          <a:latin typeface="Arial Narrow" panose="020B0606020202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866890"/>
                  </a:ext>
                </a:extLst>
              </a:tr>
              <a:tr h="276247">
                <a:tc>
                  <a:txBody>
                    <a:bodyPr/>
                    <a:lstStyle/>
                    <a:p>
                      <a:pPr algn="ctr" fontAlgn="ctr"/>
                      <a:r>
                        <a:rPr lang="es-CO" sz="1800" b="1" i="0" u="none" strike="noStrike">
                          <a:solidFill>
                            <a:srgbClr val="000000"/>
                          </a:solidFill>
                          <a:effectLst/>
                          <a:latin typeface="Arial Narrow" panose="020B0606020202030204" pitchFamily="34" charset="0"/>
                        </a:rPr>
                        <a:t>TOTAL GENERAL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s-CO" sz="1800" b="1" i="0" u="none" strike="noStrike" dirty="0">
                          <a:solidFill>
                            <a:srgbClr val="000000"/>
                          </a:solidFill>
                          <a:effectLst/>
                          <a:latin typeface="Arial Narrow" panose="020B0606020202030204" pitchFamily="34" charset="0"/>
                        </a:rPr>
                        <a:t>19.057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836593967"/>
                  </a:ext>
                </a:extLst>
              </a:tr>
            </a:tbl>
          </a:graphicData>
        </a:graphic>
      </p:graphicFrame>
    </p:spTree>
    <p:extLst>
      <p:ext uri="{BB962C8B-B14F-4D97-AF65-F5344CB8AC3E}">
        <p14:creationId xmlns:p14="http://schemas.microsoft.com/office/powerpoint/2010/main" val="2977309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9" y="2260988"/>
            <a:ext cx="9143999" cy="2123658"/>
          </a:xfrm>
          <a:prstGeom prst="rect">
            <a:avLst/>
          </a:prstGeom>
          <a:noFill/>
        </p:spPr>
        <p:txBody>
          <a:bodyPr wrap="square" rtlCol="0">
            <a:spAutoFit/>
          </a:bodyPr>
          <a:lstStyle/>
          <a:p>
            <a:pPr algn="ctr"/>
            <a:r>
              <a:rPr lang="es-ES" sz="4400" b="1" dirty="0">
                <a:solidFill>
                  <a:srgbClr val="002060"/>
                </a:solidFill>
              </a:rPr>
              <a:t>6. </a:t>
            </a:r>
            <a:r>
              <a:rPr lang="es-CO" sz="4400" b="1" dirty="0">
                <a:solidFill>
                  <a:srgbClr val="002060"/>
                </a:solidFill>
              </a:rPr>
              <a:t>Solicitud de aprobación Procedimiento para la venta de Obras de Arte mediante subasta</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303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962274" y="70798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Subasta</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678228" y="1975088"/>
            <a:ext cx="11135946" cy="381735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Actualmente dentro del inventario de obras de arte administrados por la Sociedad de Activos Especiales S.A.S. se encuentran 729 bienes dentro de la categoría de obras de arte a las cuales les fueron decretadas la Extinción del Derecho de Dominio.</a:t>
            </a:r>
          </a:p>
          <a:p>
            <a:pPr algn="just"/>
            <a:endParaRPr lang="es-CO" sz="2000" dirty="0">
              <a:solidFill>
                <a:schemeClr val="tx1"/>
              </a:solidFill>
            </a:endParaRPr>
          </a:p>
          <a:p>
            <a:pPr algn="just"/>
            <a:r>
              <a:rPr lang="es-CO" sz="2000" dirty="0">
                <a:solidFill>
                  <a:schemeClr val="tx1"/>
                </a:solidFill>
              </a:rPr>
              <a:t>Los bienes fueron publicados para subasta con el operador 170 obras de arte de las cuales fueron adjudicadas solamente 9 por un total de $13.920.000</a:t>
            </a:r>
          </a:p>
          <a:p>
            <a:pPr algn="just"/>
            <a:endParaRPr lang="es-CO" sz="2000" dirty="0">
              <a:solidFill>
                <a:schemeClr val="tx1"/>
              </a:solidFill>
            </a:endParaRPr>
          </a:p>
          <a:p>
            <a:pPr algn="just"/>
            <a:r>
              <a:rPr lang="es-CO" sz="2000" dirty="0">
                <a:solidFill>
                  <a:schemeClr val="tx1"/>
                </a:solidFill>
              </a:rPr>
              <a:t>Se estima un valor total del inventario de $924’147.000. (avalúo 2015)</a:t>
            </a:r>
          </a:p>
          <a:p>
            <a:pPr algn="just"/>
            <a:endParaRPr lang="es-CO" sz="2000" dirty="0">
              <a:solidFill>
                <a:schemeClr val="tx1"/>
              </a:solidFill>
            </a:endParaRPr>
          </a:p>
          <a:p>
            <a:pPr algn="just"/>
            <a:r>
              <a:rPr lang="es-CO" sz="2000" dirty="0">
                <a:solidFill>
                  <a:schemeClr val="tx1"/>
                </a:solidFill>
              </a:rPr>
              <a:t>Para comercializar las obras de arte se adelantará un proceso de contratación bajo el mecanismo de selección de contratación abreviada, lo anterior atendiendo a que se estima un pago de comisión del 21% ($194.070.870)</a:t>
            </a:r>
          </a:p>
        </p:txBody>
      </p:sp>
    </p:spTree>
    <p:extLst>
      <p:ext uri="{BB962C8B-B14F-4D97-AF65-F5344CB8AC3E}">
        <p14:creationId xmlns:p14="http://schemas.microsoft.com/office/powerpoint/2010/main" val="32543125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493281" y="5708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rPr>
              <a:t>Venta mediante Subasta</a:t>
            </a:r>
            <a:endParaRPr lang="es-CO" b="1" dirty="0">
              <a:solidFill>
                <a:srgbClr val="002060"/>
              </a:solidFill>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723931"/>
            <a:ext cx="10659840"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b="1" dirty="0">
                <a:solidFill>
                  <a:schemeClr val="tx1"/>
                </a:solidFill>
              </a:rPr>
              <a:t>PROCEDIMIENTO DE VENTA CONTRACTUAL</a:t>
            </a:r>
          </a:p>
          <a:p>
            <a:pPr algn="just"/>
            <a:endParaRPr lang="es-CO" sz="2000" dirty="0">
              <a:solidFill>
                <a:schemeClr val="tx1"/>
              </a:solidFill>
            </a:endParaRPr>
          </a:p>
        </p:txBody>
      </p:sp>
      <p:graphicFrame>
        <p:nvGraphicFramePr>
          <p:cNvPr id="12" name="Diagrama 11">
            <a:extLst>
              <a:ext uri="{FF2B5EF4-FFF2-40B4-BE49-F238E27FC236}">
                <a16:creationId xmlns:a16="http://schemas.microsoft.com/office/drawing/2014/main" id="{92611080-21DC-4C02-9316-AC966ADD4254}"/>
              </a:ext>
            </a:extLst>
          </p:cNvPr>
          <p:cNvGraphicFramePr/>
          <p:nvPr>
            <p:extLst/>
          </p:nvPr>
        </p:nvGraphicFramePr>
        <p:xfrm>
          <a:off x="239122" y="2244811"/>
          <a:ext cx="11749677" cy="4265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33280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3106358" y="854515"/>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Subasta</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622853" y="1988082"/>
            <a:ext cx="11191322" cy="439820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800" b="1" dirty="0">
                <a:solidFill>
                  <a:schemeClr val="tx1"/>
                </a:solidFill>
              </a:rPr>
              <a:t>JUSTIFICACIÓN</a:t>
            </a:r>
          </a:p>
          <a:p>
            <a:pPr algn="just"/>
            <a:endParaRPr lang="es-CO" sz="2800" dirty="0">
              <a:solidFill>
                <a:schemeClr val="tx1"/>
              </a:solidFill>
            </a:endParaRPr>
          </a:p>
          <a:p>
            <a:pPr algn="just"/>
            <a:r>
              <a:rPr lang="es-CO" sz="2200" dirty="0">
                <a:solidFill>
                  <a:schemeClr val="tx1"/>
                </a:solidFill>
              </a:rPr>
              <a:t>Atendiendo a las formas de enajenación establecidas en el Decreto 2136 de 2015 se hace necesario solicitar a la Junta Directiva la aprobación del procedimiento antes expuesto, atendiendo a que la Sociedad de Activos Especiales S.A.S. no cuenta con la logística ni el alcance a clientes potenciales para la comercialización directa de bienes muebles.</a:t>
            </a:r>
          </a:p>
          <a:p>
            <a:pPr algn="just"/>
            <a:endParaRPr lang="es-CO" sz="2200" dirty="0">
              <a:solidFill>
                <a:schemeClr val="tx1"/>
              </a:solidFill>
            </a:endParaRPr>
          </a:p>
          <a:p>
            <a:pPr algn="just"/>
            <a:r>
              <a:rPr lang="es-CO" sz="2200" dirty="0">
                <a:solidFill>
                  <a:schemeClr val="tx1"/>
                </a:solidFill>
              </a:rPr>
              <a:t>De igual modo, se evidencia que según los resultados obtenidos del convenio interadministrativo celebrado con CISA S.A. no se ajustan a las necesidades de la Sociedad de Activos Especiales S.A.S. en razón a la cantidad de bienes a enajenar y la cantidad de subastas realizadas anualmente.</a:t>
            </a:r>
          </a:p>
        </p:txBody>
      </p:sp>
    </p:spTree>
    <p:extLst>
      <p:ext uri="{BB962C8B-B14F-4D97-AF65-F5344CB8AC3E}">
        <p14:creationId xmlns:p14="http://schemas.microsoft.com/office/powerpoint/2010/main" val="3751921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56087" y="2245439"/>
            <a:ext cx="9143999" cy="2000548"/>
          </a:xfrm>
          <a:prstGeom prst="rect">
            <a:avLst/>
          </a:prstGeom>
          <a:noFill/>
        </p:spPr>
        <p:txBody>
          <a:bodyPr wrap="square" rtlCol="0">
            <a:spAutoFit/>
          </a:bodyPr>
          <a:lstStyle/>
          <a:p>
            <a:pPr algn="ctr"/>
            <a:r>
              <a:rPr lang="es-ES" sz="4400" b="1" dirty="0">
                <a:solidFill>
                  <a:srgbClr val="002060"/>
                </a:solidFill>
              </a:rPr>
              <a:t>7</a:t>
            </a:r>
            <a:r>
              <a:rPr lang="es-ES" sz="4000" b="1" dirty="0">
                <a:solidFill>
                  <a:srgbClr val="002060"/>
                </a:solidFill>
              </a:rPr>
              <a:t>. </a:t>
            </a:r>
            <a:r>
              <a:rPr lang="es-CO" sz="4000" b="1" dirty="0">
                <a:solidFill>
                  <a:srgbClr val="002060"/>
                </a:solidFill>
              </a:rPr>
              <a:t>Solicitud de aprobación </a:t>
            </a:r>
            <a:r>
              <a:rPr lang="es-ES" sz="4000" b="1" dirty="0">
                <a:solidFill>
                  <a:srgbClr val="002060"/>
                </a:solidFill>
              </a:rPr>
              <a:t>procedimiento para la venta de bienes muebles mediante la modalidad de martillo</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4798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b="1" dirty="0">
                <a:solidFill>
                  <a:srgbClr val="002060"/>
                </a:solidFill>
                <a:latin typeface="+mn-lt"/>
                <a:ea typeface="+mn-ea"/>
                <a:cs typeface="+mn-cs"/>
              </a:rPr>
              <a:t>Procedimiento de Venta</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El Decreto 2136 de 2015 establece en el Artículo 2.5.5.3.1.12 formas de enajenación:</a:t>
            </a:r>
          </a:p>
          <a:p>
            <a:pPr algn="just"/>
            <a:endParaRPr lang="es-CO" sz="2000" dirty="0">
              <a:solidFill>
                <a:schemeClr val="tx1"/>
              </a:solidFill>
            </a:endParaRPr>
          </a:p>
          <a:p>
            <a:r>
              <a:rPr lang="es-CO" sz="2000" i="1" dirty="0">
                <a:solidFill>
                  <a:schemeClr val="tx1"/>
                </a:solidFill>
              </a:rPr>
              <a:t>“la enajenación de los bienes del FRISCO se realizará mediante los mecanismos de enajenación establecidos en el presente capítulo, de la siguiente forma: a) por el Administrador del FRISCO, sin intermediarios; b) A través de un convenio interadministrativo celebrado con Entidades Estatales cuyo objeto social les permita la venta de bienes por cuenta de terceros a través de sus propios procedimientos y, c) A través de promotores mediante el procedimiento que autorice la Junta Directiva del Administrado del FRISCO”</a:t>
            </a:r>
          </a:p>
          <a:p>
            <a:pPr algn="just"/>
            <a:endParaRPr lang="es-CO" sz="2000" dirty="0">
              <a:solidFill>
                <a:schemeClr val="tx1"/>
              </a:solidFill>
            </a:endParaRPr>
          </a:p>
          <a:p>
            <a:pPr algn="just"/>
            <a:r>
              <a:rPr lang="es-CO" sz="2000" dirty="0">
                <a:solidFill>
                  <a:schemeClr val="tx1"/>
                </a:solidFill>
              </a:rPr>
              <a:t>Atendiendo a lo anterior, se expondrán los procedimientos de venta de bienes mediante martillo y de obras de arte mediante subasta.</a:t>
            </a:r>
          </a:p>
        </p:txBody>
      </p:sp>
    </p:spTree>
    <p:extLst>
      <p:ext uri="{BB962C8B-B14F-4D97-AF65-F5344CB8AC3E}">
        <p14:creationId xmlns:p14="http://schemas.microsoft.com/office/powerpoint/2010/main" val="29417184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71028"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973613" y="70159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808383" y="1988083"/>
            <a:ext cx="10972800" cy="381735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800" dirty="0">
                <a:solidFill>
                  <a:schemeClr val="tx1"/>
                </a:solidFill>
              </a:rPr>
              <a:t>Los bienes muebles han sido catalogados en dos categorías:</a:t>
            </a:r>
          </a:p>
          <a:p>
            <a:pPr algn="just"/>
            <a:r>
              <a:rPr lang="es-CO" sz="2800" dirty="0">
                <a:solidFill>
                  <a:schemeClr val="tx1"/>
                </a:solidFill>
              </a:rPr>
              <a:t>(i) muebles y enseres y (</a:t>
            </a:r>
            <a:r>
              <a:rPr lang="es-CO" sz="2800" dirty="0" err="1">
                <a:solidFill>
                  <a:schemeClr val="tx1"/>
                </a:solidFill>
              </a:rPr>
              <a:t>ii</a:t>
            </a:r>
            <a:r>
              <a:rPr lang="es-CO" sz="2800" dirty="0">
                <a:solidFill>
                  <a:schemeClr val="tx1"/>
                </a:solidFill>
              </a:rPr>
              <a:t>) medios de transporte.</a:t>
            </a:r>
          </a:p>
          <a:p>
            <a:pPr algn="just"/>
            <a:endParaRPr lang="es-CO" sz="2800" dirty="0">
              <a:solidFill>
                <a:schemeClr val="tx1"/>
              </a:solidFill>
            </a:endParaRPr>
          </a:p>
          <a:p>
            <a:pPr algn="just"/>
            <a:r>
              <a:rPr lang="es-CO" sz="2800" dirty="0">
                <a:solidFill>
                  <a:schemeClr val="tx1"/>
                </a:solidFill>
              </a:rPr>
              <a:t>Dentro de la segunda categoría se ha establecido la posibilidad de llevar cabo venta por chatarra de medios de transporte.</a:t>
            </a:r>
          </a:p>
          <a:p>
            <a:pPr algn="just"/>
            <a:endParaRPr lang="es-CO" sz="2800" dirty="0">
              <a:solidFill>
                <a:schemeClr val="tx1"/>
              </a:solidFill>
            </a:endParaRPr>
          </a:p>
          <a:p>
            <a:pPr algn="just"/>
            <a:r>
              <a:rPr lang="es-CO" sz="2800" dirty="0">
                <a:solidFill>
                  <a:schemeClr val="tx1"/>
                </a:solidFill>
              </a:rPr>
              <a:t>Para el caso de los vehículos se ha establecido que el proceso varía para el caso de los vehículos con y sin revisión tecno-mecánica vigente.</a:t>
            </a:r>
          </a:p>
        </p:txBody>
      </p:sp>
    </p:spTree>
    <p:extLst>
      <p:ext uri="{BB962C8B-B14F-4D97-AF65-F5344CB8AC3E}">
        <p14:creationId xmlns:p14="http://schemas.microsoft.com/office/powerpoint/2010/main" val="4208420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258219" y="23849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357991" y="1333978"/>
            <a:ext cx="11582218" cy="381735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Mediante el Decreto 1639 de 1996 fueron reglamentados los artículos 12  y 18 de la Ley 226 de 1995 se autorizó a los establecimientos bancarios para la venta de mercaderías u otros objetos negociables a través del mecanismo de martillo.</a:t>
            </a:r>
          </a:p>
          <a:p>
            <a:pPr algn="just"/>
            <a:endParaRPr lang="es-CO" sz="2400" dirty="0">
              <a:solidFill>
                <a:schemeClr val="tx1"/>
              </a:solidFill>
            </a:endParaRPr>
          </a:p>
          <a:p>
            <a:pPr algn="just"/>
            <a:r>
              <a:rPr lang="es-CO" sz="2400" dirty="0">
                <a:solidFill>
                  <a:schemeClr val="tx1"/>
                </a:solidFill>
              </a:rPr>
              <a:t>La Superintendencia Financiera de Colombia certificó mediante radicado 2019062748-001-000 que solamente dos entidades prestan el servicio de martillo, el Banco Popular y Banco Scotiabank Colpatria S.A., este último exclusivamente a clientes de esa entidad siempre y cuando su objeto social comprenda la realización de construcciones inmuebles. </a:t>
            </a:r>
          </a:p>
          <a:p>
            <a:pPr algn="just"/>
            <a:endParaRPr lang="es-CO" sz="2400" dirty="0">
              <a:solidFill>
                <a:schemeClr val="tx1"/>
              </a:solidFill>
            </a:endParaRPr>
          </a:p>
          <a:p>
            <a:pPr algn="just"/>
            <a:r>
              <a:rPr lang="es-CO" sz="2400" dirty="0">
                <a:solidFill>
                  <a:schemeClr val="tx1"/>
                </a:solidFill>
              </a:rPr>
              <a:t>En razón a lo anterior, el Banco Popular es la única entidad financiera que puede prestar el servicio de martillo por lo cual se llevará a cabo una contratación directa según lo determinado en el Manual de Contratación adoptado por la Sociedad de Activos Especiales S.A.S. </a:t>
            </a:r>
          </a:p>
        </p:txBody>
      </p:sp>
    </p:spTree>
    <p:extLst>
      <p:ext uri="{BB962C8B-B14F-4D97-AF65-F5344CB8AC3E}">
        <p14:creationId xmlns:p14="http://schemas.microsoft.com/office/powerpoint/2010/main" val="2478960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493281" y="70159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609601" y="1864678"/>
            <a:ext cx="10972799" cy="381735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El pasado 29 de mayo del año en curso fue presentado ante la Junta Directiva de la Sociedad de Activos Especiales S.A.S la </a:t>
            </a:r>
            <a:r>
              <a:rPr lang="es-CO" sz="2400" i="1" dirty="0">
                <a:solidFill>
                  <a:schemeClr val="tx1"/>
                </a:solidFill>
              </a:rPr>
              <a:t>“propuesta de comercialización de bienes muebles – modalidad martillo”</a:t>
            </a:r>
            <a:endParaRPr lang="es-CO" sz="2400" dirty="0">
              <a:solidFill>
                <a:schemeClr val="tx1"/>
              </a:solidFill>
            </a:endParaRPr>
          </a:p>
          <a:p>
            <a:pPr algn="just"/>
            <a:endParaRPr lang="es-CO" sz="2400" dirty="0">
              <a:solidFill>
                <a:schemeClr val="tx1"/>
              </a:solidFill>
            </a:endParaRPr>
          </a:p>
          <a:p>
            <a:pPr algn="just"/>
            <a:r>
              <a:rPr lang="es-CO" sz="2400" dirty="0">
                <a:solidFill>
                  <a:schemeClr val="tx1"/>
                </a:solidFill>
              </a:rPr>
              <a:t>La Junta Directiva autorizó iniciar el proceso de negociación con el Banco Popular para la venta de bienes muebles e indicó que en caso de llegar a un acuerdo se debería realizar el proceso de contratación de acuerdo con lo establecido en el procedimiento de contratación.</a:t>
            </a:r>
          </a:p>
          <a:p>
            <a:pPr algn="just"/>
            <a:endParaRPr lang="es-CO" sz="2400" dirty="0">
              <a:solidFill>
                <a:schemeClr val="tx1"/>
              </a:solidFill>
            </a:endParaRPr>
          </a:p>
          <a:p>
            <a:pPr algn="just"/>
            <a:r>
              <a:rPr lang="es-CO" sz="2400" dirty="0">
                <a:solidFill>
                  <a:schemeClr val="tx1"/>
                </a:solidFill>
              </a:rPr>
              <a:t>Finalizada la negociación, se acordó un comisión de venta del 6.5% más IVA por bien vendido.</a:t>
            </a:r>
          </a:p>
        </p:txBody>
      </p:sp>
    </p:spTree>
    <p:extLst>
      <p:ext uri="{BB962C8B-B14F-4D97-AF65-F5344CB8AC3E}">
        <p14:creationId xmlns:p14="http://schemas.microsoft.com/office/powerpoint/2010/main" val="3070814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828062" y="57591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b="1" dirty="0">
                <a:solidFill>
                  <a:schemeClr val="tx1"/>
                </a:solidFill>
              </a:rPr>
              <a:t>PROCEDIMIENTO PARA LA COMERCIALIZACIÓN DE MUEBLES Y ENSERES</a:t>
            </a:r>
          </a:p>
          <a:p>
            <a:pPr algn="just"/>
            <a:endParaRPr lang="es-CO" sz="2000" dirty="0">
              <a:solidFill>
                <a:schemeClr val="tx1"/>
              </a:solidFill>
            </a:endParaRPr>
          </a:p>
        </p:txBody>
      </p:sp>
      <p:graphicFrame>
        <p:nvGraphicFramePr>
          <p:cNvPr id="3" name="Diagrama 2">
            <a:extLst>
              <a:ext uri="{FF2B5EF4-FFF2-40B4-BE49-F238E27FC236}">
                <a16:creationId xmlns:a16="http://schemas.microsoft.com/office/drawing/2014/main" id="{CE8AF8A2-9197-473D-AF93-D4B0E3210BE5}"/>
              </a:ext>
            </a:extLst>
          </p:cNvPr>
          <p:cNvGraphicFramePr/>
          <p:nvPr>
            <p:extLst/>
          </p:nvPr>
        </p:nvGraphicFramePr>
        <p:xfrm>
          <a:off x="12701" y="2383768"/>
          <a:ext cx="12016596" cy="4265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34091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801558" y="475145"/>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648267"/>
            <a:ext cx="10659840"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b="1" dirty="0">
                <a:solidFill>
                  <a:schemeClr val="tx1"/>
                </a:solidFill>
              </a:rPr>
              <a:t>PROCEDIMIENTO PARA LA COMERCIALIZACIÓN DE MEDIOS DE TRANSPORTE CON RTM Y CHATARRA</a:t>
            </a:r>
          </a:p>
          <a:p>
            <a:pPr algn="just"/>
            <a:endParaRPr lang="es-CO" sz="2000" dirty="0">
              <a:solidFill>
                <a:schemeClr val="tx1"/>
              </a:solidFill>
            </a:endParaRPr>
          </a:p>
        </p:txBody>
      </p:sp>
      <p:graphicFrame>
        <p:nvGraphicFramePr>
          <p:cNvPr id="3" name="Diagrama 2">
            <a:extLst>
              <a:ext uri="{FF2B5EF4-FFF2-40B4-BE49-F238E27FC236}">
                <a16:creationId xmlns:a16="http://schemas.microsoft.com/office/drawing/2014/main" id="{CE8AF8A2-9197-473D-AF93-D4B0E3210BE5}"/>
              </a:ext>
            </a:extLst>
          </p:cNvPr>
          <p:cNvGraphicFramePr/>
          <p:nvPr>
            <p:extLst>
              <p:ext uri="{D42A27DB-BD31-4B8C-83A1-F6EECF244321}">
                <p14:modId xmlns:p14="http://schemas.microsoft.com/office/powerpoint/2010/main" val="1379624707"/>
              </p:ext>
            </p:extLst>
          </p:nvPr>
        </p:nvGraphicFramePr>
        <p:xfrm>
          <a:off x="239122" y="2244811"/>
          <a:ext cx="11749677" cy="4265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127765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271471"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2"/>
            <a:ext cx="10002473" cy="439820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b="1" dirty="0">
                <a:solidFill>
                  <a:schemeClr val="tx1"/>
                </a:solidFill>
              </a:rPr>
              <a:t>PROCEDIMIENTO PARA LA COMERCIALIZACIÓN DE MEDIOS DE TRANSPORTE SIN RTM</a:t>
            </a:r>
          </a:p>
          <a:p>
            <a:pPr algn="just"/>
            <a:endParaRPr lang="es-CO" sz="2000" dirty="0">
              <a:solidFill>
                <a:schemeClr val="tx1"/>
              </a:solidFill>
            </a:endParaRPr>
          </a:p>
          <a:p>
            <a:pPr algn="just"/>
            <a:r>
              <a:rPr lang="es-CO" sz="2000" dirty="0">
                <a:solidFill>
                  <a:schemeClr val="tx1"/>
                </a:solidFill>
              </a:rPr>
              <a:t>En razón a la naturaleza del trámite y los requisitos que son exigidos para lograr el traspaso de la propiedad de los vehículos, intervienen cuatro partes:</a:t>
            </a:r>
          </a:p>
          <a:p>
            <a:pPr algn="just"/>
            <a:endParaRPr lang="es-CO" sz="2000" dirty="0">
              <a:solidFill>
                <a:schemeClr val="tx1"/>
              </a:solidFill>
            </a:endParaRPr>
          </a:p>
          <a:p>
            <a:pPr marL="457200" indent="-457200" algn="just">
              <a:buFont typeface="+mj-lt"/>
              <a:buAutoNum type="arabicPeriod"/>
            </a:pPr>
            <a:r>
              <a:rPr lang="es-CO" sz="2000" b="1" dirty="0">
                <a:solidFill>
                  <a:schemeClr val="tx1"/>
                </a:solidFill>
              </a:rPr>
              <a:t>SAE: </a:t>
            </a:r>
            <a:r>
              <a:rPr lang="es-CO" sz="2000" dirty="0">
                <a:solidFill>
                  <a:schemeClr val="tx1"/>
                </a:solidFill>
              </a:rPr>
              <a:t>Entidad contratante y supervisora de la gestión.</a:t>
            </a:r>
          </a:p>
          <a:p>
            <a:pPr marL="457200" indent="-457200" algn="just">
              <a:buFont typeface="+mj-lt"/>
              <a:buAutoNum type="arabicPeriod"/>
            </a:pPr>
            <a:r>
              <a:rPr lang="es-CO" sz="2000" b="1" dirty="0">
                <a:solidFill>
                  <a:schemeClr val="tx1"/>
                </a:solidFill>
              </a:rPr>
              <a:t>MARTILLO: </a:t>
            </a:r>
            <a:r>
              <a:rPr lang="es-CO" sz="2000" dirty="0">
                <a:solidFill>
                  <a:schemeClr val="tx1"/>
                </a:solidFill>
              </a:rPr>
              <a:t>Adelanta las labores tendientes para la venta de bienes y acompaña el proceso hasta el registro de la venta.</a:t>
            </a:r>
          </a:p>
          <a:p>
            <a:pPr marL="457200" indent="-457200" algn="just">
              <a:buFont typeface="+mj-lt"/>
              <a:buAutoNum type="arabicPeriod"/>
            </a:pPr>
            <a:r>
              <a:rPr lang="es-CO" sz="2000" b="1" dirty="0">
                <a:solidFill>
                  <a:schemeClr val="tx1"/>
                </a:solidFill>
              </a:rPr>
              <a:t>GESTOR DE TRÁNSITO: </a:t>
            </a:r>
            <a:r>
              <a:rPr lang="es-CO" sz="2000" dirty="0">
                <a:solidFill>
                  <a:schemeClr val="tx1"/>
                </a:solidFill>
              </a:rPr>
              <a:t>contratado por el comprador y supervisado por el vendedor, realiza las gestiones de traslado, transporte y saneamiento del vehículo para traspaso.</a:t>
            </a:r>
          </a:p>
          <a:p>
            <a:pPr marL="457200" indent="-457200" algn="just">
              <a:buFont typeface="+mj-lt"/>
              <a:buAutoNum type="arabicPeriod"/>
            </a:pPr>
            <a:r>
              <a:rPr lang="es-CO" sz="2000" b="1" dirty="0">
                <a:solidFill>
                  <a:schemeClr val="tx1"/>
                </a:solidFill>
              </a:rPr>
              <a:t>COMPRADOR: </a:t>
            </a:r>
            <a:r>
              <a:rPr lang="es-CO" sz="2000" dirty="0">
                <a:solidFill>
                  <a:schemeClr val="tx1"/>
                </a:solidFill>
              </a:rPr>
              <a:t>a quien se le adjudica el bien, se obliga a cumplir con las actividades necesarias tendientes al traspaso de propiedad.</a:t>
            </a:r>
          </a:p>
          <a:p>
            <a:pPr algn="just"/>
            <a:endParaRPr lang="es-CO" sz="2000" dirty="0">
              <a:solidFill>
                <a:schemeClr val="tx1"/>
              </a:solidFill>
            </a:endParaRPr>
          </a:p>
        </p:txBody>
      </p:sp>
    </p:spTree>
    <p:extLst>
      <p:ext uri="{BB962C8B-B14F-4D97-AF65-F5344CB8AC3E}">
        <p14:creationId xmlns:p14="http://schemas.microsoft.com/office/powerpoint/2010/main" val="36711061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Diagrama 2">
            <a:extLst>
              <a:ext uri="{FF2B5EF4-FFF2-40B4-BE49-F238E27FC236}">
                <a16:creationId xmlns:a16="http://schemas.microsoft.com/office/drawing/2014/main" id="{CE8AF8A2-9197-473D-AF93-D4B0E3210BE5}"/>
              </a:ext>
            </a:extLst>
          </p:cNvPr>
          <p:cNvGraphicFramePr/>
          <p:nvPr>
            <p:extLst/>
          </p:nvPr>
        </p:nvGraphicFramePr>
        <p:xfrm>
          <a:off x="239122" y="974785"/>
          <a:ext cx="11673957" cy="55355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02955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962274" y="704856"/>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solidFill>
                  <a:srgbClr val="002060"/>
                </a:solidFill>
                <a:latin typeface="+mn-lt"/>
                <a:ea typeface="+mn-ea"/>
                <a:cs typeface="+mn-cs"/>
              </a:rPr>
              <a:t>Venta mediante Martillo</a:t>
            </a:r>
            <a:endParaRPr lang="es-CO" b="1" dirty="0">
              <a:solidFill>
                <a:srgbClr val="002060"/>
              </a:solidFill>
              <a:latin typeface="+mn-lt"/>
              <a:ea typeface="+mn-ea"/>
              <a:cs typeface="+mn-cs"/>
            </a:endParaRPr>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19526" y="1762795"/>
            <a:ext cx="10972800" cy="439820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b="1" dirty="0">
                <a:solidFill>
                  <a:schemeClr val="tx1"/>
                </a:solidFill>
              </a:rPr>
              <a:t>JUSTIFICACIÓN</a:t>
            </a:r>
          </a:p>
          <a:p>
            <a:pPr algn="just"/>
            <a:r>
              <a:rPr lang="es-CO" sz="2400" dirty="0">
                <a:solidFill>
                  <a:schemeClr val="tx1"/>
                </a:solidFill>
              </a:rPr>
              <a:t>Atendiendo a las formas de enajenación establecidas en el Decreto 2136 de 2015 se hace necesario solicitar a la Junta Directiva la aprobación del procedimiento antes expuesto, atendiendo a que la Sociedad de Activos Especiales S.A.S. no cuenta con la logística ni el alcance a clientes potenciales para la comercialización directa de bienes muebles.</a:t>
            </a:r>
          </a:p>
          <a:p>
            <a:pPr algn="just"/>
            <a:endParaRPr lang="es-CO" sz="2400" dirty="0">
              <a:solidFill>
                <a:schemeClr val="tx1"/>
              </a:solidFill>
            </a:endParaRPr>
          </a:p>
          <a:p>
            <a:pPr algn="just"/>
            <a:r>
              <a:rPr lang="es-CO" sz="2400" dirty="0">
                <a:solidFill>
                  <a:schemeClr val="tx1"/>
                </a:solidFill>
              </a:rPr>
              <a:t>De igual modo, se evidencia que según los resultados obtenidos del convenio interadministrativo celebrado con CISA S.A. no se ajustan a las necesidades de la Sociedad de Activos Especiales S.A.S. en razón a la cantidad de bienes a enajenar y la cantidad de subastas realizadas anualmente.</a:t>
            </a:r>
          </a:p>
        </p:txBody>
      </p:sp>
    </p:spTree>
    <p:extLst>
      <p:ext uri="{BB962C8B-B14F-4D97-AF65-F5344CB8AC3E}">
        <p14:creationId xmlns:p14="http://schemas.microsoft.com/office/powerpoint/2010/main" val="619163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5122" name="Picture 2" descr="Resultado de imagen para gracias">
            <a:extLst>
              <a:ext uri="{FF2B5EF4-FFF2-40B4-BE49-F238E27FC236}">
                <a16:creationId xmlns:a16="http://schemas.microsoft.com/office/drawing/2014/main" id="{A219E878-984B-41C5-9650-7A46F8456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532" y="2236891"/>
            <a:ext cx="5221355" cy="27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4324</TotalTime>
  <Words>4553</Words>
  <Application>Microsoft Office PowerPoint</Application>
  <PresentationFormat>Panorámica</PresentationFormat>
  <Paragraphs>962</Paragraphs>
  <Slides>55</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55</vt:i4>
      </vt:variant>
    </vt:vector>
  </HeadingPairs>
  <TitlesOfParts>
    <vt:vector size="64" baseType="lpstr">
      <vt:lpstr>MS Mincho</vt:lpstr>
      <vt:lpstr>Arial</vt:lpstr>
      <vt:lpstr>Arial Narrow</vt:lpstr>
      <vt:lpstr>Calibri</vt:lpstr>
      <vt:lpstr>Georgia</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193</cp:revision>
  <dcterms:created xsi:type="dcterms:W3CDTF">2015-02-19T23:51:59Z</dcterms:created>
  <dcterms:modified xsi:type="dcterms:W3CDTF">2019-06-25T19:48:56Z</dcterms:modified>
</cp:coreProperties>
</file>