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comment1.xml" ContentType="application/vnd.openxmlformats-officedocument.presentationml.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57" r:id="rId2"/>
    <p:sldId id="256" r:id="rId3"/>
    <p:sldId id="258" r:id="rId4"/>
    <p:sldId id="270" r:id="rId5"/>
    <p:sldId id="1462" r:id="rId6"/>
    <p:sldId id="1463" r:id="rId7"/>
    <p:sldId id="1433" r:id="rId8"/>
    <p:sldId id="1464" r:id="rId9"/>
    <p:sldId id="1465" r:id="rId10"/>
    <p:sldId id="1466" r:id="rId11"/>
    <p:sldId id="1467" r:id="rId12"/>
    <p:sldId id="1468" r:id="rId13"/>
    <p:sldId id="1469" r:id="rId14"/>
    <p:sldId id="1470" r:id="rId15"/>
    <p:sldId id="1471" r:id="rId16"/>
    <p:sldId id="1472" r:id="rId17"/>
    <p:sldId id="1473" r:id="rId18"/>
    <p:sldId id="1474" r:id="rId19"/>
    <p:sldId id="1475" r:id="rId20"/>
    <p:sldId id="1476" r:id="rId21"/>
    <p:sldId id="1477" r:id="rId22"/>
    <p:sldId id="1478" r:id="rId23"/>
    <p:sldId id="338" r:id="rId24"/>
    <p:sldId id="1479" r:id="rId25"/>
    <p:sldId id="1434" r:id="rId26"/>
    <p:sldId id="833" r:id="rId27"/>
    <p:sldId id="839" r:id="rId28"/>
    <p:sldId id="1486" r:id="rId29"/>
    <p:sldId id="846" r:id="rId30"/>
    <p:sldId id="845" r:id="rId31"/>
    <p:sldId id="844" r:id="rId32"/>
    <p:sldId id="847" r:id="rId33"/>
    <p:sldId id="848" r:id="rId34"/>
    <p:sldId id="849" r:id="rId35"/>
    <p:sldId id="842" r:id="rId36"/>
    <p:sldId id="850" r:id="rId37"/>
    <p:sldId id="1436" r:id="rId38"/>
    <p:sldId id="268" r:id="rId39"/>
    <p:sldId id="288" r:id="rId40"/>
    <p:sldId id="1440" r:id="rId41"/>
    <p:sldId id="1441" r:id="rId42"/>
    <p:sldId id="291" r:id="rId43"/>
    <p:sldId id="1437" r:id="rId44"/>
    <p:sldId id="1480" r:id="rId45"/>
    <p:sldId id="1481" r:id="rId46"/>
    <p:sldId id="1482" r:id="rId47"/>
    <p:sldId id="296" r:id="rId48"/>
    <p:sldId id="298" r:id="rId49"/>
    <p:sldId id="299" r:id="rId50"/>
    <p:sldId id="1483" r:id="rId51"/>
    <p:sldId id="1484" r:id="rId52"/>
    <p:sldId id="300" r:id="rId53"/>
    <p:sldId id="1485" r:id="rId54"/>
    <p:sldId id="269" r:id="rId55"/>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extLst>
      <p:ext uri="{19B8F6BF-5375-455C-9EA6-DF929625EA0E}">
        <p15:presenceInfo xmlns:p15="http://schemas.microsoft.com/office/powerpoint/2012/main" userId="S-1-5-21-2627206374-3471323397-1792707208-67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84416" autoAdjust="0"/>
  </p:normalViewPr>
  <p:slideViewPr>
    <p:cSldViewPr snapToGrid="0" snapToObjects="1">
      <p:cViewPr varScale="1">
        <p:scale>
          <a:sx n="61" d="100"/>
          <a:sy n="61" d="100"/>
        </p:scale>
        <p:origin x="1020" y="5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avila\OneDrive%20-%20SOCIEDAD%20DE%20ACTIVOS%20ESPECIALES%20S.A.S\Datos%20adjuntos\Gerencia%20T&#233;cnica\Base%20para%20presentaci&#243;n%20de%20avaluos%20octubre%20de%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publica\1%20-%20Oficina%20Asesora%20de%20Planeaci&#242;n\4.%20Proyectos\Seguimiento%20Septiembre%20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TABLERO%20CONTROL%20ACTUALIZADO.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JDUQUE\Desktop\Gerencia%20de%20Inmuebles\Contraloria\Analisis%20de%20Observaciones%20INFORME%20FINAL%20CGR.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solidFill>
            </a:ln>
            <a:effectLst/>
            <a:scene3d>
              <a:camera prst="orthographicFront"/>
              <a:lightRig rig="threePt" dir="t"/>
            </a:scene3d>
            <a:sp3d>
              <a:bevelB prst="angle"/>
            </a:sp3d>
          </c:spPr>
          <c:invertIfNegative val="0"/>
          <c:dPt>
            <c:idx val="0"/>
            <c:invertIfNegative val="0"/>
            <c:bubble3D val="0"/>
            <c:spPr>
              <a:solidFill>
                <a:schemeClr val="accent2"/>
              </a:solidFill>
              <a:ln>
                <a:solidFill>
                  <a:schemeClr val="tx1"/>
                </a:solidFill>
              </a:ln>
              <a:effectLst/>
              <a:scene3d>
                <a:camera prst="orthographicFront"/>
                <a:lightRig rig="threePt" dir="t"/>
              </a:scene3d>
              <a:sp3d>
                <a:bevelB prst="angle"/>
              </a:sp3d>
            </c:spPr>
            <c:extLst>
              <c:ext xmlns:c16="http://schemas.microsoft.com/office/drawing/2014/chart" uri="{C3380CC4-5D6E-409C-BE32-E72D297353CC}">
                <c16:uniqueId val="{00000001-27FE-4F7B-955F-77E9C1D3C52B}"/>
              </c:ext>
            </c:extLst>
          </c:dPt>
          <c:dPt>
            <c:idx val="2"/>
            <c:invertIfNegative val="0"/>
            <c:bubble3D val="0"/>
            <c:spPr>
              <a:solidFill>
                <a:srgbClr val="00B050"/>
              </a:solidFill>
              <a:ln>
                <a:solidFill>
                  <a:schemeClr val="tx1"/>
                </a:solidFill>
              </a:ln>
              <a:effectLst/>
              <a:scene3d>
                <a:camera prst="orthographicFront"/>
                <a:lightRig rig="threePt" dir="t"/>
              </a:scene3d>
              <a:sp3d>
                <a:bevelB prst="angle"/>
              </a:sp3d>
            </c:spPr>
            <c:extLst>
              <c:ext xmlns:c16="http://schemas.microsoft.com/office/drawing/2014/chart" uri="{C3380CC4-5D6E-409C-BE32-E72D297353CC}">
                <c16:uniqueId val="{00000003-27FE-4F7B-955F-77E9C1D3C52B}"/>
              </c:ext>
            </c:extLst>
          </c:dPt>
          <c:dPt>
            <c:idx val="3"/>
            <c:invertIfNegative val="0"/>
            <c:bubble3D val="0"/>
            <c:spPr>
              <a:solidFill>
                <a:schemeClr val="bg1">
                  <a:lumMod val="50000"/>
                </a:schemeClr>
              </a:solidFill>
              <a:ln>
                <a:solidFill>
                  <a:schemeClr val="tx1"/>
                </a:solidFill>
              </a:ln>
              <a:effectLst/>
              <a:scene3d>
                <a:camera prst="orthographicFront"/>
                <a:lightRig rig="threePt" dir="t"/>
              </a:scene3d>
              <a:sp3d>
                <a:bevelB prst="angle"/>
              </a:sp3d>
            </c:spPr>
            <c:extLst>
              <c:ext xmlns:c16="http://schemas.microsoft.com/office/drawing/2014/chart" uri="{C3380CC4-5D6E-409C-BE32-E72D297353CC}">
                <c16:uniqueId val="{00000005-27FE-4F7B-955F-77E9C1D3C52B}"/>
              </c:ext>
            </c:extLst>
          </c:dPt>
          <c:dPt>
            <c:idx val="4"/>
            <c:invertIfNegative val="0"/>
            <c:bubble3D val="0"/>
            <c:spPr>
              <a:solidFill>
                <a:srgbClr val="FFC000"/>
              </a:solidFill>
              <a:ln>
                <a:solidFill>
                  <a:schemeClr val="tx1"/>
                </a:solidFill>
              </a:ln>
              <a:effectLst/>
              <a:scene3d>
                <a:camera prst="orthographicFront"/>
                <a:lightRig rig="threePt" dir="t"/>
              </a:scene3d>
              <a:sp3d>
                <a:bevelB prst="angle"/>
              </a:sp3d>
            </c:spPr>
            <c:extLst>
              <c:ext xmlns:c16="http://schemas.microsoft.com/office/drawing/2014/chart" uri="{C3380CC4-5D6E-409C-BE32-E72D297353CC}">
                <c16:uniqueId val="{00000007-27FE-4F7B-955F-77E9C1D3C52B}"/>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EXTINTOS!$A$50:$A$54</c:f>
              <c:numCache>
                <c:formatCode>General</c:formatCode>
                <c:ptCount val="5"/>
                <c:pt idx="0">
                  <c:v>2019</c:v>
                </c:pt>
                <c:pt idx="1">
                  <c:v>2018</c:v>
                </c:pt>
                <c:pt idx="2">
                  <c:v>2017</c:v>
                </c:pt>
                <c:pt idx="3">
                  <c:v>2016</c:v>
                </c:pt>
                <c:pt idx="4">
                  <c:v>2015</c:v>
                </c:pt>
              </c:numCache>
            </c:numRef>
          </c:cat>
          <c:val>
            <c:numRef>
              <c:f>EXTINTOS!$B$50:$B$54</c:f>
              <c:numCache>
                <c:formatCode>General</c:formatCode>
                <c:ptCount val="5"/>
                <c:pt idx="0">
                  <c:v>1779</c:v>
                </c:pt>
                <c:pt idx="1">
                  <c:v>1201</c:v>
                </c:pt>
                <c:pt idx="2">
                  <c:v>114</c:v>
                </c:pt>
                <c:pt idx="3">
                  <c:v>503</c:v>
                </c:pt>
                <c:pt idx="4">
                  <c:v>553</c:v>
                </c:pt>
              </c:numCache>
            </c:numRef>
          </c:val>
          <c:extLst>
            <c:ext xmlns:c16="http://schemas.microsoft.com/office/drawing/2014/chart" uri="{C3380CC4-5D6E-409C-BE32-E72D297353CC}">
              <c16:uniqueId val="{00000008-27FE-4F7B-955F-77E9C1D3C52B}"/>
            </c:ext>
          </c:extLst>
        </c:ser>
        <c:dLbls>
          <c:showLegendKey val="0"/>
          <c:showVal val="0"/>
          <c:showCatName val="0"/>
          <c:showSerName val="0"/>
          <c:showPercent val="0"/>
          <c:showBubbleSize val="0"/>
        </c:dLbls>
        <c:gapWidth val="219"/>
        <c:overlap val="-27"/>
        <c:axId val="1276703055"/>
        <c:axId val="1326144239"/>
      </c:barChart>
      <c:catAx>
        <c:axId val="1276703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CO"/>
          </a:p>
        </c:txPr>
        <c:crossAx val="1326144239"/>
        <c:crosses val="autoZero"/>
        <c:auto val="1"/>
        <c:lblAlgn val="ctr"/>
        <c:lblOffset val="100"/>
        <c:noMultiLvlLbl val="0"/>
      </c:catAx>
      <c:valAx>
        <c:axId val="13261442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2767030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787358245144344E-2"/>
          <c:y val="4.075377732059729E-2"/>
          <c:w val="0.90653006318456963"/>
          <c:h val="0.82329113050693348"/>
        </c:manualLayout>
      </c:layout>
      <c:barChart>
        <c:barDir val="col"/>
        <c:grouping val="clustered"/>
        <c:varyColors val="0"/>
        <c:ser>
          <c:idx val="0"/>
          <c:order val="0"/>
          <c:tx>
            <c:strRef>
              <c:f>Hoja2!$C$17</c:f>
              <c:strCache>
                <c:ptCount val="1"/>
                <c:pt idx="0">
                  <c:v>RESOLUCION DE REMOCION</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Hoja2!$B$18:$B$21</c:f>
              <c:strCache>
                <c:ptCount val="4"/>
                <c:pt idx="0">
                  <c:v>CENTRO ORIENTE</c:v>
                </c:pt>
                <c:pt idx="1">
                  <c:v>OCCIDENTE</c:v>
                </c:pt>
                <c:pt idx="2">
                  <c:v>SUROCCIDENTE</c:v>
                </c:pt>
                <c:pt idx="3">
                  <c:v>NORTE</c:v>
                </c:pt>
              </c:strCache>
            </c:strRef>
          </c:cat>
          <c:val>
            <c:numRef>
              <c:f>Hoja2!$C$18:$C$21</c:f>
              <c:numCache>
                <c:formatCode>#,##0</c:formatCode>
                <c:ptCount val="4"/>
                <c:pt idx="0">
                  <c:v>3147</c:v>
                </c:pt>
                <c:pt idx="1">
                  <c:v>2276</c:v>
                </c:pt>
                <c:pt idx="2">
                  <c:v>1959</c:v>
                </c:pt>
                <c:pt idx="3" formatCode="General">
                  <c:v>582</c:v>
                </c:pt>
              </c:numCache>
            </c:numRef>
          </c:val>
          <c:extLst>
            <c:ext xmlns:c16="http://schemas.microsoft.com/office/drawing/2014/chart" uri="{C3380CC4-5D6E-409C-BE32-E72D297353CC}">
              <c16:uniqueId val="{00000000-A255-4F48-8300-9379C5E32743}"/>
            </c:ext>
          </c:extLst>
        </c:ser>
        <c:ser>
          <c:idx val="1"/>
          <c:order val="1"/>
          <c:tx>
            <c:strRef>
              <c:f>Hoja2!$D$17</c:f>
              <c:strCache>
                <c:ptCount val="1"/>
                <c:pt idx="0">
                  <c:v>RETOMA</c:v>
                </c:pt>
              </c:strCache>
            </c:strRef>
          </c:tx>
          <c:spPr>
            <a:solidFill>
              <a:schemeClr val="accent2"/>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Hoja2!$B$18:$B$21</c:f>
              <c:strCache>
                <c:ptCount val="4"/>
                <c:pt idx="0">
                  <c:v>CENTRO ORIENTE</c:v>
                </c:pt>
                <c:pt idx="1">
                  <c:v>OCCIDENTE</c:v>
                </c:pt>
                <c:pt idx="2">
                  <c:v>SUROCCIDENTE</c:v>
                </c:pt>
                <c:pt idx="3">
                  <c:v>NORTE</c:v>
                </c:pt>
              </c:strCache>
            </c:strRef>
          </c:cat>
          <c:val>
            <c:numRef>
              <c:f>Hoja2!$D$18:$D$21</c:f>
              <c:numCache>
                <c:formatCode>#,##0</c:formatCode>
                <c:ptCount val="4"/>
                <c:pt idx="0">
                  <c:v>2569</c:v>
                </c:pt>
                <c:pt idx="1">
                  <c:v>2195</c:v>
                </c:pt>
                <c:pt idx="2">
                  <c:v>1614</c:v>
                </c:pt>
                <c:pt idx="3" formatCode="General">
                  <c:v>410</c:v>
                </c:pt>
              </c:numCache>
            </c:numRef>
          </c:val>
          <c:extLst>
            <c:ext xmlns:c16="http://schemas.microsoft.com/office/drawing/2014/chart" uri="{C3380CC4-5D6E-409C-BE32-E72D297353CC}">
              <c16:uniqueId val="{00000001-A255-4F48-8300-9379C5E32743}"/>
            </c:ext>
          </c:extLst>
        </c:ser>
        <c:dLbls>
          <c:dLblPos val="outEnd"/>
          <c:showLegendKey val="0"/>
          <c:showVal val="1"/>
          <c:showCatName val="0"/>
          <c:showSerName val="0"/>
          <c:showPercent val="0"/>
          <c:showBubbleSize val="0"/>
        </c:dLbls>
        <c:gapWidth val="219"/>
        <c:overlap val="-27"/>
        <c:axId val="1438113040"/>
        <c:axId val="1367382928"/>
      </c:barChart>
      <c:catAx>
        <c:axId val="143811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crossAx val="1367382928"/>
        <c:crosses val="autoZero"/>
        <c:auto val="1"/>
        <c:lblAlgn val="ctr"/>
        <c:lblOffset val="100"/>
        <c:noMultiLvlLbl val="0"/>
      </c:catAx>
      <c:valAx>
        <c:axId val="1367382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43811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920" b="1" i="0" u="none" strike="noStrike" kern="1200" baseline="0">
                <a:solidFill>
                  <a:schemeClr val="dk1">
                    <a:lumMod val="65000"/>
                    <a:lumOff val="35000"/>
                  </a:schemeClr>
                </a:solidFill>
                <a:latin typeface="+mn-lt"/>
                <a:ea typeface="+mn-ea"/>
                <a:cs typeface="+mn-cs"/>
              </a:defRPr>
            </a:pPr>
            <a:r>
              <a:rPr lang="es-CO"/>
              <a:t>Avance de Revisión de Cupones</a:t>
            </a:r>
          </a:p>
        </c:rich>
      </c:tx>
      <c:overlay val="0"/>
      <c:spPr>
        <a:noFill/>
        <a:ln>
          <a:noFill/>
        </a:ln>
        <a:effectLst/>
      </c:spPr>
      <c:txPr>
        <a:bodyPr rot="0" spcFirstLastPara="1" vertOverflow="ellipsis" vert="horz" wrap="square" anchor="ctr" anchorCtr="1"/>
        <a:lstStyle/>
        <a:p>
          <a:pPr>
            <a:defRPr sz="1920" b="1" i="0" u="none" strike="noStrike" kern="1200" baseline="0">
              <a:solidFill>
                <a:schemeClr val="dk1">
                  <a:lumMod val="65000"/>
                  <a:lumOff val="35000"/>
                </a:schemeClr>
              </a:solidFill>
              <a:latin typeface="+mn-lt"/>
              <a:ea typeface="+mn-ea"/>
              <a:cs typeface="+mn-cs"/>
            </a:defRPr>
          </a:pPr>
          <a:endParaRPr lang="es-CO"/>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0555555555555555E-2"/>
          <c:y val="0.17171296296296298"/>
          <c:w val="0.93888888888888888"/>
          <c:h val="0.6714577865266842"/>
        </c:manualLayout>
      </c:layout>
      <c:pie3DChart>
        <c:varyColors val="1"/>
        <c:ser>
          <c:idx val="0"/>
          <c:order val="0"/>
          <c:explosion val="6"/>
          <c:dPt>
            <c:idx val="0"/>
            <c:bubble3D val="0"/>
            <c:explosion val="7"/>
            <c:spPr>
              <a:solidFill>
                <a:schemeClr val="accent1">
                  <a:shade val="76000"/>
                </a:schemeClr>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AFC4-4EF1-9F3A-02AFB5C7B862}"/>
              </c:ext>
            </c:extLst>
          </c:dPt>
          <c:dPt>
            <c:idx val="1"/>
            <c:bubble3D val="0"/>
            <c:spPr>
              <a:solidFill>
                <a:schemeClr val="accent1">
                  <a:tint val="77000"/>
                </a:schemeClr>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AFC4-4EF1-9F3A-02AFB5C7B862}"/>
              </c:ext>
            </c:extLst>
          </c:dPt>
          <c:dLbls>
            <c:spPr>
              <a:noFill/>
              <a:ln>
                <a:noFill/>
              </a:ln>
              <a:effectLst/>
            </c:spPr>
            <c:txPr>
              <a:bodyPr rot="0" spcFirstLastPara="1" vertOverflow="ellipsis" vert="horz" wrap="square" anchor="ctr" anchorCtr="1"/>
              <a:lstStyle/>
              <a:p>
                <a:pPr>
                  <a:defRPr sz="1600" b="1" i="0" u="none" strike="noStrike" kern="1200" baseline="0">
                    <a:solidFill>
                      <a:schemeClr val="lt1"/>
                    </a:solidFill>
                    <a:latin typeface="+mn-lt"/>
                    <a:ea typeface="+mn-ea"/>
                    <a:cs typeface="+mn-cs"/>
                  </a:defRPr>
                </a:pPr>
                <a:endParaRPr lang="es-CO"/>
              </a:p>
            </c:txPr>
            <c:dLblPos val="inEnd"/>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Resumen!$L$2:$M$2</c:f>
              <c:strCache>
                <c:ptCount val="2"/>
                <c:pt idx="0">
                  <c:v>Revisado</c:v>
                </c:pt>
                <c:pt idx="1">
                  <c:v>Pendiente</c:v>
                </c:pt>
              </c:strCache>
            </c:strRef>
          </c:cat>
          <c:val>
            <c:numRef>
              <c:f>Resumen!$L$5:$M$5</c:f>
              <c:numCache>
                <c:formatCode>0%</c:formatCode>
                <c:ptCount val="2"/>
                <c:pt idx="0">
                  <c:v>0.90228841264075554</c:v>
                </c:pt>
                <c:pt idx="1">
                  <c:v>9.7711587359244456E-2</c:v>
                </c:pt>
              </c:numCache>
            </c:numRef>
          </c:val>
          <c:extLst>
            <c:ext xmlns:c16="http://schemas.microsoft.com/office/drawing/2014/chart" uri="{C3380CC4-5D6E-409C-BE32-E72D297353CC}">
              <c16:uniqueId val="{00000004-AFC4-4EF1-9F3A-02AFB5C7B862}"/>
            </c:ext>
          </c:extLst>
        </c:ser>
        <c:dLbls>
          <c:dLblPos val="inEnd"/>
          <c:showLegendKey val="0"/>
          <c:showVal val="0"/>
          <c:showCatName val="0"/>
          <c:showSerName val="0"/>
          <c:showPercent val="1"/>
          <c:showBubbleSize val="0"/>
          <c:showLeaderLines val="1"/>
        </c:dLbls>
      </c:pie3DChart>
      <c:spPr>
        <a:noFill/>
        <a:ln>
          <a:noFill/>
        </a:ln>
        <a:effectLst/>
      </c:spPr>
    </c:plotArea>
    <c:legend>
      <c:legendPos val="b"/>
      <c:overlay val="0"/>
      <c:spPr>
        <a:solidFill>
          <a:schemeClr val="lt1">
            <a:alpha val="78000"/>
          </a:schemeClr>
        </a:solidFill>
        <a:ln>
          <a:noFill/>
        </a:ln>
        <a:effectLst/>
      </c:spPr>
      <c:txPr>
        <a:bodyPr rot="0" spcFirstLastPara="1" vertOverflow="ellipsis" vert="horz" wrap="square" anchor="ctr" anchorCtr="1"/>
        <a:lstStyle/>
        <a:p>
          <a:pPr>
            <a:defRPr sz="1600" b="0" i="0" u="none" strike="noStrike" kern="1200" baseline="0">
              <a:solidFill>
                <a:schemeClr val="dk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'Rec. Direc y Dep 2018'!$F$59:$F$60</c:f>
              <c:strCache>
                <c:ptCount val="2"/>
                <c:pt idx="0">
                  <c:v>Recaudo Directo</c:v>
                </c:pt>
              </c:strCache>
            </c:strRef>
          </c:tx>
          <c:spPr>
            <a:solidFill>
              <a:schemeClr val="accent1"/>
            </a:solidFill>
            <a:ln>
              <a:noFill/>
            </a:ln>
            <a:effectLst/>
          </c:spPr>
          <c:invertIfNegative val="0"/>
          <c:cat>
            <c:numRef>
              <c:f>'Rec. Direc y Dep 2018'!$E$61:$E$64</c:f>
              <c:numCache>
                <c:formatCode>General</c:formatCode>
                <c:ptCount val="4"/>
                <c:pt idx="0">
                  <c:v>2015</c:v>
                </c:pt>
                <c:pt idx="1">
                  <c:v>2016</c:v>
                </c:pt>
                <c:pt idx="2">
                  <c:v>2017</c:v>
                </c:pt>
                <c:pt idx="3">
                  <c:v>2018</c:v>
                </c:pt>
              </c:numCache>
            </c:numRef>
          </c:cat>
          <c:val>
            <c:numRef>
              <c:f>'Rec. Direc y Dep 2018'!$F$61:$F$64</c:f>
              <c:numCache>
                <c:formatCode>General</c:formatCode>
                <c:ptCount val="4"/>
                <c:pt idx="0">
                  <c:v>14954</c:v>
                </c:pt>
                <c:pt idx="1">
                  <c:v>24242.253295999999</c:v>
                </c:pt>
                <c:pt idx="2" formatCode="_(&quot;$&quot;* #,##0.00_);_(&quot;$&quot;* \(#,##0.00\);_(&quot;$&quot;* &quot;-&quot;??_);_(@_)">
                  <c:v>35007.026353000001</c:v>
                </c:pt>
                <c:pt idx="3" formatCode="&quot;$&quot;#,##0">
                  <c:v>54473.683147999996</c:v>
                </c:pt>
              </c:numCache>
            </c:numRef>
          </c:val>
          <c:extLst>
            <c:ext xmlns:c16="http://schemas.microsoft.com/office/drawing/2014/chart" uri="{C3380CC4-5D6E-409C-BE32-E72D297353CC}">
              <c16:uniqueId val="{00000000-ACA5-40C1-ADA7-055C928C22C8}"/>
            </c:ext>
          </c:extLst>
        </c:ser>
        <c:ser>
          <c:idx val="1"/>
          <c:order val="1"/>
          <c:tx>
            <c:strRef>
              <c:f>'Rec. Direc y Dep 2018'!$G$59:$G$60</c:f>
              <c:strCache>
                <c:ptCount val="2"/>
                <c:pt idx="0">
                  <c:v>Recaudo Depositarios</c:v>
                </c:pt>
              </c:strCache>
            </c:strRef>
          </c:tx>
          <c:spPr>
            <a:solidFill>
              <a:schemeClr val="accent2"/>
            </a:solidFill>
            <a:ln>
              <a:noFill/>
            </a:ln>
            <a:effectLst/>
          </c:spPr>
          <c:invertIfNegative val="0"/>
          <c:cat>
            <c:numRef>
              <c:f>'Rec. Direc y Dep 2018'!$E$61:$E$64</c:f>
              <c:numCache>
                <c:formatCode>General</c:formatCode>
                <c:ptCount val="4"/>
                <c:pt idx="0">
                  <c:v>2015</c:v>
                </c:pt>
                <c:pt idx="1">
                  <c:v>2016</c:v>
                </c:pt>
                <c:pt idx="2">
                  <c:v>2017</c:v>
                </c:pt>
                <c:pt idx="3">
                  <c:v>2018</c:v>
                </c:pt>
              </c:numCache>
            </c:numRef>
          </c:cat>
          <c:val>
            <c:numRef>
              <c:f>'Rec. Direc y Dep 2018'!$G$61:$G$64</c:f>
              <c:numCache>
                <c:formatCode>General</c:formatCode>
                <c:ptCount val="4"/>
                <c:pt idx="0">
                  <c:v>37320.520213100004</c:v>
                </c:pt>
                <c:pt idx="1">
                  <c:v>36018.088510999994</c:v>
                </c:pt>
                <c:pt idx="2" formatCode="_(&quot;$&quot;* #,##0.00_);_(&quot;$&quot;* \(#,##0.00\);_(&quot;$&quot;* &quot;-&quot;??_);_(@_)">
                  <c:v>31782.303704999998</c:v>
                </c:pt>
                <c:pt idx="3" formatCode="&quot;$&quot;#,##0">
                  <c:v>23944.485877000003</c:v>
                </c:pt>
              </c:numCache>
            </c:numRef>
          </c:val>
          <c:extLst>
            <c:ext xmlns:c16="http://schemas.microsoft.com/office/drawing/2014/chart" uri="{C3380CC4-5D6E-409C-BE32-E72D297353CC}">
              <c16:uniqueId val="{00000001-ACA5-40C1-ADA7-055C928C22C8}"/>
            </c:ext>
          </c:extLst>
        </c:ser>
        <c:ser>
          <c:idx val="2"/>
          <c:order val="2"/>
          <c:tx>
            <c:strRef>
              <c:f>'Rec. Direc y Dep 2018'!$H$59:$H$60</c:f>
              <c:strCache>
                <c:ptCount val="2"/>
                <c:pt idx="0">
                  <c:v>Total Recaudado</c:v>
                </c:pt>
              </c:strCache>
            </c:strRef>
          </c:tx>
          <c:spPr>
            <a:solidFill>
              <a:schemeClr val="accent3"/>
            </a:solidFill>
            <a:ln>
              <a:noFill/>
            </a:ln>
            <a:effectLst/>
          </c:spPr>
          <c:invertIfNegative val="0"/>
          <c:cat>
            <c:numRef>
              <c:f>'Rec. Direc y Dep 2018'!$E$61:$E$64</c:f>
              <c:numCache>
                <c:formatCode>General</c:formatCode>
                <c:ptCount val="4"/>
                <c:pt idx="0">
                  <c:v>2015</c:v>
                </c:pt>
                <c:pt idx="1">
                  <c:v>2016</c:v>
                </c:pt>
                <c:pt idx="2">
                  <c:v>2017</c:v>
                </c:pt>
                <c:pt idx="3">
                  <c:v>2018</c:v>
                </c:pt>
              </c:numCache>
            </c:numRef>
          </c:cat>
          <c:val>
            <c:numRef>
              <c:f>'Rec. Direc y Dep 2018'!$H$61:$H$64</c:f>
              <c:numCache>
                <c:formatCode>General</c:formatCode>
                <c:ptCount val="4"/>
                <c:pt idx="0">
                  <c:v>52274.520213099997</c:v>
                </c:pt>
                <c:pt idx="1">
                  <c:v>60260.341807000004</c:v>
                </c:pt>
                <c:pt idx="2" formatCode="_(&quot;$&quot;* #,##0.00_);_(&quot;$&quot;* \(#,##0.00\);_(&quot;$&quot;* &quot;-&quot;??_);_(@_)">
                  <c:v>66789.330057999992</c:v>
                </c:pt>
                <c:pt idx="3" formatCode="&quot;$&quot;#,##0">
                  <c:v>78418.16902500001</c:v>
                </c:pt>
              </c:numCache>
            </c:numRef>
          </c:val>
          <c:extLst>
            <c:ext xmlns:c16="http://schemas.microsoft.com/office/drawing/2014/chart" uri="{C3380CC4-5D6E-409C-BE32-E72D297353CC}">
              <c16:uniqueId val="{00000002-ACA5-40C1-ADA7-055C928C22C8}"/>
            </c:ext>
          </c:extLst>
        </c:ser>
        <c:dLbls>
          <c:showLegendKey val="0"/>
          <c:showVal val="0"/>
          <c:showCatName val="0"/>
          <c:showSerName val="0"/>
          <c:showPercent val="0"/>
          <c:showBubbleSize val="0"/>
        </c:dLbls>
        <c:gapWidth val="219"/>
        <c:axId val="335444847"/>
        <c:axId val="1788506255"/>
      </c:barChart>
      <c:lineChart>
        <c:grouping val="standard"/>
        <c:varyColors val="0"/>
        <c:ser>
          <c:idx val="3"/>
          <c:order val="3"/>
          <c:tx>
            <c:strRef>
              <c:f>'Rec. Direc y Dep 2018'!$I$59:$I$60</c:f>
              <c:strCache>
                <c:ptCount val="2"/>
                <c:pt idx="0">
                  <c:v>% Recaudo Directo</c:v>
                </c:pt>
              </c:strCache>
            </c:strRef>
          </c:tx>
          <c:spPr>
            <a:ln w="28575" cap="rnd">
              <a:solidFill>
                <a:schemeClr val="accent4"/>
              </a:solidFill>
              <a:round/>
            </a:ln>
            <a:effectLst/>
          </c:spPr>
          <c:marker>
            <c:symbol val="none"/>
          </c:marker>
          <c:dLbls>
            <c:dLbl>
              <c:idx val="2"/>
              <c:layout>
                <c:manualLayout>
                  <c:x val="-1.6666666666666666E-2"/>
                  <c:y val="-8.33333333333333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A5-40C1-ADA7-055C928C22C8}"/>
                </c:ext>
              </c:extLst>
            </c:dLbl>
            <c:dLbl>
              <c:idx val="3"/>
              <c:layout>
                <c:manualLayout>
                  <c:x val="-7.7777777777777876E-2"/>
                  <c:y val="-3.24074074074074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CA5-40C1-ADA7-055C928C22C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'Rec. Direc y Dep 2018'!$E$61:$E$64</c:f>
              <c:numCache>
                <c:formatCode>General</c:formatCode>
                <c:ptCount val="4"/>
                <c:pt idx="0">
                  <c:v>2015</c:v>
                </c:pt>
                <c:pt idx="1">
                  <c:v>2016</c:v>
                </c:pt>
                <c:pt idx="2">
                  <c:v>2017</c:v>
                </c:pt>
                <c:pt idx="3">
                  <c:v>2018</c:v>
                </c:pt>
              </c:numCache>
            </c:numRef>
          </c:cat>
          <c:val>
            <c:numRef>
              <c:f>'Rec. Direc y Dep 2018'!$I$61:$I$64</c:f>
              <c:numCache>
                <c:formatCode>0%</c:formatCode>
                <c:ptCount val="4"/>
                <c:pt idx="0">
                  <c:v>0.28606670972854814</c:v>
                </c:pt>
                <c:pt idx="1">
                  <c:v>0.40229199783901581</c:v>
                </c:pt>
                <c:pt idx="2">
                  <c:v>0.52414100160309773</c:v>
                </c:pt>
                <c:pt idx="3">
                  <c:v>0.69465640202124046</c:v>
                </c:pt>
              </c:numCache>
            </c:numRef>
          </c:val>
          <c:smooth val="0"/>
          <c:extLst>
            <c:ext xmlns:c16="http://schemas.microsoft.com/office/drawing/2014/chart" uri="{C3380CC4-5D6E-409C-BE32-E72D297353CC}">
              <c16:uniqueId val="{00000005-ACA5-40C1-ADA7-055C928C22C8}"/>
            </c:ext>
          </c:extLst>
        </c:ser>
        <c:ser>
          <c:idx val="4"/>
          <c:order val="4"/>
          <c:tx>
            <c:strRef>
              <c:f>'Rec. Direc y Dep 2018'!$J$59:$J$60</c:f>
              <c:strCache>
                <c:ptCount val="2"/>
                <c:pt idx="0">
                  <c:v>% Recaudo depositarios</c:v>
                </c:pt>
              </c:strCache>
            </c:strRef>
          </c:tx>
          <c:spPr>
            <a:ln w="28575" cap="rnd">
              <a:solidFill>
                <a:schemeClr val="accent5"/>
              </a:solidFill>
              <a:round/>
            </a:ln>
            <a:effectLst/>
          </c:spPr>
          <c:marker>
            <c:symbol val="none"/>
          </c:marker>
          <c:dLbls>
            <c:dLbl>
              <c:idx val="0"/>
              <c:layout>
                <c:manualLayout>
                  <c:x val="-2.5462668816039986E-17"/>
                  <c:y val="-3.7037037037037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CA5-40C1-ADA7-055C928C22C8}"/>
                </c:ext>
              </c:extLst>
            </c:dLbl>
            <c:dLbl>
              <c:idx val="1"/>
              <c:layout>
                <c:manualLayout>
                  <c:x val="-5.5555555555555558E-3"/>
                  <c:y val="-3.7037037037037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CA5-40C1-ADA7-055C928C22C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'Rec. Direc y Dep 2018'!$E$61:$E$64</c:f>
              <c:numCache>
                <c:formatCode>General</c:formatCode>
                <c:ptCount val="4"/>
                <c:pt idx="0">
                  <c:v>2015</c:v>
                </c:pt>
                <c:pt idx="1">
                  <c:v>2016</c:v>
                </c:pt>
                <c:pt idx="2">
                  <c:v>2017</c:v>
                </c:pt>
                <c:pt idx="3">
                  <c:v>2018</c:v>
                </c:pt>
              </c:numCache>
            </c:numRef>
          </c:cat>
          <c:val>
            <c:numRef>
              <c:f>'Rec. Direc y Dep 2018'!$J$61:$J$64</c:f>
              <c:numCache>
                <c:formatCode>0%</c:formatCode>
                <c:ptCount val="4"/>
                <c:pt idx="0">
                  <c:v>0.71393329027145203</c:v>
                </c:pt>
                <c:pt idx="1">
                  <c:v>0.59770800216098408</c:v>
                </c:pt>
                <c:pt idx="2">
                  <c:v>0.47585899839690232</c:v>
                </c:pt>
                <c:pt idx="3">
                  <c:v>0.30534359797875937</c:v>
                </c:pt>
              </c:numCache>
            </c:numRef>
          </c:val>
          <c:smooth val="0"/>
          <c:extLst>
            <c:ext xmlns:c16="http://schemas.microsoft.com/office/drawing/2014/chart" uri="{C3380CC4-5D6E-409C-BE32-E72D297353CC}">
              <c16:uniqueId val="{00000008-ACA5-40C1-ADA7-055C928C22C8}"/>
            </c:ext>
          </c:extLst>
        </c:ser>
        <c:dLbls>
          <c:showLegendKey val="0"/>
          <c:showVal val="0"/>
          <c:showCatName val="0"/>
          <c:showSerName val="0"/>
          <c:showPercent val="0"/>
          <c:showBubbleSize val="0"/>
        </c:dLbls>
        <c:marker val="1"/>
        <c:smooth val="0"/>
        <c:axId val="478160527"/>
        <c:axId val="1788506671"/>
      </c:lineChart>
      <c:catAx>
        <c:axId val="335444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788506255"/>
        <c:crosses val="autoZero"/>
        <c:auto val="1"/>
        <c:lblAlgn val="ctr"/>
        <c:lblOffset val="100"/>
        <c:noMultiLvlLbl val="0"/>
      </c:catAx>
      <c:valAx>
        <c:axId val="17885062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335444847"/>
        <c:crosses val="autoZero"/>
        <c:crossBetween val="between"/>
      </c:valAx>
      <c:valAx>
        <c:axId val="1788506671"/>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478160527"/>
        <c:crosses val="max"/>
        <c:crossBetween val="between"/>
      </c:valAx>
      <c:catAx>
        <c:axId val="478160527"/>
        <c:scaling>
          <c:orientation val="minMax"/>
        </c:scaling>
        <c:delete val="1"/>
        <c:axPos val="b"/>
        <c:numFmt formatCode="General" sourceLinked="1"/>
        <c:majorTickMark val="out"/>
        <c:minorTickMark val="none"/>
        <c:tickLblPos val="nextTo"/>
        <c:crossAx val="17885066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s-CO"/>
              <a:t>Resultado de Auditoría</a:t>
            </a:r>
          </a:p>
        </c:rich>
      </c:tx>
      <c:layout>
        <c:manualLayout>
          <c:xMode val="edge"/>
          <c:yMode val="edge"/>
          <c:x val="0.3661094092542771"/>
          <c:y val="0"/>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0BC-491D-BAF4-AE148365965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0BC-491D-BAF4-AE148365965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0BC-491D-BAF4-AE148365965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0BC-491D-BAF4-AE1483659658}"/>
              </c:ext>
            </c:extLst>
          </c:dPt>
          <c:dLbls>
            <c:dLbl>
              <c:idx val="0"/>
              <c:layout>
                <c:manualLayout>
                  <c:x val="7.4202898550724636E-2"/>
                  <c:y val="4.1666666666666644E-2"/>
                </c:manualLayout>
              </c:layout>
              <c:tx>
                <c:rich>
                  <a:bodyPr/>
                  <a:lstStyle/>
                  <a:p>
                    <a:fld id="{D5A92FBE-632A-4810-8314-22DD4DF6EF76}" type="CELLRANGE">
                      <a:rPr lang="en-US" baseline="0"/>
                      <a:pPr/>
                      <a:t>[CELLRANGE]</a:t>
                    </a:fld>
                    <a:r>
                      <a:rPr lang="en-US" baseline="0"/>
                      <a:t>
</a:t>
                    </a:r>
                    <a:fld id="{C96EC8B0-79E9-445B-A08E-0553D34AD8D0}" type="CATEGORYNAME">
                      <a:rPr lang="en-US" baseline="0"/>
                      <a:pPr/>
                      <a:t>[NOMBRE DE CATEGORÍA]</a:t>
                    </a:fld>
                    <a:r>
                      <a:rPr lang="en-US" baseline="0"/>
                      <a:t>
</a:t>
                    </a:r>
                    <a:fld id="{07E9F53C-6149-495E-B781-FABE52BC85CC}" type="PERCENTAGE">
                      <a:rPr lang="en-US" baseline="0"/>
                      <a:pPr/>
                      <a:t>[PORCENTAJE]</a:t>
                    </a:fld>
                    <a:endParaRPr lang="en-US"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0BC-491D-BAF4-AE1483659658}"/>
                </c:ext>
              </c:extLst>
            </c:dLbl>
            <c:dLbl>
              <c:idx val="1"/>
              <c:tx>
                <c:rich>
                  <a:bodyPr/>
                  <a:lstStyle/>
                  <a:p>
                    <a:fld id="{33309CBB-993E-46EA-91B1-51C9F89E5CE4}" type="CELLRANGE">
                      <a:rPr lang="es-CO"/>
                      <a:pPr/>
                      <a:t>[CELLRANGE]</a:t>
                    </a:fld>
                    <a:r>
                      <a:rPr lang="es-CO" baseline="0"/>
                      <a:t>
</a:t>
                    </a:r>
                    <a:fld id="{6D8DE2C6-FCFA-4236-839E-6A1E9084AC37}" type="CATEGORYNAME">
                      <a:rPr lang="es-CO" baseline="0"/>
                      <a:pPr/>
                      <a:t>[NOMBRE DE CATEGORÍA]</a:t>
                    </a:fld>
                    <a:r>
                      <a:rPr lang="es-CO" baseline="0"/>
                      <a:t>
</a:t>
                    </a:r>
                    <a:fld id="{CEBFCFE1-02DB-4E6E-BF81-4B245ED1E284}" type="PERCENTAGE">
                      <a:rPr lang="es-CO" baseline="0"/>
                      <a:pPr/>
                      <a:t>[PORCENTAJE]</a:t>
                    </a:fld>
                    <a:endParaRPr lang="es-CO" baseline="0"/>
                  </a:p>
                </c:rich>
              </c:tx>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0BC-491D-BAF4-AE1483659658}"/>
                </c:ext>
              </c:extLst>
            </c:dLbl>
            <c:dLbl>
              <c:idx val="2"/>
              <c:tx>
                <c:rich>
                  <a:bodyPr/>
                  <a:lstStyle/>
                  <a:p>
                    <a:fld id="{B5F3F33A-11CD-4870-994D-2BC1806DD995}" type="CELLRANGE">
                      <a:rPr lang="es-CO"/>
                      <a:pPr/>
                      <a:t>[CELLRANGE]</a:t>
                    </a:fld>
                    <a:r>
                      <a:rPr lang="es-CO" baseline="0"/>
                      <a:t>
</a:t>
                    </a:r>
                    <a:fld id="{8EFE8F6D-BFAA-4C15-9D7F-9DC2D641BF1D}" type="CATEGORYNAME">
                      <a:rPr lang="es-CO" baseline="0"/>
                      <a:pPr/>
                      <a:t>[NOMBRE DE CATEGORÍA]</a:t>
                    </a:fld>
                    <a:r>
                      <a:rPr lang="es-CO" baseline="0"/>
                      <a:t>
</a:t>
                    </a:r>
                    <a:fld id="{8FE335E9-ECFA-4988-930C-004FC8310974}" type="PERCENTAGE">
                      <a:rPr lang="es-CO" baseline="0"/>
                      <a:pPr/>
                      <a:t>[PORCENTAJE]</a:t>
                    </a:fld>
                    <a:endParaRPr lang="es-CO" baseline="0"/>
                  </a:p>
                </c:rich>
              </c:tx>
              <c:dLblPos val="outEnd"/>
              <c:showLegendKey val="0"/>
              <c:showVal val="0"/>
              <c:showCatName val="1"/>
              <c:showSerName val="0"/>
              <c:showPercent val="1"/>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0BC-491D-BAF4-AE1483659658}"/>
                </c:ext>
              </c:extLst>
            </c:dLbl>
            <c:dLbl>
              <c:idx val="3"/>
              <c:layout>
                <c:manualLayout>
                  <c:x val="-0.13681159420289854"/>
                  <c:y val="0.12037037037037036"/>
                </c:manualLayout>
              </c:layout>
              <c:tx>
                <c:rich>
                  <a:bodyPr/>
                  <a:lstStyle/>
                  <a:p>
                    <a:fld id="{C5E084B3-CF5E-41C7-AFD7-9E8D91422030}" type="CELLRANGE">
                      <a:rPr lang="en-US" baseline="0"/>
                      <a:pPr/>
                      <a:t>[CELLRANGE]</a:t>
                    </a:fld>
                    <a:r>
                      <a:rPr lang="en-US" baseline="0"/>
                      <a:t>
</a:t>
                    </a:r>
                    <a:fld id="{8E4AD6A5-6469-467D-8FD3-089175BE87EE}" type="CATEGORYNAME">
                      <a:rPr lang="en-US" baseline="0"/>
                      <a:pPr/>
                      <a:t>[NOMBRE DE CATEGORÍA]</a:t>
                    </a:fld>
                    <a:r>
                      <a:rPr lang="en-US" baseline="0"/>
                      <a:t>
</a:t>
                    </a:r>
                    <a:fld id="{5A5153AE-0465-410B-9845-257B3C070873}" type="PERCENTAGE">
                      <a:rPr lang="en-US" baseline="0"/>
                      <a:pPr/>
                      <a:t>[PORCENTAJE]</a:t>
                    </a:fld>
                    <a:endParaRPr lang="en-US"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00BC-491D-BAF4-AE1483659658}"/>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Hoja3!$A$12:$A$15</c:f>
              <c:strCache>
                <c:ptCount val="4"/>
                <c:pt idx="0">
                  <c:v>Administrativas</c:v>
                </c:pt>
                <c:pt idx="1">
                  <c:v>Disciplinaria</c:v>
                </c:pt>
                <c:pt idx="2">
                  <c:v>Disciplinaria y Fiscal</c:v>
                </c:pt>
                <c:pt idx="3">
                  <c:v>Disciplinario, Fiscal y Penal</c:v>
                </c:pt>
              </c:strCache>
            </c:strRef>
          </c:cat>
          <c:val>
            <c:numRef>
              <c:f>Hoja3!$B$12:$B$15</c:f>
              <c:numCache>
                <c:formatCode>General</c:formatCode>
                <c:ptCount val="4"/>
                <c:pt idx="0">
                  <c:v>3</c:v>
                </c:pt>
                <c:pt idx="1">
                  <c:v>8</c:v>
                </c:pt>
                <c:pt idx="2">
                  <c:v>14</c:v>
                </c:pt>
                <c:pt idx="3">
                  <c:v>2</c:v>
                </c:pt>
              </c:numCache>
            </c:numRef>
          </c:val>
          <c:extLst>
            <c:ext xmlns:c15="http://schemas.microsoft.com/office/drawing/2012/chart" uri="{02D57815-91ED-43cb-92C2-25804820EDAC}">
              <c15:datalabelsRange>
                <c15:f>Hoja3!$C$12:$C$15</c15:f>
                <c15:dlblRangeCache>
                  <c:ptCount val="4"/>
                  <c:pt idx="0">
                    <c:v> $ -   </c:v>
                  </c:pt>
                  <c:pt idx="1">
                    <c:v> $ -   </c:v>
                  </c:pt>
                  <c:pt idx="2">
                    <c:v> $ 7,924,399,909 </c:v>
                  </c:pt>
                  <c:pt idx="3">
                    <c:v> $ 233,553,500 </c:v>
                  </c:pt>
                </c15:dlblRangeCache>
              </c15:datalabelsRange>
            </c:ext>
            <c:ext xmlns:c16="http://schemas.microsoft.com/office/drawing/2014/chart" uri="{C3380CC4-5D6E-409C-BE32-E72D297353CC}">
              <c16:uniqueId val="{00000008-00BC-491D-BAF4-AE1483659658}"/>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A-00BC-491D-BAF4-AE148365965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C-00BC-491D-BAF4-AE148365965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E-00BC-491D-BAF4-AE148365965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0-00BC-491D-BAF4-AE1483659658}"/>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Hoja3!$A$12:$A$15</c:f>
              <c:strCache>
                <c:ptCount val="4"/>
                <c:pt idx="0">
                  <c:v>Administrativas</c:v>
                </c:pt>
                <c:pt idx="1">
                  <c:v>Disciplinaria</c:v>
                </c:pt>
                <c:pt idx="2">
                  <c:v>Disciplinaria y Fiscal</c:v>
                </c:pt>
                <c:pt idx="3">
                  <c:v>Disciplinario, Fiscal y Penal</c:v>
                </c:pt>
              </c:strCache>
            </c:strRef>
          </c:cat>
          <c:val>
            <c:numRef>
              <c:f>Hoja3!$C$12:$C$15</c:f>
              <c:numCache>
                <c:formatCode>_("$"* #,##0.00_);_("$"* \(#,##0.00\);_("$"* "-"??_);_(@_)</c:formatCode>
                <c:ptCount val="4"/>
                <c:pt idx="0">
                  <c:v>0</c:v>
                </c:pt>
                <c:pt idx="1">
                  <c:v>0</c:v>
                </c:pt>
                <c:pt idx="2" formatCode="_(&quot;$&quot;\ * #,##0_);_(&quot;$&quot;\ * \(#,##0\);_(&quot;$&quot;\ * &quot;-&quot;??_);_(@_)">
                  <c:v>7924399909</c:v>
                </c:pt>
                <c:pt idx="3" formatCode="_(&quot;$&quot;\ * #,##0_);_(&quot;$&quot;\ * \(#,##0\);_(&quot;$&quot;\ * &quot;-&quot;??_);_(@_)">
                  <c:v>233553500</c:v>
                </c:pt>
              </c:numCache>
            </c:numRef>
          </c:val>
          <c:extLst>
            <c:ext xmlns:c16="http://schemas.microsoft.com/office/drawing/2014/chart" uri="{C3380CC4-5D6E-409C-BE32-E72D297353CC}">
              <c16:uniqueId val="{00000011-00BC-491D-BAF4-AE1483659658}"/>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10-03T09:41:33.439" idx="1">
    <p:pos x="10" y="10"/>
    <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571429-9B99-4034-9534-06DF53D66FC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O"/>
        </a:p>
      </dgm:t>
    </dgm:pt>
    <dgm:pt modelId="{6C7C2D8A-5BDE-4E19-9C75-E1AA18316575}">
      <dgm:prSet phldrT="[Texto]" custT="1"/>
      <dgm:spPr/>
      <dgm:t>
        <a:bodyPr/>
        <a:lstStyle/>
        <a:p>
          <a:r>
            <a:rPr lang="es-CO" sz="1800" b="1" dirty="0"/>
            <a:t>Proyecto Venta Masiva</a:t>
          </a:r>
        </a:p>
      </dgm:t>
    </dgm:pt>
    <dgm:pt modelId="{D95E2567-2FE6-4478-AAE0-9810CD58786A}" type="parTrans" cxnId="{6B8FC9B2-CDD2-4794-9D3E-143A81FD9568}">
      <dgm:prSet/>
      <dgm:spPr/>
      <dgm:t>
        <a:bodyPr/>
        <a:lstStyle/>
        <a:p>
          <a:endParaRPr lang="es-CO"/>
        </a:p>
      </dgm:t>
    </dgm:pt>
    <dgm:pt modelId="{8FE17BB5-E028-4796-A1A1-734C03A36C9D}" type="sibTrans" cxnId="{6B8FC9B2-CDD2-4794-9D3E-143A81FD9568}">
      <dgm:prSet/>
      <dgm:spPr/>
      <dgm:t>
        <a:bodyPr/>
        <a:lstStyle/>
        <a:p>
          <a:endParaRPr lang="es-CO"/>
        </a:p>
      </dgm:t>
    </dgm:pt>
    <dgm:pt modelId="{426CFF53-7D1F-48BE-A02C-D32F8B9AB6EB}">
      <dgm:prSet/>
      <dgm:spPr/>
      <dgm:t>
        <a:bodyPr/>
        <a:lstStyle/>
        <a:p>
          <a:pPr algn="just"/>
          <a:r>
            <a:rPr lang="es-CO" dirty="0"/>
            <a:t>Para este proyecto se calcula en promedio 50 trabajadores en misión con una duración entre 3 y 8 meses, con un costo mensual $ 186.000.000 aproximadamente, requiriendo para su desarrollo un presupuesto de $ 1.000.000.000, correspondiente a $ 500.000.000 para cada vigencia.</a:t>
          </a:r>
        </a:p>
      </dgm:t>
    </dgm:pt>
    <dgm:pt modelId="{6AF909CC-A012-4759-B0F7-E6EF3CED8139}" type="parTrans" cxnId="{0A8992BC-FB73-4D26-B66F-49F2AC0D9A27}">
      <dgm:prSet/>
      <dgm:spPr/>
      <dgm:t>
        <a:bodyPr/>
        <a:lstStyle/>
        <a:p>
          <a:endParaRPr lang="es-CO"/>
        </a:p>
      </dgm:t>
    </dgm:pt>
    <dgm:pt modelId="{9F209948-AF83-4FE5-8EEF-CD86DD22CA39}" type="sibTrans" cxnId="{0A8992BC-FB73-4D26-B66F-49F2AC0D9A27}">
      <dgm:prSet/>
      <dgm:spPr/>
      <dgm:t>
        <a:bodyPr/>
        <a:lstStyle/>
        <a:p>
          <a:endParaRPr lang="es-CO"/>
        </a:p>
      </dgm:t>
    </dgm:pt>
    <dgm:pt modelId="{D4E152BF-A9CC-46B6-B28B-08ABBE8DE52E}">
      <dgm:prSet custT="1"/>
      <dgm:spPr/>
      <dgm:t>
        <a:bodyPr/>
        <a:lstStyle/>
        <a:p>
          <a:r>
            <a:rPr lang="es-CO" sz="1800" b="1" dirty="0"/>
            <a:t>Recursos Temporales – Planes de Choque</a:t>
          </a:r>
        </a:p>
      </dgm:t>
    </dgm:pt>
    <dgm:pt modelId="{5F97AEA7-5BE2-45D4-83CC-437BB69909DF}" type="parTrans" cxnId="{7DB0FD82-344C-4277-8CAF-463E842C72EA}">
      <dgm:prSet/>
      <dgm:spPr/>
      <dgm:t>
        <a:bodyPr/>
        <a:lstStyle/>
        <a:p>
          <a:endParaRPr lang="es-CO"/>
        </a:p>
      </dgm:t>
    </dgm:pt>
    <dgm:pt modelId="{8195F85C-A4DE-422E-A60C-48962B053C9B}" type="sibTrans" cxnId="{7DB0FD82-344C-4277-8CAF-463E842C72EA}">
      <dgm:prSet/>
      <dgm:spPr/>
      <dgm:t>
        <a:bodyPr/>
        <a:lstStyle/>
        <a:p>
          <a:endParaRPr lang="es-CO"/>
        </a:p>
      </dgm:t>
    </dgm:pt>
    <dgm:pt modelId="{345A6742-E7FC-4004-A538-281F10CEFC4D}">
      <dgm:prSet custT="1"/>
      <dgm:spPr/>
      <dgm:t>
        <a:bodyPr/>
        <a:lstStyle/>
        <a:p>
          <a:pPr algn="just"/>
          <a:r>
            <a:rPr lang="es-CO" sz="1400" kern="1200" dirty="0">
              <a:solidFill>
                <a:prstClr val="black">
                  <a:hueOff val="0"/>
                  <a:satOff val="0"/>
                  <a:lumOff val="0"/>
                  <a:alphaOff val="0"/>
                </a:prstClr>
              </a:solidFill>
              <a:latin typeface="Calibri" panose="020F0502020204030204"/>
              <a:ea typeface="+mn-ea"/>
              <a:cs typeface="+mn-cs"/>
            </a:rPr>
            <a:t>Para la vigencia 2019, se proyectaron 30 servicios temporales a través de Empresa de Servicios Temporales para cubrir labores ocasionales, remplazos o planes de choque, teniendo en cuenta el comportamiento del 2017 y 2018, con un costo estimado de $ 120,000,000.</a:t>
          </a:r>
        </a:p>
      </dgm:t>
    </dgm:pt>
    <dgm:pt modelId="{9B143067-49B5-4878-9B3E-07E19EB2FC1B}" type="parTrans" cxnId="{801D560C-C069-47BF-88EF-5EBCFAAE2133}">
      <dgm:prSet/>
      <dgm:spPr/>
      <dgm:t>
        <a:bodyPr/>
        <a:lstStyle/>
        <a:p>
          <a:endParaRPr lang="es-CO"/>
        </a:p>
      </dgm:t>
    </dgm:pt>
    <dgm:pt modelId="{861025DF-99F7-4303-A8DC-B692BB009F8C}" type="sibTrans" cxnId="{801D560C-C069-47BF-88EF-5EBCFAAE2133}">
      <dgm:prSet/>
      <dgm:spPr/>
      <dgm:t>
        <a:bodyPr/>
        <a:lstStyle/>
        <a:p>
          <a:endParaRPr lang="es-CO"/>
        </a:p>
      </dgm:t>
    </dgm:pt>
    <dgm:pt modelId="{6BC123AF-216E-4661-B87C-96FB77BE5716}">
      <dgm:prSet custT="1"/>
      <dgm:spPr/>
      <dgm:t>
        <a:bodyPr/>
        <a:lstStyle/>
        <a:p>
          <a:pPr algn="just"/>
          <a:r>
            <a:rPr lang="es-CO" sz="1400" kern="1200" dirty="0">
              <a:solidFill>
                <a:prstClr val="black">
                  <a:hueOff val="0"/>
                  <a:satOff val="0"/>
                  <a:lumOff val="0"/>
                  <a:alphaOff val="0"/>
                </a:prstClr>
              </a:solidFill>
              <a:latin typeface="Calibri" panose="020F0502020204030204"/>
              <a:ea typeface="+mn-ea"/>
              <a:cs typeface="+mn-cs"/>
            </a:rPr>
            <a:t>Sin embargo, teniendo en cuenta las metas propuestas se han incrementado los planes de choque, teniendo a la fecha un p</a:t>
          </a:r>
          <a:r>
            <a:rPr lang="es-CO" sz="1400" kern="1200" dirty="0">
              <a:solidFill>
                <a:prstClr val="black">
                  <a:hueOff val="0"/>
                  <a:satOff val="0"/>
                  <a:lumOff val="0"/>
                  <a:alphaOff val="0"/>
                </a:prstClr>
              </a:solidFill>
            </a:rPr>
            <a:t>romedio de </a:t>
          </a:r>
          <a:r>
            <a:rPr lang="es-CO" sz="1400" b="1" kern="1200" dirty="0">
              <a:solidFill>
                <a:prstClr val="black">
                  <a:hueOff val="0"/>
                  <a:satOff val="0"/>
                  <a:lumOff val="0"/>
                  <a:alphaOff val="0"/>
                </a:prstClr>
              </a:solidFill>
            </a:rPr>
            <a:t>64</a:t>
          </a:r>
          <a:r>
            <a:rPr lang="es-CO" sz="1400" kern="1200" dirty="0">
              <a:solidFill>
                <a:prstClr val="black">
                  <a:hueOff val="0"/>
                  <a:satOff val="0"/>
                  <a:lumOff val="0"/>
                  <a:alphaOff val="0"/>
                </a:prstClr>
              </a:solidFill>
            </a:rPr>
            <a:t> trabajadores en misión actuales y </a:t>
          </a:r>
          <a:r>
            <a:rPr lang="es-CO" sz="1400" b="1" kern="1200" dirty="0">
              <a:solidFill>
                <a:prstClr val="black">
                  <a:hueOff val="0"/>
                  <a:satOff val="0"/>
                  <a:lumOff val="0"/>
                  <a:alphaOff val="0"/>
                </a:prstClr>
              </a:solidFill>
            </a:rPr>
            <a:t>20 </a:t>
          </a:r>
          <a:r>
            <a:rPr lang="es-CO" sz="1400" kern="1200" dirty="0">
              <a:solidFill>
                <a:prstClr val="black">
                  <a:hueOff val="0"/>
                  <a:satOff val="0"/>
                  <a:lumOff val="0"/>
                  <a:alphaOff val="0"/>
                </a:prstClr>
              </a:solidFill>
            </a:rPr>
            <a:t>para cubrir reemplazos, con una facturación mensual de $ 300.000.000, lo que significa que para cubrir los costos del cuarto trimestre del año se requiere $ 875.000.000, presentando un déficit en el presupuesto de $ 700.000.000.</a:t>
          </a:r>
          <a:endParaRPr lang="es-CO" sz="1400" kern="1200" dirty="0">
            <a:solidFill>
              <a:prstClr val="black">
                <a:hueOff val="0"/>
                <a:satOff val="0"/>
                <a:lumOff val="0"/>
                <a:alphaOff val="0"/>
              </a:prstClr>
            </a:solidFill>
            <a:latin typeface="Calibri" panose="020F0502020204030204"/>
            <a:ea typeface="+mn-ea"/>
            <a:cs typeface="+mn-cs"/>
          </a:endParaRPr>
        </a:p>
      </dgm:t>
    </dgm:pt>
    <dgm:pt modelId="{6A008CD2-A804-43A9-869B-BA5793FCCB29}" type="parTrans" cxnId="{43BA6D2C-BDAF-4C9B-BB0F-9664713C193B}">
      <dgm:prSet/>
      <dgm:spPr/>
      <dgm:t>
        <a:bodyPr/>
        <a:lstStyle/>
        <a:p>
          <a:endParaRPr lang="es-CO"/>
        </a:p>
      </dgm:t>
    </dgm:pt>
    <dgm:pt modelId="{487C1723-23A0-4835-B219-19F0E85EA19A}" type="sibTrans" cxnId="{43BA6D2C-BDAF-4C9B-BB0F-9664713C193B}">
      <dgm:prSet/>
      <dgm:spPr/>
      <dgm:t>
        <a:bodyPr/>
        <a:lstStyle/>
        <a:p>
          <a:endParaRPr lang="es-CO"/>
        </a:p>
      </dgm:t>
    </dgm:pt>
    <dgm:pt modelId="{62684949-7E2B-45E4-BD8B-0FDA8D246010}">
      <dgm:prSet phldrT="[Texto]"/>
      <dgm:spPr/>
      <dgm:t>
        <a:bodyPr/>
        <a:lstStyle/>
        <a:p>
          <a:pPr algn="just"/>
          <a:r>
            <a:rPr lang="es-CO" dirty="0"/>
            <a:t>Para el cumplimiento del proyecto de Venta Masiva se requiere contratar el recurso humano a través de la Empresa de Servicios Temporales que ejecute las actividades previstas tales como: Revisión y acompañamiento para el desarrollo del cuaderno de ventas, cuaderno de datos, seguimiento a la digitalización de expedientes y coordinación de avalúos; Revisión del estado jurídico;  Acompañamiento en la elaboración de los avalúos comerciales; Cargue de fotos para alistamiento comercial; Digitalización y organización de expedientes de los activos; Control de los Pago de pasivos; Escrituración y registro; Verificación de entregas físicas de los bienes, entre otros.</a:t>
          </a:r>
        </a:p>
      </dgm:t>
    </dgm:pt>
    <dgm:pt modelId="{176D586D-E244-465A-BD3B-EAEDBB176572}" type="parTrans" cxnId="{D9039E79-853A-4FC3-8006-C99FCA05B268}">
      <dgm:prSet/>
      <dgm:spPr/>
      <dgm:t>
        <a:bodyPr/>
        <a:lstStyle/>
        <a:p>
          <a:endParaRPr lang="es-CO"/>
        </a:p>
      </dgm:t>
    </dgm:pt>
    <dgm:pt modelId="{3D50931D-DEE0-4280-92AC-F6BB27831EFB}" type="sibTrans" cxnId="{D9039E79-853A-4FC3-8006-C99FCA05B268}">
      <dgm:prSet/>
      <dgm:spPr/>
      <dgm:t>
        <a:bodyPr/>
        <a:lstStyle/>
        <a:p>
          <a:endParaRPr lang="es-CO"/>
        </a:p>
      </dgm:t>
    </dgm:pt>
    <dgm:pt modelId="{703572D9-9C84-4B52-B62F-6C5372550059}" type="pres">
      <dgm:prSet presAssocID="{35571429-9B99-4034-9534-06DF53D66FC9}" presName="linear" presStyleCnt="0">
        <dgm:presLayoutVars>
          <dgm:dir/>
          <dgm:animLvl val="lvl"/>
          <dgm:resizeHandles val="exact"/>
        </dgm:presLayoutVars>
      </dgm:prSet>
      <dgm:spPr/>
    </dgm:pt>
    <dgm:pt modelId="{F41EB7B7-0D49-484B-A10B-094FCCE7D926}" type="pres">
      <dgm:prSet presAssocID="{6C7C2D8A-5BDE-4E19-9C75-E1AA18316575}" presName="parentLin" presStyleCnt="0"/>
      <dgm:spPr/>
    </dgm:pt>
    <dgm:pt modelId="{37A28E7E-75B2-4713-B3B5-DFAA9EAC67F5}" type="pres">
      <dgm:prSet presAssocID="{6C7C2D8A-5BDE-4E19-9C75-E1AA18316575}" presName="parentLeftMargin" presStyleLbl="node1" presStyleIdx="0" presStyleCnt="2"/>
      <dgm:spPr/>
    </dgm:pt>
    <dgm:pt modelId="{1895F492-7FDC-4960-A15D-E9218782ECB1}" type="pres">
      <dgm:prSet presAssocID="{6C7C2D8A-5BDE-4E19-9C75-E1AA18316575}" presName="parentText" presStyleLbl="node1" presStyleIdx="0" presStyleCnt="2">
        <dgm:presLayoutVars>
          <dgm:chMax val="0"/>
          <dgm:bulletEnabled val="1"/>
        </dgm:presLayoutVars>
      </dgm:prSet>
      <dgm:spPr/>
    </dgm:pt>
    <dgm:pt modelId="{732AE940-8D21-483E-AC23-3F5287874804}" type="pres">
      <dgm:prSet presAssocID="{6C7C2D8A-5BDE-4E19-9C75-E1AA18316575}" presName="negativeSpace" presStyleCnt="0"/>
      <dgm:spPr/>
    </dgm:pt>
    <dgm:pt modelId="{AB1C7378-E15C-4003-A7B1-F5D4056F59DE}" type="pres">
      <dgm:prSet presAssocID="{6C7C2D8A-5BDE-4E19-9C75-E1AA18316575}" presName="childText" presStyleLbl="conFgAcc1" presStyleIdx="0" presStyleCnt="2">
        <dgm:presLayoutVars>
          <dgm:bulletEnabled val="1"/>
        </dgm:presLayoutVars>
      </dgm:prSet>
      <dgm:spPr/>
    </dgm:pt>
    <dgm:pt modelId="{473DB7FA-BFAF-4054-993C-6242F85CECD4}" type="pres">
      <dgm:prSet presAssocID="{8FE17BB5-E028-4796-A1A1-734C03A36C9D}" presName="spaceBetweenRectangles" presStyleCnt="0"/>
      <dgm:spPr/>
    </dgm:pt>
    <dgm:pt modelId="{D7772549-7FEE-40D2-83D2-A1CB5C10B851}" type="pres">
      <dgm:prSet presAssocID="{D4E152BF-A9CC-46B6-B28B-08ABBE8DE52E}" presName="parentLin" presStyleCnt="0"/>
      <dgm:spPr/>
    </dgm:pt>
    <dgm:pt modelId="{6501F1ED-80C4-44A5-AFBE-CF21ACB83ACF}" type="pres">
      <dgm:prSet presAssocID="{D4E152BF-A9CC-46B6-B28B-08ABBE8DE52E}" presName="parentLeftMargin" presStyleLbl="node1" presStyleIdx="0" presStyleCnt="2"/>
      <dgm:spPr/>
    </dgm:pt>
    <dgm:pt modelId="{B9115F7F-52CE-4BAF-AC3A-699DE79D4671}" type="pres">
      <dgm:prSet presAssocID="{D4E152BF-A9CC-46B6-B28B-08ABBE8DE52E}" presName="parentText" presStyleLbl="node1" presStyleIdx="1" presStyleCnt="2">
        <dgm:presLayoutVars>
          <dgm:chMax val="0"/>
          <dgm:bulletEnabled val="1"/>
        </dgm:presLayoutVars>
      </dgm:prSet>
      <dgm:spPr/>
    </dgm:pt>
    <dgm:pt modelId="{F2F34BE3-B3D1-4651-9AE0-A90F6D491FAA}" type="pres">
      <dgm:prSet presAssocID="{D4E152BF-A9CC-46B6-B28B-08ABBE8DE52E}" presName="negativeSpace" presStyleCnt="0"/>
      <dgm:spPr/>
    </dgm:pt>
    <dgm:pt modelId="{CC6C869D-6156-4EEA-A560-3754EDBDD9E0}" type="pres">
      <dgm:prSet presAssocID="{D4E152BF-A9CC-46B6-B28B-08ABBE8DE52E}" presName="childText" presStyleLbl="conFgAcc1" presStyleIdx="1" presStyleCnt="2">
        <dgm:presLayoutVars>
          <dgm:bulletEnabled val="1"/>
        </dgm:presLayoutVars>
      </dgm:prSet>
      <dgm:spPr/>
    </dgm:pt>
  </dgm:ptLst>
  <dgm:cxnLst>
    <dgm:cxn modelId="{FBBAD900-C3B7-40E5-A765-46C143584D69}" type="presOf" srcId="{426CFF53-7D1F-48BE-A02C-D32F8B9AB6EB}" destId="{AB1C7378-E15C-4003-A7B1-F5D4056F59DE}" srcOrd="0" destOrd="1" presId="urn:microsoft.com/office/officeart/2005/8/layout/list1"/>
    <dgm:cxn modelId="{801D560C-C069-47BF-88EF-5EBCFAAE2133}" srcId="{D4E152BF-A9CC-46B6-B28B-08ABBE8DE52E}" destId="{345A6742-E7FC-4004-A538-281F10CEFC4D}" srcOrd="0" destOrd="0" parTransId="{9B143067-49B5-4878-9B3E-07E19EB2FC1B}" sibTransId="{861025DF-99F7-4303-A8DC-B692BB009F8C}"/>
    <dgm:cxn modelId="{2EFD4812-9F74-452A-918B-E1DA279FDDBD}" type="presOf" srcId="{6BC123AF-216E-4661-B87C-96FB77BE5716}" destId="{CC6C869D-6156-4EEA-A560-3754EDBDD9E0}" srcOrd="0" destOrd="1" presId="urn:microsoft.com/office/officeart/2005/8/layout/list1"/>
    <dgm:cxn modelId="{A44DCD16-D1E0-409F-B8DA-8EA5BE082432}" type="presOf" srcId="{6C7C2D8A-5BDE-4E19-9C75-E1AA18316575}" destId="{1895F492-7FDC-4960-A15D-E9218782ECB1}" srcOrd="1" destOrd="0" presId="urn:microsoft.com/office/officeart/2005/8/layout/list1"/>
    <dgm:cxn modelId="{43BA6D2C-BDAF-4C9B-BB0F-9664713C193B}" srcId="{D4E152BF-A9CC-46B6-B28B-08ABBE8DE52E}" destId="{6BC123AF-216E-4661-B87C-96FB77BE5716}" srcOrd="1" destOrd="0" parTransId="{6A008CD2-A804-43A9-869B-BA5793FCCB29}" sibTransId="{487C1723-23A0-4835-B219-19F0E85EA19A}"/>
    <dgm:cxn modelId="{D9039E79-853A-4FC3-8006-C99FCA05B268}" srcId="{6C7C2D8A-5BDE-4E19-9C75-E1AA18316575}" destId="{62684949-7E2B-45E4-BD8B-0FDA8D246010}" srcOrd="0" destOrd="0" parTransId="{176D586D-E244-465A-BD3B-EAEDBB176572}" sibTransId="{3D50931D-DEE0-4280-92AC-F6BB27831EFB}"/>
    <dgm:cxn modelId="{7DB0FD82-344C-4277-8CAF-463E842C72EA}" srcId="{35571429-9B99-4034-9534-06DF53D66FC9}" destId="{D4E152BF-A9CC-46B6-B28B-08ABBE8DE52E}" srcOrd="1" destOrd="0" parTransId="{5F97AEA7-5BE2-45D4-83CC-437BB69909DF}" sibTransId="{8195F85C-A4DE-422E-A60C-48962B053C9B}"/>
    <dgm:cxn modelId="{00AFFC88-33ED-47E4-AB79-5D1FBB8B4B9C}" type="presOf" srcId="{6C7C2D8A-5BDE-4E19-9C75-E1AA18316575}" destId="{37A28E7E-75B2-4713-B3B5-DFAA9EAC67F5}" srcOrd="0" destOrd="0" presId="urn:microsoft.com/office/officeart/2005/8/layout/list1"/>
    <dgm:cxn modelId="{D19D82A5-556B-4B38-8A0A-80A7ECAA4FCB}" type="presOf" srcId="{345A6742-E7FC-4004-A538-281F10CEFC4D}" destId="{CC6C869D-6156-4EEA-A560-3754EDBDD9E0}" srcOrd="0" destOrd="0" presId="urn:microsoft.com/office/officeart/2005/8/layout/list1"/>
    <dgm:cxn modelId="{757E5BA9-15A8-487D-8DC5-65FD8A83B435}" type="presOf" srcId="{35571429-9B99-4034-9534-06DF53D66FC9}" destId="{703572D9-9C84-4B52-B62F-6C5372550059}" srcOrd="0" destOrd="0" presId="urn:microsoft.com/office/officeart/2005/8/layout/list1"/>
    <dgm:cxn modelId="{6B8FC9B2-CDD2-4794-9D3E-143A81FD9568}" srcId="{35571429-9B99-4034-9534-06DF53D66FC9}" destId="{6C7C2D8A-5BDE-4E19-9C75-E1AA18316575}" srcOrd="0" destOrd="0" parTransId="{D95E2567-2FE6-4478-AAE0-9810CD58786A}" sibTransId="{8FE17BB5-E028-4796-A1A1-734C03A36C9D}"/>
    <dgm:cxn modelId="{0A8992BC-FB73-4D26-B66F-49F2AC0D9A27}" srcId="{6C7C2D8A-5BDE-4E19-9C75-E1AA18316575}" destId="{426CFF53-7D1F-48BE-A02C-D32F8B9AB6EB}" srcOrd="1" destOrd="0" parTransId="{6AF909CC-A012-4759-B0F7-E6EF3CED8139}" sibTransId="{9F209948-AF83-4FE5-8EEF-CD86DD22CA39}"/>
    <dgm:cxn modelId="{E13942CE-AF86-4FA1-BD90-B2EA1FA7396D}" type="presOf" srcId="{D4E152BF-A9CC-46B6-B28B-08ABBE8DE52E}" destId="{6501F1ED-80C4-44A5-AFBE-CF21ACB83ACF}" srcOrd="0" destOrd="0" presId="urn:microsoft.com/office/officeart/2005/8/layout/list1"/>
    <dgm:cxn modelId="{DA4056E9-C65C-441F-837D-CA8E549553ED}" type="presOf" srcId="{D4E152BF-A9CC-46B6-B28B-08ABBE8DE52E}" destId="{B9115F7F-52CE-4BAF-AC3A-699DE79D4671}" srcOrd="1" destOrd="0" presId="urn:microsoft.com/office/officeart/2005/8/layout/list1"/>
    <dgm:cxn modelId="{1D71FFF0-A3EB-414C-895A-FE1A5410B80E}" type="presOf" srcId="{62684949-7E2B-45E4-BD8B-0FDA8D246010}" destId="{AB1C7378-E15C-4003-A7B1-F5D4056F59DE}" srcOrd="0" destOrd="0" presId="urn:microsoft.com/office/officeart/2005/8/layout/list1"/>
    <dgm:cxn modelId="{8B6DBCBD-0AFF-4943-89CF-B081C77C65F2}" type="presParOf" srcId="{703572D9-9C84-4B52-B62F-6C5372550059}" destId="{F41EB7B7-0D49-484B-A10B-094FCCE7D926}" srcOrd="0" destOrd="0" presId="urn:microsoft.com/office/officeart/2005/8/layout/list1"/>
    <dgm:cxn modelId="{1848FC4B-C82F-4418-89CC-6BE309CB66C0}" type="presParOf" srcId="{F41EB7B7-0D49-484B-A10B-094FCCE7D926}" destId="{37A28E7E-75B2-4713-B3B5-DFAA9EAC67F5}" srcOrd="0" destOrd="0" presId="urn:microsoft.com/office/officeart/2005/8/layout/list1"/>
    <dgm:cxn modelId="{E92B5485-FFCB-416F-83C1-F21A3C9421CC}" type="presParOf" srcId="{F41EB7B7-0D49-484B-A10B-094FCCE7D926}" destId="{1895F492-7FDC-4960-A15D-E9218782ECB1}" srcOrd="1" destOrd="0" presId="urn:microsoft.com/office/officeart/2005/8/layout/list1"/>
    <dgm:cxn modelId="{B75CA58C-D717-4DA4-A2F8-3FA7A941F5E7}" type="presParOf" srcId="{703572D9-9C84-4B52-B62F-6C5372550059}" destId="{732AE940-8D21-483E-AC23-3F5287874804}" srcOrd="1" destOrd="0" presId="urn:microsoft.com/office/officeart/2005/8/layout/list1"/>
    <dgm:cxn modelId="{23C26771-CEB4-4081-BA8A-0451C842B3BF}" type="presParOf" srcId="{703572D9-9C84-4B52-B62F-6C5372550059}" destId="{AB1C7378-E15C-4003-A7B1-F5D4056F59DE}" srcOrd="2" destOrd="0" presId="urn:microsoft.com/office/officeart/2005/8/layout/list1"/>
    <dgm:cxn modelId="{CA9F1686-995A-4FB6-A148-660F83FA6C8E}" type="presParOf" srcId="{703572D9-9C84-4B52-B62F-6C5372550059}" destId="{473DB7FA-BFAF-4054-993C-6242F85CECD4}" srcOrd="3" destOrd="0" presId="urn:microsoft.com/office/officeart/2005/8/layout/list1"/>
    <dgm:cxn modelId="{083CF7F9-2C3D-4FDA-8C5E-30944334D777}" type="presParOf" srcId="{703572D9-9C84-4B52-B62F-6C5372550059}" destId="{D7772549-7FEE-40D2-83D2-A1CB5C10B851}" srcOrd="4" destOrd="0" presId="urn:microsoft.com/office/officeart/2005/8/layout/list1"/>
    <dgm:cxn modelId="{77D7E127-1995-4260-BD21-6E5B55BCBF01}" type="presParOf" srcId="{D7772549-7FEE-40D2-83D2-A1CB5C10B851}" destId="{6501F1ED-80C4-44A5-AFBE-CF21ACB83ACF}" srcOrd="0" destOrd="0" presId="urn:microsoft.com/office/officeart/2005/8/layout/list1"/>
    <dgm:cxn modelId="{2A0B811D-F547-49DD-A537-9C6D95ED5407}" type="presParOf" srcId="{D7772549-7FEE-40D2-83D2-A1CB5C10B851}" destId="{B9115F7F-52CE-4BAF-AC3A-699DE79D4671}" srcOrd="1" destOrd="0" presId="urn:microsoft.com/office/officeart/2005/8/layout/list1"/>
    <dgm:cxn modelId="{5D375C01-0BB1-458F-A9FD-AB32717AAA58}" type="presParOf" srcId="{703572D9-9C84-4B52-B62F-6C5372550059}" destId="{F2F34BE3-B3D1-4651-9AE0-A90F6D491FAA}" srcOrd="5" destOrd="0" presId="urn:microsoft.com/office/officeart/2005/8/layout/list1"/>
    <dgm:cxn modelId="{AD92D8A0-62AA-400E-BC5E-7C385F428AC8}" type="presParOf" srcId="{703572D9-9C84-4B52-B62F-6C5372550059}" destId="{CC6C869D-6156-4EEA-A560-3754EDBDD9E0}"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A65EBD-01B5-469C-BA19-22CED1B6E077}" type="doc">
      <dgm:prSet loTypeId="urn:microsoft.com/office/officeart/2005/8/layout/bProcess4" loCatId="process" qsTypeId="urn:microsoft.com/office/officeart/2005/8/quickstyle/simple1" qsCatId="simple" csTypeId="urn:microsoft.com/office/officeart/2005/8/colors/accent0_2" csCatId="mainScheme" phldr="1"/>
      <dgm:spPr/>
      <dgm:t>
        <a:bodyPr/>
        <a:lstStyle/>
        <a:p>
          <a:endParaRPr lang="es-CO"/>
        </a:p>
      </dgm:t>
    </dgm:pt>
    <dgm:pt modelId="{41B507F6-8FC8-4C5E-8FF2-0AA59FC356CD}">
      <dgm:prSet phldrT="[Texto]"/>
      <dgm:spPr/>
      <dgm:t>
        <a:bodyPr/>
        <a:lstStyle/>
        <a:p>
          <a:r>
            <a:rPr lang="es-CO" dirty="0"/>
            <a:t>Inicio: Identificación de necesidades del negocio (por parte del área)</a:t>
          </a:r>
        </a:p>
      </dgm:t>
    </dgm:pt>
    <dgm:pt modelId="{C6440353-8EB9-4D51-81FF-09A78F170300}" type="parTrans" cxnId="{F420859F-7DFC-40B4-8A2D-84E056C4BB6D}">
      <dgm:prSet/>
      <dgm:spPr/>
      <dgm:t>
        <a:bodyPr/>
        <a:lstStyle/>
        <a:p>
          <a:endParaRPr lang="es-CO"/>
        </a:p>
      </dgm:t>
    </dgm:pt>
    <dgm:pt modelId="{B385E4EB-80F5-47E7-9E31-98D6D1CCCBA4}" type="sibTrans" cxnId="{F420859F-7DFC-40B4-8A2D-84E056C4BB6D}">
      <dgm:prSet/>
      <dgm:spPr/>
      <dgm:t>
        <a:bodyPr/>
        <a:lstStyle/>
        <a:p>
          <a:endParaRPr lang="es-CO"/>
        </a:p>
      </dgm:t>
    </dgm:pt>
    <dgm:pt modelId="{0C6BBE2E-2471-4303-9CFF-C9F829F9ED76}">
      <dgm:prSet phldrT="[Texto]"/>
      <dgm:spPr/>
      <dgm:t>
        <a:bodyPr/>
        <a:lstStyle/>
        <a:p>
          <a:r>
            <a:rPr lang="es-CO" dirty="0"/>
            <a:t>Análisis de cargas (área – Oficina Asesora de planeación)</a:t>
          </a:r>
        </a:p>
      </dgm:t>
    </dgm:pt>
    <dgm:pt modelId="{7C826D41-EC6F-45F3-9DF9-53AD17923199}" type="parTrans" cxnId="{377A58BF-048A-4A17-BF65-80068B00E724}">
      <dgm:prSet/>
      <dgm:spPr/>
      <dgm:t>
        <a:bodyPr/>
        <a:lstStyle/>
        <a:p>
          <a:endParaRPr lang="es-CO"/>
        </a:p>
      </dgm:t>
    </dgm:pt>
    <dgm:pt modelId="{6D078DEF-30DE-4608-BEFB-8E1F8B2B743B}" type="sibTrans" cxnId="{377A58BF-048A-4A17-BF65-80068B00E724}">
      <dgm:prSet/>
      <dgm:spPr/>
      <dgm:t>
        <a:bodyPr/>
        <a:lstStyle/>
        <a:p>
          <a:endParaRPr lang="es-CO"/>
        </a:p>
      </dgm:t>
    </dgm:pt>
    <dgm:pt modelId="{7B96F31D-718D-40C1-A07A-C48ADA98A58E}">
      <dgm:prSet phldrT="[Texto]"/>
      <dgm:spPr/>
      <dgm:t>
        <a:bodyPr/>
        <a:lstStyle/>
        <a:p>
          <a:r>
            <a:rPr lang="es-CO" dirty="0"/>
            <a:t>Diligenciamiento del formato “F-DE2-057 Solicitud inicio de proyectos” – área</a:t>
          </a:r>
        </a:p>
      </dgm:t>
    </dgm:pt>
    <dgm:pt modelId="{468871ED-3D86-46B5-BFA0-CB555C5B6E3F}" type="parTrans" cxnId="{E3C58AA9-4779-4C25-97BC-BA97580F17B4}">
      <dgm:prSet/>
      <dgm:spPr/>
      <dgm:t>
        <a:bodyPr/>
        <a:lstStyle/>
        <a:p>
          <a:endParaRPr lang="es-CO"/>
        </a:p>
      </dgm:t>
    </dgm:pt>
    <dgm:pt modelId="{689026AC-136C-4D2F-9D1F-09346DBC3042}" type="sibTrans" cxnId="{E3C58AA9-4779-4C25-97BC-BA97580F17B4}">
      <dgm:prSet/>
      <dgm:spPr/>
      <dgm:t>
        <a:bodyPr/>
        <a:lstStyle/>
        <a:p>
          <a:endParaRPr lang="es-CO"/>
        </a:p>
      </dgm:t>
    </dgm:pt>
    <dgm:pt modelId="{A44169FB-C401-4C9E-8242-A01F44B702A1}">
      <dgm:prSet phldrT="[Texto]"/>
      <dgm:spPr/>
      <dgm:t>
        <a:bodyPr/>
        <a:lstStyle/>
        <a:p>
          <a:r>
            <a:rPr lang="es-CO" dirty="0"/>
            <a:t>Revisión disposición presupuestal – Talento humano</a:t>
          </a:r>
        </a:p>
      </dgm:t>
    </dgm:pt>
    <dgm:pt modelId="{151AC96B-608F-46F8-B8C7-57165B70A04B}" type="parTrans" cxnId="{49E76688-8C9C-4853-99C8-70C2A8AE1A3B}">
      <dgm:prSet/>
      <dgm:spPr/>
      <dgm:t>
        <a:bodyPr/>
        <a:lstStyle/>
        <a:p>
          <a:endParaRPr lang="es-CO"/>
        </a:p>
      </dgm:t>
    </dgm:pt>
    <dgm:pt modelId="{F37AA157-3C4E-44A6-892C-07048F28AAA1}" type="sibTrans" cxnId="{49E76688-8C9C-4853-99C8-70C2A8AE1A3B}">
      <dgm:prSet/>
      <dgm:spPr/>
      <dgm:t>
        <a:bodyPr/>
        <a:lstStyle/>
        <a:p>
          <a:endParaRPr lang="es-CO"/>
        </a:p>
      </dgm:t>
    </dgm:pt>
    <dgm:pt modelId="{CDDF1A31-AE09-4464-92CF-FDC11E60AFDD}">
      <dgm:prSet phldrT="[Texto]"/>
      <dgm:spPr/>
      <dgm:t>
        <a:bodyPr/>
        <a:lstStyle/>
        <a:p>
          <a:r>
            <a:rPr lang="es-CO" dirty="0"/>
            <a:t>Contratación de personal</a:t>
          </a:r>
        </a:p>
      </dgm:t>
    </dgm:pt>
    <dgm:pt modelId="{9C9175AB-7EBE-43B4-871E-CF058074A94E}" type="parTrans" cxnId="{2496F6CD-E938-4199-B3DE-47F129849BE2}">
      <dgm:prSet/>
      <dgm:spPr/>
      <dgm:t>
        <a:bodyPr/>
        <a:lstStyle/>
        <a:p>
          <a:endParaRPr lang="es-CO"/>
        </a:p>
      </dgm:t>
    </dgm:pt>
    <dgm:pt modelId="{B0000C83-99D0-4719-9964-1FCE18542F7A}" type="sibTrans" cxnId="{2496F6CD-E938-4199-B3DE-47F129849BE2}">
      <dgm:prSet/>
      <dgm:spPr/>
      <dgm:t>
        <a:bodyPr/>
        <a:lstStyle/>
        <a:p>
          <a:endParaRPr lang="es-CO"/>
        </a:p>
      </dgm:t>
    </dgm:pt>
    <dgm:pt modelId="{377FE02D-F25F-41F3-A6FC-645415782C90}">
      <dgm:prSet phldrT="[Texto]"/>
      <dgm:spPr/>
      <dgm:t>
        <a:bodyPr/>
        <a:lstStyle/>
        <a:p>
          <a:r>
            <a:rPr lang="es-CO" dirty="0"/>
            <a:t>Diseño de formato “F-DE2-098 Project </a:t>
          </a:r>
          <a:r>
            <a:rPr lang="es-CO" dirty="0" err="1"/>
            <a:t>charter</a:t>
          </a:r>
          <a:r>
            <a:rPr lang="es-CO" dirty="0"/>
            <a:t>” y seguimiento con el formato “F-DE2-099”, Oficina Asesora de Planeación</a:t>
          </a:r>
        </a:p>
      </dgm:t>
    </dgm:pt>
    <dgm:pt modelId="{A064070F-ABEF-45B9-85A6-250A51BA2CA6}" type="parTrans" cxnId="{77087DF9-C352-432E-ABF8-7D1225CAFAD5}">
      <dgm:prSet/>
      <dgm:spPr/>
      <dgm:t>
        <a:bodyPr/>
        <a:lstStyle/>
        <a:p>
          <a:endParaRPr lang="es-CO"/>
        </a:p>
      </dgm:t>
    </dgm:pt>
    <dgm:pt modelId="{E4FE263C-5F0B-4FB7-9828-797FBBA7AA78}" type="sibTrans" cxnId="{77087DF9-C352-432E-ABF8-7D1225CAFAD5}">
      <dgm:prSet/>
      <dgm:spPr/>
      <dgm:t>
        <a:bodyPr/>
        <a:lstStyle/>
        <a:p>
          <a:endParaRPr lang="es-CO"/>
        </a:p>
      </dgm:t>
    </dgm:pt>
    <dgm:pt modelId="{FA9B069D-6941-477C-9320-9FC3EF2E64D0}">
      <dgm:prSet phldrT="[Texto]"/>
      <dgm:spPr/>
      <dgm:t>
        <a:bodyPr/>
        <a:lstStyle/>
        <a:p>
          <a:r>
            <a:rPr lang="es-CO" dirty="0"/>
            <a:t>Diligenciamiento del formato “F-DE2-099 Solicitud de cambios en proyectos” (áreas – opcional) </a:t>
          </a:r>
        </a:p>
      </dgm:t>
    </dgm:pt>
    <dgm:pt modelId="{578E2619-B131-41C6-8D63-492EB54209C1}" type="parTrans" cxnId="{D40898C3-EBE5-4490-8DBA-3EC81F270A1F}">
      <dgm:prSet/>
      <dgm:spPr/>
      <dgm:t>
        <a:bodyPr/>
        <a:lstStyle/>
        <a:p>
          <a:endParaRPr lang="es-CO"/>
        </a:p>
      </dgm:t>
    </dgm:pt>
    <dgm:pt modelId="{07BA755F-FD43-4B98-929C-22014E4A1C0A}" type="sibTrans" cxnId="{D40898C3-EBE5-4490-8DBA-3EC81F270A1F}">
      <dgm:prSet/>
      <dgm:spPr/>
      <dgm:t>
        <a:bodyPr/>
        <a:lstStyle/>
        <a:p>
          <a:endParaRPr lang="es-CO"/>
        </a:p>
      </dgm:t>
    </dgm:pt>
    <dgm:pt modelId="{76DF88A3-F239-4F97-BAE3-AC9B5A73F7A3}">
      <dgm:prSet phldrT="[Texto]"/>
      <dgm:spPr/>
      <dgm:t>
        <a:bodyPr/>
        <a:lstStyle/>
        <a:p>
          <a:r>
            <a:rPr lang="es-CO" dirty="0"/>
            <a:t>Diligenciamiento del formato “F-DE2-298 Acta de cierre proyectos” </a:t>
          </a:r>
        </a:p>
      </dgm:t>
    </dgm:pt>
    <dgm:pt modelId="{CE6BA225-E49A-4BFC-AF79-B32CB1DD997C}" type="parTrans" cxnId="{C75E987D-2F2C-46CE-BA78-0149462F50F1}">
      <dgm:prSet/>
      <dgm:spPr/>
      <dgm:t>
        <a:bodyPr/>
        <a:lstStyle/>
        <a:p>
          <a:endParaRPr lang="es-CO"/>
        </a:p>
      </dgm:t>
    </dgm:pt>
    <dgm:pt modelId="{7F27FC64-D127-4435-A68F-D1CCB273F3F2}" type="sibTrans" cxnId="{C75E987D-2F2C-46CE-BA78-0149462F50F1}">
      <dgm:prSet/>
      <dgm:spPr/>
      <dgm:t>
        <a:bodyPr/>
        <a:lstStyle/>
        <a:p>
          <a:endParaRPr lang="es-CO"/>
        </a:p>
      </dgm:t>
    </dgm:pt>
    <dgm:pt modelId="{907ACB0B-9C1E-4B84-BC24-D35F5EB7E84A}" type="pres">
      <dgm:prSet presAssocID="{E6A65EBD-01B5-469C-BA19-22CED1B6E077}" presName="Name0" presStyleCnt="0">
        <dgm:presLayoutVars>
          <dgm:dir/>
          <dgm:resizeHandles/>
        </dgm:presLayoutVars>
      </dgm:prSet>
      <dgm:spPr/>
    </dgm:pt>
    <dgm:pt modelId="{17CBAD5B-28E3-49FC-8730-9EF54899B096}" type="pres">
      <dgm:prSet presAssocID="{41B507F6-8FC8-4C5E-8FF2-0AA59FC356CD}" presName="compNode" presStyleCnt="0"/>
      <dgm:spPr/>
    </dgm:pt>
    <dgm:pt modelId="{60264588-6092-4B4E-BDF6-5DE8841D1E12}" type="pres">
      <dgm:prSet presAssocID="{41B507F6-8FC8-4C5E-8FF2-0AA59FC356CD}" presName="dummyConnPt" presStyleCnt="0"/>
      <dgm:spPr/>
    </dgm:pt>
    <dgm:pt modelId="{44917CD4-19D8-46D1-997E-0FA3305D3837}" type="pres">
      <dgm:prSet presAssocID="{41B507F6-8FC8-4C5E-8FF2-0AA59FC356CD}" presName="node" presStyleLbl="node1" presStyleIdx="0" presStyleCnt="8">
        <dgm:presLayoutVars>
          <dgm:bulletEnabled val="1"/>
        </dgm:presLayoutVars>
      </dgm:prSet>
      <dgm:spPr/>
    </dgm:pt>
    <dgm:pt modelId="{EFF9D795-9E5A-459F-97D6-B3398D47DF6A}" type="pres">
      <dgm:prSet presAssocID="{B385E4EB-80F5-47E7-9E31-98D6D1CCCBA4}" presName="sibTrans" presStyleLbl="bgSibTrans2D1" presStyleIdx="0" presStyleCnt="7"/>
      <dgm:spPr/>
    </dgm:pt>
    <dgm:pt modelId="{3ED7AC9E-5CE7-478A-9868-DB57011AD4F1}" type="pres">
      <dgm:prSet presAssocID="{0C6BBE2E-2471-4303-9CFF-C9F829F9ED76}" presName="compNode" presStyleCnt="0"/>
      <dgm:spPr/>
    </dgm:pt>
    <dgm:pt modelId="{F71C8FDB-B36E-4739-8158-20B49EFD7746}" type="pres">
      <dgm:prSet presAssocID="{0C6BBE2E-2471-4303-9CFF-C9F829F9ED76}" presName="dummyConnPt" presStyleCnt="0"/>
      <dgm:spPr/>
    </dgm:pt>
    <dgm:pt modelId="{59C3691B-8D1F-4273-9423-45AFE3FF4C53}" type="pres">
      <dgm:prSet presAssocID="{0C6BBE2E-2471-4303-9CFF-C9F829F9ED76}" presName="node" presStyleLbl="node1" presStyleIdx="1" presStyleCnt="8">
        <dgm:presLayoutVars>
          <dgm:bulletEnabled val="1"/>
        </dgm:presLayoutVars>
      </dgm:prSet>
      <dgm:spPr/>
    </dgm:pt>
    <dgm:pt modelId="{4CA3EA24-A7A8-4114-8020-22E30CB5B573}" type="pres">
      <dgm:prSet presAssocID="{6D078DEF-30DE-4608-BEFB-8E1F8B2B743B}" presName="sibTrans" presStyleLbl="bgSibTrans2D1" presStyleIdx="1" presStyleCnt="7"/>
      <dgm:spPr/>
    </dgm:pt>
    <dgm:pt modelId="{9650DB1C-A139-4545-AF3E-E4B2124952B9}" type="pres">
      <dgm:prSet presAssocID="{7B96F31D-718D-40C1-A07A-C48ADA98A58E}" presName="compNode" presStyleCnt="0"/>
      <dgm:spPr/>
    </dgm:pt>
    <dgm:pt modelId="{FF059FFF-8098-491A-BE48-76C08E49D21F}" type="pres">
      <dgm:prSet presAssocID="{7B96F31D-718D-40C1-A07A-C48ADA98A58E}" presName="dummyConnPt" presStyleCnt="0"/>
      <dgm:spPr/>
    </dgm:pt>
    <dgm:pt modelId="{464F1542-0E65-4890-94C4-304514FB99A7}" type="pres">
      <dgm:prSet presAssocID="{7B96F31D-718D-40C1-A07A-C48ADA98A58E}" presName="node" presStyleLbl="node1" presStyleIdx="2" presStyleCnt="8">
        <dgm:presLayoutVars>
          <dgm:bulletEnabled val="1"/>
        </dgm:presLayoutVars>
      </dgm:prSet>
      <dgm:spPr/>
    </dgm:pt>
    <dgm:pt modelId="{7CBCF0D9-9356-439A-A6A8-1DDC8A7740B8}" type="pres">
      <dgm:prSet presAssocID="{689026AC-136C-4D2F-9D1F-09346DBC3042}" presName="sibTrans" presStyleLbl="bgSibTrans2D1" presStyleIdx="2" presStyleCnt="7"/>
      <dgm:spPr/>
    </dgm:pt>
    <dgm:pt modelId="{9FCF6BB6-4302-40CC-A538-AC0593DE39B5}" type="pres">
      <dgm:prSet presAssocID="{A44169FB-C401-4C9E-8242-A01F44B702A1}" presName="compNode" presStyleCnt="0"/>
      <dgm:spPr/>
    </dgm:pt>
    <dgm:pt modelId="{00E8667C-A563-43BB-B376-82D6ADC84939}" type="pres">
      <dgm:prSet presAssocID="{A44169FB-C401-4C9E-8242-A01F44B702A1}" presName="dummyConnPt" presStyleCnt="0"/>
      <dgm:spPr/>
    </dgm:pt>
    <dgm:pt modelId="{5F7F5F89-790D-43AB-B42C-5092BAD91573}" type="pres">
      <dgm:prSet presAssocID="{A44169FB-C401-4C9E-8242-A01F44B702A1}" presName="node" presStyleLbl="node1" presStyleIdx="3" presStyleCnt="8">
        <dgm:presLayoutVars>
          <dgm:bulletEnabled val="1"/>
        </dgm:presLayoutVars>
      </dgm:prSet>
      <dgm:spPr/>
    </dgm:pt>
    <dgm:pt modelId="{B2B10BF8-560A-40E4-B055-1CD634AF08F5}" type="pres">
      <dgm:prSet presAssocID="{F37AA157-3C4E-44A6-892C-07048F28AAA1}" presName="sibTrans" presStyleLbl="bgSibTrans2D1" presStyleIdx="3" presStyleCnt="7"/>
      <dgm:spPr/>
    </dgm:pt>
    <dgm:pt modelId="{F837FD6B-2727-426B-9701-FEFFAEA62DF2}" type="pres">
      <dgm:prSet presAssocID="{CDDF1A31-AE09-4464-92CF-FDC11E60AFDD}" presName="compNode" presStyleCnt="0"/>
      <dgm:spPr/>
    </dgm:pt>
    <dgm:pt modelId="{18FF649F-FD04-41A6-A421-325026E69C58}" type="pres">
      <dgm:prSet presAssocID="{CDDF1A31-AE09-4464-92CF-FDC11E60AFDD}" presName="dummyConnPt" presStyleCnt="0"/>
      <dgm:spPr/>
    </dgm:pt>
    <dgm:pt modelId="{6CE28C23-E937-4967-B010-8153CA7FB937}" type="pres">
      <dgm:prSet presAssocID="{CDDF1A31-AE09-4464-92CF-FDC11E60AFDD}" presName="node" presStyleLbl="node1" presStyleIdx="4" presStyleCnt="8">
        <dgm:presLayoutVars>
          <dgm:bulletEnabled val="1"/>
        </dgm:presLayoutVars>
      </dgm:prSet>
      <dgm:spPr/>
    </dgm:pt>
    <dgm:pt modelId="{D00783C4-62A4-4180-8C02-F6A22CC39432}" type="pres">
      <dgm:prSet presAssocID="{B0000C83-99D0-4719-9964-1FCE18542F7A}" presName="sibTrans" presStyleLbl="bgSibTrans2D1" presStyleIdx="4" presStyleCnt="7"/>
      <dgm:spPr/>
    </dgm:pt>
    <dgm:pt modelId="{DDB282C3-1366-46C2-BDE0-CF66B7A4BDF5}" type="pres">
      <dgm:prSet presAssocID="{377FE02D-F25F-41F3-A6FC-645415782C90}" presName="compNode" presStyleCnt="0"/>
      <dgm:spPr/>
    </dgm:pt>
    <dgm:pt modelId="{E47E311B-97AD-44E7-BB79-15D64F7FA7B7}" type="pres">
      <dgm:prSet presAssocID="{377FE02D-F25F-41F3-A6FC-645415782C90}" presName="dummyConnPt" presStyleCnt="0"/>
      <dgm:spPr/>
    </dgm:pt>
    <dgm:pt modelId="{3313552B-4F62-4FC4-AF03-DE4AB7897EA4}" type="pres">
      <dgm:prSet presAssocID="{377FE02D-F25F-41F3-A6FC-645415782C90}" presName="node" presStyleLbl="node1" presStyleIdx="5" presStyleCnt="8">
        <dgm:presLayoutVars>
          <dgm:bulletEnabled val="1"/>
        </dgm:presLayoutVars>
      </dgm:prSet>
      <dgm:spPr/>
    </dgm:pt>
    <dgm:pt modelId="{FA4261B1-08FF-4D31-9E15-3328DAEFA765}" type="pres">
      <dgm:prSet presAssocID="{E4FE263C-5F0B-4FB7-9828-797FBBA7AA78}" presName="sibTrans" presStyleLbl="bgSibTrans2D1" presStyleIdx="5" presStyleCnt="7"/>
      <dgm:spPr/>
    </dgm:pt>
    <dgm:pt modelId="{4245C9DA-A978-4BCD-AA1E-92CD3E36BC83}" type="pres">
      <dgm:prSet presAssocID="{FA9B069D-6941-477C-9320-9FC3EF2E64D0}" presName="compNode" presStyleCnt="0"/>
      <dgm:spPr/>
    </dgm:pt>
    <dgm:pt modelId="{0BFFF9E8-D026-46AD-B83C-7EB2A2B50640}" type="pres">
      <dgm:prSet presAssocID="{FA9B069D-6941-477C-9320-9FC3EF2E64D0}" presName="dummyConnPt" presStyleCnt="0"/>
      <dgm:spPr/>
    </dgm:pt>
    <dgm:pt modelId="{C7BEB234-3F38-4597-8EF7-464CC7D8E0A4}" type="pres">
      <dgm:prSet presAssocID="{FA9B069D-6941-477C-9320-9FC3EF2E64D0}" presName="node" presStyleLbl="node1" presStyleIdx="6" presStyleCnt="8">
        <dgm:presLayoutVars>
          <dgm:bulletEnabled val="1"/>
        </dgm:presLayoutVars>
      </dgm:prSet>
      <dgm:spPr/>
    </dgm:pt>
    <dgm:pt modelId="{223540B9-2C9C-4C56-ABCF-D17F6EA3F0E0}" type="pres">
      <dgm:prSet presAssocID="{07BA755F-FD43-4B98-929C-22014E4A1C0A}" presName="sibTrans" presStyleLbl="bgSibTrans2D1" presStyleIdx="6" presStyleCnt="7"/>
      <dgm:spPr/>
    </dgm:pt>
    <dgm:pt modelId="{599CCC51-0332-4F71-A2E3-BFA0C4BAFF0D}" type="pres">
      <dgm:prSet presAssocID="{76DF88A3-F239-4F97-BAE3-AC9B5A73F7A3}" presName="compNode" presStyleCnt="0"/>
      <dgm:spPr/>
    </dgm:pt>
    <dgm:pt modelId="{A5283C40-E8FC-4476-B060-E22468B50F77}" type="pres">
      <dgm:prSet presAssocID="{76DF88A3-F239-4F97-BAE3-AC9B5A73F7A3}" presName="dummyConnPt" presStyleCnt="0"/>
      <dgm:spPr/>
    </dgm:pt>
    <dgm:pt modelId="{BBB9891E-6716-4CF7-8F88-499D8ED39934}" type="pres">
      <dgm:prSet presAssocID="{76DF88A3-F239-4F97-BAE3-AC9B5A73F7A3}" presName="node" presStyleLbl="node1" presStyleIdx="7" presStyleCnt="8">
        <dgm:presLayoutVars>
          <dgm:bulletEnabled val="1"/>
        </dgm:presLayoutVars>
      </dgm:prSet>
      <dgm:spPr/>
    </dgm:pt>
  </dgm:ptLst>
  <dgm:cxnLst>
    <dgm:cxn modelId="{80D07A26-95E4-47A8-9FEF-7B9E4EA95047}" type="presOf" srcId="{F37AA157-3C4E-44A6-892C-07048F28AAA1}" destId="{B2B10BF8-560A-40E4-B055-1CD634AF08F5}" srcOrd="0" destOrd="0" presId="urn:microsoft.com/office/officeart/2005/8/layout/bProcess4"/>
    <dgm:cxn modelId="{6B935C41-D70B-4D28-84C2-4C1165327AE9}" type="presOf" srcId="{377FE02D-F25F-41F3-A6FC-645415782C90}" destId="{3313552B-4F62-4FC4-AF03-DE4AB7897EA4}" srcOrd="0" destOrd="0" presId="urn:microsoft.com/office/officeart/2005/8/layout/bProcess4"/>
    <dgm:cxn modelId="{17F5F078-9C65-499A-A6AD-E73221C2D14B}" type="presOf" srcId="{07BA755F-FD43-4B98-929C-22014E4A1C0A}" destId="{223540B9-2C9C-4C56-ABCF-D17F6EA3F0E0}" srcOrd="0" destOrd="0" presId="urn:microsoft.com/office/officeart/2005/8/layout/bProcess4"/>
    <dgm:cxn modelId="{C75E987D-2F2C-46CE-BA78-0149462F50F1}" srcId="{E6A65EBD-01B5-469C-BA19-22CED1B6E077}" destId="{76DF88A3-F239-4F97-BAE3-AC9B5A73F7A3}" srcOrd="7" destOrd="0" parTransId="{CE6BA225-E49A-4BFC-AF79-B32CB1DD997C}" sibTransId="{7F27FC64-D127-4435-A68F-D1CCB273F3F2}"/>
    <dgm:cxn modelId="{2B04AD7F-7D37-42D1-B5AA-7F3F65DB8E8A}" type="presOf" srcId="{6D078DEF-30DE-4608-BEFB-8E1F8B2B743B}" destId="{4CA3EA24-A7A8-4114-8020-22E30CB5B573}" srcOrd="0" destOrd="0" presId="urn:microsoft.com/office/officeart/2005/8/layout/bProcess4"/>
    <dgm:cxn modelId="{8C120183-7A82-463F-9FCC-A26CDE418FDA}" type="presOf" srcId="{689026AC-136C-4D2F-9D1F-09346DBC3042}" destId="{7CBCF0D9-9356-439A-A6A8-1DDC8A7740B8}" srcOrd="0" destOrd="0" presId="urn:microsoft.com/office/officeart/2005/8/layout/bProcess4"/>
    <dgm:cxn modelId="{49E76688-8C9C-4853-99C8-70C2A8AE1A3B}" srcId="{E6A65EBD-01B5-469C-BA19-22CED1B6E077}" destId="{A44169FB-C401-4C9E-8242-A01F44B702A1}" srcOrd="3" destOrd="0" parTransId="{151AC96B-608F-46F8-B8C7-57165B70A04B}" sibTransId="{F37AA157-3C4E-44A6-892C-07048F28AAA1}"/>
    <dgm:cxn modelId="{AE714C8D-8E17-47B1-A2AF-31D3FD5F3269}" type="presOf" srcId="{E6A65EBD-01B5-469C-BA19-22CED1B6E077}" destId="{907ACB0B-9C1E-4B84-BC24-D35F5EB7E84A}" srcOrd="0" destOrd="0" presId="urn:microsoft.com/office/officeart/2005/8/layout/bProcess4"/>
    <dgm:cxn modelId="{73FEB999-5B72-4BAA-A656-DA23D6B11972}" type="presOf" srcId="{E4FE263C-5F0B-4FB7-9828-797FBBA7AA78}" destId="{FA4261B1-08FF-4D31-9E15-3328DAEFA765}" srcOrd="0" destOrd="0" presId="urn:microsoft.com/office/officeart/2005/8/layout/bProcess4"/>
    <dgm:cxn modelId="{F420859F-7DFC-40B4-8A2D-84E056C4BB6D}" srcId="{E6A65EBD-01B5-469C-BA19-22CED1B6E077}" destId="{41B507F6-8FC8-4C5E-8FF2-0AA59FC356CD}" srcOrd="0" destOrd="0" parTransId="{C6440353-8EB9-4D51-81FF-09A78F170300}" sibTransId="{B385E4EB-80F5-47E7-9E31-98D6D1CCCBA4}"/>
    <dgm:cxn modelId="{E3C58AA9-4779-4C25-97BC-BA97580F17B4}" srcId="{E6A65EBD-01B5-469C-BA19-22CED1B6E077}" destId="{7B96F31D-718D-40C1-A07A-C48ADA98A58E}" srcOrd="2" destOrd="0" parTransId="{468871ED-3D86-46B5-BFA0-CB555C5B6E3F}" sibTransId="{689026AC-136C-4D2F-9D1F-09346DBC3042}"/>
    <dgm:cxn modelId="{F76992AF-1BAD-452D-A17C-E9BBBBB290C7}" type="presOf" srcId="{CDDF1A31-AE09-4464-92CF-FDC11E60AFDD}" destId="{6CE28C23-E937-4967-B010-8153CA7FB937}" srcOrd="0" destOrd="0" presId="urn:microsoft.com/office/officeart/2005/8/layout/bProcess4"/>
    <dgm:cxn modelId="{32DEDCB4-8E14-4239-95BB-F63FC6D6DE1A}" type="presOf" srcId="{41B507F6-8FC8-4C5E-8FF2-0AA59FC356CD}" destId="{44917CD4-19D8-46D1-997E-0FA3305D3837}" srcOrd="0" destOrd="0" presId="urn:microsoft.com/office/officeart/2005/8/layout/bProcess4"/>
    <dgm:cxn modelId="{CDEF60BD-70DA-49FE-BEBF-DD1D144EDAD6}" type="presOf" srcId="{B0000C83-99D0-4719-9964-1FCE18542F7A}" destId="{D00783C4-62A4-4180-8C02-F6A22CC39432}" srcOrd="0" destOrd="0" presId="urn:microsoft.com/office/officeart/2005/8/layout/bProcess4"/>
    <dgm:cxn modelId="{377A58BF-048A-4A17-BF65-80068B00E724}" srcId="{E6A65EBD-01B5-469C-BA19-22CED1B6E077}" destId="{0C6BBE2E-2471-4303-9CFF-C9F829F9ED76}" srcOrd="1" destOrd="0" parTransId="{7C826D41-EC6F-45F3-9DF9-53AD17923199}" sibTransId="{6D078DEF-30DE-4608-BEFB-8E1F8B2B743B}"/>
    <dgm:cxn modelId="{D40898C3-EBE5-4490-8DBA-3EC81F270A1F}" srcId="{E6A65EBD-01B5-469C-BA19-22CED1B6E077}" destId="{FA9B069D-6941-477C-9320-9FC3EF2E64D0}" srcOrd="6" destOrd="0" parTransId="{578E2619-B131-41C6-8D63-492EB54209C1}" sibTransId="{07BA755F-FD43-4B98-929C-22014E4A1C0A}"/>
    <dgm:cxn modelId="{C22484CD-FCDE-463D-8C80-4429CF127F92}" type="presOf" srcId="{B385E4EB-80F5-47E7-9E31-98D6D1CCCBA4}" destId="{EFF9D795-9E5A-459F-97D6-B3398D47DF6A}" srcOrd="0" destOrd="0" presId="urn:microsoft.com/office/officeart/2005/8/layout/bProcess4"/>
    <dgm:cxn modelId="{72AAF4CD-EA32-48BE-BBC3-83A3416B99BB}" type="presOf" srcId="{76DF88A3-F239-4F97-BAE3-AC9B5A73F7A3}" destId="{BBB9891E-6716-4CF7-8F88-499D8ED39934}" srcOrd="0" destOrd="0" presId="urn:microsoft.com/office/officeart/2005/8/layout/bProcess4"/>
    <dgm:cxn modelId="{2496F6CD-E938-4199-B3DE-47F129849BE2}" srcId="{E6A65EBD-01B5-469C-BA19-22CED1B6E077}" destId="{CDDF1A31-AE09-4464-92CF-FDC11E60AFDD}" srcOrd="4" destOrd="0" parTransId="{9C9175AB-7EBE-43B4-871E-CF058074A94E}" sibTransId="{B0000C83-99D0-4719-9964-1FCE18542F7A}"/>
    <dgm:cxn modelId="{36ECB4CF-0453-4E2A-8E5E-3F16D0D3F204}" type="presOf" srcId="{A44169FB-C401-4C9E-8242-A01F44B702A1}" destId="{5F7F5F89-790D-43AB-B42C-5092BAD91573}" srcOrd="0" destOrd="0" presId="urn:microsoft.com/office/officeart/2005/8/layout/bProcess4"/>
    <dgm:cxn modelId="{54BDE2DE-A39A-4FF7-8026-2177F6EBE5B2}" type="presOf" srcId="{FA9B069D-6941-477C-9320-9FC3EF2E64D0}" destId="{C7BEB234-3F38-4597-8EF7-464CC7D8E0A4}" srcOrd="0" destOrd="0" presId="urn:microsoft.com/office/officeart/2005/8/layout/bProcess4"/>
    <dgm:cxn modelId="{6F846BEE-73F1-410F-A454-C6632FDA87DF}" type="presOf" srcId="{7B96F31D-718D-40C1-A07A-C48ADA98A58E}" destId="{464F1542-0E65-4890-94C4-304514FB99A7}" srcOrd="0" destOrd="0" presId="urn:microsoft.com/office/officeart/2005/8/layout/bProcess4"/>
    <dgm:cxn modelId="{A7F921F2-8C5A-4C8A-86F5-A98AF741DAD5}" type="presOf" srcId="{0C6BBE2E-2471-4303-9CFF-C9F829F9ED76}" destId="{59C3691B-8D1F-4273-9423-45AFE3FF4C53}" srcOrd="0" destOrd="0" presId="urn:microsoft.com/office/officeart/2005/8/layout/bProcess4"/>
    <dgm:cxn modelId="{77087DF9-C352-432E-ABF8-7D1225CAFAD5}" srcId="{E6A65EBD-01B5-469C-BA19-22CED1B6E077}" destId="{377FE02D-F25F-41F3-A6FC-645415782C90}" srcOrd="5" destOrd="0" parTransId="{A064070F-ABEF-45B9-85A6-250A51BA2CA6}" sibTransId="{E4FE263C-5F0B-4FB7-9828-797FBBA7AA78}"/>
    <dgm:cxn modelId="{45A6B8F2-47A5-43E0-8B61-8EA4E7B9DC14}" type="presParOf" srcId="{907ACB0B-9C1E-4B84-BC24-D35F5EB7E84A}" destId="{17CBAD5B-28E3-49FC-8730-9EF54899B096}" srcOrd="0" destOrd="0" presId="urn:microsoft.com/office/officeart/2005/8/layout/bProcess4"/>
    <dgm:cxn modelId="{DBFFA0BD-37CF-4C89-8124-1721114A85BC}" type="presParOf" srcId="{17CBAD5B-28E3-49FC-8730-9EF54899B096}" destId="{60264588-6092-4B4E-BDF6-5DE8841D1E12}" srcOrd="0" destOrd="0" presId="urn:microsoft.com/office/officeart/2005/8/layout/bProcess4"/>
    <dgm:cxn modelId="{8B504BBF-6112-439F-971B-AE50E6B7883B}" type="presParOf" srcId="{17CBAD5B-28E3-49FC-8730-9EF54899B096}" destId="{44917CD4-19D8-46D1-997E-0FA3305D3837}" srcOrd="1" destOrd="0" presId="urn:microsoft.com/office/officeart/2005/8/layout/bProcess4"/>
    <dgm:cxn modelId="{9514FC8A-CC3C-4AA2-B552-459D09834485}" type="presParOf" srcId="{907ACB0B-9C1E-4B84-BC24-D35F5EB7E84A}" destId="{EFF9D795-9E5A-459F-97D6-B3398D47DF6A}" srcOrd="1" destOrd="0" presId="urn:microsoft.com/office/officeart/2005/8/layout/bProcess4"/>
    <dgm:cxn modelId="{0D0ABF11-0E9C-4083-9449-A9F4BDFD1FA9}" type="presParOf" srcId="{907ACB0B-9C1E-4B84-BC24-D35F5EB7E84A}" destId="{3ED7AC9E-5CE7-478A-9868-DB57011AD4F1}" srcOrd="2" destOrd="0" presId="urn:microsoft.com/office/officeart/2005/8/layout/bProcess4"/>
    <dgm:cxn modelId="{74D62549-9AB3-494F-AFBC-1C78A95EE010}" type="presParOf" srcId="{3ED7AC9E-5CE7-478A-9868-DB57011AD4F1}" destId="{F71C8FDB-B36E-4739-8158-20B49EFD7746}" srcOrd="0" destOrd="0" presId="urn:microsoft.com/office/officeart/2005/8/layout/bProcess4"/>
    <dgm:cxn modelId="{90308EF0-6BAD-47C1-BCE6-CF692CB0EC41}" type="presParOf" srcId="{3ED7AC9E-5CE7-478A-9868-DB57011AD4F1}" destId="{59C3691B-8D1F-4273-9423-45AFE3FF4C53}" srcOrd="1" destOrd="0" presId="urn:microsoft.com/office/officeart/2005/8/layout/bProcess4"/>
    <dgm:cxn modelId="{11CFCBCA-4D85-4BC1-9687-3DCEB8CB17E7}" type="presParOf" srcId="{907ACB0B-9C1E-4B84-BC24-D35F5EB7E84A}" destId="{4CA3EA24-A7A8-4114-8020-22E30CB5B573}" srcOrd="3" destOrd="0" presId="urn:microsoft.com/office/officeart/2005/8/layout/bProcess4"/>
    <dgm:cxn modelId="{7C999F24-B246-453A-BCC0-BF4C64ADE5C2}" type="presParOf" srcId="{907ACB0B-9C1E-4B84-BC24-D35F5EB7E84A}" destId="{9650DB1C-A139-4545-AF3E-E4B2124952B9}" srcOrd="4" destOrd="0" presId="urn:microsoft.com/office/officeart/2005/8/layout/bProcess4"/>
    <dgm:cxn modelId="{A30407C8-4190-4490-94CB-8BFCC828F69A}" type="presParOf" srcId="{9650DB1C-A139-4545-AF3E-E4B2124952B9}" destId="{FF059FFF-8098-491A-BE48-76C08E49D21F}" srcOrd="0" destOrd="0" presId="urn:microsoft.com/office/officeart/2005/8/layout/bProcess4"/>
    <dgm:cxn modelId="{BAA865CE-2842-4ECB-B10B-1A1C42ED2C00}" type="presParOf" srcId="{9650DB1C-A139-4545-AF3E-E4B2124952B9}" destId="{464F1542-0E65-4890-94C4-304514FB99A7}" srcOrd="1" destOrd="0" presId="urn:microsoft.com/office/officeart/2005/8/layout/bProcess4"/>
    <dgm:cxn modelId="{45F0DA2B-CDDA-4209-A3D1-A375AAF4A44D}" type="presParOf" srcId="{907ACB0B-9C1E-4B84-BC24-D35F5EB7E84A}" destId="{7CBCF0D9-9356-439A-A6A8-1DDC8A7740B8}" srcOrd="5" destOrd="0" presId="urn:microsoft.com/office/officeart/2005/8/layout/bProcess4"/>
    <dgm:cxn modelId="{5E0FB5A8-2B0C-4B95-B332-F286C102F0A3}" type="presParOf" srcId="{907ACB0B-9C1E-4B84-BC24-D35F5EB7E84A}" destId="{9FCF6BB6-4302-40CC-A538-AC0593DE39B5}" srcOrd="6" destOrd="0" presId="urn:microsoft.com/office/officeart/2005/8/layout/bProcess4"/>
    <dgm:cxn modelId="{CC7AFB78-1EAD-4FFE-9D93-91C429B74A27}" type="presParOf" srcId="{9FCF6BB6-4302-40CC-A538-AC0593DE39B5}" destId="{00E8667C-A563-43BB-B376-82D6ADC84939}" srcOrd="0" destOrd="0" presId="urn:microsoft.com/office/officeart/2005/8/layout/bProcess4"/>
    <dgm:cxn modelId="{FF2C820A-FABC-48D2-8F2D-2DFD55861397}" type="presParOf" srcId="{9FCF6BB6-4302-40CC-A538-AC0593DE39B5}" destId="{5F7F5F89-790D-43AB-B42C-5092BAD91573}" srcOrd="1" destOrd="0" presId="urn:microsoft.com/office/officeart/2005/8/layout/bProcess4"/>
    <dgm:cxn modelId="{5267816B-3C4D-4926-890E-6ED4E9B4F590}" type="presParOf" srcId="{907ACB0B-9C1E-4B84-BC24-D35F5EB7E84A}" destId="{B2B10BF8-560A-40E4-B055-1CD634AF08F5}" srcOrd="7" destOrd="0" presId="urn:microsoft.com/office/officeart/2005/8/layout/bProcess4"/>
    <dgm:cxn modelId="{6C970C2C-4A33-423C-8DDA-39F9377A272A}" type="presParOf" srcId="{907ACB0B-9C1E-4B84-BC24-D35F5EB7E84A}" destId="{F837FD6B-2727-426B-9701-FEFFAEA62DF2}" srcOrd="8" destOrd="0" presId="urn:microsoft.com/office/officeart/2005/8/layout/bProcess4"/>
    <dgm:cxn modelId="{67C192CE-6B74-406B-9D2B-879ED8D262C4}" type="presParOf" srcId="{F837FD6B-2727-426B-9701-FEFFAEA62DF2}" destId="{18FF649F-FD04-41A6-A421-325026E69C58}" srcOrd="0" destOrd="0" presId="urn:microsoft.com/office/officeart/2005/8/layout/bProcess4"/>
    <dgm:cxn modelId="{F043665D-F25D-4563-9D7F-69E82A0CCE7D}" type="presParOf" srcId="{F837FD6B-2727-426B-9701-FEFFAEA62DF2}" destId="{6CE28C23-E937-4967-B010-8153CA7FB937}" srcOrd="1" destOrd="0" presId="urn:microsoft.com/office/officeart/2005/8/layout/bProcess4"/>
    <dgm:cxn modelId="{CDB5F28E-774B-4BF0-9696-FD1554BAA3A1}" type="presParOf" srcId="{907ACB0B-9C1E-4B84-BC24-D35F5EB7E84A}" destId="{D00783C4-62A4-4180-8C02-F6A22CC39432}" srcOrd="9" destOrd="0" presId="urn:microsoft.com/office/officeart/2005/8/layout/bProcess4"/>
    <dgm:cxn modelId="{C10AC134-9D69-4B25-B196-0507E7A4EE9A}" type="presParOf" srcId="{907ACB0B-9C1E-4B84-BC24-D35F5EB7E84A}" destId="{DDB282C3-1366-46C2-BDE0-CF66B7A4BDF5}" srcOrd="10" destOrd="0" presId="urn:microsoft.com/office/officeart/2005/8/layout/bProcess4"/>
    <dgm:cxn modelId="{25393897-158C-47C8-9262-9E6B5772749D}" type="presParOf" srcId="{DDB282C3-1366-46C2-BDE0-CF66B7A4BDF5}" destId="{E47E311B-97AD-44E7-BB79-15D64F7FA7B7}" srcOrd="0" destOrd="0" presId="urn:microsoft.com/office/officeart/2005/8/layout/bProcess4"/>
    <dgm:cxn modelId="{248397C3-49EB-4D00-9AC3-4BF129DCD1C8}" type="presParOf" srcId="{DDB282C3-1366-46C2-BDE0-CF66B7A4BDF5}" destId="{3313552B-4F62-4FC4-AF03-DE4AB7897EA4}" srcOrd="1" destOrd="0" presId="urn:microsoft.com/office/officeart/2005/8/layout/bProcess4"/>
    <dgm:cxn modelId="{50DA143E-CB05-434A-B7D3-5CDB5ABD7E1D}" type="presParOf" srcId="{907ACB0B-9C1E-4B84-BC24-D35F5EB7E84A}" destId="{FA4261B1-08FF-4D31-9E15-3328DAEFA765}" srcOrd="11" destOrd="0" presId="urn:microsoft.com/office/officeart/2005/8/layout/bProcess4"/>
    <dgm:cxn modelId="{F500AD3D-2D56-4B96-B3DF-6C6C6EAA0CD2}" type="presParOf" srcId="{907ACB0B-9C1E-4B84-BC24-D35F5EB7E84A}" destId="{4245C9DA-A978-4BCD-AA1E-92CD3E36BC83}" srcOrd="12" destOrd="0" presId="urn:microsoft.com/office/officeart/2005/8/layout/bProcess4"/>
    <dgm:cxn modelId="{B884AD4B-99EC-4059-AAE4-6BEF6B8E196B}" type="presParOf" srcId="{4245C9DA-A978-4BCD-AA1E-92CD3E36BC83}" destId="{0BFFF9E8-D026-46AD-B83C-7EB2A2B50640}" srcOrd="0" destOrd="0" presId="urn:microsoft.com/office/officeart/2005/8/layout/bProcess4"/>
    <dgm:cxn modelId="{2D03408D-AE4F-41DB-B781-285DBCE1A0B0}" type="presParOf" srcId="{4245C9DA-A978-4BCD-AA1E-92CD3E36BC83}" destId="{C7BEB234-3F38-4597-8EF7-464CC7D8E0A4}" srcOrd="1" destOrd="0" presId="urn:microsoft.com/office/officeart/2005/8/layout/bProcess4"/>
    <dgm:cxn modelId="{EBF1D621-43D9-4AFF-AAD7-90D8DD6F8961}" type="presParOf" srcId="{907ACB0B-9C1E-4B84-BC24-D35F5EB7E84A}" destId="{223540B9-2C9C-4C56-ABCF-D17F6EA3F0E0}" srcOrd="13" destOrd="0" presId="urn:microsoft.com/office/officeart/2005/8/layout/bProcess4"/>
    <dgm:cxn modelId="{59A1C7B6-9083-42FF-8BEB-F4603651BAE6}" type="presParOf" srcId="{907ACB0B-9C1E-4B84-BC24-D35F5EB7E84A}" destId="{599CCC51-0332-4F71-A2E3-BFA0C4BAFF0D}" srcOrd="14" destOrd="0" presId="urn:microsoft.com/office/officeart/2005/8/layout/bProcess4"/>
    <dgm:cxn modelId="{E458BBC7-3739-48AA-8D21-6E805D113EB0}" type="presParOf" srcId="{599CCC51-0332-4F71-A2E3-BFA0C4BAFF0D}" destId="{A5283C40-E8FC-4476-B060-E22468B50F77}" srcOrd="0" destOrd="0" presId="urn:microsoft.com/office/officeart/2005/8/layout/bProcess4"/>
    <dgm:cxn modelId="{673351D5-8214-4240-9AAB-4ACB6AA8F476}" type="presParOf" srcId="{599CCC51-0332-4F71-A2E3-BFA0C4BAFF0D}" destId="{BBB9891E-6716-4CF7-8F88-499D8ED39934}"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5427D7-98A4-4CFE-81B8-B353C4E108E0}"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s-CO"/>
        </a:p>
      </dgm:t>
    </dgm:pt>
    <dgm:pt modelId="{B1689B0F-8C45-4137-8FE9-D5F1987BCD65}">
      <dgm:prSet phldrT="[Texto]" custT="1"/>
      <dgm:spPr/>
      <dgm:t>
        <a:bodyPr/>
        <a:lstStyle/>
        <a:p>
          <a:r>
            <a:rPr lang="es-CO" sz="1400" b="1"/>
            <a:t>Deudas al FRISCO por depositarios Provisionales</a:t>
          </a:r>
          <a:endParaRPr lang="es-CO" sz="1400"/>
        </a:p>
      </dgm:t>
    </dgm:pt>
    <dgm:pt modelId="{415F3E3C-75AE-46A1-8468-E790636BB53C}" type="parTrans" cxnId="{34EEA8A7-389B-4D8D-BF9D-63332A065B06}">
      <dgm:prSet/>
      <dgm:spPr/>
      <dgm:t>
        <a:bodyPr/>
        <a:lstStyle/>
        <a:p>
          <a:endParaRPr lang="es-CO" sz="3600"/>
        </a:p>
      </dgm:t>
    </dgm:pt>
    <dgm:pt modelId="{2B41EFC0-7A0F-4A51-A625-2464A9C0604A}" type="sibTrans" cxnId="{34EEA8A7-389B-4D8D-BF9D-63332A065B06}">
      <dgm:prSet/>
      <dgm:spPr/>
      <dgm:t>
        <a:bodyPr/>
        <a:lstStyle/>
        <a:p>
          <a:endParaRPr lang="es-CO" sz="3600"/>
        </a:p>
      </dgm:t>
    </dgm:pt>
    <dgm:pt modelId="{C6A957F0-DB71-4C79-9F31-FD1EAC1FCFB1}">
      <dgm:prSet phldrT="[Texto]" custT="1"/>
      <dgm:spPr/>
      <dgm:t>
        <a:bodyPr/>
        <a:lstStyle/>
        <a:p>
          <a:r>
            <a:rPr lang="es-CO" sz="1400" b="1" dirty="0"/>
            <a:t>Administración de Inmuebles </a:t>
          </a:r>
          <a:endParaRPr lang="es-CO" sz="1400" dirty="0"/>
        </a:p>
      </dgm:t>
    </dgm:pt>
    <dgm:pt modelId="{DCC5CD4A-87FB-4A27-8F4E-69D51F6C3F25}" type="parTrans" cxnId="{712EA5E2-0555-4B69-90B1-3DAC3471AA41}">
      <dgm:prSet/>
      <dgm:spPr/>
      <dgm:t>
        <a:bodyPr/>
        <a:lstStyle/>
        <a:p>
          <a:endParaRPr lang="es-CO" sz="3600"/>
        </a:p>
      </dgm:t>
    </dgm:pt>
    <dgm:pt modelId="{2FCBDA01-E575-4FEC-A7B8-AB10020CE8A8}" type="sibTrans" cxnId="{712EA5E2-0555-4B69-90B1-3DAC3471AA41}">
      <dgm:prSet/>
      <dgm:spPr/>
      <dgm:t>
        <a:bodyPr/>
        <a:lstStyle/>
        <a:p>
          <a:endParaRPr lang="es-CO" sz="3600"/>
        </a:p>
      </dgm:t>
    </dgm:pt>
    <dgm:pt modelId="{2C25A747-D0C6-4C91-83FE-BE3B661A026F}">
      <dgm:prSet phldrT="[Texto]" custT="1"/>
      <dgm:spPr/>
      <dgm:t>
        <a:bodyPr/>
        <a:lstStyle/>
        <a:p>
          <a:r>
            <a:rPr lang="es-CO" sz="1400" b="1" dirty="0"/>
            <a:t>Propiedad de los inmuebles </a:t>
          </a:r>
        </a:p>
      </dgm:t>
    </dgm:pt>
    <dgm:pt modelId="{8A0ED7BE-22D4-4511-8522-18A71D4A99AC}" type="parTrans" cxnId="{4FC8C8B0-2CBB-4A90-8CBF-ACC9116BB2E7}">
      <dgm:prSet/>
      <dgm:spPr/>
      <dgm:t>
        <a:bodyPr/>
        <a:lstStyle/>
        <a:p>
          <a:endParaRPr lang="es-CO" sz="3600"/>
        </a:p>
      </dgm:t>
    </dgm:pt>
    <dgm:pt modelId="{E4E8B6C2-29AB-4838-8A48-5F98B66D90AD}" type="sibTrans" cxnId="{4FC8C8B0-2CBB-4A90-8CBF-ACC9116BB2E7}">
      <dgm:prSet/>
      <dgm:spPr/>
      <dgm:t>
        <a:bodyPr/>
        <a:lstStyle/>
        <a:p>
          <a:endParaRPr lang="es-CO" sz="3600"/>
        </a:p>
      </dgm:t>
    </dgm:pt>
    <dgm:pt modelId="{828AEA06-5335-421C-A3CC-D4329F3F4FF8}">
      <dgm:prSet phldrT="[Texto]" custT="1"/>
      <dgm:spPr/>
      <dgm:t>
        <a:bodyPr/>
        <a:lstStyle/>
        <a:p>
          <a:r>
            <a:rPr lang="es-CO" sz="1400" b="1" dirty="0"/>
            <a:t>Sistemas de información</a:t>
          </a:r>
        </a:p>
      </dgm:t>
    </dgm:pt>
    <dgm:pt modelId="{6003AB46-802A-407C-8DD9-02EA7E7CA1B5}" type="parTrans" cxnId="{EA62B454-F5A5-49FB-AA50-ECC56EB5897C}">
      <dgm:prSet/>
      <dgm:spPr/>
      <dgm:t>
        <a:bodyPr/>
        <a:lstStyle/>
        <a:p>
          <a:endParaRPr lang="es-CO" sz="3600"/>
        </a:p>
      </dgm:t>
    </dgm:pt>
    <dgm:pt modelId="{DF6DDB67-AD48-42C7-A8AC-B53FD7ED8B7D}" type="sibTrans" cxnId="{EA62B454-F5A5-49FB-AA50-ECC56EB5897C}">
      <dgm:prSet/>
      <dgm:spPr/>
      <dgm:t>
        <a:bodyPr/>
        <a:lstStyle/>
        <a:p>
          <a:endParaRPr lang="es-CO" sz="3600"/>
        </a:p>
      </dgm:t>
    </dgm:pt>
    <dgm:pt modelId="{A62132D5-BA4C-4C1C-894D-2586B6946647}">
      <dgm:prSet phldrT="[Texto]" custT="1"/>
      <dgm:spPr/>
      <dgm:t>
        <a:bodyPr/>
        <a:lstStyle/>
        <a:p>
          <a:r>
            <a:rPr lang="es-ES" sz="1400" b="1" dirty="0"/>
            <a:t>Efectividad en la cadena institucional</a:t>
          </a:r>
          <a:endParaRPr lang="es-CO" sz="1400" b="1" dirty="0"/>
        </a:p>
      </dgm:t>
    </dgm:pt>
    <dgm:pt modelId="{976F087D-7CC8-40F5-8DA9-0B0B4325A9C3}" type="parTrans" cxnId="{8BE6971E-DF1C-4A38-9E80-CFADD0C106A4}">
      <dgm:prSet/>
      <dgm:spPr/>
      <dgm:t>
        <a:bodyPr/>
        <a:lstStyle/>
        <a:p>
          <a:endParaRPr lang="es-CO" sz="3600"/>
        </a:p>
      </dgm:t>
    </dgm:pt>
    <dgm:pt modelId="{8102CC57-8A1C-4E85-AF19-37BB322415B6}" type="sibTrans" cxnId="{8BE6971E-DF1C-4A38-9E80-CFADD0C106A4}">
      <dgm:prSet/>
      <dgm:spPr/>
      <dgm:t>
        <a:bodyPr/>
        <a:lstStyle/>
        <a:p>
          <a:endParaRPr lang="es-CO" sz="3600"/>
        </a:p>
      </dgm:t>
    </dgm:pt>
    <dgm:pt modelId="{AF0B3D81-3858-42C6-B80D-080F19887C9B}">
      <dgm:prSet phldrT="[Texto]" custT="1"/>
      <dgm:spPr/>
      <dgm:t>
        <a:bodyPr/>
        <a:lstStyle/>
        <a:p>
          <a:r>
            <a:rPr lang="es-ES" sz="1400" b="1" dirty="0"/>
            <a:t>Retomas tardías</a:t>
          </a:r>
          <a:endParaRPr lang="es-CO" sz="1400" b="1" dirty="0"/>
        </a:p>
      </dgm:t>
    </dgm:pt>
    <dgm:pt modelId="{B6AE8153-A33A-4515-8C38-6893474EF84C}" type="parTrans" cxnId="{69F8863F-B35F-4457-AFA1-50D72584A612}">
      <dgm:prSet/>
      <dgm:spPr/>
      <dgm:t>
        <a:bodyPr/>
        <a:lstStyle/>
        <a:p>
          <a:endParaRPr lang="es-CO" sz="3600"/>
        </a:p>
      </dgm:t>
    </dgm:pt>
    <dgm:pt modelId="{A9EF814E-4A50-42A8-BC12-1F2268E477E4}" type="sibTrans" cxnId="{69F8863F-B35F-4457-AFA1-50D72584A612}">
      <dgm:prSet/>
      <dgm:spPr/>
      <dgm:t>
        <a:bodyPr/>
        <a:lstStyle/>
        <a:p>
          <a:endParaRPr lang="es-CO" sz="3600"/>
        </a:p>
      </dgm:t>
    </dgm:pt>
    <dgm:pt modelId="{51062FBA-50CF-43AB-9A1A-15C6B8F609E0}">
      <dgm:prSet phldrT="[Texto]" custT="1"/>
      <dgm:spPr/>
      <dgm:t>
        <a:bodyPr/>
        <a:lstStyle/>
        <a:p>
          <a:r>
            <a:rPr lang="es-ES" sz="1400" b="1" dirty="0"/>
            <a:t>Procedimiento en las legalizaciones contractuales</a:t>
          </a:r>
          <a:endParaRPr lang="es-CO" sz="1400" b="1" dirty="0"/>
        </a:p>
      </dgm:t>
    </dgm:pt>
    <dgm:pt modelId="{F9E8F7BA-185F-4C93-8316-B9DFD6CE04FE}" type="parTrans" cxnId="{2D302850-6E51-47BF-9139-72D0A13EFA53}">
      <dgm:prSet/>
      <dgm:spPr/>
      <dgm:t>
        <a:bodyPr/>
        <a:lstStyle/>
        <a:p>
          <a:endParaRPr lang="es-CO" sz="3600"/>
        </a:p>
      </dgm:t>
    </dgm:pt>
    <dgm:pt modelId="{4149822A-0E70-47FB-8CCA-8A2D14A90698}" type="sibTrans" cxnId="{2D302850-6E51-47BF-9139-72D0A13EFA53}">
      <dgm:prSet/>
      <dgm:spPr/>
      <dgm:t>
        <a:bodyPr/>
        <a:lstStyle/>
        <a:p>
          <a:endParaRPr lang="es-CO" sz="3600"/>
        </a:p>
      </dgm:t>
    </dgm:pt>
    <dgm:pt modelId="{7D1FE99E-0CDD-4C0A-B204-9E1A531AADCD}">
      <dgm:prSet phldrT="[Texto]" custT="1"/>
      <dgm:spPr/>
      <dgm:t>
        <a:bodyPr/>
        <a:lstStyle/>
        <a:p>
          <a:r>
            <a:rPr lang="es-ES" sz="1400" b="1" dirty="0"/>
            <a:t>Acciones Legales para Cobro de Cartera </a:t>
          </a:r>
          <a:endParaRPr lang="es-CO" sz="1400" b="1" dirty="0"/>
        </a:p>
      </dgm:t>
    </dgm:pt>
    <dgm:pt modelId="{72F0832A-8FBB-4DD3-A1AC-B8DCA19B2B18}" type="parTrans" cxnId="{D973B269-0722-4B80-988E-26A4059A9AF3}">
      <dgm:prSet/>
      <dgm:spPr/>
      <dgm:t>
        <a:bodyPr/>
        <a:lstStyle/>
        <a:p>
          <a:endParaRPr lang="es-CO" sz="3600"/>
        </a:p>
      </dgm:t>
    </dgm:pt>
    <dgm:pt modelId="{B343ACD9-0883-4E82-82AF-4F51E3159C41}" type="sibTrans" cxnId="{D973B269-0722-4B80-988E-26A4059A9AF3}">
      <dgm:prSet/>
      <dgm:spPr/>
      <dgm:t>
        <a:bodyPr/>
        <a:lstStyle/>
        <a:p>
          <a:endParaRPr lang="es-CO" sz="3600"/>
        </a:p>
      </dgm:t>
    </dgm:pt>
    <dgm:pt modelId="{1ABC0FAC-132F-4FFE-AC52-6460967C734C}">
      <dgm:prSet phldrT="[Texto]" custT="1"/>
      <dgm:spPr/>
      <dgm:t>
        <a:bodyPr/>
        <a:lstStyle/>
        <a:p>
          <a:r>
            <a:rPr lang="es-ES" sz="1400" b="1" dirty="0"/>
            <a:t>Estado de los inmuebles administrados</a:t>
          </a:r>
          <a:endParaRPr lang="es-CO" sz="1400" b="1" dirty="0"/>
        </a:p>
      </dgm:t>
    </dgm:pt>
    <dgm:pt modelId="{CC1061AB-A335-4830-B5D7-DD372F621D13}" type="parTrans" cxnId="{68C66301-104E-4161-84A2-4B683A540561}">
      <dgm:prSet/>
      <dgm:spPr/>
      <dgm:t>
        <a:bodyPr/>
        <a:lstStyle/>
        <a:p>
          <a:endParaRPr lang="es-CO" sz="3600"/>
        </a:p>
      </dgm:t>
    </dgm:pt>
    <dgm:pt modelId="{518FAF80-6B68-4448-8441-ABA33FCDD134}" type="sibTrans" cxnId="{68C66301-104E-4161-84A2-4B683A540561}">
      <dgm:prSet/>
      <dgm:spPr/>
      <dgm:t>
        <a:bodyPr/>
        <a:lstStyle/>
        <a:p>
          <a:endParaRPr lang="es-CO" sz="3600"/>
        </a:p>
      </dgm:t>
    </dgm:pt>
    <dgm:pt modelId="{10101E7A-CB02-42CB-A7D5-2876F4FE55B2}">
      <dgm:prSet phldrT="[Texto]" custT="1"/>
      <dgm:spPr/>
      <dgm:t>
        <a:bodyPr/>
        <a:lstStyle/>
        <a:p>
          <a:r>
            <a:rPr lang="es-ES" sz="1400" b="1" dirty="0"/>
            <a:t>Bienes proindiviso</a:t>
          </a:r>
          <a:endParaRPr lang="es-CO" sz="1400" b="1" dirty="0"/>
        </a:p>
      </dgm:t>
    </dgm:pt>
    <dgm:pt modelId="{9220DE52-EC8C-4569-A8FE-53D13207B16F}" type="parTrans" cxnId="{B0932583-C0BB-49DB-9E78-6E6A240DC7A1}">
      <dgm:prSet/>
      <dgm:spPr/>
      <dgm:t>
        <a:bodyPr/>
        <a:lstStyle/>
        <a:p>
          <a:endParaRPr lang="es-CO" sz="3600"/>
        </a:p>
      </dgm:t>
    </dgm:pt>
    <dgm:pt modelId="{63F06803-2924-4BE0-8B91-0952159D2821}" type="sibTrans" cxnId="{B0932583-C0BB-49DB-9E78-6E6A240DC7A1}">
      <dgm:prSet/>
      <dgm:spPr/>
      <dgm:t>
        <a:bodyPr/>
        <a:lstStyle/>
        <a:p>
          <a:endParaRPr lang="es-CO" sz="3600"/>
        </a:p>
      </dgm:t>
    </dgm:pt>
    <dgm:pt modelId="{98954052-FE1D-434F-8DDB-4427567991EF}" type="pres">
      <dgm:prSet presAssocID="{745427D7-98A4-4CFE-81B8-B353C4E108E0}" presName="Name0" presStyleCnt="0">
        <dgm:presLayoutVars>
          <dgm:chMax/>
          <dgm:chPref/>
          <dgm:dir/>
        </dgm:presLayoutVars>
      </dgm:prSet>
      <dgm:spPr/>
    </dgm:pt>
    <dgm:pt modelId="{61AAF16D-2D2E-4931-9993-B276CCAD2A01}" type="pres">
      <dgm:prSet presAssocID="{B1689B0F-8C45-4137-8FE9-D5F1987BCD65}" presName="parenttextcomposite" presStyleCnt="0"/>
      <dgm:spPr/>
    </dgm:pt>
    <dgm:pt modelId="{E0468F89-BC54-4992-9699-6E06B2FF49FB}" type="pres">
      <dgm:prSet presAssocID="{B1689B0F-8C45-4137-8FE9-D5F1987BCD65}" presName="parenttext" presStyleLbl="revTx" presStyleIdx="0" presStyleCnt="10">
        <dgm:presLayoutVars>
          <dgm:chMax/>
          <dgm:chPref val="2"/>
          <dgm:bulletEnabled val="1"/>
        </dgm:presLayoutVars>
      </dgm:prSet>
      <dgm:spPr/>
    </dgm:pt>
    <dgm:pt modelId="{D4C08FAA-C1F0-4E81-BD94-DCFB3C1BA707}" type="pres">
      <dgm:prSet presAssocID="{B1689B0F-8C45-4137-8FE9-D5F1987BCD65}" presName="parallelogramComposite" presStyleCnt="0"/>
      <dgm:spPr/>
    </dgm:pt>
    <dgm:pt modelId="{557B57C4-2ECB-4ADA-B058-CFCAB67B0395}" type="pres">
      <dgm:prSet presAssocID="{B1689B0F-8C45-4137-8FE9-D5F1987BCD65}" presName="parallelogram1" presStyleLbl="alignNode1" presStyleIdx="0" presStyleCnt="70"/>
      <dgm:spPr/>
    </dgm:pt>
    <dgm:pt modelId="{CF75A17C-15C8-4CB0-ACE8-89B145582799}" type="pres">
      <dgm:prSet presAssocID="{B1689B0F-8C45-4137-8FE9-D5F1987BCD65}" presName="parallelogram2" presStyleLbl="alignNode1" presStyleIdx="1" presStyleCnt="70"/>
      <dgm:spPr/>
    </dgm:pt>
    <dgm:pt modelId="{0FB48620-AB95-41A6-AB10-4ACF8B65A154}" type="pres">
      <dgm:prSet presAssocID="{B1689B0F-8C45-4137-8FE9-D5F1987BCD65}" presName="parallelogram3" presStyleLbl="alignNode1" presStyleIdx="2" presStyleCnt="70"/>
      <dgm:spPr/>
    </dgm:pt>
    <dgm:pt modelId="{0A718508-4BB9-47A3-B33C-A18621B31115}" type="pres">
      <dgm:prSet presAssocID="{B1689B0F-8C45-4137-8FE9-D5F1987BCD65}" presName="parallelogram4" presStyleLbl="alignNode1" presStyleIdx="3" presStyleCnt="70"/>
      <dgm:spPr/>
    </dgm:pt>
    <dgm:pt modelId="{D9EBDB19-8D7F-4486-A929-8068BD2557B5}" type="pres">
      <dgm:prSet presAssocID="{B1689B0F-8C45-4137-8FE9-D5F1987BCD65}" presName="parallelogram5" presStyleLbl="alignNode1" presStyleIdx="4" presStyleCnt="70"/>
      <dgm:spPr/>
    </dgm:pt>
    <dgm:pt modelId="{90FCDBF0-994A-4B83-8622-F1FEC7F3D549}" type="pres">
      <dgm:prSet presAssocID="{B1689B0F-8C45-4137-8FE9-D5F1987BCD65}" presName="parallelogram6" presStyleLbl="alignNode1" presStyleIdx="5" presStyleCnt="70"/>
      <dgm:spPr/>
    </dgm:pt>
    <dgm:pt modelId="{F358D9ED-75B4-42D4-9A8A-936A797C9232}" type="pres">
      <dgm:prSet presAssocID="{B1689B0F-8C45-4137-8FE9-D5F1987BCD65}" presName="parallelogram7" presStyleLbl="alignNode1" presStyleIdx="6" presStyleCnt="70"/>
      <dgm:spPr/>
    </dgm:pt>
    <dgm:pt modelId="{50B80BF4-54CD-4595-9163-8AF43B9ED043}" type="pres">
      <dgm:prSet presAssocID="{2B41EFC0-7A0F-4A51-A625-2464A9C0604A}" presName="sibTrans" presStyleCnt="0"/>
      <dgm:spPr/>
    </dgm:pt>
    <dgm:pt modelId="{9E051F38-D1AF-4D1E-8184-A9B1E2D62505}" type="pres">
      <dgm:prSet presAssocID="{C6A957F0-DB71-4C79-9F31-FD1EAC1FCFB1}" presName="parenttextcomposite" presStyleCnt="0"/>
      <dgm:spPr/>
    </dgm:pt>
    <dgm:pt modelId="{79EE8261-F003-460A-97C9-E1395B048043}" type="pres">
      <dgm:prSet presAssocID="{C6A957F0-DB71-4C79-9F31-FD1EAC1FCFB1}" presName="parenttext" presStyleLbl="revTx" presStyleIdx="1" presStyleCnt="10">
        <dgm:presLayoutVars>
          <dgm:chMax/>
          <dgm:chPref val="2"/>
          <dgm:bulletEnabled val="1"/>
        </dgm:presLayoutVars>
      </dgm:prSet>
      <dgm:spPr/>
    </dgm:pt>
    <dgm:pt modelId="{9241E81F-69C2-426B-8FC3-9F98EFA56797}" type="pres">
      <dgm:prSet presAssocID="{C6A957F0-DB71-4C79-9F31-FD1EAC1FCFB1}" presName="parallelogramComposite" presStyleCnt="0"/>
      <dgm:spPr/>
    </dgm:pt>
    <dgm:pt modelId="{6BA6F925-89A9-4AFD-B24D-BA14F76FBD27}" type="pres">
      <dgm:prSet presAssocID="{C6A957F0-DB71-4C79-9F31-FD1EAC1FCFB1}" presName="parallelogram1" presStyleLbl="alignNode1" presStyleIdx="7" presStyleCnt="70"/>
      <dgm:spPr/>
    </dgm:pt>
    <dgm:pt modelId="{ED0CF993-6705-47D9-87D7-FCE3E05F8EFF}" type="pres">
      <dgm:prSet presAssocID="{C6A957F0-DB71-4C79-9F31-FD1EAC1FCFB1}" presName="parallelogram2" presStyleLbl="alignNode1" presStyleIdx="8" presStyleCnt="70"/>
      <dgm:spPr/>
    </dgm:pt>
    <dgm:pt modelId="{3AB06818-8A44-4EA3-85D8-A84D3D4036A2}" type="pres">
      <dgm:prSet presAssocID="{C6A957F0-DB71-4C79-9F31-FD1EAC1FCFB1}" presName="parallelogram3" presStyleLbl="alignNode1" presStyleIdx="9" presStyleCnt="70"/>
      <dgm:spPr/>
    </dgm:pt>
    <dgm:pt modelId="{2CD84C99-8314-4AB7-8326-5E323CF122EE}" type="pres">
      <dgm:prSet presAssocID="{C6A957F0-DB71-4C79-9F31-FD1EAC1FCFB1}" presName="parallelogram4" presStyleLbl="alignNode1" presStyleIdx="10" presStyleCnt="70"/>
      <dgm:spPr/>
    </dgm:pt>
    <dgm:pt modelId="{93BF78CD-D17C-454C-BE6C-59B07C7C3FBE}" type="pres">
      <dgm:prSet presAssocID="{C6A957F0-DB71-4C79-9F31-FD1EAC1FCFB1}" presName="parallelogram5" presStyleLbl="alignNode1" presStyleIdx="11" presStyleCnt="70"/>
      <dgm:spPr/>
    </dgm:pt>
    <dgm:pt modelId="{9F8D3232-F740-4B22-BD1E-6C7C6F0A17D0}" type="pres">
      <dgm:prSet presAssocID="{C6A957F0-DB71-4C79-9F31-FD1EAC1FCFB1}" presName="parallelogram6" presStyleLbl="alignNode1" presStyleIdx="12" presStyleCnt="70"/>
      <dgm:spPr/>
    </dgm:pt>
    <dgm:pt modelId="{29325FC9-705D-46D9-8298-63F4AC4D20E0}" type="pres">
      <dgm:prSet presAssocID="{C6A957F0-DB71-4C79-9F31-FD1EAC1FCFB1}" presName="parallelogram7" presStyleLbl="alignNode1" presStyleIdx="13" presStyleCnt="70"/>
      <dgm:spPr/>
    </dgm:pt>
    <dgm:pt modelId="{0250F0C9-7C8D-4952-8D55-A8EA9E2A946A}" type="pres">
      <dgm:prSet presAssocID="{2FCBDA01-E575-4FEC-A7B8-AB10020CE8A8}" presName="sibTrans" presStyleCnt="0"/>
      <dgm:spPr/>
    </dgm:pt>
    <dgm:pt modelId="{E65C30DE-3B0C-4FF3-B1BE-75A2931A4597}" type="pres">
      <dgm:prSet presAssocID="{2C25A747-D0C6-4C91-83FE-BE3B661A026F}" presName="parenttextcomposite" presStyleCnt="0"/>
      <dgm:spPr/>
    </dgm:pt>
    <dgm:pt modelId="{082FF1E0-FA6F-4A2F-A2E5-B05E8A8C8E54}" type="pres">
      <dgm:prSet presAssocID="{2C25A747-D0C6-4C91-83FE-BE3B661A026F}" presName="parenttext" presStyleLbl="revTx" presStyleIdx="2" presStyleCnt="10">
        <dgm:presLayoutVars>
          <dgm:chMax/>
          <dgm:chPref val="2"/>
          <dgm:bulletEnabled val="1"/>
        </dgm:presLayoutVars>
      </dgm:prSet>
      <dgm:spPr/>
    </dgm:pt>
    <dgm:pt modelId="{1A303EAD-B1EF-48E3-982A-18B687B5F871}" type="pres">
      <dgm:prSet presAssocID="{2C25A747-D0C6-4C91-83FE-BE3B661A026F}" presName="parallelogramComposite" presStyleCnt="0"/>
      <dgm:spPr/>
    </dgm:pt>
    <dgm:pt modelId="{7E22492A-7FD0-4249-B30D-66DD06BAFFE3}" type="pres">
      <dgm:prSet presAssocID="{2C25A747-D0C6-4C91-83FE-BE3B661A026F}" presName="parallelogram1" presStyleLbl="alignNode1" presStyleIdx="14" presStyleCnt="70"/>
      <dgm:spPr/>
    </dgm:pt>
    <dgm:pt modelId="{84C67093-7898-45BE-90FD-00CD149DEE56}" type="pres">
      <dgm:prSet presAssocID="{2C25A747-D0C6-4C91-83FE-BE3B661A026F}" presName="parallelogram2" presStyleLbl="alignNode1" presStyleIdx="15" presStyleCnt="70"/>
      <dgm:spPr/>
    </dgm:pt>
    <dgm:pt modelId="{0BA3AB4E-0539-4E4B-8AA6-EFC12C90B84E}" type="pres">
      <dgm:prSet presAssocID="{2C25A747-D0C6-4C91-83FE-BE3B661A026F}" presName="parallelogram3" presStyleLbl="alignNode1" presStyleIdx="16" presStyleCnt="70"/>
      <dgm:spPr/>
    </dgm:pt>
    <dgm:pt modelId="{59FD6A11-BDDF-41DF-BE43-759FE4D5BC09}" type="pres">
      <dgm:prSet presAssocID="{2C25A747-D0C6-4C91-83FE-BE3B661A026F}" presName="parallelogram4" presStyleLbl="alignNode1" presStyleIdx="17" presStyleCnt="70"/>
      <dgm:spPr/>
    </dgm:pt>
    <dgm:pt modelId="{BAEE73D1-C50B-4E64-B6A3-FC7E1BAD59B3}" type="pres">
      <dgm:prSet presAssocID="{2C25A747-D0C6-4C91-83FE-BE3B661A026F}" presName="parallelogram5" presStyleLbl="alignNode1" presStyleIdx="18" presStyleCnt="70"/>
      <dgm:spPr/>
    </dgm:pt>
    <dgm:pt modelId="{EEE30080-1F6D-4B4E-A1A9-B09F22DDE4A6}" type="pres">
      <dgm:prSet presAssocID="{2C25A747-D0C6-4C91-83FE-BE3B661A026F}" presName="parallelogram6" presStyleLbl="alignNode1" presStyleIdx="19" presStyleCnt="70"/>
      <dgm:spPr/>
    </dgm:pt>
    <dgm:pt modelId="{7CB33B0E-89FF-4071-A7E5-0F519C0E98F2}" type="pres">
      <dgm:prSet presAssocID="{2C25A747-D0C6-4C91-83FE-BE3B661A026F}" presName="parallelogram7" presStyleLbl="alignNode1" presStyleIdx="20" presStyleCnt="70"/>
      <dgm:spPr/>
    </dgm:pt>
    <dgm:pt modelId="{D083F867-7D78-4064-BDA6-2675DD76F8A7}" type="pres">
      <dgm:prSet presAssocID="{E4E8B6C2-29AB-4838-8A48-5F98B66D90AD}" presName="sibTrans" presStyleCnt="0"/>
      <dgm:spPr/>
    </dgm:pt>
    <dgm:pt modelId="{E772206F-5C41-4A80-AEAB-DF584FAC61F7}" type="pres">
      <dgm:prSet presAssocID="{828AEA06-5335-421C-A3CC-D4329F3F4FF8}" presName="parenttextcomposite" presStyleCnt="0"/>
      <dgm:spPr/>
    </dgm:pt>
    <dgm:pt modelId="{BA66B1ED-3887-437C-A075-D75C196125A1}" type="pres">
      <dgm:prSet presAssocID="{828AEA06-5335-421C-A3CC-D4329F3F4FF8}" presName="parenttext" presStyleLbl="revTx" presStyleIdx="3" presStyleCnt="10">
        <dgm:presLayoutVars>
          <dgm:chMax/>
          <dgm:chPref val="2"/>
          <dgm:bulletEnabled val="1"/>
        </dgm:presLayoutVars>
      </dgm:prSet>
      <dgm:spPr/>
    </dgm:pt>
    <dgm:pt modelId="{01E9AE89-EAD4-4BF6-9927-67C0BE6E5535}" type="pres">
      <dgm:prSet presAssocID="{828AEA06-5335-421C-A3CC-D4329F3F4FF8}" presName="parallelogramComposite" presStyleCnt="0"/>
      <dgm:spPr/>
    </dgm:pt>
    <dgm:pt modelId="{D33F664C-F507-4BF3-9F6F-19A956FCE3D0}" type="pres">
      <dgm:prSet presAssocID="{828AEA06-5335-421C-A3CC-D4329F3F4FF8}" presName="parallelogram1" presStyleLbl="alignNode1" presStyleIdx="21" presStyleCnt="70"/>
      <dgm:spPr/>
    </dgm:pt>
    <dgm:pt modelId="{17FCC49C-2534-48DB-A248-2B3744B11E91}" type="pres">
      <dgm:prSet presAssocID="{828AEA06-5335-421C-A3CC-D4329F3F4FF8}" presName="parallelogram2" presStyleLbl="alignNode1" presStyleIdx="22" presStyleCnt="70"/>
      <dgm:spPr/>
    </dgm:pt>
    <dgm:pt modelId="{B8182D69-34C8-466D-8AB1-4B22F08A46F3}" type="pres">
      <dgm:prSet presAssocID="{828AEA06-5335-421C-A3CC-D4329F3F4FF8}" presName="parallelogram3" presStyleLbl="alignNode1" presStyleIdx="23" presStyleCnt="70"/>
      <dgm:spPr/>
    </dgm:pt>
    <dgm:pt modelId="{630C4DF6-4461-444F-9CD5-9B69F8002230}" type="pres">
      <dgm:prSet presAssocID="{828AEA06-5335-421C-A3CC-D4329F3F4FF8}" presName="parallelogram4" presStyleLbl="alignNode1" presStyleIdx="24" presStyleCnt="70"/>
      <dgm:spPr/>
    </dgm:pt>
    <dgm:pt modelId="{C518E0CD-A68F-4570-95B0-5092FD3FE1AD}" type="pres">
      <dgm:prSet presAssocID="{828AEA06-5335-421C-A3CC-D4329F3F4FF8}" presName="parallelogram5" presStyleLbl="alignNode1" presStyleIdx="25" presStyleCnt="70"/>
      <dgm:spPr/>
    </dgm:pt>
    <dgm:pt modelId="{6DF286AE-AE42-4142-B4E9-E20AF9DF7B0D}" type="pres">
      <dgm:prSet presAssocID="{828AEA06-5335-421C-A3CC-D4329F3F4FF8}" presName="parallelogram6" presStyleLbl="alignNode1" presStyleIdx="26" presStyleCnt="70"/>
      <dgm:spPr/>
    </dgm:pt>
    <dgm:pt modelId="{5059D2A2-7998-4133-93CD-3C893B282E89}" type="pres">
      <dgm:prSet presAssocID="{828AEA06-5335-421C-A3CC-D4329F3F4FF8}" presName="parallelogram7" presStyleLbl="alignNode1" presStyleIdx="27" presStyleCnt="70"/>
      <dgm:spPr/>
    </dgm:pt>
    <dgm:pt modelId="{2D0F96D7-F251-4FAC-99F4-1AD6E48AC026}" type="pres">
      <dgm:prSet presAssocID="{DF6DDB67-AD48-42C7-A8AC-B53FD7ED8B7D}" presName="sibTrans" presStyleCnt="0"/>
      <dgm:spPr/>
    </dgm:pt>
    <dgm:pt modelId="{1840A1FA-57C7-490A-B8AD-0E43854E459D}" type="pres">
      <dgm:prSet presAssocID="{A62132D5-BA4C-4C1C-894D-2586B6946647}" presName="parenttextcomposite" presStyleCnt="0"/>
      <dgm:spPr/>
    </dgm:pt>
    <dgm:pt modelId="{60D063D0-9A25-4AED-A6CE-09BFB55DB7EC}" type="pres">
      <dgm:prSet presAssocID="{A62132D5-BA4C-4C1C-894D-2586B6946647}" presName="parenttext" presStyleLbl="revTx" presStyleIdx="4" presStyleCnt="10">
        <dgm:presLayoutVars>
          <dgm:chMax/>
          <dgm:chPref val="2"/>
          <dgm:bulletEnabled val="1"/>
        </dgm:presLayoutVars>
      </dgm:prSet>
      <dgm:spPr/>
    </dgm:pt>
    <dgm:pt modelId="{6C8888F2-9B74-4117-8338-D95782DB6DC0}" type="pres">
      <dgm:prSet presAssocID="{A62132D5-BA4C-4C1C-894D-2586B6946647}" presName="parallelogramComposite" presStyleCnt="0"/>
      <dgm:spPr/>
    </dgm:pt>
    <dgm:pt modelId="{F4A31DD5-B190-4E00-85B5-0C0CB70E3120}" type="pres">
      <dgm:prSet presAssocID="{A62132D5-BA4C-4C1C-894D-2586B6946647}" presName="parallelogram1" presStyleLbl="alignNode1" presStyleIdx="28" presStyleCnt="70"/>
      <dgm:spPr/>
    </dgm:pt>
    <dgm:pt modelId="{42F51C07-DCDA-49F3-92E3-D852AC66F8B5}" type="pres">
      <dgm:prSet presAssocID="{A62132D5-BA4C-4C1C-894D-2586B6946647}" presName="parallelogram2" presStyleLbl="alignNode1" presStyleIdx="29" presStyleCnt="70"/>
      <dgm:spPr/>
    </dgm:pt>
    <dgm:pt modelId="{AF3B2587-CD43-46E9-A973-23E497597C24}" type="pres">
      <dgm:prSet presAssocID="{A62132D5-BA4C-4C1C-894D-2586B6946647}" presName="parallelogram3" presStyleLbl="alignNode1" presStyleIdx="30" presStyleCnt="70"/>
      <dgm:spPr/>
    </dgm:pt>
    <dgm:pt modelId="{492CACC6-A5D9-45C7-B2C3-2CD95D2F6006}" type="pres">
      <dgm:prSet presAssocID="{A62132D5-BA4C-4C1C-894D-2586B6946647}" presName="parallelogram4" presStyleLbl="alignNode1" presStyleIdx="31" presStyleCnt="70"/>
      <dgm:spPr/>
    </dgm:pt>
    <dgm:pt modelId="{8866F777-BC83-447E-9E3F-FBD8FE00E32B}" type="pres">
      <dgm:prSet presAssocID="{A62132D5-BA4C-4C1C-894D-2586B6946647}" presName="parallelogram5" presStyleLbl="alignNode1" presStyleIdx="32" presStyleCnt="70"/>
      <dgm:spPr/>
    </dgm:pt>
    <dgm:pt modelId="{78F22B50-360D-447A-9773-CF6ED956DE3E}" type="pres">
      <dgm:prSet presAssocID="{A62132D5-BA4C-4C1C-894D-2586B6946647}" presName="parallelogram6" presStyleLbl="alignNode1" presStyleIdx="33" presStyleCnt="70"/>
      <dgm:spPr/>
    </dgm:pt>
    <dgm:pt modelId="{FF670F49-CD58-44D0-982D-172D40B1477B}" type="pres">
      <dgm:prSet presAssocID="{A62132D5-BA4C-4C1C-894D-2586B6946647}" presName="parallelogram7" presStyleLbl="alignNode1" presStyleIdx="34" presStyleCnt="70"/>
      <dgm:spPr/>
    </dgm:pt>
    <dgm:pt modelId="{8965A114-B95D-4091-81A5-7C23C540B4D2}" type="pres">
      <dgm:prSet presAssocID="{8102CC57-8A1C-4E85-AF19-37BB322415B6}" presName="sibTrans" presStyleCnt="0"/>
      <dgm:spPr/>
    </dgm:pt>
    <dgm:pt modelId="{98C237C8-C2C8-46F1-ABA7-626D587EDD21}" type="pres">
      <dgm:prSet presAssocID="{AF0B3D81-3858-42C6-B80D-080F19887C9B}" presName="parenttextcomposite" presStyleCnt="0"/>
      <dgm:spPr/>
    </dgm:pt>
    <dgm:pt modelId="{15156920-A5E8-4D0D-95C0-9C87EFB9655A}" type="pres">
      <dgm:prSet presAssocID="{AF0B3D81-3858-42C6-B80D-080F19887C9B}" presName="parenttext" presStyleLbl="revTx" presStyleIdx="5" presStyleCnt="10">
        <dgm:presLayoutVars>
          <dgm:chMax/>
          <dgm:chPref val="2"/>
          <dgm:bulletEnabled val="1"/>
        </dgm:presLayoutVars>
      </dgm:prSet>
      <dgm:spPr/>
    </dgm:pt>
    <dgm:pt modelId="{B5EB44A1-7988-426C-B148-A1D718FB0F73}" type="pres">
      <dgm:prSet presAssocID="{AF0B3D81-3858-42C6-B80D-080F19887C9B}" presName="parallelogramComposite" presStyleCnt="0"/>
      <dgm:spPr/>
    </dgm:pt>
    <dgm:pt modelId="{A9DAF815-5E06-44F4-9FF9-75E3C0598389}" type="pres">
      <dgm:prSet presAssocID="{AF0B3D81-3858-42C6-B80D-080F19887C9B}" presName="parallelogram1" presStyleLbl="alignNode1" presStyleIdx="35" presStyleCnt="70"/>
      <dgm:spPr/>
    </dgm:pt>
    <dgm:pt modelId="{A3A6EC77-6EB5-4AE2-A9F3-12CB15FAE1F5}" type="pres">
      <dgm:prSet presAssocID="{AF0B3D81-3858-42C6-B80D-080F19887C9B}" presName="parallelogram2" presStyleLbl="alignNode1" presStyleIdx="36" presStyleCnt="70"/>
      <dgm:spPr/>
    </dgm:pt>
    <dgm:pt modelId="{9160EDD0-FE2D-4A4D-A8B5-248155626667}" type="pres">
      <dgm:prSet presAssocID="{AF0B3D81-3858-42C6-B80D-080F19887C9B}" presName="parallelogram3" presStyleLbl="alignNode1" presStyleIdx="37" presStyleCnt="70"/>
      <dgm:spPr/>
    </dgm:pt>
    <dgm:pt modelId="{4AFB764C-217F-43FA-AD38-9E18D53B323E}" type="pres">
      <dgm:prSet presAssocID="{AF0B3D81-3858-42C6-B80D-080F19887C9B}" presName="parallelogram4" presStyleLbl="alignNode1" presStyleIdx="38" presStyleCnt="70"/>
      <dgm:spPr/>
    </dgm:pt>
    <dgm:pt modelId="{667EB2CF-A640-4EDD-A20F-66485EFE0462}" type="pres">
      <dgm:prSet presAssocID="{AF0B3D81-3858-42C6-B80D-080F19887C9B}" presName="parallelogram5" presStyleLbl="alignNode1" presStyleIdx="39" presStyleCnt="70"/>
      <dgm:spPr/>
    </dgm:pt>
    <dgm:pt modelId="{94233395-A81F-4042-81BE-D14E1CD101F5}" type="pres">
      <dgm:prSet presAssocID="{AF0B3D81-3858-42C6-B80D-080F19887C9B}" presName="parallelogram6" presStyleLbl="alignNode1" presStyleIdx="40" presStyleCnt="70"/>
      <dgm:spPr/>
    </dgm:pt>
    <dgm:pt modelId="{39648A62-185B-4485-B493-25ECC5BD376F}" type="pres">
      <dgm:prSet presAssocID="{AF0B3D81-3858-42C6-B80D-080F19887C9B}" presName="parallelogram7" presStyleLbl="alignNode1" presStyleIdx="41" presStyleCnt="70"/>
      <dgm:spPr/>
    </dgm:pt>
    <dgm:pt modelId="{E8B5D8F0-0D6B-4C38-A762-2C9F2C82BEA3}" type="pres">
      <dgm:prSet presAssocID="{A9EF814E-4A50-42A8-BC12-1F2268E477E4}" presName="sibTrans" presStyleCnt="0"/>
      <dgm:spPr/>
    </dgm:pt>
    <dgm:pt modelId="{584DE39C-C9D8-4F14-8DED-4832A45D0E47}" type="pres">
      <dgm:prSet presAssocID="{51062FBA-50CF-43AB-9A1A-15C6B8F609E0}" presName="parenttextcomposite" presStyleCnt="0"/>
      <dgm:spPr/>
    </dgm:pt>
    <dgm:pt modelId="{3AD87CFE-D08D-49AE-81A9-921F54A4D07C}" type="pres">
      <dgm:prSet presAssocID="{51062FBA-50CF-43AB-9A1A-15C6B8F609E0}" presName="parenttext" presStyleLbl="revTx" presStyleIdx="6" presStyleCnt="10">
        <dgm:presLayoutVars>
          <dgm:chMax/>
          <dgm:chPref val="2"/>
          <dgm:bulletEnabled val="1"/>
        </dgm:presLayoutVars>
      </dgm:prSet>
      <dgm:spPr/>
    </dgm:pt>
    <dgm:pt modelId="{58FAEFF9-05F2-42F1-B091-4C8A672843E7}" type="pres">
      <dgm:prSet presAssocID="{51062FBA-50CF-43AB-9A1A-15C6B8F609E0}" presName="parallelogramComposite" presStyleCnt="0"/>
      <dgm:spPr/>
    </dgm:pt>
    <dgm:pt modelId="{92D7E824-DAEE-4088-9023-172316F434D4}" type="pres">
      <dgm:prSet presAssocID="{51062FBA-50CF-43AB-9A1A-15C6B8F609E0}" presName="parallelogram1" presStyleLbl="alignNode1" presStyleIdx="42" presStyleCnt="70"/>
      <dgm:spPr/>
    </dgm:pt>
    <dgm:pt modelId="{94CBE12C-D848-4BA1-98F4-7159F3F55D21}" type="pres">
      <dgm:prSet presAssocID="{51062FBA-50CF-43AB-9A1A-15C6B8F609E0}" presName="parallelogram2" presStyleLbl="alignNode1" presStyleIdx="43" presStyleCnt="70"/>
      <dgm:spPr/>
    </dgm:pt>
    <dgm:pt modelId="{69F8FE8F-707B-4179-8835-27D0642E9690}" type="pres">
      <dgm:prSet presAssocID="{51062FBA-50CF-43AB-9A1A-15C6B8F609E0}" presName="parallelogram3" presStyleLbl="alignNode1" presStyleIdx="44" presStyleCnt="70"/>
      <dgm:spPr/>
    </dgm:pt>
    <dgm:pt modelId="{122256C4-ECDD-4C09-B650-63C945A2EC29}" type="pres">
      <dgm:prSet presAssocID="{51062FBA-50CF-43AB-9A1A-15C6B8F609E0}" presName="parallelogram4" presStyleLbl="alignNode1" presStyleIdx="45" presStyleCnt="70"/>
      <dgm:spPr/>
    </dgm:pt>
    <dgm:pt modelId="{097E1882-5C49-4D0F-AE57-8BFAD8CD0ED3}" type="pres">
      <dgm:prSet presAssocID="{51062FBA-50CF-43AB-9A1A-15C6B8F609E0}" presName="parallelogram5" presStyleLbl="alignNode1" presStyleIdx="46" presStyleCnt="70"/>
      <dgm:spPr/>
    </dgm:pt>
    <dgm:pt modelId="{599738C3-5F55-464C-98BB-B92228921B29}" type="pres">
      <dgm:prSet presAssocID="{51062FBA-50CF-43AB-9A1A-15C6B8F609E0}" presName="parallelogram6" presStyleLbl="alignNode1" presStyleIdx="47" presStyleCnt="70"/>
      <dgm:spPr/>
    </dgm:pt>
    <dgm:pt modelId="{560B9EA1-A3EB-42B5-8CD0-F21D1C9D7137}" type="pres">
      <dgm:prSet presAssocID="{51062FBA-50CF-43AB-9A1A-15C6B8F609E0}" presName="parallelogram7" presStyleLbl="alignNode1" presStyleIdx="48" presStyleCnt="70"/>
      <dgm:spPr/>
    </dgm:pt>
    <dgm:pt modelId="{4E709225-A325-4034-9AE6-423939FCF3CD}" type="pres">
      <dgm:prSet presAssocID="{4149822A-0E70-47FB-8CCA-8A2D14A90698}" presName="sibTrans" presStyleCnt="0"/>
      <dgm:spPr/>
    </dgm:pt>
    <dgm:pt modelId="{0C616B35-956E-4061-A13F-E391975A95A2}" type="pres">
      <dgm:prSet presAssocID="{7D1FE99E-0CDD-4C0A-B204-9E1A531AADCD}" presName="parenttextcomposite" presStyleCnt="0"/>
      <dgm:spPr/>
    </dgm:pt>
    <dgm:pt modelId="{2D08FF1A-B63B-484E-8D88-DCF77CEB1245}" type="pres">
      <dgm:prSet presAssocID="{7D1FE99E-0CDD-4C0A-B204-9E1A531AADCD}" presName="parenttext" presStyleLbl="revTx" presStyleIdx="7" presStyleCnt="10">
        <dgm:presLayoutVars>
          <dgm:chMax/>
          <dgm:chPref val="2"/>
          <dgm:bulletEnabled val="1"/>
        </dgm:presLayoutVars>
      </dgm:prSet>
      <dgm:spPr/>
    </dgm:pt>
    <dgm:pt modelId="{807BD823-D074-4687-8079-199DC756C0B2}" type="pres">
      <dgm:prSet presAssocID="{7D1FE99E-0CDD-4C0A-B204-9E1A531AADCD}" presName="parallelogramComposite" presStyleCnt="0"/>
      <dgm:spPr/>
    </dgm:pt>
    <dgm:pt modelId="{EB4726B8-C2FB-4296-9A7B-68DFD4306AF8}" type="pres">
      <dgm:prSet presAssocID="{7D1FE99E-0CDD-4C0A-B204-9E1A531AADCD}" presName="parallelogram1" presStyleLbl="alignNode1" presStyleIdx="49" presStyleCnt="70"/>
      <dgm:spPr/>
    </dgm:pt>
    <dgm:pt modelId="{61168AC4-7362-4E36-A405-17107B672BB2}" type="pres">
      <dgm:prSet presAssocID="{7D1FE99E-0CDD-4C0A-B204-9E1A531AADCD}" presName="parallelogram2" presStyleLbl="alignNode1" presStyleIdx="50" presStyleCnt="70"/>
      <dgm:spPr/>
    </dgm:pt>
    <dgm:pt modelId="{3B888D83-FC67-4C30-AC56-09A5BA5C4D80}" type="pres">
      <dgm:prSet presAssocID="{7D1FE99E-0CDD-4C0A-B204-9E1A531AADCD}" presName="parallelogram3" presStyleLbl="alignNode1" presStyleIdx="51" presStyleCnt="70"/>
      <dgm:spPr/>
    </dgm:pt>
    <dgm:pt modelId="{0F7D5A97-781A-4DC8-A022-C3A624FB4C09}" type="pres">
      <dgm:prSet presAssocID="{7D1FE99E-0CDD-4C0A-B204-9E1A531AADCD}" presName="parallelogram4" presStyleLbl="alignNode1" presStyleIdx="52" presStyleCnt="70"/>
      <dgm:spPr/>
    </dgm:pt>
    <dgm:pt modelId="{56F0A775-8F31-40B8-93D6-38C1A999054E}" type="pres">
      <dgm:prSet presAssocID="{7D1FE99E-0CDD-4C0A-B204-9E1A531AADCD}" presName="parallelogram5" presStyleLbl="alignNode1" presStyleIdx="53" presStyleCnt="70"/>
      <dgm:spPr/>
    </dgm:pt>
    <dgm:pt modelId="{F4012A1C-DDDD-4369-88D0-0E559C6549AA}" type="pres">
      <dgm:prSet presAssocID="{7D1FE99E-0CDD-4C0A-B204-9E1A531AADCD}" presName="parallelogram6" presStyleLbl="alignNode1" presStyleIdx="54" presStyleCnt="70"/>
      <dgm:spPr/>
    </dgm:pt>
    <dgm:pt modelId="{9EBFAC2D-04A7-4FC5-A84F-FE7EC0321773}" type="pres">
      <dgm:prSet presAssocID="{7D1FE99E-0CDD-4C0A-B204-9E1A531AADCD}" presName="parallelogram7" presStyleLbl="alignNode1" presStyleIdx="55" presStyleCnt="70"/>
      <dgm:spPr/>
    </dgm:pt>
    <dgm:pt modelId="{D5E2B585-6C23-4A98-8908-10B2471E3424}" type="pres">
      <dgm:prSet presAssocID="{B343ACD9-0883-4E82-82AF-4F51E3159C41}" presName="sibTrans" presStyleCnt="0"/>
      <dgm:spPr/>
    </dgm:pt>
    <dgm:pt modelId="{9778B92F-833C-4A72-BE94-ED7D02DFA532}" type="pres">
      <dgm:prSet presAssocID="{1ABC0FAC-132F-4FFE-AC52-6460967C734C}" presName="parenttextcomposite" presStyleCnt="0"/>
      <dgm:spPr/>
    </dgm:pt>
    <dgm:pt modelId="{7F5DE1B4-B39A-42AD-A4CB-7B8DB0DF809C}" type="pres">
      <dgm:prSet presAssocID="{1ABC0FAC-132F-4FFE-AC52-6460967C734C}" presName="parenttext" presStyleLbl="revTx" presStyleIdx="8" presStyleCnt="10">
        <dgm:presLayoutVars>
          <dgm:chMax/>
          <dgm:chPref val="2"/>
          <dgm:bulletEnabled val="1"/>
        </dgm:presLayoutVars>
      </dgm:prSet>
      <dgm:spPr/>
    </dgm:pt>
    <dgm:pt modelId="{982A8E98-D593-4308-B8DF-F98C87100110}" type="pres">
      <dgm:prSet presAssocID="{1ABC0FAC-132F-4FFE-AC52-6460967C734C}" presName="parallelogramComposite" presStyleCnt="0"/>
      <dgm:spPr/>
    </dgm:pt>
    <dgm:pt modelId="{E8734717-6407-4B67-A359-38FB245778D9}" type="pres">
      <dgm:prSet presAssocID="{1ABC0FAC-132F-4FFE-AC52-6460967C734C}" presName="parallelogram1" presStyleLbl="alignNode1" presStyleIdx="56" presStyleCnt="70"/>
      <dgm:spPr/>
    </dgm:pt>
    <dgm:pt modelId="{E011CE10-DF43-4362-9F49-635293DA0D2A}" type="pres">
      <dgm:prSet presAssocID="{1ABC0FAC-132F-4FFE-AC52-6460967C734C}" presName="parallelogram2" presStyleLbl="alignNode1" presStyleIdx="57" presStyleCnt="70"/>
      <dgm:spPr/>
    </dgm:pt>
    <dgm:pt modelId="{F8316B33-D0AB-42E5-A983-B9429BA1F7BC}" type="pres">
      <dgm:prSet presAssocID="{1ABC0FAC-132F-4FFE-AC52-6460967C734C}" presName="parallelogram3" presStyleLbl="alignNode1" presStyleIdx="58" presStyleCnt="70"/>
      <dgm:spPr/>
    </dgm:pt>
    <dgm:pt modelId="{E5038279-0CE7-41A2-9B25-006BC0FF06E2}" type="pres">
      <dgm:prSet presAssocID="{1ABC0FAC-132F-4FFE-AC52-6460967C734C}" presName="parallelogram4" presStyleLbl="alignNode1" presStyleIdx="59" presStyleCnt="70"/>
      <dgm:spPr/>
    </dgm:pt>
    <dgm:pt modelId="{0E791567-4CD5-465D-9588-06D57C157E62}" type="pres">
      <dgm:prSet presAssocID="{1ABC0FAC-132F-4FFE-AC52-6460967C734C}" presName="parallelogram5" presStyleLbl="alignNode1" presStyleIdx="60" presStyleCnt="70"/>
      <dgm:spPr/>
    </dgm:pt>
    <dgm:pt modelId="{E9CF59B5-0A04-4617-8229-E16005ACBD98}" type="pres">
      <dgm:prSet presAssocID="{1ABC0FAC-132F-4FFE-AC52-6460967C734C}" presName="parallelogram6" presStyleLbl="alignNode1" presStyleIdx="61" presStyleCnt="70"/>
      <dgm:spPr/>
    </dgm:pt>
    <dgm:pt modelId="{A973A7AE-405E-4AF4-9970-50C806D1B60F}" type="pres">
      <dgm:prSet presAssocID="{1ABC0FAC-132F-4FFE-AC52-6460967C734C}" presName="parallelogram7" presStyleLbl="alignNode1" presStyleIdx="62" presStyleCnt="70"/>
      <dgm:spPr/>
    </dgm:pt>
    <dgm:pt modelId="{15FDC879-AF07-4410-AFAD-A28D7BDDC292}" type="pres">
      <dgm:prSet presAssocID="{518FAF80-6B68-4448-8441-ABA33FCDD134}" presName="sibTrans" presStyleCnt="0"/>
      <dgm:spPr/>
    </dgm:pt>
    <dgm:pt modelId="{E55C90E4-24AC-479C-8403-3B7BC0C506F1}" type="pres">
      <dgm:prSet presAssocID="{10101E7A-CB02-42CB-A7D5-2876F4FE55B2}" presName="parenttextcomposite" presStyleCnt="0"/>
      <dgm:spPr/>
    </dgm:pt>
    <dgm:pt modelId="{3FB20CA3-8F61-4BB7-B3B3-0B29E7C8AF7C}" type="pres">
      <dgm:prSet presAssocID="{10101E7A-CB02-42CB-A7D5-2876F4FE55B2}" presName="parenttext" presStyleLbl="revTx" presStyleIdx="9" presStyleCnt="10">
        <dgm:presLayoutVars>
          <dgm:chMax/>
          <dgm:chPref val="2"/>
          <dgm:bulletEnabled val="1"/>
        </dgm:presLayoutVars>
      </dgm:prSet>
      <dgm:spPr/>
    </dgm:pt>
    <dgm:pt modelId="{9A6D27A1-CD08-413B-A914-F3F2815EA21D}" type="pres">
      <dgm:prSet presAssocID="{10101E7A-CB02-42CB-A7D5-2876F4FE55B2}" presName="parallelogramComposite" presStyleCnt="0"/>
      <dgm:spPr/>
    </dgm:pt>
    <dgm:pt modelId="{2E149526-979C-4C0B-9A68-6C09BCB389A4}" type="pres">
      <dgm:prSet presAssocID="{10101E7A-CB02-42CB-A7D5-2876F4FE55B2}" presName="parallelogram1" presStyleLbl="alignNode1" presStyleIdx="63" presStyleCnt="70"/>
      <dgm:spPr/>
    </dgm:pt>
    <dgm:pt modelId="{F64B2844-CD9A-4961-B2BC-4D8BB6721800}" type="pres">
      <dgm:prSet presAssocID="{10101E7A-CB02-42CB-A7D5-2876F4FE55B2}" presName="parallelogram2" presStyleLbl="alignNode1" presStyleIdx="64" presStyleCnt="70"/>
      <dgm:spPr/>
    </dgm:pt>
    <dgm:pt modelId="{109B590F-7770-40DA-BFFB-0F0DC16DC4E4}" type="pres">
      <dgm:prSet presAssocID="{10101E7A-CB02-42CB-A7D5-2876F4FE55B2}" presName="parallelogram3" presStyleLbl="alignNode1" presStyleIdx="65" presStyleCnt="70"/>
      <dgm:spPr/>
    </dgm:pt>
    <dgm:pt modelId="{68C5AF39-1450-461C-81EC-555E1F5AB21A}" type="pres">
      <dgm:prSet presAssocID="{10101E7A-CB02-42CB-A7D5-2876F4FE55B2}" presName="parallelogram4" presStyleLbl="alignNode1" presStyleIdx="66" presStyleCnt="70"/>
      <dgm:spPr/>
    </dgm:pt>
    <dgm:pt modelId="{CB732BAF-31E9-4E81-9851-857E39F750EC}" type="pres">
      <dgm:prSet presAssocID="{10101E7A-CB02-42CB-A7D5-2876F4FE55B2}" presName="parallelogram5" presStyleLbl="alignNode1" presStyleIdx="67" presStyleCnt="70"/>
      <dgm:spPr/>
    </dgm:pt>
    <dgm:pt modelId="{5BA26424-05DE-4A42-87F5-A7AA357DD3EC}" type="pres">
      <dgm:prSet presAssocID="{10101E7A-CB02-42CB-A7D5-2876F4FE55B2}" presName="parallelogram6" presStyleLbl="alignNode1" presStyleIdx="68" presStyleCnt="70"/>
      <dgm:spPr/>
    </dgm:pt>
    <dgm:pt modelId="{E9E20650-57E0-435C-A538-8EDD8D1ECC61}" type="pres">
      <dgm:prSet presAssocID="{10101E7A-CB02-42CB-A7D5-2876F4FE55B2}" presName="parallelogram7" presStyleLbl="alignNode1" presStyleIdx="69" presStyleCnt="70"/>
      <dgm:spPr/>
    </dgm:pt>
  </dgm:ptLst>
  <dgm:cxnLst>
    <dgm:cxn modelId="{68C66301-104E-4161-84A2-4B683A540561}" srcId="{745427D7-98A4-4CFE-81B8-B353C4E108E0}" destId="{1ABC0FAC-132F-4FFE-AC52-6460967C734C}" srcOrd="8" destOrd="0" parTransId="{CC1061AB-A335-4830-B5D7-DD372F621D13}" sibTransId="{518FAF80-6B68-4448-8441-ABA33FCDD134}"/>
    <dgm:cxn modelId="{D723B013-62A5-48EA-9B83-0A3D53B02078}" type="presOf" srcId="{1ABC0FAC-132F-4FFE-AC52-6460967C734C}" destId="{7F5DE1B4-B39A-42AD-A4CB-7B8DB0DF809C}" srcOrd="0" destOrd="0" presId="urn:microsoft.com/office/officeart/2008/layout/VerticalAccentList"/>
    <dgm:cxn modelId="{99426615-9877-46EF-9E07-FE6EA41267C1}" type="presOf" srcId="{51062FBA-50CF-43AB-9A1A-15C6B8F609E0}" destId="{3AD87CFE-D08D-49AE-81A9-921F54A4D07C}" srcOrd="0" destOrd="0" presId="urn:microsoft.com/office/officeart/2008/layout/VerticalAccentList"/>
    <dgm:cxn modelId="{8BE6971E-DF1C-4A38-9E80-CFADD0C106A4}" srcId="{745427D7-98A4-4CFE-81B8-B353C4E108E0}" destId="{A62132D5-BA4C-4C1C-894D-2586B6946647}" srcOrd="4" destOrd="0" parTransId="{976F087D-7CC8-40F5-8DA9-0B0B4325A9C3}" sibTransId="{8102CC57-8A1C-4E85-AF19-37BB322415B6}"/>
    <dgm:cxn modelId="{A03A182C-32FC-43E1-97BF-49665ECB472F}" type="presOf" srcId="{A62132D5-BA4C-4C1C-894D-2586B6946647}" destId="{60D063D0-9A25-4AED-A6CE-09BFB55DB7EC}" srcOrd="0" destOrd="0" presId="urn:microsoft.com/office/officeart/2008/layout/VerticalAccentList"/>
    <dgm:cxn modelId="{3C578B38-8687-4461-B8C1-37A7E5A323A7}" type="presOf" srcId="{7D1FE99E-0CDD-4C0A-B204-9E1A531AADCD}" destId="{2D08FF1A-B63B-484E-8D88-DCF77CEB1245}" srcOrd="0" destOrd="0" presId="urn:microsoft.com/office/officeart/2008/layout/VerticalAccentList"/>
    <dgm:cxn modelId="{69F8863F-B35F-4457-AFA1-50D72584A612}" srcId="{745427D7-98A4-4CFE-81B8-B353C4E108E0}" destId="{AF0B3D81-3858-42C6-B80D-080F19887C9B}" srcOrd="5" destOrd="0" parTransId="{B6AE8153-A33A-4515-8C38-6893474EF84C}" sibTransId="{A9EF814E-4A50-42A8-BC12-1F2268E477E4}"/>
    <dgm:cxn modelId="{17E98A62-0143-4D74-9CEB-B0F0CF51B02A}" type="presOf" srcId="{2C25A747-D0C6-4C91-83FE-BE3B661A026F}" destId="{082FF1E0-FA6F-4A2F-A2E5-B05E8A8C8E54}" srcOrd="0" destOrd="0" presId="urn:microsoft.com/office/officeart/2008/layout/VerticalAccentList"/>
    <dgm:cxn modelId="{D973B269-0722-4B80-988E-26A4059A9AF3}" srcId="{745427D7-98A4-4CFE-81B8-B353C4E108E0}" destId="{7D1FE99E-0CDD-4C0A-B204-9E1A531AADCD}" srcOrd="7" destOrd="0" parTransId="{72F0832A-8FBB-4DD3-A1AC-B8DCA19B2B18}" sibTransId="{B343ACD9-0883-4E82-82AF-4F51E3159C41}"/>
    <dgm:cxn modelId="{2D302850-6E51-47BF-9139-72D0A13EFA53}" srcId="{745427D7-98A4-4CFE-81B8-B353C4E108E0}" destId="{51062FBA-50CF-43AB-9A1A-15C6B8F609E0}" srcOrd="6" destOrd="0" parTransId="{F9E8F7BA-185F-4C93-8316-B9DFD6CE04FE}" sibTransId="{4149822A-0E70-47FB-8CCA-8A2D14A90698}"/>
    <dgm:cxn modelId="{EA62B454-F5A5-49FB-AA50-ECC56EB5897C}" srcId="{745427D7-98A4-4CFE-81B8-B353C4E108E0}" destId="{828AEA06-5335-421C-A3CC-D4329F3F4FF8}" srcOrd="3" destOrd="0" parTransId="{6003AB46-802A-407C-8DD9-02EA7E7CA1B5}" sibTransId="{DF6DDB67-AD48-42C7-A8AC-B53FD7ED8B7D}"/>
    <dgm:cxn modelId="{B6FBBA78-5163-4B50-A00C-A82521CA3615}" type="presOf" srcId="{B1689B0F-8C45-4137-8FE9-D5F1987BCD65}" destId="{E0468F89-BC54-4992-9699-6E06B2FF49FB}" srcOrd="0" destOrd="0" presId="urn:microsoft.com/office/officeart/2008/layout/VerticalAccentList"/>
    <dgm:cxn modelId="{B0932583-C0BB-49DB-9E78-6E6A240DC7A1}" srcId="{745427D7-98A4-4CFE-81B8-B353C4E108E0}" destId="{10101E7A-CB02-42CB-A7D5-2876F4FE55B2}" srcOrd="9" destOrd="0" parTransId="{9220DE52-EC8C-4569-A8FE-53D13207B16F}" sibTransId="{63F06803-2924-4BE0-8B91-0952159D2821}"/>
    <dgm:cxn modelId="{3381A496-618D-40DA-B8B7-D83F1CD35CC3}" type="presOf" srcId="{C6A957F0-DB71-4C79-9F31-FD1EAC1FCFB1}" destId="{79EE8261-F003-460A-97C9-E1395B048043}" srcOrd="0" destOrd="0" presId="urn:microsoft.com/office/officeart/2008/layout/VerticalAccentList"/>
    <dgm:cxn modelId="{34EEA8A7-389B-4D8D-BF9D-63332A065B06}" srcId="{745427D7-98A4-4CFE-81B8-B353C4E108E0}" destId="{B1689B0F-8C45-4137-8FE9-D5F1987BCD65}" srcOrd="0" destOrd="0" parTransId="{415F3E3C-75AE-46A1-8468-E790636BB53C}" sibTransId="{2B41EFC0-7A0F-4A51-A625-2464A9C0604A}"/>
    <dgm:cxn modelId="{4FC8C8B0-2CBB-4A90-8CBF-ACC9116BB2E7}" srcId="{745427D7-98A4-4CFE-81B8-B353C4E108E0}" destId="{2C25A747-D0C6-4C91-83FE-BE3B661A026F}" srcOrd="2" destOrd="0" parTransId="{8A0ED7BE-22D4-4511-8522-18A71D4A99AC}" sibTransId="{E4E8B6C2-29AB-4838-8A48-5F98B66D90AD}"/>
    <dgm:cxn modelId="{1933D8B7-1E4C-4C3F-BA86-749ED7575D06}" type="presOf" srcId="{828AEA06-5335-421C-A3CC-D4329F3F4FF8}" destId="{BA66B1ED-3887-437C-A075-D75C196125A1}" srcOrd="0" destOrd="0" presId="urn:microsoft.com/office/officeart/2008/layout/VerticalAccentList"/>
    <dgm:cxn modelId="{8E46C7D3-2E5E-4589-9CC6-39C248E17CA6}" type="presOf" srcId="{AF0B3D81-3858-42C6-B80D-080F19887C9B}" destId="{15156920-A5E8-4D0D-95C0-9C87EFB9655A}" srcOrd="0" destOrd="0" presId="urn:microsoft.com/office/officeart/2008/layout/VerticalAccentList"/>
    <dgm:cxn modelId="{712EA5E2-0555-4B69-90B1-3DAC3471AA41}" srcId="{745427D7-98A4-4CFE-81B8-B353C4E108E0}" destId="{C6A957F0-DB71-4C79-9F31-FD1EAC1FCFB1}" srcOrd="1" destOrd="0" parTransId="{DCC5CD4A-87FB-4A27-8F4E-69D51F6C3F25}" sibTransId="{2FCBDA01-E575-4FEC-A7B8-AB10020CE8A8}"/>
    <dgm:cxn modelId="{84FD98E5-F52E-448D-819E-EC52C1C8C2AC}" type="presOf" srcId="{10101E7A-CB02-42CB-A7D5-2876F4FE55B2}" destId="{3FB20CA3-8F61-4BB7-B3B3-0B29E7C8AF7C}" srcOrd="0" destOrd="0" presId="urn:microsoft.com/office/officeart/2008/layout/VerticalAccentList"/>
    <dgm:cxn modelId="{7E0DC4F3-03AF-4452-910B-71C60BFAAD57}" type="presOf" srcId="{745427D7-98A4-4CFE-81B8-B353C4E108E0}" destId="{98954052-FE1D-434F-8DDB-4427567991EF}" srcOrd="0" destOrd="0" presId="urn:microsoft.com/office/officeart/2008/layout/VerticalAccentList"/>
    <dgm:cxn modelId="{036887A1-939F-46D6-B11C-154FEDCD5AE9}" type="presParOf" srcId="{98954052-FE1D-434F-8DDB-4427567991EF}" destId="{61AAF16D-2D2E-4931-9993-B276CCAD2A01}" srcOrd="0" destOrd="0" presId="urn:microsoft.com/office/officeart/2008/layout/VerticalAccentList"/>
    <dgm:cxn modelId="{4C5210AC-51BC-4A5E-8AA2-F6623CFE6EC8}" type="presParOf" srcId="{61AAF16D-2D2E-4931-9993-B276CCAD2A01}" destId="{E0468F89-BC54-4992-9699-6E06B2FF49FB}" srcOrd="0" destOrd="0" presId="urn:microsoft.com/office/officeart/2008/layout/VerticalAccentList"/>
    <dgm:cxn modelId="{CFB41F47-3090-4953-B6EB-0403539FC080}" type="presParOf" srcId="{98954052-FE1D-434F-8DDB-4427567991EF}" destId="{D4C08FAA-C1F0-4E81-BD94-DCFB3C1BA707}" srcOrd="1" destOrd="0" presId="urn:microsoft.com/office/officeart/2008/layout/VerticalAccentList"/>
    <dgm:cxn modelId="{F45649F2-A432-4715-949A-8833BFE01C11}" type="presParOf" srcId="{D4C08FAA-C1F0-4E81-BD94-DCFB3C1BA707}" destId="{557B57C4-2ECB-4ADA-B058-CFCAB67B0395}" srcOrd="0" destOrd="0" presId="urn:microsoft.com/office/officeart/2008/layout/VerticalAccentList"/>
    <dgm:cxn modelId="{167BB06C-C035-4EC5-BE39-54A1A21070DE}" type="presParOf" srcId="{D4C08FAA-C1F0-4E81-BD94-DCFB3C1BA707}" destId="{CF75A17C-15C8-4CB0-ACE8-89B145582799}" srcOrd="1" destOrd="0" presId="urn:microsoft.com/office/officeart/2008/layout/VerticalAccentList"/>
    <dgm:cxn modelId="{3E0D857F-D668-42E0-B0AF-F65960111F31}" type="presParOf" srcId="{D4C08FAA-C1F0-4E81-BD94-DCFB3C1BA707}" destId="{0FB48620-AB95-41A6-AB10-4ACF8B65A154}" srcOrd="2" destOrd="0" presId="urn:microsoft.com/office/officeart/2008/layout/VerticalAccentList"/>
    <dgm:cxn modelId="{FC1F83B7-9950-4F91-9980-2675BB4159E6}" type="presParOf" srcId="{D4C08FAA-C1F0-4E81-BD94-DCFB3C1BA707}" destId="{0A718508-4BB9-47A3-B33C-A18621B31115}" srcOrd="3" destOrd="0" presId="urn:microsoft.com/office/officeart/2008/layout/VerticalAccentList"/>
    <dgm:cxn modelId="{C46E324A-21B0-4A06-8890-56BCA2B3616C}" type="presParOf" srcId="{D4C08FAA-C1F0-4E81-BD94-DCFB3C1BA707}" destId="{D9EBDB19-8D7F-4486-A929-8068BD2557B5}" srcOrd="4" destOrd="0" presId="urn:microsoft.com/office/officeart/2008/layout/VerticalAccentList"/>
    <dgm:cxn modelId="{9307B9FD-8FF4-4455-A40F-F0F67699C210}" type="presParOf" srcId="{D4C08FAA-C1F0-4E81-BD94-DCFB3C1BA707}" destId="{90FCDBF0-994A-4B83-8622-F1FEC7F3D549}" srcOrd="5" destOrd="0" presId="urn:microsoft.com/office/officeart/2008/layout/VerticalAccentList"/>
    <dgm:cxn modelId="{51557731-F30B-435A-ABAA-A1613646D8F8}" type="presParOf" srcId="{D4C08FAA-C1F0-4E81-BD94-DCFB3C1BA707}" destId="{F358D9ED-75B4-42D4-9A8A-936A797C9232}" srcOrd="6" destOrd="0" presId="urn:microsoft.com/office/officeart/2008/layout/VerticalAccentList"/>
    <dgm:cxn modelId="{D01D3854-23FE-42A7-A7B5-18ECF5273C9E}" type="presParOf" srcId="{98954052-FE1D-434F-8DDB-4427567991EF}" destId="{50B80BF4-54CD-4595-9163-8AF43B9ED043}" srcOrd="2" destOrd="0" presId="urn:microsoft.com/office/officeart/2008/layout/VerticalAccentList"/>
    <dgm:cxn modelId="{DE18071C-05F4-4E7F-A190-3A2CC5E9BC24}" type="presParOf" srcId="{98954052-FE1D-434F-8DDB-4427567991EF}" destId="{9E051F38-D1AF-4D1E-8184-A9B1E2D62505}" srcOrd="3" destOrd="0" presId="urn:microsoft.com/office/officeart/2008/layout/VerticalAccentList"/>
    <dgm:cxn modelId="{54D99DCA-FA4D-4EC2-9625-B69F73E30983}" type="presParOf" srcId="{9E051F38-D1AF-4D1E-8184-A9B1E2D62505}" destId="{79EE8261-F003-460A-97C9-E1395B048043}" srcOrd="0" destOrd="0" presId="urn:microsoft.com/office/officeart/2008/layout/VerticalAccentList"/>
    <dgm:cxn modelId="{7313A49A-2717-4DC1-91C0-58CC5CE5F49B}" type="presParOf" srcId="{98954052-FE1D-434F-8DDB-4427567991EF}" destId="{9241E81F-69C2-426B-8FC3-9F98EFA56797}" srcOrd="4" destOrd="0" presId="urn:microsoft.com/office/officeart/2008/layout/VerticalAccentList"/>
    <dgm:cxn modelId="{7644EF35-CDFA-44D0-B399-D7E830441E05}" type="presParOf" srcId="{9241E81F-69C2-426B-8FC3-9F98EFA56797}" destId="{6BA6F925-89A9-4AFD-B24D-BA14F76FBD27}" srcOrd="0" destOrd="0" presId="urn:microsoft.com/office/officeart/2008/layout/VerticalAccentList"/>
    <dgm:cxn modelId="{1E8857BB-1A9B-41FB-B61E-48C7B3A0EC8A}" type="presParOf" srcId="{9241E81F-69C2-426B-8FC3-9F98EFA56797}" destId="{ED0CF993-6705-47D9-87D7-FCE3E05F8EFF}" srcOrd="1" destOrd="0" presId="urn:microsoft.com/office/officeart/2008/layout/VerticalAccentList"/>
    <dgm:cxn modelId="{F0FAD5C5-FEEB-43D0-9C54-BF67E2A8FEF0}" type="presParOf" srcId="{9241E81F-69C2-426B-8FC3-9F98EFA56797}" destId="{3AB06818-8A44-4EA3-85D8-A84D3D4036A2}" srcOrd="2" destOrd="0" presId="urn:microsoft.com/office/officeart/2008/layout/VerticalAccentList"/>
    <dgm:cxn modelId="{D7801E98-4482-4492-B34E-4E56468ECCC5}" type="presParOf" srcId="{9241E81F-69C2-426B-8FC3-9F98EFA56797}" destId="{2CD84C99-8314-4AB7-8326-5E323CF122EE}" srcOrd="3" destOrd="0" presId="urn:microsoft.com/office/officeart/2008/layout/VerticalAccentList"/>
    <dgm:cxn modelId="{B2F14AE7-B99C-4F34-8229-427B5CC7EBA8}" type="presParOf" srcId="{9241E81F-69C2-426B-8FC3-9F98EFA56797}" destId="{93BF78CD-D17C-454C-BE6C-59B07C7C3FBE}" srcOrd="4" destOrd="0" presId="urn:microsoft.com/office/officeart/2008/layout/VerticalAccentList"/>
    <dgm:cxn modelId="{8AAB584E-DC12-4CD5-A706-C5AFCB3D8CE1}" type="presParOf" srcId="{9241E81F-69C2-426B-8FC3-9F98EFA56797}" destId="{9F8D3232-F740-4B22-BD1E-6C7C6F0A17D0}" srcOrd="5" destOrd="0" presId="urn:microsoft.com/office/officeart/2008/layout/VerticalAccentList"/>
    <dgm:cxn modelId="{E5A459B8-74DF-4AD0-8853-AF605F36355E}" type="presParOf" srcId="{9241E81F-69C2-426B-8FC3-9F98EFA56797}" destId="{29325FC9-705D-46D9-8298-63F4AC4D20E0}" srcOrd="6" destOrd="0" presId="urn:microsoft.com/office/officeart/2008/layout/VerticalAccentList"/>
    <dgm:cxn modelId="{5AFC8BB5-4564-4667-88B6-6C853BE1EEDB}" type="presParOf" srcId="{98954052-FE1D-434F-8DDB-4427567991EF}" destId="{0250F0C9-7C8D-4952-8D55-A8EA9E2A946A}" srcOrd="5" destOrd="0" presId="urn:microsoft.com/office/officeart/2008/layout/VerticalAccentList"/>
    <dgm:cxn modelId="{B05D0D29-DA95-4271-B745-DD51A8CCF799}" type="presParOf" srcId="{98954052-FE1D-434F-8DDB-4427567991EF}" destId="{E65C30DE-3B0C-4FF3-B1BE-75A2931A4597}" srcOrd="6" destOrd="0" presId="urn:microsoft.com/office/officeart/2008/layout/VerticalAccentList"/>
    <dgm:cxn modelId="{69587CD4-C7AC-4AEC-A954-DE27BE10C821}" type="presParOf" srcId="{E65C30DE-3B0C-4FF3-B1BE-75A2931A4597}" destId="{082FF1E0-FA6F-4A2F-A2E5-B05E8A8C8E54}" srcOrd="0" destOrd="0" presId="urn:microsoft.com/office/officeart/2008/layout/VerticalAccentList"/>
    <dgm:cxn modelId="{1AB0C616-23F9-47B4-84DA-084F27D08234}" type="presParOf" srcId="{98954052-FE1D-434F-8DDB-4427567991EF}" destId="{1A303EAD-B1EF-48E3-982A-18B687B5F871}" srcOrd="7" destOrd="0" presId="urn:microsoft.com/office/officeart/2008/layout/VerticalAccentList"/>
    <dgm:cxn modelId="{DC679E5D-5240-4952-A00A-BC72F42D432E}" type="presParOf" srcId="{1A303EAD-B1EF-48E3-982A-18B687B5F871}" destId="{7E22492A-7FD0-4249-B30D-66DD06BAFFE3}" srcOrd="0" destOrd="0" presId="urn:microsoft.com/office/officeart/2008/layout/VerticalAccentList"/>
    <dgm:cxn modelId="{2CCFE021-9A6E-4FFF-BBCB-F5C357BCA7C3}" type="presParOf" srcId="{1A303EAD-B1EF-48E3-982A-18B687B5F871}" destId="{84C67093-7898-45BE-90FD-00CD149DEE56}" srcOrd="1" destOrd="0" presId="urn:microsoft.com/office/officeart/2008/layout/VerticalAccentList"/>
    <dgm:cxn modelId="{79820FEF-7FD5-488B-85E8-97D748BDF686}" type="presParOf" srcId="{1A303EAD-B1EF-48E3-982A-18B687B5F871}" destId="{0BA3AB4E-0539-4E4B-8AA6-EFC12C90B84E}" srcOrd="2" destOrd="0" presId="urn:microsoft.com/office/officeart/2008/layout/VerticalAccentList"/>
    <dgm:cxn modelId="{B02AAFE9-B342-4228-9072-89FC11833CAB}" type="presParOf" srcId="{1A303EAD-B1EF-48E3-982A-18B687B5F871}" destId="{59FD6A11-BDDF-41DF-BE43-759FE4D5BC09}" srcOrd="3" destOrd="0" presId="urn:microsoft.com/office/officeart/2008/layout/VerticalAccentList"/>
    <dgm:cxn modelId="{7D9E6CDE-8178-44C3-B174-38C18F79A50E}" type="presParOf" srcId="{1A303EAD-B1EF-48E3-982A-18B687B5F871}" destId="{BAEE73D1-C50B-4E64-B6A3-FC7E1BAD59B3}" srcOrd="4" destOrd="0" presId="urn:microsoft.com/office/officeart/2008/layout/VerticalAccentList"/>
    <dgm:cxn modelId="{703FF517-CE68-400C-A009-678A98834187}" type="presParOf" srcId="{1A303EAD-B1EF-48E3-982A-18B687B5F871}" destId="{EEE30080-1F6D-4B4E-A1A9-B09F22DDE4A6}" srcOrd="5" destOrd="0" presId="urn:microsoft.com/office/officeart/2008/layout/VerticalAccentList"/>
    <dgm:cxn modelId="{50AA7A7D-0A30-4DC5-8208-185F9BEF8710}" type="presParOf" srcId="{1A303EAD-B1EF-48E3-982A-18B687B5F871}" destId="{7CB33B0E-89FF-4071-A7E5-0F519C0E98F2}" srcOrd="6" destOrd="0" presId="urn:microsoft.com/office/officeart/2008/layout/VerticalAccentList"/>
    <dgm:cxn modelId="{064BC533-55A0-4747-8748-44D7486D3E5E}" type="presParOf" srcId="{98954052-FE1D-434F-8DDB-4427567991EF}" destId="{D083F867-7D78-4064-BDA6-2675DD76F8A7}" srcOrd="8" destOrd="0" presId="urn:microsoft.com/office/officeart/2008/layout/VerticalAccentList"/>
    <dgm:cxn modelId="{79F970CA-3BCE-41B9-9715-B198B93F22E9}" type="presParOf" srcId="{98954052-FE1D-434F-8DDB-4427567991EF}" destId="{E772206F-5C41-4A80-AEAB-DF584FAC61F7}" srcOrd="9" destOrd="0" presId="urn:microsoft.com/office/officeart/2008/layout/VerticalAccentList"/>
    <dgm:cxn modelId="{EC4220D3-F9AD-4794-9B63-BC0107198B2F}" type="presParOf" srcId="{E772206F-5C41-4A80-AEAB-DF584FAC61F7}" destId="{BA66B1ED-3887-437C-A075-D75C196125A1}" srcOrd="0" destOrd="0" presId="urn:microsoft.com/office/officeart/2008/layout/VerticalAccentList"/>
    <dgm:cxn modelId="{B845C9A6-BA05-417F-AECE-B98998ECC83A}" type="presParOf" srcId="{98954052-FE1D-434F-8DDB-4427567991EF}" destId="{01E9AE89-EAD4-4BF6-9927-67C0BE6E5535}" srcOrd="10" destOrd="0" presId="urn:microsoft.com/office/officeart/2008/layout/VerticalAccentList"/>
    <dgm:cxn modelId="{3505374D-DB7D-4CAE-8387-48D82140DFE7}" type="presParOf" srcId="{01E9AE89-EAD4-4BF6-9927-67C0BE6E5535}" destId="{D33F664C-F507-4BF3-9F6F-19A956FCE3D0}" srcOrd="0" destOrd="0" presId="urn:microsoft.com/office/officeart/2008/layout/VerticalAccentList"/>
    <dgm:cxn modelId="{7CC37DB9-E754-4961-A6B0-273FF5E40C6B}" type="presParOf" srcId="{01E9AE89-EAD4-4BF6-9927-67C0BE6E5535}" destId="{17FCC49C-2534-48DB-A248-2B3744B11E91}" srcOrd="1" destOrd="0" presId="urn:microsoft.com/office/officeart/2008/layout/VerticalAccentList"/>
    <dgm:cxn modelId="{5C41D926-E0B0-4327-B5BA-6A6F39F5FB08}" type="presParOf" srcId="{01E9AE89-EAD4-4BF6-9927-67C0BE6E5535}" destId="{B8182D69-34C8-466D-8AB1-4B22F08A46F3}" srcOrd="2" destOrd="0" presId="urn:microsoft.com/office/officeart/2008/layout/VerticalAccentList"/>
    <dgm:cxn modelId="{2EAC4B35-6E5C-4DB1-B72F-03D0B5C378D0}" type="presParOf" srcId="{01E9AE89-EAD4-4BF6-9927-67C0BE6E5535}" destId="{630C4DF6-4461-444F-9CD5-9B69F8002230}" srcOrd="3" destOrd="0" presId="urn:microsoft.com/office/officeart/2008/layout/VerticalAccentList"/>
    <dgm:cxn modelId="{447295C2-BD43-4562-B717-5B6C3DDF51B3}" type="presParOf" srcId="{01E9AE89-EAD4-4BF6-9927-67C0BE6E5535}" destId="{C518E0CD-A68F-4570-95B0-5092FD3FE1AD}" srcOrd="4" destOrd="0" presId="urn:microsoft.com/office/officeart/2008/layout/VerticalAccentList"/>
    <dgm:cxn modelId="{B5F2A388-355E-4985-896D-3A52D0E49574}" type="presParOf" srcId="{01E9AE89-EAD4-4BF6-9927-67C0BE6E5535}" destId="{6DF286AE-AE42-4142-B4E9-E20AF9DF7B0D}" srcOrd="5" destOrd="0" presId="urn:microsoft.com/office/officeart/2008/layout/VerticalAccentList"/>
    <dgm:cxn modelId="{72AAD5C0-EB7D-432F-A6CF-CFE428F0E215}" type="presParOf" srcId="{01E9AE89-EAD4-4BF6-9927-67C0BE6E5535}" destId="{5059D2A2-7998-4133-93CD-3C893B282E89}" srcOrd="6" destOrd="0" presId="urn:microsoft.com/office/officeart/2008/layout/VerticalAccentList"/>
    <dgm:cxn modelId="{08FB9A91-D798-4EF6-B1CE-5F621E8E88F3}" type="presParOf" srcId="{98954052-FE1D-434F-8DDB-4427567991EF}" destId="{2D0F96D7-F251-4FAC-99F4-1AD6E48AC026}" srcOrd="11" destOrd="0" presId="urn:microsoft.com/office/officeart/2008/layout/VerticalAccentList"/>
    <dgm:cxn modelId="{D334D0D5-64E4-4B36-9EE3-79C4E2D71198}" type="presParOf" srcId="{98954052-FE1D-434F-8DDB-4427567991EF}" destId="{1840A1FA-57C7-490A-B8AD-0E43854E459D}" srcOrd="12" destOrd="0" presId="urn:microsoft.com/office/officeart/2008/layout/VerticalAccentList"/>
    <dgm:cxn modelId="{A4A8919D-B39E-49B7-9AB7-4795FB5DEF9D}" type="presParOf" srcId="{1840A1FA-57C7-490A-B8AD-0E43854E459D}" destId="{60D063D0-9A25-4AED-A6CE-09BFB55DB7EC}" srcOrd="0" destOrd="0" presId="urn:microsoft.com/office/officeart/2008/layout/VerticalAccentList"/>
    <dgm:cxn modelId="{FED4A6CD-3B5B-484C-831E-DB2C0793B55F}" type="presParOf" srcId="{98954052-FE1D-434F-8DDB-4427567991EF}" destId="{6C8888F2-9B74-4117-8338-D95782DB6DC0}" srcOrd="13" destOrd="0" presId="urn:microsoft.com/office/officeart/2008/layout/VerticalAccentList"/>
    <dgm:cxn modelId="{BBE729DD-3FDF-4A79-90BC-6A5840329D49}" type="presParOf" srcId="{6C8888F2-9B74-4117-8338-D95782DB6DC0}" destId="{F4A31DD5-B190-4E00-85B5-0C0CB70E3120}" srcOrd="0" destOrd="0" presId="urn:microsoft.com/office/officeart/2008/layout/VerticalAccentList"/>
    <dgm:cxn modelId="{0D0F0EC8-BF7D-463E-8526-0938D3115AAA}" type="presParOf" srcId="{6C8888F2-9B74-4117-8338-D95782DB6DC0}" destId="{42F51C07-DCDA-49F3-92E3-D852AC66F8B5}" srcOrd="1" destOrd="0" presId="urn:microsoft.com/office/officeart/2008/layout/VerticalAccentList"/>
    <dgm:cxn modelId="{3B106C70-2E73-4F7B-9E69-157E1A255E38}" type="presParOf" srcId="{6C8888F2-9B74-4117-8338-D95782DB6DC0}" destId="{AF3B2587-CD43-46E9-A973-23E497597C24}" srcOrd="2" destOrd="0" presId="urn:microsoft.com/office/officeart/2008/layout/VerticalAccentList"/>
    <dgm:cxn modelId="{371A8F73-5FF0-4F62-8E6C-CC7AC362A856}" type="presParOf" srcId="{6C8888F2-9B74-4117-8338-D95782DB6DC0}" destId="{492CACC6-A5D9-45C7-B2C3-2CD95D2F6006}" srcOrd="3" destOrd="0" presId="urn:microsoft.com/office/officeart/2008/layout/VerticalAccentList"/>
    <dgm:cxn modelId="{B1C8F3B6-712B-4F7E-A1B9-C6BF8D60335C}" type="presParOf" srcId="{6C8888F2-9B74-4117-8338-D95782DB6DC0}" destId="{8866F777-BC83-447E-9E3F-FBD8FE00E32B}" srcOrd="4" destOrd="0" presId="urn:microsoft.com/office/officeart/2008/layout/VerticalAccentList"/>
    <dgm:cxn modelId="{48C52AF4-2E4F-4FDE-AABE-6D600320A687}" type="presParOf" srcId="{6C8888F2-9B74-4117-8338-D95782DB6DC0}" destId="{78F22B50-360D-447A-9773-CF6ED956DE3E}" srcOrd="5" destOrd="0" presId="urn:microsoft.com/office/officeart/2008/layout/VerticalAccentList"/>
    <dgm:cxn modelId="{C2D1B3A3-4C87-47F3-9332-F8F8EEF1D823}" type="presParOf" srcId="{6C8888F2-9B74-4117-8338-D95782DB6DC0}" destId="{FF670F49-CD58-44D0-982D-172D40B1477B}" srcOrd="6" destOrd="0" presId="urn:microsoft.com/office/officeart/2008/layout/VerticalAccentList"/>
    <dgm:cxn modelId="{3AA96E73-37B1-48F6-82AD-8BDCD46A8C6F}" type="presParOf" srcId="{98954052-FE1D-434F-8DDB-4427567991EF}" destId="{8965A114-B95D-4091-81A5-7C23C540B4D2}" srcOrd="14" destOrd="0" presId="urn:microsoft.com/office/officeart/2008/layout/VerticalAccentList"/>
    <dgm:cxn modelId="{20FA317E-41A4-480E-ACC9-D6A657D358B8}" type="presParOf" srcId="{98954052-FE1D-434F-8DDB-4427567991EF}" destId="{98C237C8-C2C8-46F1-ABA7-626D587EDD21}" srcOrd="15" destOrd="0" presId="urn:microsoft.com/office/officeart/2008/layout/VerticalAccentList"/>
    <dgm:cxn modelId="{CB0BB15B-9805-4AE1-AE09-D8FF01153DE9}" type="presParOf" srcId="{98C237C8-C2C8-46F1-ABA7-626D587EDD21}" destId="{15156920-A5E8-4D0D-95C0-9C87EFB9655A}" srcOrd="0" destOrd="0" presId="urn:microsoft.com/office/officeart/2008/layout/VerticalAccentList"/>
    <dgm:cxn modelId="{918818E0-AA96-4CFA-A8B9-A2EE56EC3985}" type="presParOf" srcId="{98954052-FE1D-434F-8DDB-4427567991EF}" destId="{B5EB44A1-7988-426C-B148-A1D718FB0F73}" srcOrd="16" destOrd="0" presId="urn:microsoft.com/office/officeart/2008/layout/VerticalAccentList"/>
    <dgm:cxn modelId="{E8E2E157-29CC-49D0-9A14-BA3404B037B4}" type="presParOf" srcId="{B5EB44A1-7988-426C-B148-A1D718FB0F73}" destId="{A9DAF815-5E06-44F4-9FF9-75E3C0598389}" srcOrd="0" destOrd="0" presId="urn:microsoft.com/office/officeart/2008/layout/VerticalAccentList"/>
    <dgm:cxn modelId="{B8EB3C46-A1C9-4711-A5D5-2DF0C80C5776}" type="presParOf" srcId="{B5EB44A1-7988-426C-B148-A1D718FB0F73}" destId="{A3A6EC77-6EB5-4AE2-A9F3-12CB15FAE1F5}" srcOrd="1" destOrd="0" presId="urn:microsoft.com/office/officeart/2008/layout/VerticalAccentList"/>
    <dgm:cxn modelId="{CB847620-4CAA-4BBE-A53E-69520DCF2B95}" type="presParOf" srcId="{B5EB44A1-7988-426C-B148-A1D718FB0F73}" destId="{9160EDD0-FE2D-4A4D-A8B5-248155626667}" srcOrd="2" destOrd="0" presId="urn:microsoft.com/office/officeart/2008/layout/VerticalAccentList"/>
    <dgm:cxn modelId="{688E4709-C04F-4893-9FCF-59FE78EF6D6F}" type="presParOf" srcId="{B5EB44A1-7988-426C-B148-A1D718FB0F73}" destId="{4AFB764C-217F-43FA-AD38-9E18D53B323E}" srcOrd="3" destOrd="0" presId="urn:microsoft.com/office/officeart/2008/layout/VerticalAccentList"/>
    <dgm:cxn modelId="{1E4A78E7-1221-4A7C-98BD-233510761736}" type="presParOf" srcId="{B5EB44A1-7988-426C-B148-A1D718FB0F73}" destId="{667EB2CF-A640-4EDD-A20F-66485EFE0462}" srcOrd="4" destOrd="0" presId="urn:microsoft.com/office/officeart/2008/layout/VerticalAccentList"/>
    <dgm:cxn modelId="{836A8B98-DFCE-4443-AD49-201D1BBA9440}" type="presParOf" srcId="{B5EB44A1-7988-426C-B148-A1D718FB0F73}" destId="{94233395-A81F-4042-81BE-D14E1CD101F5}" srcOrd="5" destOrd="0" presId="urn:microsoft.com/office/officeart/2008/layout/VerticalAccentList"/>
    <dgm:cxn modelId="{D116A1FE-CB8F-441D-9683-2FA455DFF5D7}" type="presParOf" srcId="{B5EB44A1-7988-426C-B148-A1D718FB0F73}" destId="{39648A62-185B-4485-B493-25ECC5BD376F}" srcOrd="6" destOrd="0" presId="urn:microsoft.com/office/officeart/2008/layout/VerticalAccentList"/>
    <dgm:cxn modelId="{1BF18BDF-A9D6-47F2-AD1B-A916880756E5}" type="presParOf" srcId="{98954052-FE1D-434F-8DDB-4427567991EF}" destId="{E8B5D8F0-0D6B-4C38-A762-2C9F2C82BEA3}" srcOrd="17" destOrd="0" presId="urn:microsoft.com/office/officeart/2008/layout/VerticalAccentList"/>
    <dgm:cxn modelId="{43EEB5DE-9454-488D-BA0B-6BA921F8BB9E}" type="presParOf" srcId="{98954052-FE1D-434F-8DDB-4427567991EF}" destId="{584DE39C-C9D8-4F14-8DED-4832A45D0E47}" srcOrd="18" destOrd="0" presId="urn:microsoft.com/office/officeart/2008/layout/VerticalAccentList"/>
    <dgm:cxn modelId="{777E309A-8EDC-421D-A4C5-A7815A8D25C9}" type="presParOf" srcId="{584DE39C-C9D8-4F14-8DED-4832A45D0E47}" destId="{3AD87CFE-D08D-49AE-81A9-921F54A4D07C}" srcOrd="0" destOrd="0" presId="urn:microsoft.com/office/officeart/2008/layout/VerticalAccentList"/>
    <dgm:cxn modelId="{5D969662-095A-4571-9EA1-128CC76AE790}" type="presParOf" srcId="{98954052-FE1D-434F-8DDB-4427567991EF}" destId="{58FAEFF9-05F2-42F1-B091-4C8A672843E7}" srcOrd="19" destOrd="0" presId="urn:microsoft.com/office/officeart/2008/layout/VerticalAccentList"/>
    <dgm:cxn modelId="{ECD1F549-AE22-4B28-99CE-97B4F21D71D5}" type="presParOf" srcId="{58FAEFF9-05F2-42F1-B091-4C8A672843E7}" destId="{92D7E824-DAEE-4088-9023-172316F434D4}" srcOrd="0" destOrd="0" presId="urn:microsoft.com/office/officeart/2008/layout/VerticalAccentList"/>
    <dgm:cxn modelId="{271E3C3F-7797-4F57-9851-3D2D64C14754}" type="presParOf" srcId="{58FAEFF9-05F2-42F1-B091-4C8A672843E7}" destId="{94CBE12C-D848-4BA1-98F4-7159F3F55D21}" srcOrd="1" destOrd="0" presId="urn:microsoft.com/office/officeart/2008/layout/VerticalAccentList"/>
    <dgm:cxn modelId="{4AA94CF2-64AE-4118-A5CB-CD4039198367}" type="presParOf" srcId="{58FAEFF9-05F2-42F1-B091-4C8A672843E7}" destId="{69F8FE8F-707B-4179-8835-27D0642E9690}" srcOrd="2" destOrd="0" presId="urn:microsoft.com/office/officeart/2008/layout/VerticalAccentList"/>
    <dgm:cxn modelId="{DB029CE2-CEF6-46B7-AFB1-5DD10CB53BD0}" type="presParOf" srcId="{58FAEFF9-05F2-42F1-B091-4C8A672843E7}" destId="{122256C4-ECDD-4C09-B650-63C945A2EC29}" srcOrd="3" destOrd="0" presId="urn:microsoft.com/office/officeart/2008/layout/VerticalAccentList"/>
    <dgm:cxn modelId="{7EBAA5FA-6E28-46A1-951D-823BFBC5CCC3}" type="presParOf" srcId="{58FAEFF9-05F2-42F1-B091-4C8A672843E7}" destId="{097E1882-5C49-4D0F-AE57-8BFAD8CD0ED3}" srcOrd="4" destOrd="0" presId="urn:microsoft.com/office/officeart/2008/layout/VerticalAccentList"/>
    <dgm:cxn modelId="{09663985-EDB8-49E0-B6F8-9887EFAE8C7D}" type="presParOf" srcId="{58FAEFF9-05F2-42F1-B091-4C8A672843E7}" destId="{599738C3-5F55-464C-98BB-B92228921B29}" srcOrd="5" destOrd="0" presId="urn:microsoft.com/office/officeart/2008/layout/VerticalAccentList"/>
    <dgm:cxn modelId="{A4635E65-DAD0-431C-904C-91AF66C39C40}" type="presParOf" srcId="{58FAEFF9-05F2-42F1-B091-4C8A672843E7}" destId="{560B9EA1-A3EB-42B5-8CD0-F21D1C9D7137}" srcOrd="6" destOrd="0" presId="urn:microsoft.com/office/officeart/2008/layout/VerticalAccentList"/>
    <dgm:cxn modelId="{802C260E-D68A-4769-B76B-FDB4730B350C}" type="presParOf" srcId="{98954052-FE1D-434F-8DDB-4427567991EF}" destId="{4E709225-A325-4034-9AE6-423939FCF3CD}" srcOrd="20" destOrd="0" presId="urn:microsoft.com/office/officeart/2008/layout/VerticalAccentList"/>
    <dgm:cxn modelId="{1A1D5A2F-4188-48FC-BDDD-21B0D215567F}" type="presParOf" srcId="{98954052-FE1D-434F-8DDB-4427567991EF}" destId="{0C616B35-956E-4061-A13F-E391975A95A2}" srcOrd="21" destOrd="0" presId="urn:microsoft.com/office/officeart/2008/layout/VerticalAccentList"/>
    <dgm:cxn modelId="{D2B4F179-9EB1-4A2A-AE1B-B6BC4DCAC148}" type="presParOf" srcId="{0C616B35-956E-4061-A13F-E391975A95A2}" destId="{2D08FF1A-B63B-484E-8D88-DCF77CEB1245}" srcOrd="0" destOrd="0" presId="urn:microsoft.com/office/officeart/2008/layout/VerticalAccentList"/>
    <dgm:cxn modelId="{98702D1D-D481-4118-90E2-8E9E0BB7A467}" type="presParOf" srcId="{98954052-FE1D-434F-8DDB-4427567991EF}" destId="{807BD823-D074-4687-8079-199DC756C0B2}" srcOrd="22" destOrd="0" presId="urn:microsoft.com/office/officeart/2008/layout/VerticalAccentList"/>
    <dgm:cxn modelId="{B91A0C58-F06A-46D7-B48A-70B8AFB86869}" type="presParOf" srcId="{807BD823-D074-4687-8079-199DC756C0B2}" destId="{EB4726B8-C2FB-4296-9A7B-68DFD4306AF8}" srcOrd="0" destOrd="0" presId="urn:microsoft.com/office/officeart/2008/layout/VerticalAccentList"/>
    <dgm:cxn modelId="{BE920DD7-3DC4-4AD1-AB16-15F085CCE2E0}" type="presParOf" srcId="{807BD823-D074-4687-8079-199DC756C0B2}" destId="{61168AC4-7362-4E36-A405-17107B672BB2}" srcOrd="1" destOrd="0" presId="urn:microsoft.com/office/officeart/2008/layout/VerticalAccentList"/>
    <dgm:cxn modelId="{30F744C2-161A-474E-B4B7-819079970696}" type="presParOf" srcId="{807BD823-D074-4687-8079-199DC756C0B2}" destId="{3B888D83-FC67-4C30-AC56-09A5BA5C4D80}" srcOrd="2" destOrd="0" presId="urn:microsoft.com/office/officeart/2008/layout/VerticalAccentList"/>
    <dgm:cxn modelId="{1C2D5A9A-EF16-4E63-AB4B-B62F27F58A08}" type="presParOf" srcId="{807BD823-D074-4687-8079-199DC756C0B2}" destId="{0F7D5A97-781A-4DC8-A022-C3A624FB4C09}" srcOrd="3" destOrd="0" presId="urn:microsoft.com/office/officeart/2008/layout/VerticalAccentList"/>
    <dgm:cxn modelId="{B0F1942E-9A58-4BEE-BF54-4598BE072198}" type="presParOf" srcId="{807BD823-D074-4687-8079-199DC756C0B2}" destId="{56F0A775-8F31-40B8-93D6-38C1A999054E}" srcOrd="4" destOrd="0" presId="urn:microsoft.com/office/officeart/2008/layout/VerticalAccentList"/>
    <dgm:cxn modelId="{7665E629-2592-4BBA-AB4E-E68CB298E532}" type="presParOf" srcId="{807BD823-D074-4687-8079-199DC756C0B2}" destId="{F4012A1C-DDDD-4369-88D0-0E559C6549AA}" srcOrd="5" destOrd="0" presId="urn:microsoft.com/office/officeart/2008/layout/VerticalAccentList"/>
    <dgm:cxn modelId="{1D225386-949D-4103-A033-5E96BFEEF2E0}" type="presParOf" srcId="{807BD823-D074-4687-8079-199DC756C0B2}" destId="{9EBFAC2D-04A7-4FC5-A84F-FE7EC0321773}" srcOrd="6" destOrd="0" presId="urn:microsoft.com/office/officeart/2008/layout/VerticalAccentList"/>
    <dgm:cxn modelId="{F4930CA9-E8FC-4093-B7D8-133D2A679FFD}" type="presParOf" srcId="{98954052-FE1D-434F-8DDB-4427567991EF}" destId="{D5E2B585-6C23-4A98-8908-10B2471E3424}" srcOrd="23" destOrd="0" presId="urn:microsoft.com/office/officeart/2008/layout/VerticalAccentList"/>
    <dgm:cxn modelId="{F2010284-25BD-43B9-95C0-0D7E5D6474B1}" type="presParOf" srcId="{98954052-FE1D-434F-8DDB-4427567991EF}" destId="{9778B92F-833C-4A72-BE94-ED7D02DFA532}" srcOrd="24" destOrd="0" presId="urn:microsoft.com/office/officeart/2008/layout/VerticalAccentList"/>
    <dgm:cxn modelId="{C905E2A8-03F3-465A-84D5-F91BEA9858BC}" type="presParOf" srcId="{9778B92F-833C-4A72-BE94-ED7D02DFA532}" destId="{7F5DE1B4-B39A-42AD-A4CB-7B8DB0DF809C}" srcOrd="0" destOrd="0" presId="urn:microsoft.com/office/officeart/2008/layout/VerticalAccentList"/>
    <dgm:cxn modelId="{F3672240-56FF-40E5-A3C8-2D8A8A801244}" type="presParOf" srcId="{98954052-FE1D-434F-8DDB-4427567991EF}" destId="{982A8E98-D593-4308-B8DF-F98C87100110}" srcOrd="25" destOrd="0" presId="urn:microsoft.com/office/officeart/2008/layout/VerticalAccentList"/>
    <dgm:cxn modelId="{EE9AAAD3-7BEA-4202-BE8D-B5D832A3D916}" type="presParOf" srcId="{982A8E98-D593-4308-B8DF-F98C87100110}" destId="{E8734717-6407-4B67-A359-38FB245778D9}" srcOrd="0" destOrd="0" presId="urn:microsoft.com/office/officeart/2008/layout/VerticalAccentList"/>
    <dgm:cxn modelId="{9D156E3B-CF91-4509-9DB9-E86453C035B9}" type="presParOf" srcId="{982A8E98-D593-4308-B8DF-F98C87100110}" destId="{E011CE10-DF43-4362-9F49-635293DA0D2A}" srcOrd="1" destOrd="0" presId="urn:microsoft.com/office/officeart/2008/layout/VerticalAccentList"/>
    <dgm:cxn modelId="{83B17F86-7B09-4399-A52F-0CE2AAE8797D}" type="presParOf" srcId="{982A8E98-D593-4308-B8DF-F98C87100110}" destId="{F8316B33-D0AB-42E5-A983-B9429BA1F7BC}" srcOrd="2" destOrd="0" presId="urn:microsoft.com/office/officeart/2008/layout/VerticalAccentList"/>
    <dgm:cxn modelId="{3A71D727-34D3-40BB-B967-92BDEA5196AB}" type="presParOf" srcId="{982A8E98-D593-4308-B8DF-F98C87100110}" destId="{E5038279-0CE7-41A2-9B25-006BC0FF06E2}" srcOrd="3" destOrd="0" presId="urn:microsoft.com/office/officeart/2008/layout/VerticalAccentList"/>
    <dgm:cxn modelId="{4FB76F39-09D6-4068-935B-4E0D236CEC14}" type="presParOf" srcId="{982A8E98-D593-4308-B8DF-F98C87100110}" destId="{0E791567-4CD5-465D-9588-06D57C157E62}" srcOrd="4" destOrd="0" presId="urn:microsoft.com/office/officeart/2008/layout/VerticalAccentList"/>
    <dgm:cxn modelId="{26318DFD-A269-4A91-8F2F-91FBBCCFEC70}" type="presParOf" srcId="{982A8E98-D593-4308-B8DF-F98C87100110}" destId="{E9CF59B5-0A04-4617-8229-E16005ACBD98}" srcOrd="5" destOrd="0" presId="urn:microsoft.com/office/officeart/2008/layout/VerticalAccentList"/>
    <dgm:cxn modelId="{081F240A-2C4F-4C38-8856-D5591411726B}" type="presParOf" srcId="{982A8E98-D593-4308-B8DF-F98C87100110}" destId="{A973A7AE-405E-4AF4-9970-50C806D1B60F}" srcOrd="6" destOrd="0" presId="urn:microsoft.com/office/officeart/2008/layout/VerticalAccentList"/>
    <dgm:cxn modelId="{436CA3DB-205C-40BE-8A95-9A6A0459995C}" type="presParOf" srcId="{98954052-FE1D-434F-8DDB-4427567991EF}" destId="{15FDC879-AF07-4410-AFAD-A28D7BDDC292}" srcOrd="26" destOrd="0" presId="urn:microsoft.com/office/officeart/2008/layout/VerticalAccentList"/>
    <dgm:cxn modelId="{32814ECA-EC4A-4F1D-BE5F-671E30938E58}" type="presParOf" srcId="{98954052-FE1D-434F-8DDB-4427567991EF}" destId="{E55C90E4-24AC-479C-8403-3B7BC0C506F1}" srcOrd="27" destOrd="0" presId="urn:microsoft.com/office/officeart/2008/layout/VerticalAccentList"/>
    <dgm:cxn modelId="{5B3BD949-D6E0-47BB-9516-EA939939DBE1}" type="presParOf" srcId="{E55C90E4-24AC-479C-8403-3B7BC0C506F1}" destId="{3FB20CA3-8F61-4BB7-B3B3-0B29E7C8AF7C}" srcOrd="0" destOrd="0" presId="urn:microsoft.com/office/officeart/2008/layout/VerticalAccentList"/>
    <dgm:cxn modelId="{7BD41F5E-7C9D-4984-A079-6E0F96937DE3}" type="presParOf" srcId="{98954052-FE1D-434F-8DDB-4427567991EF}" destId="{9A6D27A1-CD08-413B-A914-F3F2815EA21D}" srcOrd="28" destOrd="0" presId="urn:microsoft.com/office/officeart/2008/layout/VerticalAccentList"/>
    <dgm:cxn modelId="{DA811549-DDC2-4124-A121-DD6D0B67DE37}" type="presParOf" srcId="{9A6D27A1-CD08-413B-A914-F3F2815EA21D}" destId="{2E149526-979C-4C0B-9A68-6C09BCB389A4}" srcOrd="0" destOrd="0" presId="urn:microsoft.com/office/officeart/2008/layout/VerticalAccentList"/>
    <dgm:cxn modelId="{96CAF3D2-F2C9-4F26-B74B-72963350B0B7}" type="presParOf" srcId="{9A6D27A1-CD08-413B-A914-F3F2815EA21D}" destId="{F64B2844-CD9A-4961-B2BC-4D8BB6721800}" srcOrd="1" destOrd="0" presId="urn:microsoft.com/office/officeart/2008/layout/VerticalAccentList"/>
    <dgm:cxn modelId="{D6A60FEA-8D7E-42EF-9333-05417862CAB8}" type="presParOf" srcId="{9A6D27A1-CD08-413B-A914-F3F2815EA21D}" destId="{109B590F-7770-40DA-BFFB-0F0DC16DC4E4}" srcOrd="2" destOrd="0" presId="urn:microsoft.com/office/officeart/2008/layout/VerticalAccentList"/>
    <dgm:cxn modelId="{22F9922B-F2D8-4458-951B-6CB3637345A8}" type="presParOf" srcId="{9A6D27A1-CD08-413B-A914-F3F2815EA21D}" destId="{68C5AF39-1450-461C-81EC-555E1F5AB21A}" srcOrd="3" destOrd="0" presId="urn:microsoft.com/office/officeart/2008/layout/VerticalAccentList"/>
    <dgm:cxn modelId="{754B2B57-D97B-40C9-A9FE-32FDE2B006A6}" type="presParOf" srcId="{9A6D27A1-CD08-413B-A914-F3F2815EA21D}" destId="{CB732BAF-31E9-4E81-9851-857E39F750EC}" srcOrd="4" destOrd="0" presId="urn:microsoft.com/office/officeart/2008/layout/VerticalAccentList"/>
    <dgm:cxn modelId="{62FD8CAD-5EFA-4456-B8E7-76373D872D69}" type="presParOf" srcId="{9A6D27A1-CD08-413B-A914-F3F2815EA21D}" destId="{5BA26424-05DE-4A42-87F5-A7AA357DD3EC}" srcOrd="5" destOrd="0" presId="urn:microsoft.com/office/officeart/2008/layout/VerticalAccentList"/>
    <dgm:cxn modelId="{DAB2F7A8-028E-48B0-A860-3FF9165ECCDE}" type="presParOf" srcId="{9A6D27A1-CD08-413B-A914-F3F2815EA21D}" destId="{E9E20650-57E0-435C-A538-8EDD8D1ECC61}"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7626353-32D0-40D8-B331-8912F67967EB}" type="doc">
      <dgm:prSet loTypeId="urn:microsoft.com/office/officeart/2005/8/layout/hierarchy2" loCatId="hierarchy" qsTypeId="urn:microsoft.com/office/officeart/2005/8/quickstyle/simple1" qsCatId="simple" csTypeId="urn:microsoft.com/office/officeart/2005/8/colors/colorful4" csCatId="colorful" phldr="1"/>
      <dgm:spPr/>
      <dgm:t>
        <a:bodyPr/>
        <a:lstStyle/>
        <a:p>
          <a:endParaRPr lang="es-ES"/>
        </a:p>
      </dgm:t>
    </dgm:pt>
    <dgm:pt modelId="{B2802A1B-87AD-430C-903B-C9E92B0BDE4D}">
      <dgm:prSet phldrT="[Texto]" custT="1"/>
      <dgm:spPr/>
      <dgm:t>
        <a:bodyPr/>
        <a:lstStyle/>
        <a:p>
          <a:r>
            <a:rPr lang="es-ES" sz="1100" b="1" dirty="0">
              <a:latin typeface="+mn-lt"/>
            </a:rPr>
            <a:t>Diligencias de Secuestro/ Visita de Identificación  </a:t>
          </a:r>
        </a:p>
      </dgm:t>
    </dgm:pt>
    <dgm:pt modelId="{B1ADCD9F-6160-41A0-9FBC-7FE9630403CE}" type="parTrans" cxnId="{42F8BA8D-ED2C-40DD-AC58-47862EDC2CE9}">
      <dgm:prSet/>
      <dgm:spPr/>
      <dgm:t>
        <a:bodyPr/>
        <a:lstStyle/>
        <a:p>
          <a:endParaRPr lang="es-ES" sz="1100">
            <a:latin typeface="+mn-lt"/>
          </a:endParaRPr>
        </a:p>
      </dgm:t>
    </dgm:pt>
    <dgm:pt modelId="{25FE1341-5271-4725-BF90-B4A83242CFE6}" type="sibTrans" cxnId="{42F8BA8D-ED2C-40DD-AC58-47862EDC2CE9}">
      <dgm:prSet/>
      <dgm:spPr/>
      <dgm:t>
        <a:bodyPr/>
        <a:lstStyle/>
        <a:p>
          <a:endParaRPr lang="es-ES" sz="1100">
            <a:latin typeface="+mn-lt"/>
          </a:endParaRPr>
        </a:p>
      </dgm:t>
    </dgm:pt>
    <dgm:pt modelId="{D295A9F4-0091-4D46-BA71-7BA4538770E3}">
      <dgm:prSet phldrT="[Texto]" custT="1"/>
      <dgm:spPr/>
      <dgm:t>
        <a:bodyPr/>
        <a:lstStyle/>
        <a:p>
          <a:r>
            <a:rPr lang="es-ES" sz="1100" b="1" dirty="0">
              <a:latin typeface="+mn-lt"/>
            </a:rPr>
            <a:t>Carta de Legalización Ocupación del Bien </a:t>
          </a:r>
        </a:p>
      </dgm:t>
    </dgm:pt>
    <dgm:pt modelId="{98BC3663-3B8B-4F67-8C40-2024CD13A959}" type="parTrans" cxnId="{82FC7D81-BB63-4DAA-9D7B-B0810D8F4D0E}">
      <dgm:prSet custT="1"/>
      <dgm:spPr/>
      <dgm:t>
        <a:bodyPr/>
        <a:lstStyle/>
        <a:p>
          <a:endParaRPr lang="es-ES" sz="1100">
            <a:latin typeface="+mn-lt"/>
          </a:endParaRPr>
        </a:p>
      </dgm:t>
    </dgm:pt>
    <dgm:pt modelId="{71CCB13D-D685-4B5B-9500-503B1A905819}" type="sibTrans" cxnId="{82FC7D81-BB63-4DAA-9D7B-B0810D8F4D0E}">
      <dgm:prSet/>
      <dgm:spPr/>
      <dgm:t>
        <a:bodyPr/>
        <a:lstStyle/>
        <a:p>
          <a:endParaRPr lang="es-ES" sz="1100">
            <a:latin typeface="+mn-lt"/>
          </a:endParaRPr>
        </a:p>
      </dgm:t>
    </dgm:pt>
    <dgm:pt modelId="{FC562701-76E7-4FDC-8862-A722A5EF7EDA}">
      <dgm:prSet phldrT="[Texto]" custT="1"/>
      <dgm:spPr/>
      <dgm:t>
        <a:bodyPr/>
        <a:lstStyle/>
        <a:p>
          <a:r>
            <a:rPr lang="es-ES" sz="1100" b="1" dirty="0">
              <a:latin typeface="+mn-lt"/>
            </a:rPr>
            <a:t>¿El ocupante Manifiesta Interés en Legalizar? </a:t>
          </a:r>
        </a:p>
      </dgm:t>
    </dgm:pt>
    <dgm:pt modelId="{A26EC290-17DD-44B2-8784-BE37299DD90E}" type="parTrans" cxnId="{719B6778-4293-4F9C-A140-CD7F8C002EA4}">
      <dgm:prSet custT="1"/>
      <dgm:spPr/>
      <dgm:t>
        <a:bodyPr/>
        <a:lstStyle/>
        <a:p>
          <a:endParaRPr lang="es-ES" sz="1100">
            <a:latin typeface="+mn-lt"/>
          </a:endParaRPr>
        </a:p>
      </dgm:t>
    </dgm:pt>
    <dgm:pt modelId="{5496321F-E46C-4CAC-8299-71BE4870D7E1}" type="sibTrans" cxnId="{719B6778-4293-4F9C-A140-CD7F8C002EA4}">
      <dgm:prSet/>
      <dgm:spPr/>
      <dgm:t>
        <a:bodyPr/>
        <a:lstStyle/>
        <a:p>
          <a:endParaRPr lang="es-ES" sz="1100">
            <a:latin typeface="+mn-lt"/>
          </a:endParaRPr>
        </a:p>
      </dgm:t>
    </dgm:pt>
    <dgm:pt modelId="{A9C6387E-160C-428E-BA49-B2EFA16967B8}">
      <dgm:prSet custT="1"/>
      <dgm:spPr/>
      <dgm:t>
        <a:bodyPr/>
        <a:lstStyle/>
        <a:p>
          <a:r>
            <a:rPr lang="es-CO" sz="1100" dirty="0"/>
            <a:t>Realización Estimado de Renta </a:t>
          </a:r>
        </a:p>
      </dgm:t>
    </dgm:pt>
    <dgm:pt modelId="{097C5B5C-AC30-4486-9DA8-9B566E00239B}" type="parTrans" cxnId="{F506100E-E448-4A3C-A5F4-460917542C91}">
      <dgm:prSet custT="1"/>
      <dgm:spPr/>
      <dgm:t>
        <a:bodyPr/>
        <a:lstStyle/>
        <a:p>
          <a:endParaRPr lang="es-CO" sz="1100"/>
        </a:p>
      </dgm:t>
    </dgm:pt>
    <dgm:pt modelId="{94D569C6-F0A4-46C3-9ADF-EDA74133B766}" type="sibTrans" cxnId="{F506100E-E448-4A3C-A5F4-460917542C91}">
      <dgm:prSet/>
      <dgm:spPr/>
      <dgm:t>
        <a:bodyPr/>
        <a:lstStyle/>
        <a:p>
          <a:endParaRPr lang="es-CO" sz="1100"/>
        </a:p>
      </dgm:t>
    </dgm:pt>
    <dgm:pt modelId="{4B2FB653-787A-4BCB-99EC-648EBBD25E09}">
      <dgm:prSet custT="1"/>
      <dgm:spPr/>
      <dgm:t>
        <a:bodyPr/>
        <a:lstStyle/>
        <a:p>
          <a:r>
            <a:rPr lang="es-CO" sz="1100" dirty="0"/>
            <a:t>Negociación con el ocupante </a:t>
          </a:r>
        </a:p>
      </dgm:t>
    </dgm:pt>
    <dgm:pt modelId="{563E3830-EA21-44E7-9B01-762A25BC011B}" type="parTrans" cxnId="{13F3FD4A-4D0C-4960-8F79-F6390E89D9E6}">
      <dgm:prSet custT="1"/>
      <dgm:spPr/>
      <dgm:t>
        <a:bodyPr/>
        <a:lstStyle/>
        <a:p>
          <a:endParaRPr lang="es-CO" sz="1100"/>
        </a:p>
      </dgm:t>
    </dgm:pt>
    <dgm:pt modelId="{46AD2461-7092-47FD-87D2-EA3933EA8AA8}" type="sibTrans" cxnId="{13F3FD4A-4D0C-4960-8F79-F6390E89D9E6}">
      <dgm:prSet/>
      <dgm:spPr/>
      <dgm:t>
        <a:bodyPr/>
        <a:lstStyle/>
        <a:p>
          <a:endParaRPr lang="es-CO" sz="1100"/>
        </a:p>
      </dgm:t>
    </dgm:pt>
    <dgm:pt modelId="{D6F5DD81-7843-44B5-92E2-A3DBBA5A1CFD}">
      <dgm:prSet custT="1"/>
      <dgm:spPr/>
      <dgm:t>
        <a:bodyPr/>
        <a:lstStyle/>
        <a:p>
          <a:r>
            <a:rPr lang="es-CO" sz="1100" dirty="0"/>
            <a:t>Contrato de Transacción y Contrato de Arrendamiento </a:t>
          </a:r>
        </a:p>
      </dgm:t>
    </dgm:pt>
    <dgm:pt modelId="{01562E05-1DDD-4159-A480-188C0D14BDCE}" type="parTrans" cxnId="{7D8F0A5A-63AE-4D63-A714-FF4782BBBF42}">
      <dgm:prSet custT="1"/>
      <dgm:spPr/>
      <dgm:t>
        <a:bodyPr/>
        <a:lstStyle/>
        <a:p>
          <a:endParaRPr lang="es-CO" sz="1100"/>
        </a:p>
      </dgm:t>
    </dgm:pt>
    <dgm:pt modelId="{CCB282E7-C81E-4329-B256-C6FDDF25DCE1}" type="sibTrans" cxnId="{7D8F0A5A-63AE-4D63-A714-FF4782BBBF42}">
      <dgm:prSet/>
      <dgm:spPr/>
      <dgm:t>
        <a:bodyPr/>
        <a:lstStyle/>
        <a:p>
          <a:endParaRPr lang="es-CO" sz="1100"/>
        </a:p>
      </dgm:t>
    </dgm:pt>
    <dgm:pt modelId="{78004B60-905F-41D8-9062-9F3BD0237CF0}">
      <dgm:prSet custT="1"/>
      <dgm:spPr/>
      <dgm:t>
        <a:bodyPr/>
        <a:lstStyle/>
        <a:p>
          <a:r>
            <a:rPr lang="es-CO" sz="1100" dirty="0"/>
            <a:t>Entrega Voluntaria del Bien</a:t>
          </a:r>
        </a:p>
      </dgm:t>
    </dgm:pt>
    <dgm:pt modelId="{E640EC3A-C73C-48F4-9155-3857BFF127F2}" type="parTrans" cxnId="{7897E77D-6913-4563-AF99-B429E6C4DAAD}">
      <dgm:prSet custT="1"/>
      <dgm:spPr/>
      <dgm:t>
        <a:bodyPr/>
        <a:lstStyle/>
        <a:p>
          <a:endParaRPr lang="es-CO" sz="1100"/>
        </a:p>
      </dgm:t>
    </dgm:pt>
    <dgm:pt modelId="{39381C44-7C42-469F-81D3-5AD7CDF0659F}" type="sibTrans" cxnId="{7897E77D-6913-4563-AF99-B429E6C4DAAD}">
      <dgm:prSet/>
      <dgm:spPr/>
      <dgm:t>
        <a:bodyPr/>
        <a:lstStyle/>
        <a:p>
          <a:endParaRPr lang="es-CO" sz="1100"/>
        </a:p>
      </dgm:t>
    </dgm:pt>
    <dgm:pt modelId="{094867E7-3001-421B-8A51-D8885AF91676}">
      <dgm:prSet custT="1"/>
      <dgm:spPr/>
      <dgm:t>
        <a:bodyPr/>
        <a:lstStyle/>
        <a:p>
          <a:r>
            <a:rPr lang="es-CO" sz="1100" dirty="0"/>
            <a:t>Solicitud Desalojo</a:t>
          </a:r>
        </a:p>
      </dgm:t>
    </dgm:pt>
    <dgm:pt modelId="{AC025F6A-296A-44F6-A715-4F2D9400FF37}" type="parTrans" cxnId="{DDB3D383-6F0C-4857-A867-393467356D21}">
      <dgm:prSet custT="1"/>
      <dgm:spPr/>
      <dgm:t>
        <a:bodyPr/>
        <a:lstStyle/>
        <a:p>
          <a:endParaRPr lang="es-CO" sz="1100"/>
        </a:p>
      </dgm:t>
    </dgm:pt>
    <dgm:pt modelId="{414C57C4-870C-4EAC-8D44-11200ED988B3}" type="sibTrans" cxnId="{DDB3D383-6F0C-4857-A867-393467356D21}">
      <dgm:prSet/>
      <dgm:spPr/>
      <dgm:t>
        <a:bodyPr/>
        <a:lstStyle/>
        <a:p>
          <a:endParaRPr lang="es-CO" sz="1100"/>
        </a:p>
      </dgm:t>
    </dgm:pt>
    <dgm:pt modelId="{ADA3126E-8D49-4050-8FD0-23044988DD68}">
      <dgm:prSet custT="1"/>
      <dgm:spPr/>
      <dgm:t>
        <a:bodyPr/>
        <a:lstStyle/>
        <a:p>
          <a:r>
            <a:rPr lang="es-CO" sz="1100" b="1" dirty="0"/>
            <a:t>Ocupante Afectado del Proceso E.D</a:t>
          </a:r>
        </a:p>
      </dgm:t>
    </dgm:pt>
    <dgm:pt modelId="{4977B4C6-6D66-4894-9305-52A3E0235C55}" type="parTrans" cxnId="{E2192354-11D0-4AB0-90C5-20030266E6CB}">
      <dgm:prSet custT="1"/>
      <dgm:spPr/>
      <dgm:t>
        <a:bodyPr/>
        <a:lstStyle/>
        <a:p>
          <a:endParaRPr lang="es-CO" sz="1100"/>
        </a:p>
      </dgm:t>
    </dgm:pt>
    <dgm:pt modelId="{3A194241-361A-4EED-A0B9-0EC94EC31520}" type="sibTrans" cxnId="{E2192354-11D0-4AB0-90C5-20030266E6CB}">
      <dgm:prSet/>
      <dgm:spPr/>
      <dgm:t>
        <a:bodyPr/>
        <a:lstStyle/>
        <a:p>
          <a:endParaRPr lang="es-CO" sz="1100"/>
        </a:p>
      </dgm:t>
    </dgm:pt>
    <dgm:pt modelId="{6D138D6D-C1AF-4CC5-8E74-49FD075BB07E}">
      <dgm:prSet custT="1"/>
      <dgm:spPr/>
      <dgm:t>
        <a:bodyPr/>
        <a:lstStyle/>
        <a:p>
          <a:r>
            <a:rPr lang="es-CO" sz="1100"/>
            <a:t>Solicitud Desalojo </a:t>
          </a:r>
          <a:endParaRPr lang="es-CO" sz="1100" b="1" dirty="0"/>
        </a:p>
      </dgm:t>
    </dgm:pt>
    <dgm:pt modelId="{36266A94-6772-4722-9A47-E7CF6B71F89F}" type="parTrans" cxnId="{C0699FD0-FDAB-40CE-BE7D-C09CAC3A797C}">
      <dgm:prSet custT="1"/>
      <dgm:spPr/>
      <dgm:t>
        <a:bodyPr/>
        <a:lstStyle/>
        <a:p>
          <a:endParaRPr lang="es-CO" sz="1100"/>
        </a:p>
      </dgm:t>
    </dgm:pt>
    <dgm:pt modelId="{5C1D99A1-AC26-485D-A77E-93E647B8E26E}" type="sibTrans" cxnId="{C0699FD0-FDAB-40CE-BE7D-C09CAC3A797C}">
      <dgm:prSet/>
      <dgm:spPr/>
      <dgm:t>
        <a:bodyPr/>
        <a:lstStyle/>
        <a:p>
          <a:endParaRPr lang="es-CO" sz="1100"/>
        </a:p>
      </dgm:t>
    </dgm:pt>
    <dgm:pt modelId="{571A1CDE-A70C-4EBF-9A36-749F10FE97DB}">
      <dgm:prSet custT="1"/>
      <dgm:spPr/>
      <dgm:t>
        <a:bodyPr/>
        <a:lstStyle/>
        <a:p>
          <a:r>
            <a:rPr lang="es-CO" sz="1100" dirty="0"/>
            <a:t>Resolución de Desalojo </a:t>
          </a:r>
        </a:p>
      </dgm:t>
    </dgm:pt>
    <dgm:pt modelId="{9C59069F-F233-43E2-B75D-4FA2AC5AECD5}" type="parTrans" cxnId="{AB5E840B-6711-47F4-8D30-F12D0C04789F}">
      <dgm:prSet custT="1"/>
      <dgm:spPr/>
      <dgm:t>
        <a:bodyPr/>
        <a:lstStyle/>
        <a:p>
          <a:endParaRPr lang="es-CO" sz="1100"/>
        </a:p>
      </dgm:t>
    </dgm:pt>
    <dgm:pt modelId="{E9772809-F809-4897-A3EF-10BAB1493361}" type="sibTrans" cxnId="{AB5E840B-6711-47F4-8D30-F12D0C04789F}">
      <dgm:prSet/>
      <dgm:spPr/>
      <dgm:t>
        <a:bodyPr/>
        <a:lstStyle/>
        <a:p>
          <a:endParaRPr lang="es-CO" sz="1100"/>
        </a:p>
      </dgm:t>
    </dgm:pt>
    <dgm:pt modelId="{C0D89308-CCB5-4ADE-8800-A944205BC788}">
      <dgm:prSet custT="1"/>
      <dgm:spPr/>
      <dgm:t>
        <a:bodyPr/>
        <a:lstStyle/>
        <a:p>
          <a:r>
            <a:rPr lang="es-CO" sz="1100" dirty="0"/>
            <a:t>Ejecutar desalojo</a:t>
          </a:r>
        </a:p>
      </dgm:t>
    </dgm:pt>
    <dgm:pt modelId="{B2C713C8-231E-463C-BA96-11E43FB0BC63}" type="parTrans" cxnId="{2742B760-0C12-4792-B7BC-8EDFD9473626}">
      <dgm:prSet custT="1"/>
      <dgm:spPr/>
      <dgm:t>
        <a:bodyPr/>
        <a:lstStyle/>
        <a:p>
          <a:endParaRPr lang="es-CO" sz="1100"/>
        </a:p>
      </dgm:t>
    </dgm:pt>
    <dgm:pt modelId="{2CA80F99-B30C-41A2-808B-601C0ABCE140}" type="sibTrans" cxnId="{2742B760-0C12-4792-B7BC-8EDFD9473626}">
      <dgm:prSet/>
      <dgm:spPr/>
      <dgm:t>
        <a:bodyPr/>
        <a:lstStyle/>
        <a:p>
          <a:endParaRPr lang="es-CO" sz="1100"/>
        </a:p>
      </dgm:t>
    </dgm:pt>
    <dgm:pt modelId="{5546910D-D8C6-4CFF-8636-35FB06F93E5D}">
      <dgm:prSet custT="1"/>
      <dgm:spPr/>
      <dgm:t>
        <a:bodyPr/>
        <a:lstStyle/>
        <a:p>
          <a:r>
            <a:rPr lang="es-CO" sz="1100" dirty="0"/>
            <a:t>Arrendamiento del bien</a:t>
          </a:r>
        </a:p>
      </dgm:t>
    </dgm:pt>
    <dgm:pt modelId="{EA1ECE61-BEDA-4A9C-939F-662C39A287DC}" type="parTrans" cxnId="{009838E6-D4D8-40CF-8BE3-DD91E979B259}">
      <dgm:prSet/>
      <dgm:spPr/>
      <dgm:t>
        <a:bodyPr/>
        <a:lstStyle/>
        <a:p>
          <a:endParaRPr lang="es-CO"/>
        </a:p>
      </dgm:t>
    </dgm:pt>
    <dgm:pt modelId="{F2CD69A3-C802-4AD5-9183-5FE665CD2E68}" type="sibTrans" cxnId="{009838E6-D4D8-40CF-8BE3-DD91E979B259}">
      <dgm:prSet/>
      <dgm:spPr/>
      <dgm:t>
        <a:bodyPr/>
        <a:lstStyle/>
        <a:p>
          <a:endParaRPr lang="es-CO"/>
        </a:p>
      </dgm:t>
    </dgm:pt>
    <dgm:pt modelId="{C9372D55-E0F6-4D85-8E55-C1BFF6BB21D2}">
      <dgm:prSet custT="1"/>
      <dgm:spPr/>
      <dgm:t>
        <a:bodyPr/>
        <a:lstStyle/>
        <a:p>
          <a:r>
            <a:rPr lang="es-CO" sz="1100" dirty="0"/>
            <a:t>Arrendamiento del Bien</a:t>
          </a:r>
        </a:p>
      </dgm:t>
    </dgm:pt>
    <dgm:pt modelId="{C9E5B1F7-1757-4558-BA29-830DA1C490C8}" type="parTrans" cxnId="{60E7E96D-41D4-4AAB-B442-3B2AF48965DB}">
      <dgm:prSet/>
      <dgm:spPr/>
      <dgm:t>
        <a:bodyPr/>
        <a:lstStyle/>
        <a:p>
          <a:endParaRPr lang="es-CO"/>
        </a:p>
      </dgm:t>
    </dgm:pt>
    <dgm:pt modelId="{881ABB4F-0D30-49E4-99E0-853A8FC6A4C8}" type="sibTrans" cxnId="{60E7E96D-41D4-4AAB-B442-3B2AF48965DB}">
      <dgm:prSet/>
      <dgm:spPr/>
      <dgm:t>
        <a:bodyPr/>
        <a:lstStyle/>
        <a:p>
          <a:endParaRPr lang="es-CO"/>
        </a:p>
      </dgm:t>
    </dgm:pt>
    <dgm:pt modelId="{F388A8E6-1205-4552-BB18-255FCCFF1B89}">
      <dgm:prSet custT="1"/>
      <dgm:spPr/>
      <dgm:t>
        <a:bodyPr/>
        <a:lstStyle/>
        <a:p>
          <a:r>
            <a:rPr lang="es-CO" sz="1100" dirty="0"/>
            <a:t>Arrendamiento del bien</a:t>
          </a:r>
        </a:p>
      </dgm:t>
    </dgm:pt>
    <dgm:pt modelId="{99C0571F-EF2D-4C7B-B1D1-C71A720DF66B}" type="parTrans" cxnId="{207C278F-0047-4073-9F21-DC630652BDDD}">
      <dgm:prSet/>
      <dgm:spPr/>
      <dgm:t>
        <a:bodyPr/>
        <a:lstStyle/>
        <a:p>
          <a:endParaRPr lang="es-CO"/>
        </a:p>
      </dgm:t>
    </dgm:pt>
    <dgm:pt modelId="{97B235D9-8073-4413-88D1-E82202975EDC}" type="sibTrans" cxnId="{207C278F-0047-4073-9F21-DC630652BDDD}">
      <dgm:prSet/>
      <dgm:spPr/>
      <dgm:t>
        <a:bodyPr/>
        <a:lstStyle/>
        <a:p>
          <a:endParaRPr lang="es-CO"/>
        </a:p>
      </dgm:t>
    </dgm:pt>
    <dgm:pt modelId="{4B27B3B1-A7B3-4789-982C-280D743F955E}" type="pres">
      <dgm:prSet presAssocID="{17626353-32D0-40D8-B331-8912F67967EB}" presName="diagram" presStyleCnt="0">
        <dgm:presLayoutVars>
          <dgm:chPref val="1"/>
          <dgm:dir/>
          <dgm:animOne val="branch"/>
          <dgm:animLvl val="lvl"/>
          <dgm:resizeHandles val="exact"/>
        </dgm:presLayoutVars>
      </dgm:prSet>
      <dgm:spPr/>
    </dgm:pt>
    <dgm:pt modelId="{18242477-D5DD-4732-B67C-D4F6C8465050}" type="pres">
      <dgm:prSet presAssocID="{B2802A1B-87AD-430C-903B-C9E92B0BDE4D}" presName="root1" presStyleCnt="0"/>
      <dgm:spPr/>
    </dgm:pt>
    <dgm:pt modelId="{6548ECD0-67B0-4F86-B55F-15411439C3A1}" type="pres">
      <dgm:prSet presAssocID="{B2802A1B-87AD-430C-903B-C9E92B0BDE4D}" presName="LevelOneTextNode" presStyleLbl="node0" presStyleIdx="0" presStyleCnt="1" custScaleX="85356" custScaleY="166806" custLinFactNeighborX="1098" custLinFactNeighborY="-3104">
        <dgm:presLayoutVars>
          <dgm:chPref val="3"/>
        </dgm:presLayoutVars>
      </dgm:prSet>
      <dgm:spPr/>
    </dgm:pt>
    <dgm:pt modelId="{A5A05137-0559-4430-A51D-CE8D4001A46E}" type="pres">
      <dgm:prSet presAssocID="{B2802A1B-87AD-430C-903B-C9E92B0BDE4D}" presName="level2hierChild" presStyleCnt="0"/>
      <dgm:spPr/>
    </dgm:pt>
    <dgm:pt modelId="{8C1D0053-4BE5-471C-AD22-FFC248A8670B}" type="pres">
      <dgm:prSet presAssocID="{98BC3663-3B8B-4F67-8C40-2024CD13A959}" presName="conn2-1" presStyleLbl="parChTrans1D2" presStyleIdx="0" presStyleCnt="2"/>
      <dgm:spPr/>
    </dgm:pt>
    <dgm:pt modelId="{1DACDF17-41DE-465C-A847-75B29F8BDA0E}" type="pres">
      <dgm:prSet presAssocID="{98BC3663-3B8B-4F67-8C40-2024CD13A959}" presName="connTx" presStyleLbl="parChTrans1D2" presStyleIdx="0" presStyleCnt="2"/>
      <dgm:spPr/>
    </dgm:pt>
    <dgm:pt modelId="{340DBD6A-4469-413E-A785-E425ADFDA421}" type="pres">
      <dgm:prSet presAssocID="{D295A9F4-0091-4D46-BA71-7BA4538770E3}" presName="root2" presStyleCnt="0"/>
      <dgm:spPr/>
    </dgm:pt>
    <dgm:pt modelId="{3E812B21-0969-460E-9449-2F189102A203}" type="pres">
      <dgm:prSet presAssocID="{D295A9F4-0091-4D46-BA71-7BA4538770E3}" presName="LevelTwoTextNode" presStyleLbl="node2" presStyleIdx="0" presStyleCnt="2" custScaleX="89266" custScaleY="125579" custLinFactY="-81335" custLinFactNeighborX="-24589" custLinFactNeighborY="-100000">
        <dgm:presLayoutVars>
          <dgm:chPref val="3"/>
        </dgm:presLayoutVars>
      </dgm:prSet>
      <dgm:spPr/>
    </dgm:pt>
    <dgm:pt modelId="{98C04E25-4255-4CDC-9E74-0A108F4B3EC3}" type="pres">
      <dgm:prSet presAssocID="{D295A9F4-0091-4D46-BA71-7BA4538770E3}" presName="level3hierChild" presStyleCnt="0"/>
      <dgm:spPr/>
    </dgm:pt>
    <dgm:pt modelId="{14412E47-F02C-4C64-9FBD-F88102CBCB63}" type="pres">
      <dgm:prSet presAssocID="{A26EC290-17DD-44B2-8784-BE37299DD90E}" presName="conn2-1" presStyleLbl="parChTrans1D3" presStyleIdx="0" presStyleCnt="2"/>
      <dgm:spPr/>
    </dgm:pt>
    <dgm:pt modelId="{55BD889B-B10E-471A-B772-022F23F5DCC5}" type="pres">
      <dgm:prSet presAssocID="{A26EC290-17DD-44B2-8784-BE37299DD90E}" presName="connTx" presStyleLbl="parChTrans1D3" presStyleIdx="0" presStyleCnt="2"/>
      <dgm:spPr/>
    </dgm:pt>
    <dgm:pt modelId="{056975CB-8252-4A26-BD24-A4961859CBB7}" type="pres">
      <dgm:prSet presAssocID="{FC562701-76E7-4FDC-8862-A722A5EF7EDA}" presName="root2" presStyleCnt="0"/>
      <dgm:spPr/>
    </dgm:pt>
    <dgm:pt modelId="{C4527DBA-42C7-4915-9158-357CA0469775}" type="pres">
      <dgm:prSet presAssocID="{FC562701-76E7-4FDC-8862-A722A5EF7EDA}" presName="LevelTwoTextNode" presStyleLbl="node3" presStyleIdx="0" presStyleCnt="2" custScaleX="96086" custScaleY="117899" custLinFactNeighborX="-53283" custLinFactNeighborY="14972">
        <dgm:presLayoutVars>
          <dgm:chPref val="3"/>
        </dgm:presLayoutVars>
      </dgm:prSet>
      <dgm:spPr/>
    </dgm:pt>
    <dgm:pt modelId="{0BB8D696-DAD3-4360-99B8-A4DBA77C82DA}" type="pres">
      <dgm:prSet presAssocID="{FC562701-76E7-4FDC-8862-A722A5EF7EDA}" presName="level3hierChild" presStyleCnt="0"/>
      <dgm:spPr/>
    </dgm:pt>
    <dgm:pt modelId="{338A539B-EC75-4512-88A6-EFF6E0BAEF92}" type="pres">
      <dgm:prSet presAssocID="{097C5B5C-AC30-4486-9DA8-9B566E00239B}" presName="conn2-1" presStyleLbl="parChTrans1D4" presStyleIdx="0" presStyleCnt="10"/>
      <dgm:spPr/>
    </dgm:pt>
    <dgm:pt modelId="{EF2DA233-8874-48B6-A810-F92317224E82}" type="pres">
      <dgm:prSet presAssocID="{097C5B5C-AC30-4486-9DA8-9B566E00239B}" presName="connTx" presStyleLbl="parChTrans1D4" presStyleIdx="0" presStyleCnt="10"/>
      <dgm:spPr/>
    </dgm:pt>
    <dgm:pt modelId="{D2F61404-021E-4C6E-9AB1-58B345347AFF}" type="pres">
      <dgm:prSet presAssocID="{A9C6387E-160C-428E-BA49-B2EFA16967B8}" presName="root2" presStyleCnt="0"/>
      <dgm:spPr/>
    </dgm:pt>
    <dgm:pt modelId="{1D1A0BAF-CC8E-47C3-8A6C-1F57FD0ABAF3}" type="pres">
      <dgm:prSet presAssocID="{A9C6387E-160C-428E-BA49-B2EFA16967B8}" presName="LevelTwoTextNode" presStyleLbl="node4" presStyleIdx="0" presStyleCnt="10" custScaleX="86975" custScaleY="108774" custLinFactNeighborX="-41618" custLinFactNeighborY="-62461">
        <dgm:presLayoutVars>
          <dgm:chPref val="3"/>
        </dgm:presLayoutVars>
      </dgm:prSet>
      <dgm:spPr/>
    </dgm:pt>
    <dgm:pt modelId="{D949F2C4-4155-48DA-8AFB-BDD57348DAD6}" type="pres">
      <dgm:prSet presAssocID="{A9C6387E-160C-428E-BA49-B2EFA16967B8}" presName="level3hierChild" presStyleCnt="0"/>
      <dgm:spPr/>
    </dgm:pt>
    <dgm:pt modelId="{A11F3DC5-266A-4500-8314-8B884E4D8B6F}" type="pres">
      <dgm:prSet presAssocID="{563E3830-EA21-44E7-9B01-762A25BC011B}" presName="conn2-1" presStyleLbl="parChTrans1D4" presStyleIdx="1" presStyleCnt="10"/>
      <dgm:spPr/>
    </dgm:pt>
    <dgm:pt modelId="{E326452D-A9F7-4883-96BA-0C592A4CF34F}" type="pres">
      <dgm:prSet presAssocID="{563E3830-EA21-44E7-9B01-762A25BC011B}" presName="connTx" presStyleLbl="parChTrans1D4" presStyleIdx="1" presStyleCnt="10"/>
      <dgm:spPr/>
    </dgm:pt>
    <dgm:pt modelId="{A6E21A27-2923-4678-9E8C-DA005C01F988}" type="pres">
      <dgm:prSet presAssocID="{4B2FB653-787A-4BCB-99EC-648EBBD25E09}" presName="root2" presStyleCnt="0"/>
      <dgm:spPr/>
    </dgm:pt>
    <dgm:pt modelId="{60072E1D-6333-4B3B-9CBB-C9511EDAC778}" type="pres">
      <dgm:prSet presAssocID="{4B2FB653-787A-4BCB-99EC-648EBBD25E09}" presName="LevelTwoTextNode" presStyleLbl="node4" presStyleIdx="1" presStyleCnt="10" custScaleX="86308" custScaleY="109658" custLinFactNeighborX="-59710" custLinFactNeighborY="-62019">
        <dgm:presLayoutVars>
          <dgm:chPref val="3"/>
        </dgm:presLayoutVars>
      </dgm:prSet>
      <dgm:spPr/>
    </dgm:pt>
    <dgm:pt modelId="{78E7F860-5ED6-4C3F-9013-0D51D0CF34DD}" type="pres">
      <dgm:prSet presAssocID="{4B2FB653-787A-4BCB-99EC-648EBBD25E09}" presName="level3hierChild" presStyleCnt="0"/>
      <dgm:spPr/>
    </dgm:pt>
    <dgm:pt modelId="{FE940393-15BC-4328-A409-938CFD9C279A}" type="pres">
      <dgm:prSet presAssocID="{01562E05-1DDD-4159-A480-188C0D14BDCE}" presName="conn2-1" presStyleLbl="parChTrans1D4" presStyleIdx="2" presStyleCnt="10"/>
      <dgm:spPr/>
    </dgm:pt>
    <dgm:pt modelId="{FBCF6DD8-B9EB-4B3A-A2C5-AD26B81AF3F4}" type="pres">
      <dgm:prSet presAssocID="{01562E05-1DDD-4159-A480-188C0D14BDCE}" presName="connTx" presStyleLbl="parChTrans1D4" presStyleIdx="2" presStyleCnt="10"/>
      <dgm:spPr/>
    </dgm:pt>
    <dgm:pt modelId="{F2D3CAF3-5263-4522-AF75-51B407451AE6}" type="pres">
      <dgm:prSet presAssocID="{D6F5DD81-7843-44B5-92E2-A3DBBA5A1CFD}" presName="root2" presStyleCnt="0"/>
      <dgm:spPr/>
    </dgm:pt>
    <dgm:pt modelId="{DB699C89-1969-40E3-8711-096255125336}" type="pres">
      <dgm:prSet presAssocID="{D6F5DD81-7843-44B5-92E2-A3DBBA5A1CFD}" presName="LevelTwoTextNode" presStyleLbl="node4" presStyleIdx="2" presStyleCnt="10" custScaleX="144983" custScaleY="89470" custLinFactY="-95504" custLinFactNeighborX="-41236" custLinFactNeighborY="-100000">
        <dgm:presLayoutVars>
          <dgm:chPref val="3"/>
        </dgm:presLayoutVars>
      </dgm:prSet>
      <dgm:spPr/>
    </dgm:pt>
    <dgm:pt modelId="{EADD46FD-3090-4E71-84E2-DF8337338028}" type="pres">
      <dgm:prSet presAssocID="{D6F5DD81-7843-44B5-92E2-A3DBBA5A1CFD}" presName="level3hierChild" presStyleCnt="0"/>
      <dgm:spPr/>
    </dgm:pt>
    <dgm:pt modelId="{439A0C64-5DA7-4F91-A3E3-0CF735810117}" type="pres">
      <dgm:prSet presAssocID="{E640EC3A-C73C-48F4-9155-3857BFF127F2}" presName="conn2-1" presStyleLbl="parChTrans1D4" presStyleIdx="3" presStyleCnt="10"/>
      <dgm:spPr/>
    </dgm:pt>
    <dgm:pt modelId="{D33E503F-51F8-4B21-ADC4-614B844FED55}" type="pres">
      <dgm:prSet presAssocID="{E640EC3A-C73C-48F4-9155-3857BFF127F2}" presName="connTx" presStyleLbl="parChTrans1D4" presStyleIdx="3" presStyleCnt="10"/>
      <dgm:spPr/>
    </dgm:pt>
    <dgm:pt modelId="{906F31B5-C783-4E4C-837E-32894050ECFE}" type="pres">
      <dgm:prSet presAssocID="{78004B60-905F-41D8-9062-9F3BD0237CF0}" presName="root2" presStyleCnt="0"/>
      <dgm:spPr/>
    </dgm:pt>
    <dgm:pt modelId="{E94D7380-65F5-4F31-82D0-876145C83DB6}" type="pres">
      <dgm:prSet presAssocID="{78004B60-905F-41D8-9062-9F3BD0237CF0}" presName="LevelTwoTextNode" presStyleLbl="node4" presStyleIdx="3" presStyleCnt="10" custScaleX="138519" custScaleY="62674" custLinFactNeighborX="-38255" custLinFactNeighborY="-81847">
        <dgm:presLayoutVars>
          <dgm:chPref val="3"/>
        </dgm:presLayoutVars>
      </dgm:prSet>
      <dgm:spPr/>
    </dgm:pt>
    <dgm:pt modelId="{E80A1CA8-015C-4A89-BC24-131A2173194D}" type="pres">
      <dgm:prSet presAssocID="{78004B60-905F-41D8-9062-9F3BD0237CF0}" presName="level3hierChild" presStyleCnt="0"/>
      <dgm:spPr/>
    </dgm:pt>
    <dgm:pt modelId="{55CBB26C-B6AB-4F7B-B890-48A58710FF8C}" type="pres">
      <dgm:prSet presAssocID="{EA1ECE61-BEDA-4A9C-939F-662C39A287DC}" presName="conn2-1" presStyleLbl="parChTrans1D4" presStyleIdx="4" presStyleCnt="10"/>
      <dgm:spPr/>
    </dgm:pt>
    <dgm:pt modelId="{4CD8FD65-933C-43AF-B71F-8DA74F277809}" type="pres">
      <dgm:prSet presAssocID="{EA1ECE61-BEDA-4A9C-939F-662C39A287DC}" presName="connTx" presStyleLbl="parChTrans1D4" presStyleIdx="4" presStyleCnt="10"/>
      <dgm:spPr/>
    </dgm:pt>
    <dgm:pt modelId="{269F9752-52C9-4992-B6A4-B6B988ABFF22}" type="pres">
      <dgm:prSet presAssocID="{5546910D-D8C6-4CFF-8636-35FB06F93E5D}" presName="root2" presStyleCnt="0"/>
      <dgm:spPr/>
    </dgm:pt>
    <dgm:pt modelId="{466FD684-4FE5-47C5-BBC9-D52D15EAFBD3}" type="pres">
      <dgm:prSet presAssocID="{5546910D-D8C6-4CFF-8636-35FB06F93E5D}" presName="LevelTwoTextNode" presStyleLbl="node4" presStyleIdx="4" presStyleCnt="10" custLinFactNeighborX="-44156" custLinFactNeighborY="-82842">
        <dgm:presLayoutVars>
          <dgm:chPref val="3"/>
        </dgm:presLayoutVars>
      </dgm:prSet>
      <dgm:spPr/>
    </dgm:pt>
    <dgm:pt modelId="{C7D21BBB-034D-40BA-B999-12944957B6C9}" type="pres">
      <dgm:prSet presAssocID="{5546910D-D8C6-4CFF-8636-35FB06F93E5D}" presName="level3hierChild" presStyleCnt="0"/>
      <dgm:spPr/>
    </dgm:pt>
    <dgm:pt modelId="{A0E12584-3624-4A73-8F27-97E33C9BCBCB}" type="pres">
      <dgm:prSet presAssocID="{AC025F6A-296A-44F6-A715-4F2D9400FF37}" presName="conn2-1" presStyleLbl="parChTrans1D4" presStyleIdx="5" presStyleCnt="10"/>
      <dgm:spPr/>
    </dgm:pt>
    <dgm:pt modelId="{D5C7D6C1-9C04-470E-B927-A730D77D3A19}" type="pres">
      <dgm:prSet presAssocID="{AC025F6A-296A-44F6-A715-4F2D9400FF37}" presName="connTx" presStyleLbl="parChTrans1D4" presStyleIdx="5" presStyleCnt="10"/>
      <dgm:spPr/>
    </dgm:pt>
    <dgm:pt modelId="{7BC44425-3BD2-44FF-90E8-CE5AD93B9769}" type="pres">
      <dgm:prSet presAssocID="{094867E7-3001-421B-8A51-D8885AF91676}" presName="root2" presStyleCnt="0"/>
      <dgm:spPr/>
    </dgm:pt>
    <dgm:pt modelId="{859BFDE6-5387-4C4B-A326-90242ABE27AF}" type="pres">
      <dgm:prSet presAssocID="{094867E7-3001-421B-8A51-D8885AF91676}" presName="LevelTwoTextNode" presStyleLbl="node4" presStyleIdx="5" presStyleCnt="10" custScaleX="129263" custScaleY="51854" custLinFactNeighborX="-33820" custLinFactNeighborY="30136">
        <dgm:presLayoutVars>
          <dgm:chPref val="3"/>
        </dgm:presLayoutVars>
      </dgm:prSet>
      <dgm:spPr/>
    </dgm:pt>
    <dgm:pt modelId="{BEA96AB8-7350-4804-98C1-6BE805223D58}" type="pres">
      <dgm:prSet presAssocID="{094867E7-3001-421B-8A51-D8885AF91676}" presName="level3hierChild" presStyleCnt="0"/>
      <dgm:spPr/>
    </dgm:pt>
    <dgm:pt modelId="{377C229D-DE89-4A39-B03D-54644D0CE8AA}" type="pres">
      <dgm:prSet presAssocID="{99C0571F-EF2D-4C7B-B1D1-C71A720DF66B}" presName="conn2-1" presStyleLbl="parChTrans1D4" presStyleIdx="6" presStyleCnt="10"/>
      <dgm:spPr/>
    </dgm:pt>
    <dgm:pt modelId="{A3AC163A-5865-4450-9015-DF2F31EF3712}" type="pres">
      <dgm:prSet presAssocID="{99C0571F-EF2D-4C7B-B1D1-C71A720DF66B}" presName="connTx" presStyleLbl="parChTrans1D4" presStyleIdx="6" presStyleCnt="10"/>
      <dgm:spPr/>
    </dgm:pt>
    <dgm:pt modelId="{63A8886E-85D7-449E-AA57-B000D85DF774}" type="pres">
      <dgm:prSet presAssocID="{F388A8E6-1205-4552-BB18-255FCCFF1B89}" presName="root2" presStyleCnt="0"/>
      <dgm:spPr/>
    </dgm:pt>
    <dgm:pt modelId="{EBA94637-AA64-4C0E-89CE-996C61B92937}" type="pres">
      <dgm:prSet presAssocID="{F388A8E6-1205-4552-BB18-255FCCFF1B89}" presName="LevelTwoTextNode" presStyleLbl="node4" presStyleIdx="6" presStyleCnt="10" custScaleX="119032" custScaleY="64890" custLinFactNeighborX="-37782" custLinFactNeighborY="29486">
        <dgm:presLayoutVars>
          <dgm:chPref val="3"/>
        </dgm:presLayoutVars>
      </dgm:prSet>
      <dgm:spPr/>
    </dgm:pt>
    <dgm:pt modelId="{E9F31156-7A14-431E-9A63-4B6059DFAAD3}" type="pres">
      <dgm:prSet presAssocID="{F388A8E6-1205-4552-BB18-255FCCFF1B89}" presName="level3hierChild" presStyleCnt="0"/>
      <dgm:spPr/>
    </dgm:pt>
    <dgm:pt modelId="{B5572084-F3CF-4F18-90DF-48246FAF1144}" type="pres">
      <dgm:prSet presAssocID="{4977B4C6-6D66-4894-9305-52A3E0235C55}" presName="conn2-1" presStyleLbl="parChTrans1D2" presStyleIdx="1" presStyleCnt="2"/>
      <dgm:spPr/>
    </dgm:pt>
    <dgm:pt modelId="{F2E4871B-138D-44E9-BA81-2E1AB2E53C44}" type="pres">
      <dgm:prSet presAssocID="{4977B4C6-6D66-4894-9305-52A3E0235C55}" presName="connTx" presStyleLbl="parChTrans1D2" presStyleIdx="1" presStyleCnt="2"/>
      <dgm:spPr/>
    </dgm:pt>
    <dgm:pt modelId="{57BE0DB4-49E4-4438-A795-0A03C9C2FFCA}" type="pres">
      <dgm:prSet presAssocID="{ADA3126E-8D49-4050-8FD0-23044988DD68}" presName="root2" presStyleCnt="0"/>
      <dgm:spPr/>
    </dgm:pt>
    <dgm:pt modelId="{212F3215-4E3B-46EE-ACA7-394330A1584F}" type="pres">
      <dgm:prSet presAssocID="{ADA3126E-8D49-4050-8FD0-23044988DD68}" presName="LevelTwoTextNode" presStyleLbl="node2" presStyleIdx="1" presStyleCnt="2" custLinFactY="33192" custLinFactNeighborX="-27351" custLinFactNeighborY="100000">
        <dgm:presLayoutVars>
          <dgm:chPref val="3"/>
        </dgm:presLayoutVars>
      </dgm:prSet>
      <dgm:spPr/>
    </dgm:pt>
    <dgm:pt modelId="{9D8DAC6F-B964-4184-AF27-9A91B7393271}" type="pres">
      <dgm:prSet presAssocID="{ADA3126E-8D49-4050-8FD0-23044988DD68}" presName="level3hierChild" presStyleCnt="0"/>
      <dgm:spPr/>
    </dgm:pt>
    <dgm:pt modelId="{DCDF0A1C-E735-4CCB-A9CC-4D75BFC4784B}" type="pres">
      <dgm:prSet presAssocID="{36266A94-6772-4722-9A47-E7CF6B71F89F}" presName="conn2-1" presStyleLbl="parChTrans1D3" presStyleIdx="1" presStyleCnt="2"/>
      <dgm:spPr/>
    </dgm:pt>
    <dgm:pt modelId="{6D8153C1-4FCF-42E7-BBEF-94E482802742}" type="pres">
      <dgm:prSet presAssocID="{36266A94-6772-4722-9A47-E7CF6B71F89F}" presName="connTx" presStyleLbl="parChTrans1D3" presStyleIdx="1" presStyleCnt="2"/>
      <dgm:spPr/>
    </dgm:pt>
    <dgm:pt modelId="{7D6C557A-CB3C-44D5-8155-90632118007A}" type="pres">
      <dgm:prSet presAssocID="{6D138D6D-C1AF-4CC5-8E74-49FD075BB07E}" presName="root2" presStyleCnt="0"/>
      <dgm:spPr/>
    </dgm:pt>
    <dgm:pt modelId="{9C40C6BC-C5E6-4BE6-8308-8BCD1C180676}" type="pres">
      <dgm:prSet presAssocID="{6D138D6D-C1AF-4CC5-8E74-49FD075BB07E}" presName="LevelTwoTextNode" presStyleLbl="node3" presStyleIdx="1" presStyleCnt="2" custScaleX="92436" custScaleY="71471" custLinFactY="33143" custLinFactNeighborX="79916" custLinFactNeighborY="100000">
        <dgm:presLayoutVars>
          <dgm:chPref val="3"/>
        </dgm:presLayoutVars>
      </dgm:prSet>
      <dgm:spPr/>
    </dgm:pt>
    <dgm:pt modelId="{67D053DA-8331-4468-9686-24BEADB5E7FC}" type="pres">
      <dgm:prSet presAssocID="{6D138D6D-C1AF-4CC5-8E74-49FD075BB07E}" presName="level3hierChild" presStyleCnt="0"/>
      <dgm:spPr/>
    </dgm:pt>
    <dgm:pt modelId="{96BA8848-9FB5-45B1-B8F5-5274FE43E894}" type="pres">
      <dgm:prSet presAssocID="{9C59069F-F233-43E2-B75D-4FA2AC5AECD5}" presName="conn2-1" presStyleLbl="parChTrans1D4" presStyleIdx="7" presStyleCnt="10"/>
      <dgm:spPr/>
    </dgm:pt>
    <dgm:pt modelId="{AA7CD092-A801-42D2-B96A-89980CE13DEA}" type="pres">
      <dgm:prSet presAssocID="{9C59069F-F233-43E2-B75D-4FA2AC5AECD5}" presName="connTx" presStyleLbl="parChTrans1D4" presStyleIdx="7" presStyleCnt="10"/>
      <dgm:spPr/>
    </dgm:pt>
    <dgm:pt modelId="{8B77FA7A-00D0-4F8D-B2EC-E32125C977A5}" type="pres">
      <dgm:prSet presAssocID="{571A1CDE-A70C-4EBF-9A36-749F10FE97DB}" presName="root2" presStyleCnt="0"/>
      <dgm:spPr/>
    </dgm:pt>
    <dgm:pt modelId="{DD6223FE-B300-4C0F-A898-A2FBB51FED47}" type="pres">
      <dgm:prSet presAssocID="{571A1CDE-A70C-4EBF-9A36-749F10FE97DB}" presName="LevelTwoTextNode" presStyleLbl="node4" presStyleIdx="7" presStyleCnt="10" custScaleY="70071" custLinFactY="33115" custLinFactNeighborX="59060" custLinFactNeighborY="100000">
        <dgm:presLayoutVars>
          <dgm:chPref val="3"/>
        </dgm:presLayoutVars>
      </dgm:prSet>
      <dgm:spPr/>
    </dgm:pt>
    <dgm:pt modelId="{970AB605-9699-422E-A458-D7B71F0F1479}" type="pres">
      <dgm:prSet presAssocID="{571A1CDE-A70C-4EBF-9A36-749F10FE97DB}" presName="level3hierChild" presStyleCnt="0"/>
      <dgm:spPr/>
    </dgm:pt>
    <dgm:pt modelId="{BC4AE15F-B9E3-4DA3-9342-79F006E923B1}" type="pres">
      <dgm:prSet presAssocID="{B2C713C8-231E-463C-BA96-11E43FB0BC63}" presName="conn2-1" presStyleLbl="parChTrans1D4" presStyleIdx="8" presStyleCnt="10"/>
      <dgm:spPr/>
    </dgm:pt>
    <dgm:pt modelId="{EC24EE24-E5A9-4AB6-9D7E-2C8AD57AB74D}" type="pres">
      <dgm:prSet presAssocID="{B2C713C8-231E-463C-BA96-11E43FB0BC63}" presName="connTx" presStyleLbl="parChTrans1D4" presStyleIdx="8" presStyleCnt="10"/>
      <dgm:spPr/>
    </dgm:pt>
    <dgm:pt modelId="{BF06C998-DF10-4D2C-A7A9-92843C530C2F}" type="pres">
      <dgm:prSet presAssocID="{C0D89308-CCB5-4ADE-8800-A944205BC788}" presName="root2" presStyleCnt="0"/>
      <dgm:spPr/>
    </dgm:pt>
    <dgm:pt modelId="{C09784B4-0BF9-47E0-BB1E-54ECA3897AD5}" type="pres">
      <dgm:prSet presAssocID="{C0D89308-CCB5-4ADE-8800-A944205BC788}" presName="LevelTwoTextNode" presStyleLbl="node4" presStyleIdx="8" presStyleCnt="10" custScaleY="67080" custLinFactY="32050" custLinFactNeighborX="85691" custLinFactNeighborY="100000">
        <dgm:presLayoutVars>
          <dgm:chPref val="3"/>
        </dgm:presLayoutVars>
      </dgm:prSet>
      <dgm:spPr/>
    </dgm:pt>
    <dgm:pt modelId="{FAAB6BC3-AEBF-42C1-836B-4DFF677D57C1}" type="pres">
      <dgm:prSet presAssocID="{C0D89308-CCB5-4ADE-8800-A944205BC788}" presName="level3hierChild" presStyleCnt="0"/>
      <dgm:spPr/>
    </dgm:pt>
    <dgm:pt modelId="{2A4F3253-810F-4D8F-B7E7-50E5F196F296}" type="pres">
      <dgm:prSet presAssocID="{C9E5B1F7-1757-4558-BA29-830DA1C490C8}" presName="conn2-1" presStyleLbl="parChTrans1D4" presStyleIdx="9" presStyleCnt="10"/>
      <dgm:spPr/>
    </dgm:pt>
    <dgm:pt modelId="{19A58EB0-F180-44A6-A16C-369CB85BDB77}" type="pres">
      <dgm:prSet presAssocID="{C9E5B1F7-1757-4558-BA29-830DA1C490C8}" presName="connTx" presStyleLbl="parChTrans1D4" presStyleIdx="9" presStyleCnt="10"/>
      <dgm:spPr/>
    </dgm:pt>
    <dgm:pt modelId="{3FC4AD72-2E44-4D92-8A4C-631040FEB534}" type="pres">
      <dgm:prSet presAssocID="{C9372D55-E0F6-4D85-8E55-C1BFF6BB21D2}" presName="root2" presStyleCnt="0"/>
      <dgm:spPr/>
    </dgm:pt>
    <dgm:pt modelId="{550C030D-C705-48E6-BB2B-0B0507B81F26}" type="pres">
      <dgm:prSet presAssocID="{C9372D55-E0F6-4D85-8E55-C1BFF6BB21D2}" presName="LevelTwoTextNode" presStyleLbl="node4" presStyleIdx="9" presStyleCnt="10" custScaleX="119533" custScaleY="73361" custLinFactY="31506" custLinFactNeighborX="99751" custLinFactNeighborY="100000">
        <dgm:presLayoutVars>
          <dgm:chPref val="3"/>
        </dgm:presLayoutVars>
      </dgm:prSet>
      <dgm:spPr/>
    </dgm:pt>
    <dgm:pt modelId="{0ED544B1-C30D-4806-A1E7-64B34F8DA5E3}" type="pres">
      <dgm:prSet presAssocID="{C9372D55-E0F6-4D85-8E55-C1BFF6BB21D2}" presName="level3hierChild" presStyleCnt="0"/>
      <dgm:spPr/>
    </dgm:pt>
  </dgm:ptLst>
  <dgm:cxnLst>
    <dgm:cxn modelId="{EDAFA101-1AA6-4C53-AFC8-B7F198BAA1D0}" type="presOf" srcId="{98BC3663-3B8B-4F67-8C40-2024CD13A959}" destId="{8C1D0053-4BE5-471C-AD22-FFC248A8670B}" srcOrd="0" destOrd="0" presId="urn:microsoft.com/office/officeart/2005/8/layout/hierarchy2"/>
    <dgm:cxn modelId="{4973110B-8045-468E-8420-5175B6FBC21A}" type="presOf" srcId="{C0D89308-CCB5-4ADE-8800-A944205BC788}" destId="{C09784B4-0BF9-47E0-BB1E-54ECA3897AD5}" srcOrd="0" destOrd="0" presId="urn:microsoft.com/office/officeart/2005/8/layout/hierarchy2"/>
    <dgm:cxn modelId="{AB5E840B-6711-47F4-8D30-F12D0C04789F}" srcId="{6D138D6D-C1AF-4CC5-8E74-49FD075BB07E}" destId="{571A1CDE-A70C-4EBF-9A36-749F10FE97DB}" srcOrd="0" destOrd="0" parTransId="{9C59069F-F233-43E2-B75D-4FA2AC5AECD5}" sibTransId="{E9772809-F809-4897-A3EF-10BAB1493361}"/>
    <dgm:cxn modelId="{5CD6E40C-165F-4329-BEEF-FBF0877DA81D}" type="presOf" srcId="{A26EC290-17DD-44B2-8784-BE37299DD90E}" destId="{14412E47-F02C-4C64-9FBD-F88102CBCB63}" srcOrd="0" destOrd="0" presId="urn:microsoft.com/office/officeart/2005/8/layout/hierarchy2"/>
    <dgm:cxn modelId="{F506100E-E448-4A3C-A5F4-460917542C91}" srcId="{FC562701-76E7-4FDC-8862-A722A5EF7EDA}" destId="{A9C6387E-160C-428E-BA49-B2EFA16967B8}" srcOrd="0" destOrd="0" parTransId="{097C5B5C-AC30-4486-9DA8-9B566E00239B}" sibTransId="{94D569C6-F0A4-46C3-9ADF-EDA74133B766}"/>
    <dgm:cxn modelId="{D47E4119-4622-40B1-8DC8-59FB73CA60ED}" type="presOf" srcId="{097C5B5C-AC30-4486-9DA8-9B566E00239B}" destId="{EF2DA233-8874-48B6-A810-F92317224E82}" srcOrd="1" destOrd="0" presId="urn:microsoft.com/office/officeart/2005/8/layout/hierarchy2"/>
    <dgm:cxn modelId="{DEC32121-B4E3-4728-954B-188BCFE8BE3D}" type="presOf" srcId="{B2802A1B-87AD-430C-903B-C9E92B0BDE4D}" destId="{6548ECD0-67B0-4F86-B55F-15411439C3A1}" srcOrd="0" destOrd="0" presId="urn:microsoft.com/office/officeart/2005/8/layout/hierarchy2"/>
    <dgm:cxn modelId="{4B2CC728-BA7F-4462-8A8F-9BB21C7F55ED}" type="presOf" srcId="{36266A94-6772-4722-9A47-E7CF6B71F89F}" destId="{DCDF0A1C-E735-4CCB-A9CC-4D75BFC4784B}" srcOrd="0" destOrd="0" presId="urn:microsoft.com/office/officeart/2005/8/layout/hierarchy2"/>
    <dgm:cxn modelId="{95436036-ADC9-40C6-A487-2914C1490E9F}" type="presOf" srcId="{563E3830-EA21-44E7-9B01-762A25BC011B}" destId="{A11F3DC5-266A-4500-8314-8B884E4D8B6F}" srcOrd="0" destOrd="0" presId="urn:microsoft.com/office/officeart/2005/8/layout/hierarchy2"/>
    <dgm:cxn modelId="{6E4D1A3E-052F-4C52-AAEF-B7FCF12BDE79}" type="presOf" srcId="{AC025F6A-296A-44F6-A715-4F2D9400FF37}" destId="{A0E12584-3624-4A73-8F27-97E33C9BCBCB}" srcOrd="0" destOrd="0" presId="urn:microsoft.com/office/officeart/2005/8/layout/hierarchy2"/>
    <dgm:cxn modelId="{66A55840-936B-4111-8711-764F07AE6315}" type="presOf" srcId="{5546910D-D8C6-4CFF-8636-35FB06F93E5D}" destId="{466FD684-4FE5-47C5-BBC9-D52D15EAFBD3}" srcOrd="0" destOrd="0" presId="urn:microsoft.com/office/officeart/2005/8/layout/hierarchy2"/>
    <dgm:cxn modelId="{9E9C485B-421E-4E72-AC16-626B36F780CB}" type="presOf" srcId="{98BC3663-3B8B-4F67-8C40-2024CD13A959}" destId="{1DACDF17-41DE-465C-A847-75B29F8BDA0E}" srcOrd="1" destOrd="0" presId="urn:microsoft.com/office/officeart/2005/8/layout/hierarchy2"/>
    <dgm:cxn modelId="{2742B760-0C12-4792-B7BC-8EDFD9473626}" srcId="{571A1CDE-A70C-4EBF-9A36-749F10FE97DB}" destId="{C0D89308-CCB5-4ADE-8800-A944205BC788}" srcOrd="0" destOrd="0" parTransId="{B2C713C8-231E-463C-BA96-11E43FB0BC63}" sibTransId="{2CA80F99-B30C-41A2-808B-601C0ABCE140}"/>
    <dgm:cxn modelId="{13F3FD4A-4D0C-4960-8F79-F6390E89D9E6}" srcId="{A9C6387E-160C-428E-BA49-B2EFA16967B8}" destId="{4B2FB653-787A-4BCB-99EC-648EBBD25E09}" srcOrd="0" destOrd="0" parTransId="{563E3830-EA21-44E7-9B01-762A25BC011B}" sibTransId="{46AD2461-7092-47FD-87D2-EA3933EA8AA8}"/>
    <dgm:cxn modelId="{60E7E96D-41D4-4AAB-B442-3B2AF48965DB}" srcId="{C0D89308-CCB5-4ADE-8800-A944205BC788}" destId="{C9372D55-E0F6-4D85-8E55-C1BFF6BB21D2}" srcOrd="0" destOrd="0" parTransId="{C9E5B1F7-1757-4558-BA29-830DA1C490C8}" sibTransId="{881ABB4F-0D30-49E4-99E0-853A8FC6A4C8}"/>
    <dgm:cxn modelId="{343A896E-7F17-4D6C-9E93-5D9EA9F7CC6B}" type="presOf" srcId="{D295A9F4-0091-4D46-BA71-7BA4538770E3}" destId="{3E812B21-0969-460E-9449-2F189102A203}" srcOrd="0" destOrd="0" presId="urn:microsoft.com/office/officeart/2005/8/layout/hierarchy2"/>
    <dgm:cxn modelId="{AA2D2850-B4CF-4F29-B2AA-441E970ECDCF}" type="presOf" srcId="{99C0571F-EF2D-4C7B-B1D1-C71A720DF66B}" destId="{377C229D-DE89-4A39-B03D-54644D0CE8AA}" srcOrd="0" destOrd="0" presId="urn:microsoft.com/office/officeart/2005/8/layout/hierarchy2"/>
    <dgm:cxn modelId="{87E0FE70-61F0-49F0-80A9-203EC36680DB}" type="presOf" srcId="{D6F5DD81-7843-44B5-92E2-A3DBBA5A1CFD}" destId="{DB699C89-1969-40E3-8711-096255125336}" srcOrd="0" destOrd="0" presId="urn:microsoft.com/office/officeart/2005/8/layout/hierarchy2"/>
    <dgm:cxn modelId="{691DBE72-C0AF-459A-8726-D4444B97383D}" type="presOf" srcId="{A26EC290-17DD-44B2-8784-BE37299DD90E}" destId="{55BD889B-B10E-471A-B772-022F23F5DCC5}" srcOrd="1" destOrd="0" presId="urn:microsoft.com/office/officeart/2005/8/layout/hierarchy2"/>
    <dgm:cxn modelId="{E2192354-11D0-4AB0-90C5-20030266E6CB}" srcId="{B2802A1B-87AD-430C-903B-C9E92B0BDE4D}" destId="{ADA3126E-8D49-4050-8FD0-23044988DD68}" srcOrd="1" destOrd="0" parTransId="{4977B4C6-6D66-4894-9305-52A3E0235C55}" sibTransId="{3A194241-361A-4EED-A0B9-0EC94EC31520}"/>
    <dgm:cxn modelId="{E5644A76-EE6E-4B5D-B615-797F16D0FE10}" type="presOf" srcId="{9C59069F-F233-43E2-B75D-4FA2AC5AECD5}" destId="{96BA8848-9FB5-45B1-B8F5-5274FE43E894}" srcOrd="0" destOrd="0" presId="urn:microsoft.com/office/officeart/2005/8/layout/hierarchy2"/>
    <dgm:cxn modelId="{0092F056-667B-4CBB-8274-9F666FD69674}" type="presOf" srcId="{B2C713C8-231E-463C-BA96-11E43FB0BC63}" destId="{BC4AE15F-B9E3-4DA3-9342-79F006E923B1}" srcOrd="0" destOrd="0" presId="urn:microsoft.com/office/officeart/2005/8/layout/hierarchy2"/>
    <dgm:cxn modelId="{3D6AA257-9B1D-42D1-A0AD-43769353EFEA}" type="presOf" srcId="{F388A8E6-1205-4552-BB18-255FCCFF1B89}" destId="{EBA94637-AA64-4C0E-89CE-996C61B92937}" srcOrd="0" destOrd="0" presId="urn:microsoft.com/office/officeart/2005/8/layout/hierarchy2"/>
    <dgm:cxn modelId="{53D43858-DEF5-41BB-83E9-6BD890F5DF24}" type="presOf" srcId="{9C59069F-F233-43E2-B75D-4FA2AC5AECD5}" destId="{AA7CD092-A801-42D2-B96A-89980CE13DEA}" srcOrd="1" destOrd="0" presId="urn:microsoft.com/office/officeart/2005/8/layout/hierarchy2"/>
    <dgm:cxn modelId="{719B6778-4293-4F9C-A140-CD7F8C002EA4}" srcId="{D295A9F4-0091-4D46-BA71-7BA4538770E3}" destId="{FC562701-76E7-4FDC-8862-A722A5EF7EDA}" srcOrd="0" destOrd="0" parTransId="{A26EC290-17DD-44B2-8784-BE37299DD90E}" sibTransId="{5496321F-E46C-4CAC-8299-71BE4870D7E1}"/>
    <dgm:cxn modelId="{664F2A79-6A1C-4088-909C-D16ADC135A67}" type="presOf" srcId="{78004B60-905F-41D8-9062-9F3BD0237CF0}" destId="{E94D7380-65F5-4F31-82D0-876145C83DB6}" srcOrd="0" destOrd="0" presId="urn:microsoft.com/office/officeart/2005/8/layout/hierarchy2"/>
    <dgm:cxn modelId="{7D8F0A5A-63AE-4D63-A714-FF4782BBBF42}" srcId="{4B2FB653-787A-4BCB-99EC-648EBBD25E09}" destId="{D6F5DD81-7843-44B5-92E2-A3DBBA5A1CFD}" srcOrd="0" destOrd="0" parTransId="{01562E05-1DDD-4159-A480-188C0D14BDCE}" sibTransId="{CCB282E7-C81E-4329-B256-C6FDDF25DCE1}"/>
    <dgm:cxn modelId="{7897E77D-6913-4563-AF99-B429E6C4DAAD}" srcId="{4B2FB653-787A-4BCB-99EC-648EBBD25E09}" destId="{78004B60-905F-41D8-9062-9F3BD0237CF0}" srcOrd="1" destOrd="0" parTransId="{E640EC3A-C73C-48F4-9155-3857BFF127F2}" sibTransId="{39381C44-7C42-469F-81D3-5AD7CDF0659F}"/>
    <dgm:cxn modelId="{82FC7D81-BB63-4DAA-9D7B-B0810D8F4D0E}" srcId="{B2802A1B-87AD-430C-903B-C9E92B0BDE4D}" destId="{D295A9F4-0091-4D46-BA71-7BA4538770E3}" srcOrd="0" destOrd="0" parTransId="{98BC3663-3B8B-4F67-8C40-2024CD13A959}" sibTransId="{71CCB13D-D685-4B5B-9500-503B1A905819}"/>
    <dgm:cxn modelId="{1E196483-3479-45BC-BF41-3AD0EFD705B8}" type="presOf" srcId="{E640EC3A-C73C-48F4-9155-3857BFF127F2}" destId="{D33E503F-51F8-4B21-ADC4-614B844FED55}" srcOrd="1" destOrd="0" presId="urn:microsoft.com/office/officeart/2005/8/layout/hierarchy2"/>
    <dgm:cxn modelId="{DDB3D383-6F0C-4857-A867-393467356D21}" srcId="{4B2FB653-787A-4BCB-99EC-648EBBD25E09}" destId="{094867E7-3001-421B-8A51-D8885AF91676}" srcOrd="2" destOrd="0" parTransId="{AC025F6A-296A-44F6-A715-4F2D9400FF37}" sibTransId="{414C57C4-870C-4EAC-8D44-11200ED988B3}"/>
    <dgm:cxn modelId="{42F8BA8D-ED2C-40DD-AC58-47862EDC2CE9}" srcId="{17626353-32D0-40D8-B331-8912F67967EB}" destId="{B2802A1B-87AD-430C-903B-C9E92B0BDE4D}" srcOrd="0" destOrd="0" parTransId="{B1ADCD9F-6160-41A0-9FBC-7FE9630403CE}" sibTransId="{25FE1341-5271-4725-BF90-B4A83242CFE6}"/>
    <dgm:cxn modelId="{B63E408E-D404-46F4-B407-3EC09CEB8588}" type="presOf" srcId="{4B2FB653-787A-4BCB-99EC-648EBBD25E09}" destId="{60072E1D-6333-4B3B-9CBB-C9511EDAC778}" srcOrd="0" destOrd="0" presId="urn:microsoft.com/office/officeart/2005/8/layout/hierarchy2"/>
    <dgm:cxn modelId="{207C278F-0047-4073-9F21-DC630652BDDD}" srcId="{094867E7-3001-421B-8A51-D8885AF91676}" destId="{F388A8E6-1205-4552-BB18-255FCCFF1B89}" srcOrd="0" destOrd="0" parTransId="{99C0571F-EF2D-4C7B-B1D1-C71A720DF66B}" sibTransId="{97B235D9-8073-4413-88D1-E82202975EDC}"/>
    <dgm:cxn modelId="{1F3DAC98-87DA-4F95-8E10-66ED1EEAED60}" type="presOf" srcId="{A9C6387E-160C-428E-BA49-B2EFA16967B8}" destId="{1D1A0BAF-CC8E-47C3-8A6C-1F57FD0ABAF3}" srcOrd="0" destOrd="0" presId="urn:microsoft.com/office/officeart/2005/8/layout/hierarchy2"/>
    <dgm:cxn modelId="{03BBBB9F-50F4-4B59-907A-B67963070F17}" type="presOf" srcId="{01562E05-1DDD-4159-A480-188C0D14BDCE}" destId="{FBCF6DD8-B9EB-4B3A-A2C5-AD26B81AF3F4}" srcOrd="1" destOrd="0" presId="urn:microsoft.com/office/officeart/2005/8/layout/hierarchy2"/>
    <dgm:cxn modelId="{3C5029A7-2EEB-47EA-A0BD-53C6B54CBDD9}" type="presOf" srcId="{097C5B5C-AC30-4486-9DA8-9B566E00239B}" destId="{338A539B-EC75-4512-88A6-EFF6E0BAEF92}" srcOrd="0" destOrd="0" presId="urn:microsoft.com/office/officeart/2005/8/layout/hierarchy2"/>
    <dgm:cxn modelId="{82743CAD-D8B2-4C9B-8347-931C0382E815}" type="presOf" srcId="{4977B4C6-6D66-4894-9305-52A3E0235C55}" destId="{F2E4871B-138D-44E9-BA81-2E1AB2E53C44}" srcOrd="1" destOrd="0" presId="urn:microsoft.com/office/officeart/2005/8/layout/hierarchy2"/>
    <dgm:cxn modelId="{F7DD57AF-F2F1-4F48-BA9A-662394D0D53C}" type="presOf" srcId="{C9372D55-E0F6-4D85-8E55-C1BFF6BB21D2}" destId="{550C030D-C705-48E6-BB2B-0B0507B81F26}" srcOrd="0" destOrd="0" presId="urn:microsoft.com/office/officeart/2005/8/layout/hierarchy2"/>
    <dgm:cxn modelId="{7A2BA3B0-901D-4877-9311-4BDD7EBB14CD}" type="presOf" srcId="{4977B4C6-6D66-4894-9305-52A3E0235C55}" destId="{B5572084-F3CF-4F18-90DF-48246FAF1144}" srcOrd="0" destOrd="0" presId="urn:microsoft.com/office/officeart/2005/8/layout/hierarchy2"/>
    <dgm:cxn modelId="{F7196DB4-9993-4C10-AB3C-2569BB8B43DC}" type="presOf" srcId="{563E3830-EA21-44E7-9B01-762A25BC011B}" destId="{E326452D-A9F7-4883-96BA-0C592A4CF34F}" srcOrd="1" destOrd="0" presId="urn:microsoft.com/office/officeart/2005/8/layout/hierarchy2"/>
    <dgm:cxn modelId="{E2830FBA-7EBB-498B-B226-61A12BCFC9FC}" type="presOf" srcId="{36266A94-6772-4722-9A47-E7CF6B71F89F}" destId="{6D8153C1-4FCF-42E7-BBEF-94E482802742}" srcOrd="1" destOrd="0" presId="urn:microsoft.com/office/officeart/2005/8/layout/hierarchy2"/>
    <dgm:cxn modelId="{B7B3DABA-F57F-44FB-99F6-BB9025A7B1AD}" type="presOf" srcId="{EA1ECE61-BEDA-4A9C-939F-662C39A287DC}" destId="{55CBB26C-B6AB-4F7B-B890-48A58710FF8C}" srcOrd="0" destOrd="0" presId="urn:microsoft.com/office/officeart/2005/8/layout/hierarchy2"/>
    <dgm:cxn modelId="{C0E990C0-54F9-426F-9EF1-F4C94C78A9F3}" type="presOf" srcId="{B2C713C8-231E-463C-BA96-11E43FB0BC63}" destId="{EC24EE24-E5A9-4AB6-9D7E-2C8AD57AB74D}" srcOrd="1" destOrd="0" presId="urn:microsoft.com/office/officeart/2005/8/layout/hierarchy2"/>
    <dgm:cxn modelId="{A9A664CA-68FF-49E7-9DC5-AAD1C4FE52A2}" type="presOf" srcId="{EA1ECE61-BEDA-4A9C-939F-662C39A287DC}" destId="{4CD8FD65-933C-43AF-B71F-8DA74F277809}" srcOrd="1" destOrd="0" presId="urn:microsoft.com/office/officeart/2005/8/layout/hierarchy2"/>
    <dgm:cxn modelId="{8A4D01CB-9ECC-4F57-ABE8-C48FFB093966}" type="presOf" srcId="{FC562701-76E7-4FDC-8862-A722A5EF7EDA}" destId="{C4527DBA-42C7-4915-9158-357CA0469775}" srcOrd="0" destOrd="0" presId="urn:microsoft.com/office/officeart/2005/8/layout/hierarchy2"/>
    <dgm:cxn modelId="{A4FAF9CB-94DC-40B3-8741-CA07FCF0F4A5}" type="presOf" srcId="{01562E05-1DDD-4159-A480-188C0D14BDCE}" destId="{FE940393-15BC-4328-A409-938CFD9C279A}" srcOrd="0" destOrd="0" presId="urn:microsoft.com/office/officeart/2005/8/layout/hierarchy2"/>
    <dgm:cxn modelId="{E49268D0-74A9-45C3-8431-EDE72BBA6F3A}" type="presOf" srcId="{C9E5B1F7-1757-4558-BA29-830DA1C490C8}" destId="{19A58EB0-F180-44A6-A16C-369CB85BDB77}" srcOrd="1" destOrd="0" presId="urn:microsoft.com/office/officeart/2005/8/layout/hierarchy2"/>
    <dgm:cxn modelId="{C0699FD0-FDAB-40CE-BE7D-C09CAC3A797C}" srcId="{ADA3126E-8D49-4050-8FD0-23044988DD68}" destId="{6D138D6D-C1AF-4CC5-8E74-49FD075BB07E}" srcOrd="0" destOrd="0" parTransId="{36266A94-6772-4722-9A47-E7CF6B71F89F}" sibTransId="{5C1D99A1-AC26-485D-A77E-93E647B8E26E}"/>
    <dgm:cxn modelId="{DB33AFD2-2417-424E-96C3-50BDECF5A9F8}" type="presOf" srcId="{6D138D6D-C1AF-4CC5-8E74-49FD075BB07E}" destId="{9C40C6BC-C5E6-4BE6-8308-8BCD1C180676}" srcOrd="0" destOrd="0" presId="urn:microsoft.com/office/officeart/2005/8/layout/hierarchy2"/>
    <dgm:cxn modelId="{7BB637D9-6664-419A-BA6E-793C8F2D9C92}" type="presOf" srcId="{094867E7-3001-421B-8A51-D8885AF91676}" destId="{859BFDE6-5387-4C4B-A326-90242ABE27AF}" srcOrd="0" destOrd="0" presId="urn:microsoft.com/office/officeart/2005/8/layout/hierarchy2"/>
    <dgm:cxn modelId="{0C18BBDA-4807-4ABF-85C5-7E7C9A42302A}" type="presOf" srcId="{ADA3126E-8D49-4050-8FD0-23044988DD68}" destId="{212F3215-4E3B-46EE-ACA7-394330A1584F}" srcOrd="0" destOrd="0" presId="urn:microsoft.com/office/officeart/2005/8/layout/hierarchy2"/>
    <dgm:cxn modelId="{53F07DDC-28F5-454D-8844-DA18F6B4FE64}" type="presOf" srcId="{99C0571F-EF2D-4C7B-B1D1-C71A720DF66B}" destId="{A3AC163A-5865-4450-9015-DF2F31EF3712}" srcOrd="1" destOrd="0" presId="urn:microsoft.com/office/officeart/2005/8/layout/hierarchy2"/>
    <dgm:cxn modelId="{2471C9E3-2380-4322-AD71-9E723D2C9693}" type="presOf" srcId="{571A1CDE-A70C-4EBF-9A36-749F10FE97DB}" destId="{DD6223FE-B300-4C0F-A898-A2FBB51FED47}" srcOrd="0" destOrd="0" presId="urn:microsoft.com/office/officeart/2005/8/layout/hierarchy2"/>
    <dgm:cxn modelId="{009838E6-D4D8-40CF-8BE3-DD91E979B259}" srcId="{78004B60-905F-41D8-9062-9F3BD0237CF0}" destId="{5546910D-D8C6-4CFF-8636-35FB06F93E5D}" srcOrd="0" destOrd="0" parTransId="{EA1ECE61-BEDA-4A9C-939F-662C39A287DC}" sibTransId="{F2CD69A3-C802-4AD5-9183-5FE665CD2E68}"/>
    <dgm:cxn modelId="{495833EF-3FB3-4422-B82B-B0A8221C7733}" type="presOf" srcId="{E640EC3A-C73C-48F4-9155-3857BFF127F2}" destId="{439A0C64-5DA7-4F91-A3E3-0CF735810117}" srcOrd="0" destOrd="0" presId="urn:microsoft.com/office/officeart/2005/8/layout/hierarchy2"/>
    <dgm:cxn modelId="{34A704F4-0743-4BFC-87D5-B83D547A68AE}" type="presOf" srcId="{AC025F6A-296A-44F6-A715-4F2D9400FF37}" destId="{D5C7D6C1-9C04-470E-B927-A730D77D3A19}" srcOrd="1" destOrd="0" presId="urn:microsoft.com/office/officeart/2005/8/layout/hierarchy2"/>
    <dgm:cxn modelId="{E39485FC-AB4C-4137-A3BE-1D6EE5875396}" type="presOf" srcId="{C9E5B1F7-1757-4558-BA29-830DA1C490C8}" destId="{2A4F3253-810F-4D8F-B7E7-50E5F196F296}" srcOrd="0" destOrd="0" presId="urn:microsoft.com/office/officeart/2005/8/layout/hierarchy2"/>
    <dgm:cxn modelId="{DD24E1FF-CA77-429A-B5B4-3A8349976B59}" type="presOf" srcId="{17626353-32D0-40D8-B331-8912F67967EB}" destId="{4B27B3B1-A7B3-4789-982C-280D743F955E}" srcOrd="0" destOrd="0" presId="urn:microsoft.com/office/officeart/2005/8/layout/hierarchy2"/>
    <dgm:cxn modelId="{18B75DBB-5DB7-4A73-8B97-84C0D2ED0CAE}" type="presParOf" srcId="{4B27B3B1-A7B3-4789-982C-280D743F955E}" destId="{18242477-D5DD-4732-B67C-D4F6C8465050}" srcOrd="0" destOrd="0" presId="urn:microsoft.com/office/officeart/2005/8/layout/hierarchy2"/>
    <dgm:cxn modelId="{2B4D3DEF-4FDD-445F-B9BC-F9709B906E26}" type="presParOf" srcId="{18242477-D5DD-4732-B67C-D4F6C8465050}" destId="{6548ECD0-67B0-4F86-B55F-15411439C3A1}" srcOrd="0" destOrd="0" presId="urn:microsoft.com/office/officeart/2005/8/layout/hierarchy2"/>
    <dgm:cxn modelId="{21473F48-7B2E-4E87-BC49-21A7A82B82E0}" type="presParOf" srcId="{18242477-D5DD-4732-B67C-D4F6C8465050}" destId="{A5A05137-0559-4430-A51D-CE8D4001A46E}" srcOrd="1" destOrd="0" presId="urn:microsoft.com/office/officeart/2005/8/layout/hierarchy2"/>
    <dgm:cxn modelId="{9C3BCE03-9D1F-431F-9F89-84941D40D12A}" type="presParOf" srcId="{A5A05137-0559-4430-A51D-CE8D4001A46E}" destId="{8C1D0053-4BE5-471C-AD22-FFC248A8670B}" srcOrd="0" destOrd="0" presId="urn:microsoft.com/office/officeart/2005/8/layout/hierarchy2"/>
    <dgm:cxn modelId="{5EA91B89-E325-4ED2-98B1-284DA4AE574C}" type="presParOf" srcId="{8C1D0053-4BE5-471C-AD22-FFC248A8670B}" destId="{1DACDF17-41DE-465C-A847-75B29F8BDA0E}" srcOrd="0" destOrd="0" presId="urn:microsoft.com/office/officeart/2005/8/layout/hierarchy2"/>
    <dgm:cxn modelId="{9E384684-4143-43C1-B5BE-B0CA9C0B78E6}" type="presParOf" srcId="{A5A05137-0559-4430-A51D-CE8D4001A46E}" destId="{340DBD6A-4469-413E-A785-E425ADFDA421}" srcOrd="1" destOrd="0" presId="urn:microsoft.com/office/officeart/2005/8/layout/hierarchy2"/>
    <dgm:cxn modelId="{2B1B4EA0-8930-452D-96F7-28C03F521572}" type="presParOf" srcId="{340DBD6A-4469-413E-A785-E425ADFDA421}" destId="{3E812B21-0969-460E-9449-2F189102A203}" srcOrd="0" destOrd="0" presId="urn:microsoft.com/office/officeart/2005/8/layout/hierarchy2"/>
    <dgm:cxn modelId="{E9699829-892E-4B9A-A7E0-421F59143E89}" type="presParOf" srcId="{340DBD6A-4469-413E-A785-E425ADFDA421}" destId="{98C04E25-4255-4CDC-9E74-0A108F4B3EC3}" srcOrd="1" destOrd="0" presId="urn:microsoft.com/office/officeart/2005/8/layout/hierarchy2"/>
    <dgm:cxn modelId="{7F42ED76-08B7-4622-A492-53FB5050E469}" type="presParOf" srcId="{98C04E25-4255-4CDC-9E74-0A108F4B3EC3}" destId="{14412E47-F02C-4C64-9FBD-F88102CBCB63}" srcOrd="0" destOrd="0" presId="urn:microsoft.com/office/officeart/2005/8/layout/hierarchy2"/>
    <dgm:cxn modelId="{3675C640-0064-460F-8DD2-C43A21DCC385}" type="presParOf" srcId="{14412E47-F02C-4C64-9FBD-F88102CBCB63}" destId="{55BD889B-B10E-471A-B772-022F23F5DCC5}" srcOrd="0" destOrd="0" presId="urn:microsoft.com/office/officeart/2005/8/layout/hierarchy2"/>
    <dgm:cxn modelId="{4B3B9531-5923-493C-983F-D4EE6FFB1131}" type="presParOf" srcId="{98C04E25-4255-4CDC-9E74-0A108F4B3EC3}" destId="{056975CB-8252-4A26-BD24-A4961859CBB7}" srcOrd="1" destOrd="0" presId="urn:microsoft.com/office/officeart/2005/8/layout/hierarchy2"/>
    <dgm:cxn modelId="{8F8DCC9E-8C8A-4DF7-956F-3415EE65F35C}" type="presParOf" srcId="{056975CB-8252-4A26-BD24-A4961859CBB7}" destId="{C4527DBA-42C7-4915-9158-357CA0469775}" srcOrd="0" destOrd="0" presId="urn:microsoft.com/office/officeart/2005/8/layout/hierarchy2"/>
    <dgm:cxn modelId="{33163F55-8A3A-4E55-8FBE-7CC392169699}" type="presParOf" srcId="{056975CB-8252-4A26-BD24-A4961859CBB7}" destId="{0BB8D696-DAD3-4360-99B8-A4DBA77C82DA}" srcOrd="1" destOrd="0" presId="urn:microsoft.com/office/officeart/2005/8/layout/hierarchy2"/>
    <dgm:cxn modelId="{C9121691-EA5F-4EA8-86CC-68596C02A3E7}" type="presParOf" srcId="{0BB8D696-DAD3-4360-99B8-A4DBA77C82DA}" destId="{338A539B-EC75-4512-88A6-EFF6E0BAEF92}" srcOrd="0" destOrd="0" presId="urn:microsoft.com/office/officeart/2005/8/layout/hierarchy2"/>
    <dgm:cxn modelId="{3FF3FCDF-91DD-490E-B5C7-959E1C34BFBD}" type="presParOf" srcId="{338A539B-EC75-4512-88A6-EFF6E0BAEF92}" destId="{EF2DA233-8874-48B6-A810-F92317224E82}" srcOrd="0" destOrd="0" presId="urn:microsoft.com/office/officeart/2005/8/layout/hierarchy2"/>
    <dgm:cxn modelId="{95DA7381-5910-42CC-8364-5D0149E47A88}" type="presParOf" srcId="{0BB8D696-DAD3-4360-99B8-A4DBA77C82DA}" destId="{D2F61404-021E-4C6E-9AB1-58B345347AFF}" srcOrd="1" destOrd="0" presId="urn:microsoft.com/office/officeart/2005/8/layout/hierarchy2"/>
    <dgm:cxn modelId="{770C2DE0-73D1-46F5-8FAC-187316F6F417}" type="presParOf" srcId="{D2F61404-021E-4C6E-9AB1-58B345347AFF}" destId="{1D1A0BAF-CC8E-47C3-8A6C-1F57FD0ABAF3}" srcOrd="0" destOrd="0" presId="urn:microsoft.com/office/officeart/2005/8/layout/hierarchy2"/>
    <dgm:cxn modelId="{F40CAD79-9B3F-4562-A9BE-A9D9235E9BCD}" type="presParOf" srcId="{D2F61404-021E-4C6E-9AB1-58B345347AFF}" destId="{D949F2C4-4155-48DA-8AFB-BDD57348DAD6}" srcOrd="1" destOrd="0" presId="urn:microsoft.com/office/officeart/2005/8/layout/hierarchy2"/>
    <dgm:cxn modelId="{99429468-2A3B-4728-A82E-0C181C7388E8}" type="presParOf" srcId="{D949F2C4-4155-48DA-8AFB-BDD57348DAD6}" destId="{A11F3DC5-266A-4500-8314-8B884E4D8B6F}" srcOrd="0" destOrd="0" presId="urn:microsoft.com/office/officeart/2005/8/layout/hierarchy2"/>
    <dgm:cxn modelId="{07CF91D6-1A1C-445C-BEEE-2207B25F1D49}" type="presParOf" srcId="{A11F3DC5-266A-4500-8314-8B884E4D8B6F}" destId="{E326452D-A9F7-4883-96BA-0C592A4CF34F}" srcOrd="0" destOrd="0" presId="urn:microsoft.com/office/officeart/2005/8/layout/hierarchy2"/>
    <dgm:cxn modelId="{9A7272C7-0094-4857-AB9D-0F18DAA13261}" type="presParOf" srcId="{D949F2C4-4155-48DA-8AFB-BDD57348DAD6}" destId="{A6E21A27-2923-4678-9E8C-DA005C01F988}" srcOrd="1" destOrd="0" presId="urn:microsoft.com/office/officeart/2005/8/layout/hierarchy2"/>
    <dgm:cxn modelId="{73CBAA27-2A2F-4BC5-ABF8-E85034AECFBB}" type="presParOf" srcId="{A6E21A27-2923-4678-9E8C-DA005C01F988}" destId="{60072E1D-6333-4B3B-9CBB-C9511EDAC778}" srcOrd="0" destOrd="0" presId="urn:microsoft.com/office/officeart/2005/8/layout/hierarchy2"/>
    <dgm:cxn modelId="{0A26548D-81DB-43AE-AD3F-96ECBB6A1633}" type="presParOf" srcId="{A6E21A27-2923-4678-9E8C-DA005C01F988}" destId="{78E7F860-5ED6-4C3F-9013-0D51D0CF34DD}" srcOrd="1" destOrd="0" presId="urn:microsoft.com/office/officeart/2005/8/layout/hierarchy2"/>
    <dgm:cxn modelId="{8DCB3569-6CDD-4F59-BECE-1DD375F939BA}" type="presParOf" srcId="{78E7F860-5ED6-4C3F-9013-0D51D0CF34DD}" destId="{FE940393-15BC-4328-A409-938CFD9C279A}" srcOrd="0" destOrd="0" presId="urn:microsoft.com/office/officeart/2005/8/layout/hierarchy2"/>
    <dgm:cxn modelId="{E64E482B-BDA0-48C0-BE6C-E479688CE6FB}" type="presParOf" srcId="{FE940393-15BC-4328-A409-938CFD9C279A}" destId="{FBCF6DD8-B9EB-4B3A-A2C5-AD26B81AF3F4}" srcOrd="0" destOrd="0" presId="urn:microsoft.com/office/officeart/2005/8/layout/hierarchy2"/>
    <dgm:cxn modelId="{A7472115-2AAF-4A17-B219-D3D62D4262A3}" type="presParOf" srcId="{78E7F860-5ED6-4C3F-9013-0D51D0CF34DD}" destId="{F2D3CAF3-5263-4522-AF75-51B407451AE6}" srcOrd="1" destOrd="0" presId="urn:microsoft.com/office/officeart/2005/8/layout/hierarchy2"/>
    <dgm:cxn modelId="{F39251D8-ECE4-44D6-AE93-88F1155F202D}" type="presParOf" srcId="{F2D3CAF3-5263-4522-AF75-51B407451AE6}" destId="{DB699C89-1969-40E3-8711-096255125336}" srcOrd="0" destOrd="0" presId="urn:microsoft.com/office/officeart/2005/8/layout/hierarchy2"/>
    <dgm:cxn modelId="{0DFD1DF5-AE31-4892-9DE3-9D4A9D9E8534}" type="presParOf" srcId="{F2D3CAF3-5263-4522-AF75-51B407451AE6}" destId="{EADD46FD-3090-4E71-84E2-DF8337338028}" srcOrd="1" destOrd="0" presId="urn:microsoft.com/office/officeart/2005/8/layout/hierarchy2"/>
    <dgm:cxn modelId="{58963469-4B4E-46B0-8FC8-F06C23F4DF9F}" type="presParOf" srcId="{78E7F860-5ED6-4C3F-9013-0D51D0CF34DD}" destId="{439A0C64-5DA7-4F91-A3E3-0CF735810117}" srcOrd="2" destOrd="0" presId="urn:microsoft.com/office/officeart/2005/8/layout/hierarchy2"/>
    <dgm:cxn modelId="{0ACEBE7E-DC10-4AB5-A64A-AF0A57376AD2}" type="presParOf" srcId="{439A0C64-5DA7-4F91-A3E3-0CF735810117}" destId="{D33E503F-51F8-4B21-ADC4-614B844FED55}" srcOrd="0" destOrd="0" presId="urn:microsoft.com/office/officeart/2005/8/layout/hierarchy2"/>
    <dgm:cxn modelId="{E4D40591-4D5E-4524-897E-8977E48345E5}" type="presParOf" srcId="{78E7F860-5ED6-4C3F-9013-0D51D0CF34DD}" destId="{906F31B5-C783-4E4C-837E-32894050ECFE}" srcOrd="3" destOrd="0" presId="urn:microsoft.com/office/officeart/2005/8/layout/hierarchy2"/>
    <dgm:cxn modelId="{DAD9F1AD-7964-4638-A418-60F3CB1E741C}" type="presParOf" srcId="{906F31B5-C783-4E4C-837E-32894050ECFE}" destId="{E94D7380-65F5-4F31-82D0-876145C83DB6}" srcOrd="0" destOrd="0" presId="urn:microsoft.com/office/officeart/2005/8/layout/hierarchy2"/>
    <dgm:cxn modelId="{8E73F6A5-1B41-434D-95F4-0F7939C94D09}" type="presParOf" srcId="{906F31B5-C783-4E4C-837E-32894050ECFE}" destId="{E80A1CA8-015C-4A89-BC24-131A2173194D}" srcOrd="1" destOrd="0" presId="urn:microsoft.com/office/officeart/2005/8/layout/hierarchy2"/>
    <dgm:cxn modelId="{0877D0F8-FAFA-4D46-973F-7CF6EFEE9D97}" type="presParOf" srcId="{E80A1CA8-015C-4A89-BC24-131A2173194D}" destId="{55CBB26C-B6AB-4F7B-B890-48A58710FF8C}" srcOrd="0" destOrd="0" presId="urn:microsoft.com/office/officeart/2005/8/layout/hierarchy2"/>
    <dgm:cxn modelId="{A905846D-9937-4259-BC75-8C50603BE4A0}" type="presParOf" srcId="{55CBB26C-B6AB-4F7B-B890-48A58710FF8C}" destId="{4CD8FD65-933C-43AF-B71F-8DA74F277809}" srcOrd="0" destOrd="0" presId="urn:microsoft.com/office/officeart/2005/8/layout/hierarchy2"/>
    <dgm:cxn modelId="{0B49E21A-3726-4DB9-A221-2357C5C1EA1F}" type="presParOf" srcId="{E80A1CA8-015C-4A89-BC24-131A2173194D}" destId="{269F9752-52C9-4992-B6A4-B6B988ABFF22}" srcOrd="1" destOrd="0" presId="urn:microsoft.com/office/officeart/2005/8/layout/hierarchy2"/>
    <dgm:cxn modelId="{46F4D433-4DC5-41F1-A391-E74EF74638C0}" type="presParOf" srcId="{269F9752-52C9-4992-B6A4-B6B988ABFF22}" destId="{466FD684-4FE5-47C5-BBC9-D52D15EAFBD3}" srcOrd="0" destOrd="0" presId="urn:microsoft.com/office/officeart/2005/8/layout/hierarchy2"/>
    <dgm:cxn modelId="{FB4B622A-8368-40A6-A51A-19EA0E9485DA}" type="presParOf" srcId="{269F9752-52C9-4992-B6A4-B6B988ABFF22}" destId="{C7D21BBB-034D-40BA-B999-12944957B6C9}" srcOrd="1" destOrd="0" presId="urn:microsoft.com/office/officeart/2005/8/layout/hierarchy2"/>
    <dgm:cxn modelId="{320BC8FA-D122-412F-8024-F758428BC576}" type="presParOf" srcId="{78E7F860-5ED6-4C3F-9013-0D51D0CF34DD}" destId="{A0E12584-3624-4A73-8F27-97E33C9BCBCB}" srcOrd="4" destOrd="0" presId="urn:microsoft.com/office/officeart/2005/8/layout/hierarchy2"/>
    <dgm:cxn modelId="{C2D6EFF0-6252-40A8-A264-1625676D6C80}" type="presParOf" srcId="{A0E12584-3624-4A73-8F27-97E33C9BCBCB}" destId="{D5C7D6C1-9C04-470E-B927-A730D77D3A19}" srcOrd="0" destOrd="0" presId="urn:microsoft.com/office/officeart/2005/8/layout/hierarchy2"/>
    <dgm:cxn modelId="{707C9290-7577-4B61-B6A2-D823CA2BFF92}" type="presParOf" srcId="{78E7F860-5ED6-4C3F-9013-0D51D0CF34DD}" destId="{7BC44425-3BD2-44FF-90E8-CE5AD93B9769}" srcOrd="5" destOrd="0" presId="urn:microsoft.com/office/officeart/2005/8/layout/hierarchy2"/>
    <dgm:cxn modelId="{0A0D8A78-3D82-4CD2-BB33-A3644877A189}" type="presParOf" srcId="{7BC44425-3BD2-44FF-90E8-CE5AD93B9769}" destId="{859BFDE6-5387-4C4B-A326-90242ABE27AF}" srcOrd="0" destOrd="0" presId="urn:microsoft.com/office/officeart/2005/8/layout/hierarchy2"/>
    <dgm:cxn modelId="{A3BBD438-CDD8-47CB-A4CD-E300C72D5603}" type="presParOf" srcId="{7BC44425-3BD2-44FF-90E8-CE5AD93B9769}" destId="{BEA96AB8-7350-4804-98C1-6BE805223D58}" srcOrd="1" destOrd="0" presId="urn:microsoft.com/office/officeart/2005/8/layout/hierarchy2"/>
    <dgm:cxn modelId="{F142A495-455D-4B00-B723-BE71158AA06F}" type="presParOf" srcId="{BEA96AB8-7350-4804-98C1-6BE805223D58}" destId="{377C229D-DE89-4A39-B03D-54644D0CE8AA}" srcOrd="0" destOrd="0" presId="urn:microsoft.com/office/officeart/2005/8/layout/hierarchy2"/>
    <dgm:cxn modelId="{4A8D56FC-A388-45F4-AB78-82A386178623}" type="presParOf" srcId="{377C229D-DE89-4A39-B03D-54644D0CE8AA}" destId="{A3AC163A-5865-4450-9015-DF2F31EF3712}" srcOrd="0" destOrd="0" presId="urn:microsoft.com/office/officeart/2005/8/layout/hierarchy2"/>
    <dgm:cxn modelId="{E9856CDE-7F82-4E64-8F42-F4F67C889F5C}" type="presParOf" srcId="{BEA96AB8-7350-4804-98C1-6BE805223D58}" destId="{63A8886E-85D7-449E-AA57-B000D85DF774}" srcOrd="1" destOrd="0" presId="urn:microsoft.com/office/officeart/2005/8/layout/hierarchy2"/>
    <dgm:cxn modelId="{5F973F96-10AC-43AD-9527-F5725EB8EF74}" type="presParOf" srcId="{63A8886E-85D7-449E-AA57-B000D85DF774}" destId="{EBA94637-AA64-4C0E-89CE-996C61B92937}" srcOrd="0" destOrd="0" presId="urn:microsoft.com/office/officeart/2005/8/layout/hierarchy2"/>
    <dgm:cxn modelId="{E739ECBE-A736-4C9E-BBD0-A14E3A8DAA32}" type="presParOf" srcId="{63A8886E-85D7-449E-AA57-B000D85DF774}" destId="{E9F31156-7A14-431E-9A63-4B6059DFAAD3}" srcOrd="1" destOrd="0" presId="urn:microsoft.com/office/officeart/2005/8/layout/hierarchy2"/>
    <dgm:cxn modelId="{9936048D-DCD5-48B3-9578-A623A9F26E0D}" type="presParOf" srcId="{A5A05137-0559-4430-A51D-CE8D4001A46E}" destId="{B5572084-F3CF-4F18-90DF-48246FAF1144}" srcOrd="2" destOrd="0" presId="urn:microsoft.com/office/officeart/2005/8/layout/hierarchy2"/>
    <dgm:cxn modelId="{AB1A77AE-534C-4FF5-9CA6-EC0F2C425A59}" type="presParOf" srcId="{B5572084-F3CF-4F18-90DF-48246FAF1144}" destId="{F2E4871B-138D-44E9-BA81-2E1AB2E53C44}" srcOrd="0" destOrd="0" presId="urn:microsoft.com/office/officeart/2005/8/layout/hierarchy2"/>
    <dgm:cxn modelId="{1E4955FD-89F4-4AE6-B7AC-0A68C42DAF5B}" type="presParOf" srcId="{A5A05137-0559-4430-A51D-CE8D4001A46E}" destId="{57BE0DB4-49E4-4438-A795-0A03C9C2FFCA}" srcOrd="3" destOrd="0" presId="urn:microsoft.com/office/officeart/2005/8/layout/hierarchy2"/>
    <dgm:cxn modelId="{602701E3-1065-456D-912D-A6EB76E53249}" type="presParOf" srcId="{57BE0DB4-49E4-4438-A795-0A03C9C2FFCA}" destId="{212F3215-4E3B-46EE-ACA7-394330A1584F}" srcOrd="0" destOrd="0" presId="urn:microsoft.com/office/officeart/2005/8/layout/hierarchy2"/>
    <dgm:cxn modelId="{C3C37BBF-A8DB-44AC-93B1-FAFDFBC3AA41}" type="presParOf" srcId="{57BE0DB4-49E4-4438-A795-0A03C9C2FFCA}" destId="{9D8DAC6F-B964-4184-AF27-9A91B7393271}" srcOrd="1" destOrd="0" presId="urn:microsoft.com/office/officeart/2005/8/layout/hierarchy2"/>
    <dgm:cxn modelId="{81E474ED-8549-4D12-B074-AC9851D15A7C}" type="presParOf" srcId="{9D8DAC6F-B964-4184-AF27-9A91B7393271}" destId="{DCDF0A1C-E735-4CCB-A9CC-4D75BFC4784B}" srcOrd="0" destOrd="0" presId="urn:microsoft.com/office/officeart/2005/8/layout/hierarchy2"/>
    <dgm:cxn modelId="{ADB0E3C7-AC15-40B0-A9C1-7B4D3EEFF4AE}" type="presParOf" srcId="{DCDF0A1C-E735-4CCB-A9CC-4D75BFC4784B}" destId="{6D8153C1-4FCF-42E7-BBEF-94E482802742}" srcOrd="0" destOrd="0" presId="urn:microsoft.com/office/officeart/2005/8/layout/hierarchy2"/>
    <dgm:cxn modelId="{F4324349-B4DD-4ADA-B3F2-D39A9DBB2CC9}" type="presParOf" srcId="{9D8DAC6F-B964-4184-AF27-9A91B7393271}" destId="{7D6C557A-CB3C-44D5-8155-90632118007A}" srcOrd="1" destOrd="0" presId="urn:microsoft.com/office/officeart/2005/8/layout/hierarchy2"/>
    <dgm:cxn modelId="{F442B425-3AD4-4287-AD64-7B1B68A2E377}" type="presParOf" srcId="{7D6C557A-CB3C-44D5-8155-90632118007A}" destId="{9C40C6BC-C5E6-4BE6-8308-8BCD1C180676}" srcOrd="0" destOrd="0" presId="urn:microsoft.com/office/officeart/2005/8/layout/hierarchy2"/>
    <dgm:cxn modelId="{490BCF07-0650-4B90-882C-6BE16EBD9660}" type="presParOf" srcId="{7D6C557A-CB3C-44D5-8155-90632118007A}" destId="{67D053DA-8331-4468-9686-24BEADB5E7FC}" srcOrd="1" destOrd="0" presId="urn:microsoft.com/office/officeart/2005/8/layout/hierarchy2"/>
    <dgm:cxn modelId="{5D998664-17ED-4159-929F-303D4136C47C}" type="presParOf" srcId="{67D053DA-8331-4468-9686-24BEADB5E7FC}" destId="{96BA8848-9FB5-45B1-B8F5-5274FE43E894}" srcOrd="0" destOrd="0" presId="urn:microsoft.com/office/officeart/2005/8/layout/hierarchy2"/>
    <dgm:cxn modelId="{58DF45AF-71C7-42BE-879D-67A1A1DFAC02}" type="presParOf" srcId="{96BA8848-9FB5-45B1-B8F5-5274FE43E894}" destId="{AA7CD092-A801-42D2-B96A-89980CE13DEA}" srcOrd="0" destOrd="0" presId="urn:microsoft.com/office/officeart/2005/8/layout/hierarchy2"/>
    <dgm:cxn modelId="{C79AC69F-D4FB-4576-B15C-22DDDE3834B2}" type="presParOf" srcId="{67D053DA-8331-4468-9686-24BEADB5E7FC}" destId="{8B77FA7A-00D0-4F8D-B2EC-E32125C977A5}" srcOrd="1" destOrd="0" presId="urn:microsoft.com/office/officeart/2005/8/layout/hierarchy2"/>
    <dgm:cxn modelId="{61698E7F-68D0-4B89-AE62-66017DDC2286}" type="presParOf" srcId="{8B77FA7A-00D0-4F8D-B2EC-E32125C977A5}" destId="{DD6223FE-B300-4C0F-A898-A2FBB51FED47}" srcOrd="0" destOrd="0" presId="urn:microsoft.com/office/officeart/2005/8/layout/hierarchy2"/>
    <dgm:cxn modelId="{B4452495-584F-4077-A518-4415C0508084}" type="presParOf" srcId="{8B77FA7A-00D0-4F8D-B2EC-E32125C977A5}" destId="{970AB605-9699-422E-A458-D7B71F0F1479}" srcOrd="1" destOrd="0" presId="urn:microsoft.com/office/officeart/2005/8/layout/hierarchy2"/>
    <dgm:cxn modelId="{6B0E6C18-D171-48C9-9C7C-363C9E4659A5}" type="presParOf" srcId="{970AB605-9699-422E-A458-D7B71F0F1479}" destId="{BC4AE15F-B9E3-4DA3-9342-79F006E923B1}" srcOrd="0" destOrd="0" presId="urn:microsoft.com/office/officeart/2005/8/layout/hierarchy2"/>
    <dgm:cxn modelId="{F8A558E9-59B2-42A1-B5BA-0896A5F27CA5}" type="presParOf" srcId="{BC4AE15F-B9E3-4DA3-9342-79F006E923B1}" destId="{EC24EE24-E5A9-4AB6-9D7E-2C8AD57AB74D}" srcOrd="0" destOrd="0" presId="urn:microsoft.com/office/officeart/2005/8/layout/hierarchy2"/>
    <dgm:cxn modelId="{E5A63E75-BACE-4A8A-982F-45A38AA5D5EF}" type="presParOf" srcId="{970AB605-9699-422E-A458-D7B71F0F1479}" destId="{BF06C998-DF10-4D2C-A7A9-92843C530C2F}" srcOrd="1" destOrd="0" presId="urn:microsoft.com/office/officeart/2005/8/layout/hierarchy2"/>
    <dgm:cxn modelId="{4678B2A6-73DE-4D19-A735-B5B0B8D2F496}" type="presParOf" srcId="{BF06C998-DF10-4D2C-A7A9-92843C530C2F}" destId="{C09784B4-0BF9-47E0-BB1E-54ECA3897AD5}" srcOrd="0" destOrd="0" presId="urn:microsoft.com/office/officeart/2005/8/layout/hierarchy2"/>
    <dgm:cxn modelId="{7F3614C5-566A-4B86-BE1D-73CD8E8103FD}" type="presParOf" srcId="{BF06C998-DF10-4D2C-A7A9-92843C530C2F}" destId="{FAAB6BC3-AEBF-42C1-836B-4DFF677D57C1}" srcOrd="1" destOrd="0" presId="urn:microsoft.com/office/officeart/2005/8/layout/hierarchy2"/>
    <dgm:cxn modelId="{8CDC5AB2-EDE9-420D-A92E-EFE592CEF047}" type="presParOf" srcId="{FAAB6BC3-AEBF-42C1-836B-4DFF677D57C1}" destId="{2A4F3253-810F-4D8F-B7E7-50E5F196F296}" srcOrd="0" destOrd="0" presId="urn:microsoft.com/office/officeart/2005/8/layout/hierarchy2"/>
    <dgm:cxn modelId="{8586F877-28D9-4FCC-B15C-52375DE5B4E6}" type="presParOf" srcId="{2A4F3253-810F-4D8F-B7E7-50E5F196F296}" destId="{19A58EB0-F180-44A6-A16C-369CB85BDB77}" srcOrd="0" destOrd="0" presId="urn:microsoft.com/office/officeart/2005/8/layout/hierarchy2"/>
    <dgm:cxn modelId="{C606C1CD-BA10-4F84-9924-E469092D4782}" type="presParOf" srcId="{FAAB6BC3-AEBF-42C1-836B-4DFF677D57C1}" destId="{3FC4AD72-2E44-4D92-8A4C-631040FEB534}" srcOrd="1" destOrd="0" presId="urn:microsoft.com/office/officeart/2005/8/layout/hierarchy2"/>
    <dgm:cxn modelId="{0384ADF3-1BBF-4376-A024-96DE3889D20C}" type="presParOf" srcId="{3FC4AD72-2E44-4D92-8A4C-631040FEB534}" destId="{550C030D-C705-48E6-BB2B-0B0507B81F26}" srcOrd="0" destOrd="0" presId="urn:microsoft.com/office/officeart/2005/8/layout/hierarchy2"/>
    <dgm:cxn modelId="{713CF0C3-74A4-4E08-BE96-ECADFDDDF231}" type="presParOf" srcId="{3FC4AD72-2E44-4D92-8A4C-631040FEB534}" destId="{0ED544B1-C30D-4806-A1E7-64B34F8DA5E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626353-32D0-40D8-B331-8912F67967EB}" type="doc">
      <dgm:prSet loTypeId="urn:microsoft.com/office/officeart/2005/8/layout/hierarchy2" loCatId="hierarchy" qsTypeId="urn:microsoft.com/office/officeart/2005/8/quickstyle/simple1" qsCatId="simple" csTypeId="urn:microsoft.com/office/officeart/2005/8/colors/colorful4" csCatId="colorful" phldr="1"/>
      <dgm:spPr/>
      <dgm:t>
        <a:bodyPr/>
        <a:lstStyle/>
        <a:p>
          <a:endParaRPr lang="es-ES"/>
        </a:p>
      </dgm:t>
    </dgm:pt>
    <dgm:pt modelId="{B2802A1B-87AD-430C-903B-C9E92B0BDE4D}">
      <dgm:prSet phldrT="[Texto]" custT="1"/>
      <dgm:spPr/>
      <dgm:t>
        <a:bodyPr/>
        <a:lstStyle/>
        <a:p>
          <a:r>
            <a:rPr lang="es-ES" sz="1000" b="1" dirty="0">
              <a:latin typeface="+mn-lt"/>
            </a:rPr>
            <a:t>Diligencias de Secuestro o Visita de Identificación  </a:t>
          </a:r>
        </a:p>
      </dgm:t>
    </dgm:pt>
    <dgm:pt modelId="{B1ADCD9F-6160-41A0-9FBC-7FE9630403CE}" type="parTrans" cxnId="{42F8BA8D-ED2C-40DD-AC58-47862EDC2CE9}">
      <dgm:prSet/>
      <dgm:spPr/>
      <dgm:t>
        <a:bodyPr/>
        <a:lstStyle/>
        <a:p>
          <a:endParaRPr lang="es-ES" sz="1000" b="1">
            <a:latin typeface="+mn-lt"/>
          </a:endParaRPr>
        </a:p>
      </dgm:t>
    </dgm:pt>
    <dgm:pt modelId="{25FE1341-5271-4725-BF90-B4A83242CFE6}" type="sibTrans" cxnId="{42F8BA8D-ED2C-40DD-AC58-47862EDC2CE9}">
      <dgm:prSet/>
      <dgm:spPr/>
      <dgm:t>
        <a:bodyPr/>
        <a:lstStyle/>
        <a:p>
          <a:endParaRPr lang="es-ES" sz="1000" b="1">
            <a:latin typeface="+mn-lt"/>
          </a:endParaRPr>
        </a:p>
      </dgm:t>
    </dgm:pt>
    <dgm:pt modelId="{D295A9F4-0091-4D46-BA71-7BA4538770E3}">
      <dgm:prSet phldrT="[Texto]" custT="1"/>
      <dgm:spPr/>
      <dgm:t>
        <a:bodyPr/>
        <a:lstStyle/>
        <a:p>
          <a:r>
            <a:rPr lang="es-ES" sz="1000" b="1" dirty="0">
              <a:latin typeface="+mn-lt"/>
            </a:rPr>
            <a:t>¿Cuenta con contrato de arrendamiento?</a:t>
          </a:r>
        </a:p>
      </dgm:t>
    </dgm:pt>
    <dgm:pt modelId="{98BC3663-3B8B-4F67-8C40-2024CD13A959}" type="parTrans" cxnId="{82FC7D81-BB63-4DAA-9D7B-B0810D8F4D0E}">
      <dgm:prSet custT="1"/>
      <dgm:spPr/>
      <dgm:t>
        <a:bodyPr/>
        <a:lstStyle/>
        <a:p>
          <a:endParaRPr lang="es-ES" sz="1000" b="1">
            <a:latin typeface="+mn-lt"/>
          </a:endParaRPr>
        </a:p>
      </dgm:t>
    </dgm:pt>
    <dgm:pt modelId="{71CCB13D-D685-4B5B-9500-503B1A905819}" type="sibTrans" cxnId="{82FC7D81-BB63-4DAA-9D7B-B0810D8F4D0E}">
      <dgm:prSet/>
      <dgm:spPr/>
      <dgm:t>
        <a:bodyPr/>
        <a:lstStyle/>
        <a:p>
          <a:endParaRPr lang="es-ES" sz="1000" b="1">
            <a:latin typeface="+mn-lt"/>
          </a:endParaRPr>
        </a:p>
      </dgm:t>
    </dgm:pt>
    <dgm:pt modelId="{FC562701-76E7-4FDC-8862-A722A5EF7EDA}">
      <dgm:prSet phldrT="[Texto]" custT="1"/>
      <dgm:spPr/>
      <dgm:t>
        <a:bodyPr/>
        <a:lstStyle/>
        <a:p>
          <a:pPr algn="ctr"/>
          <a:r>
            <a:rPr lang="es-ES" sz="1000" b="1" dirty="0">
              <a:latin typeface="+mn-lt"/>
            </a:rPr>
            <a:t>Verificación: </a:t>
          </a:r>
        </a:p>
        <a:p>
          <a:pPr algn="ctr"/>
          <a:r>
            <a:rPr lang="es-ES" sz="1000" b="1" dirty="0">
              <a:latin typeface="+mn-lt"/>
            </a:rPr>
            <a:t>1. Capacidad Financiera.</a:t>
          </a:r>
        </a:p>
        <a:p>
          <a:pPr algn="ctr"/>
          <a:r>
            <a:rPr lang="es-ES" sz="1000" b="1" dirty="0">
              <a:latin typeface="+mn-lt"/>
            </a:rPr>
            <a:t>2. Antecedentes Judiciales.</a:t>
          </a:r>
        </a:p>
      </dgm:t>
    </dgm:pt>
    <dgm:pt modelId="{A26EC290-17DD-44B2-8784-BE37299DD90E}" type="parTrans" cxnId="{719B6778-4293-4F9C-A140-CD7F8C002EA4}">
      <dgm:prSet custT="1"/>
      <dgm:spPr/>
      <dgm:t>
        <a:bodyPr/>
        <a:lstStyle/>
        <a:p>
          <a:endParaRPr lang="es-ES" sz="1000" b="1">
            <a:latin typeface="+mn-lt"/>
          </a:endParaRPr>
        </a:p>
      </dgm:t>
    </dgm:pt>
    <dgm:pt modelId="{5496321F-E46C-4CAC-8299-71BE4870D7E1}" type="sibTrans" cxnId="{719B6778-4293-4F9C-A140-CD7F8C002EA4}">
      <dgm:prSet/>
      <dgm:spPr/>
      <dgm:t>
        <a:bodyPr/>
        <a:lstStyle/>
        <a:p>
          <a:endParaRPr lang="es-ES" sz="1000" b="1">
            <a:latin typeface="+mn-lt"/>
          </a:endParaRPr>
        </a:p>
      </dgm:t>
    </dgm:pt>
    <dgm:pt modelId="{FDFEB70D-823C-433F-AB11-7D5EBBEDD8CE}">
      <dgm:prSet custT="1"/>
      <dgm:spPr/>
      <dgm:t>
        <a:bodyPr/>
        <a:lstStyle/>
        <a:p>
          <a:r>
            <a:rPr lang="es-CO" sz="1000" b="1" dirty="0"/>
            <a:t>Proceso de Legalización de la Ocupación Ilegal </a:t>
          </a:r>
        </a:p>
      </dgm:t>
    </dgm:pt>
    <dgm:pt modelId="{987E75F6-F506-4FDB-8BEB-66B19D64459D}" type="parTrans" cxnId="{D55A046B-A9D9-4371-9296-52A8C472B871}">
      <dgm:prSet custT="1"/>
      <dgm:spPr/>
      <dgm:t>
        <a:bodyPr/>
        <a:lstStyle/>
        <a:p>
          <a:endParaRPr lang="es-CO" sz="1000" b="1"/>
        </a:p>
      </dgm:t>
    </dgm:pt>
    <dgm:pt modelId="{A5CD9171-B2F6-4EBE-BEB0-62BDEE6761AC}" type="sibTrans" cxnId="{D55A046B-A9D9-4371-9296-52A8C472B871}">
      <dgm:prSet/>
      <dgm:spPr/>
      <dgm:t>
        <a:bodyPr/>
        <a:lstStyle/>
        <a:p>
          <a:endParaRPr lang="es-CO" sz="1000" b="1"/>
        </a:p>
      </dgm:t>
    </dgm:pt>
    <dgm:pt modelId="{DB3EC516-C020-4553-8D66-7A803A91A002}">
      <dgm:prSet custT="1"/>
      <dgm:spPr/>
      <dgm:t>
        <a:bodyPr/>
        <a:lstStyle/>
        <a:p>
          <a:r>
            <a:rPr lang="es-CO" sz="1000" b="1" dirty="0"/>
            <a:t>Identificar necesidad de Saneamiento: </a:t>
          </a:r>
        </a:p>
        <a:p>
          <a:r>
            <a:rPr lang="es-CO" sz="1000" b="1" dirty="0"/>
            <a:t>1. Canon Inferior a mercado.</a:t>
          </a:r>
        </a:p>
        <a:p>
          <a:r>
            <a:rPr lang="es-CO" sz="1000" b="1" dirty="0"/>
            <a:t>2. No cuenta con Garantía. </a:t>
          </a:r>
        </a:p>
        <a:p>
          <a:r>
            <a:rPr lang="es-CO" sz="1000" b="1" dirty="0"/>
            <a:t>3. Sin minuta aprobada por SAE </a:t>
          </a:r>
        </a:p>
      </dgm:t>
    </dgm:pt>
    <dgm:pt modelId="{AB646338-ABBE-4BF0-8197-0AB5D8740356}" type="parTrans" cxnId="{8D13EEA9-9967-4B78-9C5F-0DE2412BAA81}">
      <dgm:prSet custT="1"/>
      <dgm:spPr/>
      <dgm:t>
        <a:bodyPr/>
        <a:lstStyle/>
        <a:p>
          <a:endParaRPr lang="es-CO" sz="1000" b="1"/>
        </a:p>
      </dgm:t>
    </dgm:pt>
    <dgm:pt modelId="{7E2AD969-05D6-43F9-8736-13B574309558}" type="sibTrans" cxnId="{8D13EEA9-9967-4B78-9C5F-0DE2412BAA81}">
      <dgm:prSet/>
      <dgm:spPr/>
      <dgm:t>
        <a:bodyPr/>
        <a:lstStyle/>
        <a:p>
          <a:endParaRPr lang="es-CO" sz="1000" b="1"/>
        </a:p>
      </dgm:t>
    </dgm:pt>
    <dgm:pt modelId="{0B1D6526-98BD-40C0-8EFF-0F9300198A6C}">
      <dgm:prSet custT="1"/>
      <dgm:spPr/>
      <dgm:t>
        <a:bodyPr/>
        <a:lstStyle/>
        <a:p>
          <a:r>
            <a:rPr lang="es-CO" sz="1000" b="1" dirty="0"/>
            <a:t>Ocupante Afectado dentro del Proceso de E.D </a:t>
          </a:r>
        </a:p>
      </dgm:t>
    </dgm:pt>
    <dgm:pt modelId="{76B248D1-A8C2-470B-BBFC-1EBC098B69DC}" type="parTrans" cxnId="{6B59250F-F0CC-440E-82BA-311CE19C3A15}">
      <dgm:prSet custT="1"/>
      <dgm:spPr/>
      <dgm:t>
        <a:bodyPr/>
        <a:lstStyle/>
        <a:p>
          <a:endParaRPr lang="es-CO" sz="1000" b="1"/>
        </a:p>
      </dgm:t>
    </dgm:pt>
    <dgm:pt modelId="{2F37C7D5-BE36-4FE5-AA74-D5CA89F626BD}" type="sibTrans" cxnId="{6B59250F-F0CC-440E-82BA-311CE19C3A15}">
      <dgm:prSet/>
      <dgm:spPr/>
      <dgm:t>
        <a:bodyPr/>
        <a:lstStyle/>
        <a:p>
          <a:endParaRPr lang="es-CO" sz="1000" b="1"/>
        </a:p>
      </dgm:t>
    </dgm:pt>
    <dgm:pt modelId="{348319C2-ADC3-4E1E-8862-5C2946899481}">
      <dgm:prSet custT="1"/>
      <dgm:spPr/>
      <dgm:t>
        <a:bodyPr/>
        <a:lstStyle/>
        <a:p>
          <a:r>
            <a:rPr lang="es-CO" sz="1000" b="1" dirty="0"/>
            <a:t>Recuperación de Inmueble  </a:t>
          </a:r>
        </a:p>
      </dgm:t>
    </dgm:pt>
    <dgm:pt modelId="{D6B803E4-F66B-4F0C-BB21-01F9807E8427}" type="parTrans" cxnId="{A608BD49-CC90-49C7-B409-7D93AB945019}">
      <dgm:prSet custT="1"/>
      <dgm:spPr/>
      <dgm:t>
        <a:bodyPr/>
        <a:lstStyle/>
        <a:p>
          <a:endParaRPr lang="es-CO" sz="1000" b="1"/>
        </a:p>
      </dgm:t>
    </dgm:pt>
    <dgm:pt modelId="{11AE479D-4302-43C1-8B19-1613E17BDE39}" type="sibTrans" cxnId="{A608BD49-CC90-49C7-B409-7D93AB945019}">
      <dgm:prSet/>
      <dgm:spPr/>
      <dgm:t>
        <a:bodyPr/>
        <a:lstStyle/>
        <a:p>
          <a:endParaRPr lang="es-CO" sz="1000" b="1"/>
        </a:p>
      </dgm:t>
    </dgm:pt>
    <dgm:pt modelId="{9E80F729-D03D-4388-A247-25977429CEF2}">
      <dgm:prSet custT="1"/>
      <dgm:spPr/>
      <dgm:t>
        <a:bodyPr/>
        <a:lstStyle/>
        <a:p>
          <a:r>
            <a:rPr lang="es-CO" sz="1000" b="1" dirty="0"/>
            <a:t>Reconocimiento del Contrato</a:t>
          </a:r>
        </a:p>
      </dgm:t>
    </dgm:pt>
    <dgm:pt modelId="{1D250F15-045B-488E-8555-D7A46D234D48}" type="parTrans" cxnId="{E818F91B-62DB-4B34-802A-6DE329124BEE}">
      <dgm:prSet custT="1"/>
      <dgm:spPr/>
      <dgm:t>
        <a:bodyPr/>
        <a:lstStyle/>
        <a:p>
          <a:endParaRPr lang="es-CO" sz="1000" b="1"/>
        </a:p>
      </dgm:t>
    </dgm:pt>
    <dgm:pt modelId="{883E237F-3077-477E-8183-70F48B83CF70}" type="sibTrans" cxnId="{E818F91B-62DB-4B34-802A-6DE329124BEE}">
      <dgm:prSet/>
      <dgm:spPr/>
      <dgm:t>
        <a:bodyPr/>
        <a:lstStyle/>
        <a:p>
          <a:endParaRPr lang="es-CO" sz="1000" b="1"/>
        </a:p>
      </dgm:t>
    </dgm:pt>
    <dgm:pt modelId="{AB6578F9-A265-4F08-95ED-A4D034CDF7DD}">
      <dgm:prSet custT="1"/>
      <dgm:spPr/>
      <dgm:t>
        <a:bodyPr/>
        <a:lstStyle/>
        <a:p>
          <a:r>
            <a:rPr lang="es-CO" sz="1000" b="1" dirty="0"/>
            <a:t>¿Arrendatario desea Regular Canon de Arrendamiento?</a:t>
          </a:r>
        </a:p>
      </dgm:t>
    </dgm:pt>
    <dgm:pt modelId="{85588415-FCDF-45B7-AC43-2B731577C0F0}" type="parTrans" cxnId="{DAAFE7B8-57FB-46B8-9428-3C882B0E32DD}">
      <dgm:prSet custT="1"/>
      <dgm:spPr/>
      <dgm:t>
        <a:bodyPr/>
        <a:lstStyle/>
        <a:p>
          <a:endParaRPr lang="es-CO" sz="1000" b="1"/>
        </a:p>
      </dgm:t>
    </dgm:pt>
    <dgm:pt modelId="{2CDB2904-FE5D-4F9A-9A47-929F829C1630}" type="sibTrans" cxnId="{DAAFE7B8-57FB-46B8-9428-3C882B0E32DD}">
      <dgm:prSet/>
      <dgm:spPr/>
      <dgm:t>
        <a:bodyPr/>
        <a:lstStyle/>
        <a:p>
          <a:endParaRPr lang="es-CO" sz="1000" b="1"/>
        </a:p>
      </dgm:t>
    </dgm:pt>
    <dgm:pt modelId="{C7D0B84B-B04C-4032-9CAC-874EF5F78416}">
      <dgm:prSet custT="1"/>
      <dgm:spPr/>
      <dgm:t>
        <a:bodyPr/>
        <a:lstStyle/>
        <a:p>
          <a:r>
            <a:rPr lang="es-CO" sz="1000" b="1" dirty="0"/>
            <a:t>Estimado de Renta </a:t>
          </a:r>
        </a:p>
      </dgm:t>
    </dgm:pt>
    <dgm:pt modelId="{0365EA07-364B-4579-B554-B2B181AF8FFC}" type="parTrans" cxnId="{2637BC26-5736-4FFD-A384-5F33DAA81E3A}">
      <dgm:prSet custT="1"/>
      <dgm:spPr/>
      <dgm:t>
        <a:bodyPr/>
        <a:lstStyle/>
        <a:p>
          <a:endParaRPr lang="es-CO" sz="1000" b="1"/>
        </a:p>
      </dgm:t>
    </dgm:pt>
    <dgm:pt modelId="{B3ADFE35-BE90-4C8E-9985-51FF5FFC4AE9}" type="sibTrans" cxnId="{2637BC26-5736-4FFD-A384-5F33DAA81E3A}">
      <dgm:prSet/>
      <dgm:spPr/>
      <dgm:t>
        <a:bodyPr/>
        <a:lstStyle/>
        <a:p>
          <a:endParaRPr lang="es-CO" sz="1000" b="1"/>
        </a:p>
      </dgm:t>
    </dgm:pt>
    <dgm:pt modelId="{8C813AD3-4153-4D8D-92D6-46563222A7E2}">
      <dgm:prSet custT="1"/>
      <dgm:spPr/>
      <dgm:t>
        <a:bodyPr/>
        <a:lstStyle/>
        <a:p>
          <a:r>
            <a:rPr lang="es-CO" sz="1000" b="1" dirty="0"/>
            <a:t>Proceso de Recuperación del Bien </a:t>
          </a:r>
        </a:p>
      </dgm:t>
    </dgm:pt>
    <dgm:pt modelId="{DDE59EA9-AB6C-40FD-A44D-2B3B721E9CE8}" type="parTrans" cxnId="{1D4B508C-6478-4EE5-A2A0-DCE6763E30F7}">
      <dgm:prSet custT="1"/>
      <dgm:spPr/>
      <dgm:t>
        <a:bodyPr/>
        <a:lstStyle/>
        <a:p>
          <a:endParaRPr lang="es-CO" sz="1000" b="1"/>
        </a:p>
      </dgm:t>
    </dgm:pt>
    <dgm:pt modelId="{418BA501-051A-4C86-ACD6-AA7AD2088F7C}" type="sibTrans" cxnId="{1D4B508C-6478-4EE5-A2A0-DCE6763E30F7}">
      <dgm:prSet/>
      <dgm:spPr/>
      <dgm:t>
        <a:bodyPr/>
        <a:lstStyle/>
        <a:p>
          <a:endParaRPr lang="es-CO" sz="1000" b="1"/>
        </a:p>
      </dgm:t>
    </dgm:pt>
    <dgm:pt modelId="{DA2F4F11-EC9C-4D02-915F-03BB2133A3BB}">
      <dgm:prSet custT="1"/>
      <dgm:spPr/>
      <dgm:t>
        <a:bodyPr/>
        <a:lstStyle/>
        <a:p>
          <a:r>
            <a:rPr lang="es-CO" sz="1000" b="1" dirty="0"/>
            <a:t>Entrega Voluntaria </a:t>
          </a:r>
        </a:p>
      </dgm:t>
    </dgm:pt>
    <dgm:pt modelId="{DEDD6328-4B96-4210-82BC-52C891802D2D}" type="parTrans" cxnId="{30C1F3BE-1646-4003-BCC1-A5108AAF5442}">
      <dgm:prSet custT="1"/>
      <dgm:spPr/>
      <dgm:t>
        <a:bodyPr/>
        <a:lstStyle/>
        <a:p>
          <a:endParaRPr lang="es-CO" sz="1000" b="1"/>
        </a:p>
      </dgm:t>
    </dgm:pt>
    <dgm:pt modelId="{A24DBED8-0C72-4606-A07C-38E97616D3EB}" type="sibTrans" cxnId="{30C1F3BE-1646-4003-BCC1-A5108AAF5442}">
      <dgm:prSet/>
      <dgm:spPr/>
      <dgm:t>
        <a:bodyPr/>
        <a:lstStyle/>
        <a:p>
          <a:endParaRPr lang="es-CO" sz="1000" b="1"/>
        </a:p>
      </dgm:t>
    </dgm:pt>
    <dgm:pt modelId="{585489E8-B733-4F31-B45A-34ADF20AB748}">
      <dgm:prSet custT="1"/>
      <dgm:spPr/>
      <dgm:t>
        <a:bodyPr/>
        <a:lstStyle/>
        <a:p>
          <a:r>
            <a:rPr lang="es-CO" sz="1000" b="1" dirty="0"/>
            <a:t>Desalojo</a:t>
          </a:r>
        </a:p>
      </dgm:t>
    </dgm:pt>
    <dgm:pt modelId="{9E743FD8-3E37-46B3-B379-2DE86F4FBA45}" type="parTrans" cxnId="{C68309F5-1ADF-4A29-8041-5CC67743BC77}">
      <dgm:prSet custT="1"/>
      <dgm:spPr/>
      <dgm:t>
        <a:bodyPr/>
        <a:lstStyle/>
        <a:p>
          <a:endParaRPr lang="es-CO" sz="1000" b="1"/>
        </a:p>
      </dgm:t>
    </dgm:pt>
    <dgm:pt modelId="{872650D2-B17E-40D7-AC9C-066ECCC89354}" type="sibTrans" cxnId="{C68309F5-1ADF-4A29-8041-5CC67743BC77}">
      <dgm:prSet/>
      <dgm:spPr/>
      <dgm:t>
        <a:bodyPr/>
        <a:lstStyle/>
        <a:p>
          <a:endParaRPr lang="es-CO" sz="1000" b="1"/>
        </a:p>
      </dgm:t>
    </dgm:pt>
    <dgm:pt modelId="{EA034C1E-CFFE-4AA4-9ACD-6A6E4EFD2035}">
      <dgm:prSet custT="1"/>
      <dgm:spPr/>
      <dgm:t>
        <a:bodyPr/>
        <a:lstStyle/>
        <a:p>
          <a:r>
            <a:rPr lang="es-CO" sz="1000" b="1" dirty="0"/>
            <a:t>Restitución de Inmueble Arrendado </a:t>
          </a:r>
        </a:p>
      </dgm:t>
    </dgm:pt>
    <dgm:pt modelId="{AC472161-29C1-4795-8064-04616F5228F7}" type="parTrans" cxnId="{93190913-6C0A-481E-9918-A3B11F8516BB}">
      <dgm:prSet custT="1"/>
      <dgm:spPr/>
      <dgm:t>
        <a:bodyPr/>
        <a:lstStyle/>
        <a:p>
          <a:endParaRPr lang="es-CO" sz="1000" b="1"/>
        </a:p>
      </dgm:t>
    </dgm:pt>
    <dgm:pt modelId="{34089897-48DB-4335-9DC0-B03C6B09DEC2}" type="sibTrans" cxnId="{93190913-6C0A-481E-9918-A3B11F8516BB}">
      <dgm:prSet/>
      <dgm:spPr/>
      <dgm:t>
        <a:bodyPr/>
        <a:lstStyle/>
        <a:p>
          <a:endParaRPr lang="es-CO" sz="1000" b="1"/>
        </a:p>
      </dgm:t>
    </dgm:pt>
    <dgm:pt modelId="{4A4D1EE1-DFCB-4859-962C-866E77F01502}">
      <dgm:prSet custT="1"/>
      <dgm:spPr/>
      <dgm:t>
        <a:bodyPr/>
        <a:lstStyle/>
        <a:p>
          <a:r>
            <a:rPr lang="es-CO" sz="1000" b="1" dirty="0"/>
            <a:t>Negociación con Arrendatario</a:t>
          </a:r>
        </a:p>
      </dgm:t>
    </dgm:pt>
    <dgm:pt modelId="{97A6BC18-1871-4FA4-9087-85CB323E7D33}" type="parTrans" cxnId="{7798CEFC-FDD8-4027-BCFE-EFA89FDDAEBA}">
      <dgm:prSet custT="1"/>
      <dgm:spPr/>
      <dgm:t>
        <a:bodyPr/>
        <a:lstStyle/>
        <a:p>
          <a:endParaRPr lang="es-CO" sz="1000" b="1"/>
        </a:p>
      </dgm:t>
    </dgm:pt>
    <dgm:pt modelId="{D207F6C4-46D8-4330-BC09-EFFAA45F1C1D}" type="sibTrans" cxnId="{7798CEFC-FDD8-4027-BCFE-EFA89FDDAEBA}">
      <dgm:prSet/>
      <dgm:spPr/>
      <dgm:t>
        <a:bodyPr/>
        <a:lstStyle/>
        <a:p>
          <a:endParaRPr lang="es-CO" sz="1000" b="1"/>
        </a:p>
      </dgm:t>
    </dgm:pt>
    <dgm:pt modelId="{CE4F3E1F-C1B3-4E05-BA76-C6185CEDDB6F}">
      <dgm:prSet custT="1"/>
      <dgm:spPr/>
      <dgm:t>
        <a:bodyPr/>
        <a:lstStyle/>
        <a:p>
          <a:r>
            <a:rPr lang="es-CO" sz="1000" b="1" dirty="0"/>
            <a:t>Inmueble Arrendado</a:t>
          </a:r>
        </a:p>
      </dgm:t>
    </dgm:pt>
    <dgm:pt modelId="{521CC051-3357-4950-9400-230AD70465F7}" type="parTrans" cxnId="{3433E556-07F9-4461-9EE4-3E254D028679}">
      <dgm:prSet custT="1"/>
      <dgm:spPr/>
      <dgm:t>
        <a:bodyPr/>
        <a:lstStyle/>
        <a:p>
          <a:endParaRPr lang="es-CO" sz="1000" b="1"/>
        </a:p>
      </dgm:t>
    </dgm:pt>
    <dgm:pt modelId="{373C9E54-93E0-4A09-86E5-375F8B7FCFE4}" type="sibTrans" cxnId="{3433E556-07F9-4461-9EE4-3E254D028679}">
      <dgm:prSet/>
      <dgm:spPr/>
      <dgm:t>
        <a:bodyPr/>
        <a:lstStyle/>
        <a:p>
          <a:endParaRPr lang="es-CO" sz="1000" b="1"/>
        </a:p>
      </dgm:t>
    </dgm:pt>
    <dgm:pt modelId="{0FC666D3-2761-4FD9-B230-CC97534E8220}">
      <dgm:prSet custT="1"/>
      <dgm:spPr/>
      <dgm:t>
        <a:bodyPr/>
        <a:lstStyle/>
        <a:p>
          <a:r>
            <a:rPr lang="es-CO" sz="1000" b="1" dirty="0"/>
            <a:t>Contrato se mantiene en las condiciones actuales </a:t>
          </a:r>
        </a:p>
      </dgm:t>
    </dgm:pt>
    <dgm:pt modelId="{6D4A36FF-1437-410E-B5CC-9A469D25BB08}" type="parTrans" cxnId="{19E6F92B-1810-4E71-ACD3-5071338B03DA}">
      <dgm:prSet/>
      <dgm:spPr/>
      <dgm:t>
        <a:bodyPr/>
        <a:lstStyle/>
        <a:p>
          <a:endParaRPr lang="es-CO" b="1"/>
        </a:p>
      </dgm:t>
    </dgm:pt>
    <dgm:pt modelId="{9D3ED69B-DBED-4AAA-A5B2-F92756E5C78E}" type="sibTrans" cxnId="{19E6F92B-1810-4E71-ACD3-5071338B03DA}">
      <dgm:prSet/>
      <dgm:spPr/>
      <dgm:t>
        <a:bodyPr/>
        <a:lstStyle/>
        <a:p>
          <a:endParaRPr lang="es-CO" b="1"/>
        </a:p>
      </dgm:t>
    </dgm:pt>
    <dgm:pt modelId="{4B27B3B1-A7B3-4789-982C-280D743F955E}" type="pres">
      <dgm:prSet presAssocID="{17626353-32D0-40D8-B331-8912F67967EB}" presName="diagram" presStyleCnt="0">
        <dgm:presLayoutVars>
          <dgm:chPref val="1"/>
          <dgm:dir/>
          <dgm:animOne val="branch"/>
          <dgm:animLvl val="lvl"/>
          <dgm:resizeHandles val="exact"/>
        </dgm:presLayoutVars>
      </dgm:prSet>
      <dgm:spPr/>
    </dgm:pt>
    <dgm:pt modelId="{18242477-D5DD-4732-B67C-D4F6C8465050}" type="pres">
      <dgm:prSet presAssocID="{B2802A1B-87AD-430C-903B-C9E92B0BDE4D}" presName="root1" presStyleCnt="0"/>
      <dgm:spPr/>
    </dgm:pt>
    <dgm:pt modelId="{6548ECD0-67B0-4F86-B55F-15411439C3A1}" type="pres">
      <dgm:prSet presAssocID="{B2802A1B-87AD-430C-903B-C9E92B0BDE4D}" presName="LevelOneTextNode" presStyleLbl="node0" presStyleIdx="0" presStyleCnt="1" custScaleX="88064" custScaleY="285925" custLinFactNeighborX="1098" custLinFactNeighborY="-3104">
        <dgm:presLayoutVars>
          <dgm:chPref val="3"/>
        </dgm:presLayoutVars>
      </dgm:prSet>
      <dgm:spPr/>
    </dgm:pt>
    <dgm:pt modelId="{A5A05137-0559-4430-A51D-CE8D4001A46E}" type="pres">
      <dgm:prSet presAssocID="{B2802A1B-87AD-430C-903B-C9E92B0BDE4D}" presName="level2hierChild" presStyleCnt="0"/>
      <dgm:spPr/>
    </dgm:pt>
    <dgm:pt modelId="{8C1D0053-4BE5-471C-AD22-FFC248A8670B}" type="pres">
      <dgm:prSet presAssocID="{98BC3663-3B8B-4F67-8C40-2024CD13A959}" presName="conn2-1" presStyleLbl="parChTrans1D2" presStyleIdx="0" presStyleCnt="2"/>
      <dgm:spPr/>
    </dgm:pt>
    <dgm:pt modelId="{1DACDF17-41DE-465C-A847-75B29F8BDA0E}" type="pres">
      <dgm:prSet presAssocID="{98BC3663-3B8B-4F67-8C40-2024CD13A959}" presName="connTx" presStyleLbl="parChTrans1D2" presStyleIdx="0" presStyleCnt="2"/>
      <dgm:spPr/>
    </dgm:pt>
    <dgm:pt modelId="{340DBD6A-4469-413E-A785-E425ADFDA421}" type="pres">
      <dgm:prSet presAssocID="{D295A9F4-0091-4D46-BA71-7BA4538770E3}" presName="root2" presStyleCnt="0"/>
      <dgm:spPr/>
    </dgm:pt>
    <dgm:pt modelId="{3E812B21-0969-460E-9449-2F189102A203}" type="pres">
      <dgm:prSet presAssocID="{D295A9F4-0091-4D46-BA71-7BA4538770E3}" presName="LevelTwoTextNode" presStyleLbl="node2" presStyleIdx="0" presStyleCnt="2" custScaleX="99829" custScaleY="213891" custLinFactNeighborX="-26025" custLinFactNeighborY="-2905">
        <dgm:presLayoutVars>
          <dgm:chPref val="3"/>
        </dgm:presLayoutVars>
      </dgm:prSet>
      <dgm:spPr/>
    </dgm:pt>
    <dgm:pt modelId="{98C04E25-4255-4CDC-9E74-0A108F4B3EC3}" type="pres">
      <dgm:prSet presAssocID="{D295A9F4-0091-4D46-BA71-7BA4538770E3}" presName="level3hierChild" presStyleCnt="0"/>
      <dgm:spPr/>
    </dgm:pt>
    <dgm:pt modelId="{14412E47-F02C-4C64-9FBD-F88102CBCB63}" type="pres">
      <dgm:prSet presAssocID="{A26EC290-17DD-44B2-8784-BE37299DD90E}" presName="conn2-1" presStyleLbl="parChTrans1D3" presStyleIdx="0" presStyleCnt="3"/>
      <dgm:spPr/>
    </dgm:pt>
    <dgm:pt modelId="{55BD889B-B10E-471A-B772-022F23F5DCC5}" type="pres">
      <dgm:prSet presAssocID="{A26EC290-17DD-44B2-8784-BE37299DD90E}" presName="connTx" presStyleLbl="parChTrans1D3" presStyleIdx="0" presStyleCnt="3"/>
      <dgm:spPr/>
    </dgm:pt>
    <dgm:pt modelId="{056975CB-8252-4A26-BD24-A4961859CBB7}" type="pres">
      <dgm:prSet presAssocID="{FC562701-76E7-4FDC-8862-A722A5EF7EDA}" presName="root2" presStyleCnt="0"/>
      <dgm:spPr/>
    </dgm:pt>
    <dgm:pt modelId="{C4527DBA-42C7-4915-9158-357CA0469775}" type="pres">
      <dgm:prSet presAssocID="{FC562701-76E7-4FDC-8862-A722A5EF7EDA}" presName="LevelTwoTextNode" presStyleLbl="node3" presStyleIdx="0" presStyleCnt="3" custScaleX="125706" custScaleY="226302" custLinFactNeighborX="-49887" custLinFactNeighborY="-54678">
        <dgm:presLayoutVars>
          <dgm:chPref val="3"/>
        </dgm:presLayoutVars>
      </dgm:prSet>
      <dgm:spPr/>
    </dgm:pt>
    <dgm:pt modelId="{0BB8D696-DAD3-4360-99B8-A4DBA77C82DA}" type="pres">
      <dgm:prSet presAssocID="{FC562701-76E7-4FDC-8862-A722A5EF7EDA}" presName="level3hierChild" presStyleCnt="0"/>
      <dgm:spPr/>
    </dgm:pt>
    <dgm:pt modelId="{0F947AF8-BFB6-456A-A44F-51C7981AC326}" type="pres">
      <dgm:prSet presAssocID="{AB646338-ABBE-4BF0-8197-0AB5D8740356}" presName="conn2-1" presStyleLbl="parChTrans1D4" presStyleIdx="0" presStyleCnt="11"/>
      <dgm:spPr/>
    </dgm:pt>
    <dgm:pt modelId="{9D73BE75-DEF6-41A8-9CC4-2A1BC295E806}" type="pres">
      <dgm:prSet presAssocID="{AB646338-ABBE-4BF0-8197-0AB5D8740356}" presName="connTx" presStyleLbl="parChTrans1D4" presStyleIdx="0" presStyleCnt="11"/>
      <dgm:spPr/>
    </dgm:pt>
    <dgm:pt modelId="{821A2287-1E14-4DE9-A255-AA2921058194}" type="pres">
      <dgm:prSet presAssocID="{DB3EC516-C020-4553-8D66-7A803A91A002}" presName="root2" presStyleCnt="0"/>
      <dgm:spPr/>
    </dgm:pt>
    <dgm:pt modelId="{EA7383EE-9AF0-4F24-A3E9-59AC4ED6EDA1}" type="pres">
      <dgm:prSet presAssocID="{DB3EC516-C020-4553-8D66-7A803A91A002}" presName="LevelTwoTextNode" presStyleLbl="node4" presStyleIdx="0" presStyleCnt="11" custScaleX="196180" custScaleY="295128" custLinFactNeighborX="-53805" custLinFactNeighborY="-54542">
        <dgm:presLayoutVars>
          <dgm:chPref val="3"/>
        </dgm:presLayoutVars>
      </dgm:prSet>
      <dgm:spPr/>
    </dgm:pt>
    <dgm:pt modelId="{4ABBECC0-E8B2-46C1-A037-6746D04FE86E}" type="pres">
      <dgm:prSet presAssocID="{DB3EC516-C020-4553-8D66-7A803A91A002}" presName="level3hierChild" presStyleCnt="0"/>
      <dgm:spPr/>
    </dgm:pt>
    <dgm:pt modelId="{C622957F-0A36-47B2-871C-EB1FC0F612F0}" type="pres">
      <dgm:prSet presAssocID="{1D250F15-045B-488E-8555-D7A46D234D48}" presName="conn2-1" presStyleLbl="parChTrans1D4" presStyleIdx="1" presStyleCnt="11"/>
      <dgm:spPr/>
    </dgm:pt>
    <dgm:pt modelId="{065074CA-397B-4D94-A46D-D0C9BEBCE7EF}" type="pres">
      <dgm:prSet presAssocID="{1D250F15-045B-488E-8555-D7A46D234D48}" presName="connTx" presStyleLbl="parChTrans1D4" presStyleIdx="1" presStyleCnt="11"/>
      <dgm:spPr/>
    </dgm:pt>
    <dgm:pt modelId="{F558978B-DC00-4FCE-8CCB-59BD5D3D49E6}" type="pres">
      <dgm:prSet presAssocID="{9E80F729-D03D-4388-A247-25977429CEF2}" presName="root2" presStyleCnt="0"/>
      <dgm:spPr/>
    </dgm:pt>
    <dgm:pt modelId="{E6BF130F-8B4B-48AF-8CA5-F896764336CF}" type="pres">
      <dgm:prSet presAssocID="{9E80F729-D03D-4388-A247-25977429CEF2}" presName="LevelTwoTextNode" presStyleLbl="node4" presStyleIdx="1" presStyleCnt="11" custScaleX="159894" custScaleY="111041" custLinFactNeighborX="-33758" custLinFactNeighborY="-97695">
        <dgm:presLayoutVars>
          <dgm:chPref val="3"/>
        </dgm:presLayoutVars>
      </dgm:prSet>
      <dgm:spPr/>
    </dgm:pt>
    <dgm:pt modelId="{B5A0EFC8-E225-4933-A1C4-895A873E3CD4}" type="pres">
      <dgm:prSet presAssocID="{9E80F729-D03D-4388-A247-25977429CEF2}" presName="level3hierChild" presStyleCnt="0"/>
      <dgm:spPr/>
    </dgm:pt>
    <dgm:pt modelId="{F081470E-024B-4B0B-9BEE-8A166534CD6D}" type="pres">
      <dgm:prSet presAssocID="{6D4A36FF-1437-410E-B5CC-9A469D25BB08}" presName="conn2-1" presStyleLbl="parChTrans1D4" presStyleIdx="2" presStyleCnt="11"/>
      <dgm:spPr/>
    </dgm:pt>
    <dgm:pt modelId="{A8FD43FD-0B65-4A19-96F5-50847E7F8A79}" type="pres">
      <dgm:prSet presAssocID="{6D4A36FF-1437-410E-B5CC-9A469D25BB08}" presName="connTx" presStyleLbl="parChTrans1D4" presStyleIdx="2" presStyleCnt="11"/>
      <dgm:spPr/>
    </dgm:pt>
    <dgm:pt modelId="{0533D8E9-AA10-4D6C-8F8C-DBFC16F7C984}" type="pres">
      <dgm:prSet presAssocID="{0FC666D3-2761-4FD9-B230-CC97534E8220}" presName="root2" presStyleCnt="0"/>
      <dgm:spPr/>
    </dgm:pt>
    <dgm:pt modelId="{A221376C-FACB-46D7-8E46-291EBCD65819}" type="pres">
      <dgm:prSet presAssocID="{0FC666D3-2761-4FD9-B230-CC97534E8220}" presName="LevelTwoTextNode" presStyleLbl="node4" presStyleIdx="2" presStyleCnt="11" custScaleX="148817" custLinFactNeighborX="-7191" custLinFactNeighborY="-97458">
        <dgm:presLayoutVars>
          <dgm:chPref val="3"/>
        </dgm:presLayoutVars>
      </dgm:prSet>
      <dgm:spPr/>
    </dgm:pt>
    <dgm:pt modelId="{79F0B897-11F3-4975-95D1-884458A4ECCA}" type="pres">
      <dgm:prSet presAssocID="{0FC666D3-2761-4FD9-B230-CC97534E8220}" presName="level3hierChild" presStyleCnt="0"/>
      <dgm:spPr/>
    </dgm:pt>
    <dgm:pt modelId="{D3926688-D768-466F-B006-117B14D8F3CA}" type="pres">
      <dgm:prSet presAssocID="{85588415-FCDF-45B7-AC43-2B731577C0F0}" presName="conn2-1" presStyleLbl="parChTrans1D4" presStyleIdx="3" presStyleCnt="11"/>
      <dgm:spPr/>
    </dgm:pt>
    <dgm:pt modelId="{88F26F92-2759-4720-9752-BBB370961693}" type="pres">
      <dgm:prSet presAssocID="{85588415-FCDF-45B7-AC43-2B731577C0F0}" presName="connTx" presStyleLbl="parChTrans1D4" presStyleIdx="3" presStyleCnt="11"/>
      <dgm:spPr/>
    </dgm:pt>
    <dgm:pt modelId="{E7F270A3-A266-4716-A7CC-F2C04A1EC9ED}" type="pres">
      <dgm:prSet presAssocID="{AB6578F9-A265-4F08-95ED-A4D034CDF7DD}" presName="root2" presStyleCnt="0"/>
      <dgm:spPr/>
    </dgm:pt>
    <dgm:pt modelId="{43D4778E-248E-4016-A17D-C401A36D606E}" type="pres">
      <dgm:prSet presAssocID="{AB6578F9-A265-4F08-95ED-A4D034CDF7DD}" presName="LevelTwoTextNode" presStyleLbl="node4" presStyleIdx="3" presStyleCnt="11" custScaleX="175029" custScaleY="170547" custLinFactNeighborX="-46231" custLinFactNeighborY="-30944">
        <dgm:presLayoutVars>
          <dgm:chPref val="3"/>
        </dgm:presLayoutVars>
      </dgm:prSet>
      <dgm:spPr/>
    </dgm:pt>
    <dgm:pt modelId="{C9C0FEC5-4217-45D8-BA26-EE8534B0183A}" type="pres">
      <dgm:prSet presAssocID="{AB6578F9-A265-4F08-95ED-A4D034CDF7DD}" presName="level3hierChild" presStyleCnt="0"/>
      <dgm:spPr/>
    </dgm:pt>
    <dgm:pt modelId="{5A8219E2-ADF3-437B-9125-C6711FCB74FF}" type="pres">
      <dgm:prSet presAssocID="{0365EA07-364B-4579-B554-B2B181AF8FFC}" presName="conn2-1" presStyleLbl="parChTrans1D4" presStyleIdx="4" presStyleCnt="11"/>
      <dgm:spPr/>
    </dgm:pt>
    <dgm:pt modelId="{7F882BA6-DB46-4A13-AD31-71B0EEBDD5E9}" type="pres">
      <dgm:prSet presAssocID="{0365EA07-364B-4579-B554-B2B181AF8FFC}" presName="connTx" presStyleLbl="parChTrans1D4" presStyleIdx="4" presStyleCnt="11"/>
      <dgm:spPr/>
    </dgm:pt>
    <dgm:pt modelId="{8D35E47F-D8D4-4650-BEC5-86ACDA6C82BA}" type="pres">
      <dgm:prSet presAssocID="{C7D0B84B-B04C-4032-9CAC-874EF5F78416}" presName="root2" presStyleCnt="0"/>
      <dgm:spPr/>
    </dgm:pt>
    <dgm:pt modelId="{29FC3D36-B460-427E-9753-F365093913D8}" type="pres">
      <dgm:prSet presAssocID="{C7D0B84B-B04C-4032-9CAC-874EF5F78416}" presName="LevelTwoTextNode" presStyleLbl="node4" presStyleIdx="4" presStyleCnt="11" custScaleX="133100" custLinFactNeighborX="-17446" custLinFactNeighborY="-8159">
        <dgm:presLayoutVars>
          <dgm:chPref val="3"/>
        </dgm:presLayoutVars>
      </dgm:prSet>
      <dgm:spPr/>
    </dgm:pt>
    <dgm:pt modelId="{9BA22456-FDB0-4283-BB43-6BC07D437A1D}" type="pres">
      <dgm:prSet presAssocID="{C7D0B84B-B04C-4032-9CAC-874EF5F78416}" presName="level3hierChild" presStyleCnt="0"/>
      <dgm:spPr/>
    </dgm:pt>
    <dgm:pt modelId="{AE892B02-6AAD-4014-9A97-CB18E0484A57}" type="pres">
      <dgm:prSet presAssocID="{97A6BC18-1871-4FA4-9087-85CB323E7D33}" presName="conn2-1" presStyleLbl="parChTrans1D4" presStyleIdx="5" presStyleCnt="11"/>
      <dgm:spPr/>
    </dgm:pt>
    <dgm:pt modelId="{309276CD-9FD9-4652-BA5B-1801FEDBE751}" type="pres">
      <dgm:prSet presAssocID="{97A6BC18-1871-4FA4-9087-85CB323E7D33}" presName="connTx" presStyleLbl="parChTrans1D4" presStyleIdx="5" presStyleCnt="11"/>
      <dgm:spPr/>
    </dgm:pt>
    <dgm:pt modelId="{CFB69474-DB1F-449E-905D-87CC38D0EB59}" type="pres">
      <dgm:prSet presAssocID="{4A4D1EE1-DFCB-4859-962C-866E77F01502}" presName="root2" presStyleCnt="0"/>
      <dgm:spPr/>
    </dgm:pt>
    <dgm:pt modelId="{DD2571BA-939B-4347-933F-96FE4A0FCEBA}" type="pres">
      <dgm:prSet presAssocID="{4A4D1EE1-DFCB-4859-962C-866E77F01502}" presName="LevelTwoTextNode" presStyleLbl="node4" presStyleIdx="5" presStyleCnt="11" custScaleY="99694" custLinFactNeighborX="-16391" custLinFactNeighborY="-9921">
        <dgm:presLayoutVars>
          <dgm:chPref val="3"/>
        </dgm:presLayoutVars>
      </dgm:prSet>
      <dgm:spPr/>
    </dgm:pt>
    <dgm:pt modelId="{5F4D429D-7399-4EDF-BC37-1AADA25B12FB}" type="pres">
      <dgm:prSet presAssocID="{4A4D1EE1-DFCB-4859-962C-866E77F01502}" presName="level3hierChild" presStyleCnt="0"/>
      <dgm:spPr/>
    </dgm:pt>
    <dgm:pt modelId="{E17B6A6E-55DE-43B3-8EC0-3BADDACBAF90}" type="pres">
      <dgm:prSet presAssocID="{521CC051-3357-4950-9400-230AD70465F7}" presName="conn2-1" presStyleLbl="parChTrans1D4" presStyleIdx="6" presStyleCnt="11"/>
      <dgm:spPr/>
    </dgm:pt>
    <dgm:pt modelId="{4723B76A-C398-4702-AA6D-A57DC72A4BC2}" type="pres">
      <dgm:prSet presAssocID="{521CC051-3357-4950-9400-230AD70465F7}" presName="connTx" presStyleLbl="parChTrans1D4" presStyleIdx="6" presStyleCnt="11"/>
      <dgm:spPr/>
    </dgm:pt>
    <dgm:pt modelId="{4EEB4F6A-E296-4CEE-9C4E-C001409A5472}" type="pres">
      <dgm:prSet presAssocID="{CE4F3E1F-C1B3-4E05-BA76-C6185CEDDB6F}" presName="root2" presStyleCnt="0"/>
      <dgm:spPr/>
    </dgm:pt>
    <dgm:pt modelId="{417548DD-23C7-43D9-8B72-C0F600363630}" type="pres">
      <dgm:prSet presAssocID="{CE4F3E1F-C1B3-4E05-BA76-C6185CEDDB6F}" presName="LevelTwoTextNode" presStyleLbl="node4" presStyleIdx="6" presStyleCnt="11" custScaleX="108370" custLinFactNeighborX="-8376" custLinFactNeighborY="-12025">
        <dgm:presLayoutVars>
          <dgm:chPref val="3"/>
        </dgm:presLayoutVars>
      </dgm:prSet>
      <dgm:spPr/>
    </dgm:pt>
    <dgm:pt modelId="{7BD8DDFF-20A4-4E1F-9547-8C00B7F3664E}" type="pres">
      <dgm:prSet presAssocID="{CE4F3E1F-C1B3-4E05-BA76-C6185CEDDB6F}" presName="level3hierChild" presStyleCnt="0"/>
      <dgm:spPr/>
    </dgm:pt>
    <dgm:pt modelId="{57BCFDF8-E8A3-4307-B2A9-9F4DF02F17A6}" type="pres">
      <dgm:prSet presAssocID="{DDE59EA9-AB6C-40FD-A44D-2B3B721E9CE8}" presName="conn2-1" presStyleLbl="parChTrans1D4" presStyleIdx="7" presStyleCnt="11"/>
      <dgm:spPr/>
    </dgm:pt>
    <dgm:pt modelId="{BBA77B90-7D7C-4D63-95E0-D8C8AEF1141C}" type="pres">
      <dgm:prSet presAssocID="{DDE59EA9-AB6C-40FD-A44D-2B3B721E9CE8}" presName="connTx" presStyleLbl="parChTrans1D4" presStyleIdx="7" presStyleCnt="11"/>
      <dgm:spPr/>
    </dgm:pt>
    <dgm:pt modelId="{4974D377-3BB0-4E4A-A462-139CA59464C4}" type="pres">
      <dgm:prSet presAssocID="{8C813AD3-4153-4D8D-92D6-46563222A7E2}" presName="root2" presStyleCnt="0"/>
      <dgm:spPr/>
    </dgm:pt>
    <dgm:pt modelId="{6AC4496C-D09A-4706-B1A9-88E3AEEAC055}" type="pres">
      <dgm:prSet presAssocID="{8C813AD3-4153-4D8D-92D6-46563222A7E2}" presName="LevelTwoTextNode" presStyleLbl="node4" presStyleIdx="7" presStyleCnt="11" custScaleX="141706" custScaleY="150660" custLinFactNeighborX="-12677" custLinFactNeighborY="-1711">
        <dgm:presLayoutVars>
          <dgm:chPref val="3"/>
        </dgm:presLayoutVars>
      </dgm:prSet>
      <dgm:spPr/>
    </dgm:pt>
    <dgm:pt modelId="{6D3C8AB3-0DEA-4760-83A2-AB1C1FE67026}" type="pres">
      <dgm:prSet presAssocID="{8C813AD3-4153-4D8D-92D6-46563222A7E2}" presName="level3hierChild" presStyleCnt="0"/>
      <dgm:spPr/>
    </dgm:pt>
    <dgm:pt modelId="{9D723F25-AD07-407F-BFBB-9A000A26D060}" type="pres">
      <dgm:prSet presAssocID="{DEDD6328-4B96-4210-82BC-52C891802D2D}" presName="conn2-1" presStyleLbl="parChTrans1D4" presStyleIdx="8" presStyleCnt="11"/>
      <dgm:spPr/>
    </dgm:pt>
    <dgm:pt modelId="{4C4B168B-BEE2-4396-8DC5-5E65135A24FB}" type="pres">
      <dgm:prSet presAssocID="{DEDD6328-4B96-4210-82BC-52C891802D2D}" presName="connTx" presStyleLbl="parChTrans1D4" presStyleIdx="8" presStyleCnt="11"/>
      <dgm:spPr/>
    </dgm:pt>
    <dgm:pt modelId="{0D0CDC2C-ECAC-4412-A8EE-DDF4A63F1030}" type="pres">
      <dgm:prSet presAssocID="{DA2F4F11-EC9C-4D02-915F-03BB2133A3BB}" presName="root2" presStyleCnt="0"/>
      <dgm:spPr/>
    </dgm:pt>
    <dgm:pt modelId="{F3469577-52F7-49EE-898B-F12DD437B7CD}" type="pres">
      <dgm:prSet presAssocID="{DA2F4F11-EC9C-4D02-915F-03BB2133A3BB}" presName="LevelTwoTextNode" presStyleLbl="node4" presStyleIdx="8" presStyleCnt="11" custLinFactX="17896" custLinFactNeighborX="100000">
        <dgm:presLayoutVars>
          <dgm:chPref val="3"/>
        </dgm:presLayoutVars>
      </dgm:prSet>
      <dgm:spPr/>
    </dgm:pt>
    <dgm:pt modelId="{37E5343C-3264-48EC-B8E5-E5BC97EEC915}" type="pres">
      <dgm:prSet presAssocID="{DA2F4F11-EC9C-4D02-915F-03BB2133A3BB}" presName="level3hierChild" presStyleCnt="0"/>
      <dgm:spPr/>
    </dgm:pt>
    <dgm:pt modelId="{E1E8E6FD-DC7A-4157-BEEA-009B7CEA896D}" type="pres">
      <dgm:prSet presAssocID="{9E743FD8-3E37-46B3-B379-2DE86F4FBA45}" presName="conn2-1" presStyleLbl="parChTrans1D4" presStyleIdx="9" presStyleCnt="11"/>
      <dgm:spPr/>
    </dgm:pt>
    <dgm:pt modelId="{47241925-C21A-4FC4-A817-A5A430C3A86D}" type="pres">
      <dgm:prSet presAssocID="{9E743FD8-3E37-46B3-B379-2DE86F4FBA45}" presName="connTx" presStyleLbl="parChTrans1D4" presStyleIdx="9" presStyleCnt="11"/>
      <dgm:spPr/>
    </dgm:pt>
    <dgm:pt modelId="{5AE7B7FA-8EB6-4AE0-9F0C-7B938B64C19A}" type="pres">
      <dgm:prSet presAssocID="{585489E8-B733-4F31-B45A-34ADF20AB748}" presName="root2" presStyleCnt="0"/>
      <dgm:spPr/>
    </dgm:pt>
    <dgm:pt modelId="{3AC60E20-6B1B-4964-BBAF-5340C457F973}" type="pres">
      <dgm:prSet presAssocID="{585489E8-B733-4F31-B45A-34ADF20AB748}" presName="LevelTwoTextNode" presStyleLbl="node4" presStyleIdx="9" presStyleCnt="11" custLinFactX="17896" custLinFactNeighborX="100000">
        <dgm:presLayoutVars>
          <dgm:chPref val="3"/>
        </dgm:presLayoutVars>
      </dgm:prSet>
      <dgm:spPr/>
    </dgm:pt>
    <dgm:pt modelId="{592AC345-7720-4D42-B9E7-1686C5ADB635}" type="pres">
      <dgm:prSet presAssocID="{585489E8-B733-4F31-B45A-34ADF20AB748}" presName="level3hierChild" presStyleCnt="0"/>
      <dgm:spPr/>
    </dgm:pt>
    <dgm:pt modelId="{F6D9C376-BCD8-4B20-B88F-DF99C5A71AEF}" type="pres">
      <dgm:prSet presAssocID="{AC472161-29C1-4795-8064-04616F5228F7}" presName="conn2-1" presStyleLbl="parChTrans1D4" presStyleIdx="10" presStyleCnt="11"/>
      <dgm:spPr/>
    </dgm:pt>
    <dgm:pt modelId="{5D6155AF-F0CF-446D-BCFB-B6C8450E671D}" type="pres">
      <dgm:prSet presAssocID="{AC472161-29C1-4795-8064-04616F5228F7}" presName="connTx" presStyleLbl="parChTrans1D4" presStyleIdx="10" presStyleCnt="11"/>
      <dgm:spPr/>
    </dgm:pt>
    <dgm:pt modelId="{EBFE7F61-877B-4981-8435-F10A6764416A}" type="pres">
      <dgm:prSet presAssocID="{EA034C1E-CFFE-4AA4-9ACD-6A6E4EFD2035}" presName="root2" presStyleCnt="0"/>
      <dgm:spPr/>
    </dgm:pt>
    <dgm:pt modelId="{F39BD912-8694-4DE8-AF8A-BDE2D6892E8B}" type="pres">
      <dgm:prSet presAssocID="{EA034C1E-CFFE-4AA4-9ACD-6A6E4EFD2035}" presName="LevelTwoTextNode" presStyleLbl="node4" presStyleIdx="10" presStyleCnt="11" custLinFactX="17896" custLinFactNeighborX="100000">
        <dgm:presLayoutVars>
          <dgm:chPref val="3"/>
        </dgm:presLayoutVars>
      </dgm:prSet>
      <dgm:spPr/>
    </dgm:pt>
    <dgm:pt modelId="{5E766C59-B520-48C6-ACE9-929A25AB29D8}" type="pres">
      <dgm:prSet presAssocID="{EA034C1E-CFFE-4AA4-9ACD-6A6E4EFD2035}" presName="level3hierChild" presStyleCnt="0"/>
      <dgm:spPr/>
    </dgm:pt>
    <dgm:pt modelId="{602FA840-683D-452F-A7E7-4DDA586A8EE6}" type="pres">
      <dgm:prSet presAssocID="{987E75F6-F506-4FDB-8BEB-66B19D64459D}" presName="conn2-1" presStyleLbl="parChTrans1D3" presStyleIdx="1" presStyleCnt="3"/>
      <dgm:spPr/>
    </dgm:pt>
    <dgm:pt modelId="{C3DC1D1A-6A92-4EE0-B5D6-EF2913EE8C53}" type="pres">
      <dgm:prSet presAssocID="{987E75F6-F506-4FDB-8BEB-66B19D64459D}" presName="connTx" presStyleLbl="parChTrans1D3" presStyleIdx="1" presStyleCnt="3"/>
      <dgm:spPr/>
    </dgm:pt>
    <dgm:pt modelId="{2D5734DA-5FEC-4C38-A0F5-51DFFA710B77}" type="pres">
      <dgm:prSet presAssocID="{FDFEB70D-823C-433F-AB11-7D5EBBEDD8CE}" presName="root2" presStyleCnt="0"/>
      <dgm:spPr/>
    </dgm:pt>
    <dgm:pt modelId="{769A5BE3-408D-40E0-9110-1824D9C05E73}" type="pres">
      <dgm:prSet presAssocID="{FDFEB70D-823C-433F-AB11-7D5EBBEDD8CE}" presName="LevelTwoTextNode" presStyleLbl="node3" presStyleIdx="1" presStyleCnt="3" custScaleX="135814" custScaleY="111998" custLinFactNeighborX="-51815" custLinFactNeighborY="7662">
        <dgm:presLayoutVars>
          <dgm:chPref val="3"/>
        </dgm:presLayoutVars>
      </dgm:prSet>
      <dgm:spPr/>
    </dgm:pt>
    <dgm:pt modelId="{1FD6B984-6302-4EC8-8EFC-79FFF6B4F036}" type="pres">
      <dgm:prSet presAssocID="{FDFEB70D-823C-433F-AB11-7D5EBBEDD8CE}" presName="level3hierChild" presStyleCnt="0"/>
      <dgm:spPr/>
    </dgm:pt>
    <dgm:pt modelId="{BF891E92-32C7-42DF-A92C-363003E02C03}" type="pres">
      <dgm:prSet presAssocID="{76B248D1-A8C2-470B-BBFC-1EBC098B69DC}" presName="conn2-1" presStyleLbl="parChTrans1D2" presStyleIdx="1" presStyleCnt="2"/>
      <dgm:spPr/>
    </dgm:pt>
    <dgm:pt modelId="{3FD9698E-681A-4F9C-ADE5-A52A2F150B6E}" type="pres">
      <dgm:prSet presAssocID="{76B248D1-A8C2-470B-BBFC-1EBC098B69DC}" presName="connTx" presStyleLbl="parChTrans1D2" presStyleIdx="1" presStyleCnt="2"/>
      <dgm:spPr/>
    </dgm:pt>
    <dgm:pt modelId="{3C2DE081-C9FF-4C9E-A6C4-A174033FEA68}" type="pres">
      <dgm:prSet presAssocID="{0B1D6526-98BD-40C0-8EFF-0F9300198A6C}" presName="root2" presStyleCnt="0"/>
      <dgm:spPr/>
    </dgm:pt>
    <dgm:pt modelId="{B53AF35F-34E9-4CDF-8A90-CEB52B9A4A7F}" type="pres">
      <dgm:prSet presAssocID="{0B1D6526-98BD-40C0-8EFF-0F9300198A6C}" presName="LevelTwoTextNode" presStyleLbl="node2" presStyleIdx="1" presStyleCnt="2" custScaleY="204345" custLinFactNeighborX="-28564" custLinFactNeighborY="45916">
        <dgm:presLayoutVars>
          <dgm:chPref val="3"/>
        </dgm:presLayoutVars>
      </dgm:prSet>
      <dgm:spPr/>
    </dgm:pt>
    <dgm:pt modelId="{278CE9C7-70E2-4DFA-B743-8D6A87E085BC}" type="pres">
      <dgm:prSet presAssocID="{0B1D6526-98BD-40C0-8EFF-0F9300198A6C}" presName="level3hierChild" presStyleCnt="0"/>
      <dgm:spPr/>
    </dgm:pt>
    <dgm:pt modelId="{5A872357-1438-4EB6-B139-1ADED288F8E9}" type="pres">
      <dgm:prSet presAssocID="{D6B803E4-F66B-4F0C-BB21-01F9807E8427}" presName="conn2-1" presStyleLbl="parChTrans1D3" presStyleIdx="2" presStyleCnt="3"/>
      <dgm:spPr/>
    </dgm:pt>
    <dgm:pt modelId="{59802E43-1F9C-4209-81F8-AEDF2571AC0B}" type="pres">
      <dgm:prSet presAssocID="{D6B803E4-F66B-4F0C-BB21-01F9807E8427}" presName="connTx" presStyleLbl="parChTrans1D3" presStyleIdx="2" presStyleCnt="3"/>
      <dgm:spPr/>
    </dgm:pt>
    <dgm:pt modelId="{FBF48662-0412-4341-9A22-092662262511}" type="pres">
      <dgm:prSet presAssocID="{348319C2-ADC3-4E1E-8862-5C2946899481}" presName="root2" presStyleCnt="0"/>
      <dgm:spPr/>
    </dgm:pt>
    <dgm:pt modelId="{BDB85E22-D9B6-4403-A669-69AFC65F463C}" type="pres">
      <dgm:prSet presAssocID="{348319C2-ADC3-4E1E-8862-5C2946899481}" presName="LevelTwoTextNode" presStyleLbl="node3" presStyleIdx="2" presStyleCnt="3" custScaleX="129025" custScaleY="86171" custLinFactNeighborX="-50892" custLinFactNeighborY="45668">
        <dgm:presLayoutVars>
          <dgm:chPref val="3"/>
        </dgm:presLayoutVars>
      </dgm:prSet>
      <dgm:spPr/>
    </dgm:pt>
    <dgm:pt modelId="{10D80066-7F97-4B24-916B-76BC18ED7264}" type="pres">
      <dgm:prSet presAssocID="{348319C2-ADC3-4E1E-8862-5C2946899481}" presName="level3hierChild" presStyleCnt="0"/>
      <dgm:spPr/>
    </dgm:pt>
  </dgm:ptLst>
  <dgm:cxnLst>
    <dgm:cxn modelId="{D7D0E501-3F7F-4255-914B-BD8398FCC9E2}" type="presOf" srcId="{97A6BC18-1871-4FA4-9087-85CB323E7D33}" destId="{309276CD-9FD9-4652-BA5B-1801FEDBE751}" srcOrd="1" destOrd="0" presId="urn:microsoft.com/office/officeart/2005/8/layout/hierarchy2"/>
    <dgm:cxn modelId="{72A7AF03-0C5D-45BA-A032-62F040D155F0}" type="presOf" srcId="{DEDD6328-4B96-4210-82BC-52C891802D2D}" destId="{9D723F25-AD07-407F-BFBB-9A000A26D060}" srcOrd="0" destOrd="0" presId="urn:microsoft.com/office/officeart/2005/8/layout/hierarchy2"/>
    <dgm:cxn modelId="{548EA009-9730-4676-8CBD-A371825BC9DC}" type="presOf" srcId="{85588415-FCDF-45B7-AC43-2B731577C0F0}" destId="{88F26F92-2759-4720-9752-BBB370961693}" srcOrd="1" destOrd="0" presId="urn:microsoft.com/office/officeart/2005/8/layout/hierarchy2"/>
    <dgm:cxn modelId="{6B59250F-F0CC-440E-82BA-311CE19C3A15}" srcId="{B2802A1B-87AD-430C-903B-C9E92B0BDE4D}" destId="{0B1D6526-98BD-40C0-8EFF-0F9300198A6C}" srcOrd="1" destOrd="0" parTransId="{76B248D1-A8C2-470B-BBFC-1EBC098B69DC}" sibTransId="{2F37C7D5-BE36-4FE5-AA74-D5CA89F626BD}"/>
    <dgm:cxn modelId="{93190913-6C0A-481E-9918-A3B11F8516BB}" srcId="{8C813AD3-4153-4D8D-92D6-46563222A7E2}" destId="{EA034C1E-CFFE-4AA4-9ACD-6A6E4EFD2035}" srcOrd="2" destOrd="0" parTransId="{AC472161-29C1-4795-8064-04616F5228F7}" sibTransId="{34089897-48DB-4335-9DC0-B03C6B09DEC2}"/>
    <dgm:cxn modelId="{74E77A13-09B3-4DEA-88A8-A6C2C49079FC}" type="presOf" srcId="{9E743FD8-3E37-46B3-B379-2DE86F4FBA45}" destId="{47241925-C21A-4FC4-A817-A5A430C3A86D}" srcOrd="1" destOrd="0" presId="urn:microsoft.com/office/officeart/2005/8/layout/hierarchy2"/>
    <dgm:cxn modelId="{E818F91B-62DB-4B34-802A-6DE329124BEE}" srcId="{DB3EC516-C020-4553-8D66-7A803A91A002}" destId="{9E80F729-D03D-4388-A247-25977429CEF2}" srcOrd="0" destOrd="0" parTransId="{1D250F15-045B-488E-8555-D7A46D234D48}" sibTransId="{883E237F-3077-477E-8183-70F48B83CF70}"/>
    <dgm:cxn modelId="{65EC431D-CC62-4472-9086-668BEB8035E5}" type="presOf" srcId="{76B248D1-A8C2-470B-BBFC-1EBC098B69DC}" destId="{3FD9698E-681A-4F9C-ADE5-A52A2F150B6E}" srcOrd="1" destOrd="0" presId="urn:microsoft.com/office/officeart/2005/8/layout/hierarchy2"/>
    <dgm:cxn modelId="{A5F54D1F-4D1F-4AF5-BF1A-50FCE0234AE0}" type="presOf" srcId="{1D250F15-045B-488E-8555-D7A46D234D48}" destId="{065074CA-397B-4D94-A46D-D0C9BEBCE7EF}" srcOrd="1" destOrd="0" presId="urn:microsoft.com/office/officeart/2005/8/layout/hierarchy2"/>
    <dgm:cxn modelId="{5D713422-1699-48D7-A5E6-E907B118538A}" type="presOf" srcId="{CE4F3E1F-C1B3-4E05-BA76-C6185CEDDB6F}" destId="{417548DD-23C7-43D9-8B72-C0F600363630}" srcOrd="0" destOrd="0" presId="urn:microsoft.com/office/officeart/2005/8/layout/hierarchy2"/>
    <dgm:cxn modelId="{D9F86223-270B-4FE1-AC78-C084E1F3D10E}" type="presOf" srcId="{8C813AD3-4153-4D8D-92D6-46563222A7E2}" destId="{6AC4496C-D09A-4706-B1A9-88E3AEEAC055}" srcOrd="0" destOrd="0" presId="urn:microsoft.com/office/officeart/2005/8/layout/hierarchy2"/>
    <dgm:cxn modelId="{12FE4024-C39D-463B-9190-56FB1E7F3183}" type="presOf" srcId="{585489E8-B733-4F31-B45A-34ADF20AB748}" destId="{3AC60E20-6B1B-4964-BBAF-5340C457F973}" srcOrd="0" destOrd="0" presId="urn:microsoft.com/office/officeart/2005/8/layout/hierarchy2"/>
    <dgm:cxn modelId="{076D5C24-DE45-44CC-BF51-100E217D87FA}" type="presOf" srcId="{D6B803E4-F66B-4F0C-BB21-01F9807E8427}" destId="{59802E43-1F9C-4209-81F8-AEDF2571AC0B}" srcOrd="1" destOrd="0" presId="urn:microsoft.com/office/officeart/2005/8/layout/hierarchy2"/>
    <dgm:cxn modelId="{BB957C26-169D-485D-9A14-32AF804F6091}" type="presOf" srcId="{FC562701-76E7-4FDC-8862-A722A5EF7EDA}" destId="{C4527DBA-42C7-4915-9158-357CA0469775}" srcOrd="0" destOrd="0" presId="urn:microsoft.com/office/officeart/2005/8/layout/hierarchy2"/>
    <dgm:cxn modelId="{2637BC26-5736-4FFD-A384-5F33DAA81E3A}" srcId="{AB6578F9-A265-4F08-95ED-A4D034CDF7DD}" destId="{C7D0B84B-B04C-4032-9CAC-874EF5F78416}" srcOrd="0" destOrd="0" parTransId="{0365EA07-364B-4579-B554-B2B181AF8FFC}" sibTransId="{B3ADFE35-BE90-4C8E-9985-51FF5FFC4AE9}"/>
    <dgm:cxn modelId="{19E6F92B-1810-4E71-ACD3-5071338B03DA}" srcId="{9E80F729-D03D-4388-A247-25977429CEF2}" destId="{0FC666D3-2761-4FD9-B230-CC97534E8220}" srcOrd="0" destOrd="0" parTransId="{6D4A36FF-1437-410E-B5CC-9A469D25BB08}" sibTransId="{9D3ED69B-DBED-4AAA-A5B2-F92756E5C78E}"/>
    <dgm:cxn modelId="{A9CEFA2C-8FE5-40A3-B46C-D8C1C7343E6F}" type="presOf" srcId="{AB646338-ABBE-4BF0-8197-0AB5D8740356}" destId="{0F947AF8-BFB6-456A-A44F-51C7981AC326}" srcOrd="0" destOrd="0" presId="urn:microsoft.com/office/officeart/2005/8/layout/hierarchy2"/>
    <dgm:cxn modelId="{4A7A3231-C9A0-4F3B-995C-25065EC05037}" type="presOf" srcId="{AB646338-ABBE-4BF0-8197-0AB5D8740356}" destId="{9D73BE75-DEF6-41A8-9CC4-2A1BC295E806}" srcOrd="1" destOrd="0" presId="urn:microsoft.com/office/officeart/2005/8/layout/hierarchy2"/>
    <dgm:cxn modelId="{6CC27435-9C40-4333-ACD8-9A243D56009A}" type="presOf" srcId="{85588415-FCDF-45B7-AC43-2B731577C0F0}" destId="{D3926688-D768-466F-B006-117B14D8F3CA}" srcOrd="0" destOrd="0" presId="urn:microsoft.com/office/officeart/2005/8/layout/hierarchy2"/>
    <dgm:cxn modelId="{7DC70B3D-BC1B-4583-82F8-D782A90D1E09}" type="presOf" srcId="{348319C2-ADC3-4E1E-8862-5C2946899481}" destId="{BDB85E22-D9B6-4403-A669-69AFC65F463C}" srcOrd="0" destOrd="0" presId="urn:microsoft.com/office/officeart/2005/8/layout/hierarchy2"/>
    <dgm:cxn modelId="{1F5EE85B-E773-4025-B06C-5E37D4CE45ED}" type="presOf" srcId="{AC472161-29C1-4795-8064-04616F5228F7}" destId="{F6D9C376-BCD8-4B20-B88F-DF99C5A71AEF}" srcOrd="0" destOrd="0" presId="urn:microsoft.com/office/officeart/2005/8/layout/hierarchy2"/>
    <dgm:cxn modelId="{C561C95E-F1BD-46A2-AFFE-97390EE5E3EA}" type="presOf" srcId="{97A6BC18-1871-4FA4-9087-85CB323E7D33}" destId="{AE892B02-6AAD-4014-9A97-CB18E0484A57}" srcOrd="0" destOrd="0" presId="urn:microsoft.com/office/officeart/2005/8/layout/hierarchy2"/>
    <dgm:cxn modelId="{6668215F-4C8E-4459-A460-1A0B70477545}" type="presOf" srcId="{DB3EC516-C020-4553-8D66-7A803A91A002}" destId="{EA7383EE-9AF0-4F24-A3E9-59AC4ED6EDA1}" srcOrd="0" destOrd="0" presId="urn:microsoft.com/office/officeart/2005/8/layout/hierarchy2"/>
    <dgm:cxn modelId="{CEB14D48-3A88-4882-AD08-7976F806773F}" type="presOf" srcId="{521CC051-3357-4950-9400-230AD70465F7}" destId="{4723B76A-C398-4702-AA6D-A57DC72A4BC2}" srcOrd="1" destOrd="0" presId="urn:microsoft.com/office/officeart/2005/8/layout/hierarchy2"/>
    <dgm:cxn modelId="{A608BD49-CC90-49C7-B409-7D93AB945019}" srcId="{0B1D6526-98BD-40C0-8EFF-0F9300198A6C}" destId="{348319C2-ADC3-4E1E-8862-5C2946899481}" srcOrd="0" destOrd="0" parTransId="{D6B803E4-F66B-4F0C-BB21-01F9807E8427}" sibTransId="{11AE479D-4302-43C1-8B19-1613E17BDE39}"/>
    <dgm:cxn modelId="{D55A046B-A9D9-4371-9296-52A8C472B871}" srcId="{D295A9F4-0091-4D46-BA71-7BA4538770E3}" destId="{FDFEB70D-823C-433F-AB11-7D5EBBEDD8CE}" srcOrd="1" destOrd="0" parTransId="{987E75F6-F506-4FDB-8BEB-66B19D64459D}" sibTransId="{A5CD9171-B2F6-4EBE-BEB0-62BDEE6761AC}"/>
    <dgm:cxn modelId="{95B2214B-08A3-41A0-A3A3-8E0F631F0E00}" type="presOf" srcId="{987E75F6-F506-4FDB-8BEB-66B19D64459D}" destId="{602FA840-683D-452F-A7E7-4DDA586A8EE6}" srcOrd="0" destOrd="0" presId="urn:microsoft.com/office/officeart/2005/8/layout/hierarchy2"/>
    <dgm:cxn modelId="{3860CC6E-7722-4692-9D7E-147AA2235C22}" type="presOf" srcId="{0B1D6526-98BD-40C0-8EFF-0F9300198A6C}" destId="{B53AF35F-34E9-4CDF-8A90-CEB52B9A4A7F}" srcOrd="0" destOrd="0" presId="urn:microsoft.com/office/officeart/2005/8/layout/hierarchy2"/>
    <dgm:cxn modelId="{CFFB8D4F-8164-4E22-967E-848AD17AE88D}" type="presOf" srcId="{0365EA07-364B-4579-B554-B2B181AF8FFC}" destId="{5A8219E2-ADF3-437B-9125-C6711FCB74FF}" srcOrd="0" destOrd="0" presId="urn:microsoft.com/office/officeart/2005/8/layout/hierarchy2"/>
    <dgm:cxn modelId="{882F6251-CFA1-413B-BB8C-4EA038C4F54B}" type="presOf" srcId="{9E80F729-D03D-4388-A247-25977429CEF2}" destId="{E6BF130F-8B4B-48AF-8CA5-F896764336CF}" srcOrd="0" destOrd="0" presId="urn:microsoft.com/office/officeart/2005/8/layout/hierarchy2"/>
    <dgm:cxn modelId="{D5EAAF51-308E-4480-99AE-33F5030A33BA}" type="presOf" srcId="{987E75F6-F506-4FDB-8BEB-66B19D64459D}" destId="{C3DC1D1A-6A92-4EE0-B5D6-EF2913EE8C53}" srcOrd="1" destOrd="0" presId="urn:microsoft.com/office/officeart/2005/8/layout/hierarchy2"/>
    <dgm:cxn modelId="{C51C0072-157D-4D26-8191-65CC2C8EB1DE}" type="presOf" srcId="{D6B803E4-F66B-4F0C-BB21-01F9807E8427}" destId="{5A872357-1438-4EB6-B139-1ADED288F8E9}" srcOrd="0" destOrd="0" presId="urn:microsoft.com/office/officeart/2005/8/layout/hierarchy2"/>
    <dgm:cxn modelId="{3433E556-07F9-4461-9EE4-3E254D028679}" srcId="{4A4D1EE1-DFCB-4859-962C-866E77F01502}" destId="{CE4F3E1F-C1B3-4E05-BA76-C6185CEDDB6F}" srcOrd="0" destOrd="0" parTransId="{521CC051-3357-4950-9400-230AD70465F7}" sibTransId="{373C9E54-93E0-4A09-86E5-375F8B7FCFE4}"/>
    <dgm:cxn modelId="{719B6778-4293-4F9C-A140-CD7F8C002EA4}" srcId="{D295A9F4-0091-4D46-BA71-7BA4538770E3}" destId="{FC562701-76E7-4FDC-8862-A722A5EF7EDA}" srcOrd="0" destOrd="0" parTransId="{A26EC290-17DD-44B2-8784-BE37299DD90E}" sibTransId="{5496321F-E46C-4CAC-8299-71BE4870D7E1}"/>
    <dgm:cxn modelId="{5325FD7D-4C28-4B8E-9FA8-9BAD6CD3C699}" type="presOf" srcId="{A26EC290-17DD-44B2-8784-BE37299DD90E}" destId="{55BD889B-B10E-471A-B772-022F23F5DCC5}" srcOrd="1" destOrd="0" presId="urn:microsoft.com/office/officeart/2005/8/layout/hierarchy2"/>
    <dgm:cxn modelId="{82FC7D81-BB63-4DAA-9D7B-B0810D8F4D0E}" srcId="{B2802A1B-87AD-430C-903B-C9E92B0BDE4D}" destId="{D295A9F4-0091-4D46-BA71-7BA4538770E3}" srcOrd="0" destOrd="0" parTransId="{98BC3663-3B8B-4F67-8C40-2024CD13A959}" sibTransId="{71CCB13D-D685-4B5B-9500-503B1A905819}"/>
    <dgm:cxn modelId="{36524A8A-D276-4DB2-8275-B5E48F30B146}" type="presOf" srcId="{EA034C1E-CFFE-4AA4-9ACD-6A6E4EFD2035}" destId="{F39BD912-8694-4DE8-AF8A-BDE2D6892E8B}" srcOrd="0" destOrd="0" presId="urn:microsoft.com/office/officeart/2005/8/layout/hierarchy2"/>
    <dgm:cxn modelId="{1D4B508C-6478-4EE5-A2A0-DCE6763E30F7}" srcId="{AB6578F9-A265-4F08-95ED-A4D034CDF7DD}" destId="{8C813AD3-4153-4D8D-92D6-46563222A7E2}" srcOrd="1" destOrd="0" parTransId="{DDE59EA9-AB6C-40FD-A44D-2B3B721E9CE8}" sibTransId="{418BA501-051A-4C86-ACD6-AA7AD2088F7C}"/>
    <dgm:cxn modelId="{9AE6908C-2AB3-4C5C-AAED-D566B11FB9D5}" type="presOf" srcId="{D295A9F4-0091-4D46-BA71-7BA4538770E3}" destId="{3E812B21-0969-460E-9449-2F189102A203}" srcOrd="0" destOrd="0" presId="urn:microsoft.com/office/officeart/2005/8/layout/hierarchy2"/>
    <dgm:cxn modelId="{42F8BA8D-ED2C-40DD-AC58-47862EDC2CE9}" srcId="{17626353-32D0-40D8-B331-8912F67967EB}" destId="{B2802A1B-87AD-430C-903B-C9E92B0BDE4D}" srcOrd="0" destOrd="0" parTransId="{B1ADCD9F-6160-41A0-9FBC-7FE9630403CE}" sibTransId="{25FE1341-5271-4725-BF90-B4A83242CFE6}"/>
    <dgm:cxn modelId="{F198F897-4206-491F-816F-A72BC23768F3}" type="presOf" srcId="{AC472161-29C1-4795-8064-04616F5228F7}" destId="{5D6155AF-F0CF-446D-BCFB-B6C8450E671D}" srcOrd="1" destOrd="0" presId="urn:microsoft.com/office/officeart/2005/8/layout/hierarchy2"/>
    <dgm:cxn modelId="{F44FAE98-FE8D-4C1B-B6AE-83AD3850DBF6}" type="presOf" srcId="{DA2F4F11-EC9C-4D02-915F-03BB2133A3BB}" destId="{F3469577-52F7-49EE-898B-F12DD437B7CD}" srcOrd="0" destOrd="0" presId="urn:microsoft.com/office/officeart/2005/8/layout/hierarchy2"/>
    <dgm:cxn modelId="{9934CE9D-5866-4B0D-B73B-C775D92C0350}" type="presOf" srcId="{0FC666D3-2761-4FD9-B230-CC97534E8220}" destId="{A221376C-FACB-46D7-8E46-291EBCD65819}" srcOrd="0" destOrd="0" presId="urn:microsoft.com/office/officeart/2005/8/layout/hierarchy2"/>
    <dgm:cxn modelId="{8D13EEA9-9967-4B78-9C5F-0DE2412BAA81}" srcId="{FC562701-76E7-4FDC-8862-A722A5EF7EDA}" destId="{DB3EC516-C020-4553-8D66-7A803A91A002}" srcOrd="0" destOrd="0" parTransId="{AB646338-ABBE-4BF0-8197-0AB5D8740356}" sibTransId="{7E2AD969-05D6-43F9-8736-13B574309558}"/>
    <dgm:cxn modelId="{9F9792AA-0184-4618-BD42-F0C749FCE973}" type="presOf" srcId="{DDE59EA9-AB6C-40FD-A44D-2B3B721E9CE8}" destId="{BBA77B90-7D7C-4D63-95E0-D8C8AEF1141C}" srcOrd="1" destOrd="0" presId="urn:microsoft.com/office/officeart/2005/8/layout/hierarchy2"/>
    <dgm:cxn modelId="{C4EE2DAC-4446-499B-B7C0-BEBFE742EDED}" type="presOf" srcId="{1D250F15-045B-488E-8555-D7A46D234D48}" destId="{C622957F-0A36-47B2-871C-EB1FC0F612F0}" srcOrd="0" destOrd="0" presId="urn:microsoft.com/office/officeart/2005/8/layout/hierarchy2"/>
    <dgm:cxn modelId="{C48A65AE-43E6-4F54-836A-8E145D2A75BB}" type="presOf" srcId="{6D4A36FF-1437-410E-B5CC-9A469D25BB08}" destId="{A8FD43FD-0B65-4A19-96F5-50847E7F8A79}" srcOrd="1" destOrd="0" presId="urn:microsoft.com/office/officeart/2005/8/layout/hierarchy2"/>
    <dgm:cxn modelId="{F75FD3B4-E11A-4381-A936-3A63E36E2CF5}" type="presOf" srcId="{9E743FD8-3E37-46B3-B379-2DE86F4FBA45}" destId="{E1E8E6FD-DC7A-4157-BEEA-009B7CEA896D}" srcOrd="0" destOrd="0" presId="urn:microsoft.com/office/officeart/2005/8/layout/hierarchy2"/>
    <dgm:cxn modelId="{DAAFE7B8-57FB-46B8-9428-3C882B0E32DD}" srcId="{DB3EC516-C020-4553-8D66-7A803A91A002}" destId="{AB6578F9-A265-4F08-95ED-A4D034CDF7DD}" srcOrd="1" destOrd="0" parTransId="{85588415-FCDF-45B7-AC43-2B731577C0F0}" sibTransId="{2CDB2904-FE5D-4F9A-9A47-929F829C1630}"/>
    <dgm:cxn modelId="{D4FA3BBD-4C8E-4225-8F54-AADC7E2A703A}" type="presOf" srcId="{B2802A1B-87AD-430C-903B-C9E92B0BDE4D}" destId="{6548ECD0-67B0-4F86-B55F-15411439C3A1}" srcOrd="0" destOrd="0" presId="urn:microsoft.com/office/officeart/2005/8/layout/hierarchy2"/>
    <dgm:cxn modelId="{3E8BAFBE-0D56-4CFB-B6AD-4918207A8A3F}" type="presOf" srcId="{98BC3663-3B8B-4F67-8C40-2024CD13A959}" destId="{1DACDF17-41DE-465C-A847-75B29F8BDA0E}" srcOrd="1" destOrd="0" presId="urn:microsoft.com/office/officeart/2005/8/layout/hierarchy2"/>
    <dgm:cxn modelId="{9DDEBFBE-262A-42CA-A9F7-26529BA1819F}" type="presOf" srcId="{A26EC290-17DD-44B2-8784-BE37299DD90E}" destId="{14412E47-F02C-4C64-9FBD-F88102CBCB63}" srcOrd="0" destOrd="0" presId="urn:microsoft.com/office/officeart/2005/8/layout/hierarchy2"/>
    <dgm:cxn modelId="{30C1F3BE-1646-4003-BCC1-A5108AAF5442}" srcId="{8C813AD3-4153-4D8D-92D6-46563222A7E2}" destId="{DA2F4F11-EC9C-4D02-915F-03BB2133A3BB}" srcOrd="0" destOrd="0" parTransId="{DEDD6328-4B96-4210-82BC-52C891802D2D}" sibTransId="{A24DBED8-0C72-4606-A07C-38E97616D3EB}"/>
    <dgm:cxn modelId="{B23430C0-C125-4B25-93DE-9FF49F218E77}" type="presOf" srcId="{FDFEB70D-823C-433F-AB11-7D5EBBEDD8CE}" destId="{769A5BE3-408D-40E0-9110-1824D9C05E73}" srcOrd="0" destOrd="0" presId="urn:microsoft.com/office/officeart/2005/8/layout/hierarchy2"/>
    <dgm:cxn modelId="{3BBDEAC4-5B67-43CC-A176-A3986722E786}" type="presOf" srcId="{C7D0B84B-B04C-4032-9CAC-874EF5F78416}" destId="{29FC3D36-B460-427E-9753-F365093913D8}" srcOrd="0" destOrd="0" presId="urn:microsoft.com/office/officeart/2005/8/layout/hierarchy2"/>
    <dgm:cxn modelId="{1298C6C6-E0FF-445C-9C58-CA17C197081A}" type="presOf" srcId="{521CC051-3357-4950-9400-230AD70465F7}" destId="{E17B6A6E-55DE-43B3-8EC0-3BADDACBAF90}" srcOrd="0" destOrd="0" presId="urn:microsoft.com/office/officeart/2005/8/layout/hierarchy2"/>
    <dgm:cxn modelId="{F69F1BCB-D323-4CF6-8B8F-0DDBE607B36F}" type="presOf" srcId="{4A4D1EE1-DFCB-4859-962C-866E77F01502}" destId="{DD2571BA-939B-4347-933F-96FE4A0FCEBA}" srcOrd="0" destOrd="0" presId="urn:microsoft.com/office/officeart/2005/8/layout/hierarchy2"/>
    <dgm:cxn modelId="{A63267CF-4F3A-47DB-882F-1C74F97721BE}" type="presOf" srcId="{0365EA07-364B-4579-B554-B2B181AF8FFC}" destId="{7F882BA6-DB46-4A13-AD31-71B0EEBDD5E9}" srcOrd="1" destOrd="0" presId="urn:microsoft.com/office/officeart/2005/8/layout/hierarchy2"/>
    <dgm:cxn modelId="{E1CB86CF-B075-4D3A-AA44-E600DD165072}" type="presOf" srcId="{98BC3663-3B8B-4F67-8C40-2024CD13A959}" destId="{8C1D0053-4BE5-471C-AD22-FFC248A8670B}" srcOrd="0" destOrd="0" presId="urn:microsoft.com/office/officeart/2005/8/layout/hierarchy2"/>
    <dgm:cxn modelId="{175D04DE-3508-4DB0-B80F-95932B0EFC48}" type="presOf" srcId="{DDE59EA9-AB6C-40FD-A44D-2B3B721E9CE8}" destId="{57BCFDF8-E8A3-4307-B2A9-9F4DF02F17A6}" srcOrd="0" destOrd="0" presId="urn:microsoft.com/office/officeart/2005/8/layout/hierarchy2"/>
    <dgm:cxn modelId="{3A48B4E0-BB86-490F-951A-D30F1E6CEA27}" type="presOf" srcId="{AB6578F9-A265-4F08-95ED-A4D034CDF7DD}" destId="{43D4778E-248E-4016-A17D-C401A36D606E}" srcOrd="0" destOrd="0" presId="urn:microsoft.com/office/officeart/2005/8/layout/hierarchy2"/>
    <dgm:cxn modelId="{3AB201E3-27D2-40D0-AD2D-31CDA35C17EC}" type="presOf" srcId="{6D4A36FF-1437-410E-B5CC-9A469D25BB08}" destId="{F081470E-024B-4B0B-9BEE-8A166534CD6D}" srcOrd="0" destOrd="0" presId="urn:microsoft.com/office/officeart/2005/8/layout/hierarchy2"/>
    <dgm:cxn modelId="{DF6D11E9-751E-4BC0-8AD7-31798776CED1}" type="presOf" srcId="{76B248D1-A8C2-470B-BBFC-1EBC098B69DC}" destId="{BF891E92-32C7-42DF-A92C-363003E02C03}" srcOrd="0" destOrd="0" presId="urn:microsoft.com/office/officeart/2005/8/layout/hierarchy2"/>
    <dgm:cxn modelId="{89BA86F4-B192-4EDB-B019-93596C9A7345}" type="presOf" srcId="{DEDD6328-4B96-4210-82BC-52C891802D2D}" destId="{4C4B168B-BEE2-4396-8DC5-5E65135A24FB}" srcOrd="1" destOrd="0" presId="urn:microsoft.com/office/officeart/2005/8/layout/hierarchy2"/>
    <dgm:cxn modelId="{C68309F5-1ADF-4A29-8041-5CC67743BC77}" srcId="{8C813AD3-4153-4D8D-92D6-46563222A7E2}" destId="{585489E8-B733-4F31-B45A-34ADF20AB748}" srcOrd="1" destOrd="0" parTransId="{9E743FD8-3E37-46B3-B379-2DE86F4FBA45}" sibTransId="{872650D2-B17E-40D7-AC9C-066ECCC89354}"/>
    <dgm:cxn modelId="{7798CEFC-FDD8-4027-BCFE-EFA89FDDAEBA}" srcId="{C7D0B84B-B04C-4032-9CAC-874EF5F78416}" destId="{4A4D1EE1-DFCB-4859-962C-866E77F01502}" srcOrd="0" destOrd="0" parTransId="{97A6BC18-1871-4FA4-9087-85CB323E7D33}" sibTransId="{D207F6C4-46D8-4330-BC09-EFFAA45F1C1D}"/>
    <dgm:cxn modelId="{DD24E1FF-CA77-429A-B5B4-3A8349976B59}" type="presOf" srcId="{17626353-32D0-40D8-B331-8912F67967EB}" destId="{4B27B3B1-A7B3-4789-982C-280D743F955E}" srcOrd="0" destOrd="0" presId="urn:microsoft.com/office/officeart/2005/8/layout/hierarchy2"/>
    <dgm:cxn modelId="{059021EE-BC06-483C-83AA-B5B5D11B0FDF}" type="presParOf" srcId="{4B27B3B1-A7B3-4789-982C-280D743F955E}" destId="{18242477-D5DD-4732-B67C-D4F6C8465050}" srcOrd="0" destOrd="0" presId="urn:microsoft.com/office/officeart/2005/8/layout/hierarchy2"/>
    <dgm:cxn modelId="{539B3D12-E067-4B26-88E9-A29A0B6C476B}" type="presParOf" srcId="{18242477-D5DD-4732-B67C-D4F6C8465050}" destId="{6548ECD0-67B0-4F86-B55F-15411439C3A1}" srcOrd="0" destOrd="0" presId="urn:microsoft.com/office/officeart/2005/8/layout/hierarchy2"/>
    <dgm:cxn modelId="{BB78D10E-972B-406D-B9D2-063373C2D5C6}" type="presParOf" srcId="{18242477-D5DD-4732-B67C-D4F6C8465050}" destId="{A5A05137-0559-4430-A51D-CE8D4001A46E}" srcOrd="1" destOrd="0" presId="urn:microsoft.com/office/officeart/2005/8/layout/hierarchy2"/>
    <dgm:cxn modelId="{15399DD1-59F4-4CB5-BCD5-BCF975E48CE3}" type="presParOf" srcId="{A5A05137-0559-4430-A51D-CE8D4001A46E}" destId="{8C1D0053-4BE5-471C-AD22-FFC248A8670B}" srcOrd="0" destOrd="0" presId="urn:microsoft.com/office/officeart/2005/8/layout/hierarchy2"/>
    <dgm:cxn modelId="{7D55350F-E690-4ED9-87A9-E2755B35B118}" type="presParOf" srcId="{8C1D0053-4BE5-471C-AD22-FFC248A8670B}" destId="{1DACDF17-41DE-465C-A847-75B29F8BDA0E}" srcOrd="0" destOrd="0" presId="urn:microsoft.com/office/officeart/2005/8/layout/hierarchy2"/>
    <dgm:cxn modelId="{0317A35E-B8A6-46F9-8BE3-6853ED2A3154}" type="presParOf" srcId="{A5A05137-0559-4430-A51D-CE8D4001A46E}" destId="{340DBD6A-4469-413E-A785-E425ADFDA421}" srcOrd="1" destOrd="0" presId="urn:microsoft.com/office/officeart/2005/8/layout/hierarchy2"/>
    <dgm:cxn modelId="{FA87DAA6-2391-44EC-9115-FDE5BB1C4BFC}" type="presParOf" srcId="{340DBD6A-4469-413E-A785-E425ADFDA421}" destId="{3E812B21-0969-460E-9449-2F189102A203}" srcOrd="0" destOrd="0" presId="urn:microsoft.com/office/officeart/2005/8/layout/hierarchy2"/>
    <dgm:cxn modelId="{67172ED0-C825-4366-8CAA-8592799E07FC}" type="presParOf" srcId="{340DBD6A-4469-413E-A785-E425ADFDA421}" destId="{98C04E25-4255-4CDC-9E74-0A108F4B3EC3}" srcOrd="1" destOrd="0" presId="urn:microsoft.com/office/officeart/2005/8/layout/hierarchy2"/>
    <dgm:cxn modelId="{9742921A-2910-450E-8521-D295CEB90703}" type="presParOf" srcId="{98C04E25-4255-4CDC-9E74-0A108F4B3EC3}" destId="{14412E47-F02C-4C64-9FBD-F88102CBCB63}" srcOrd="0" destOrd="0" presId="urn:microsoft.com/office/officeart/2005/8/layout/hierarchy2"/>
    <dgm:cxn modelId="{124EF680-D506-482B-AE8A-147377709934}" type="presParOf" srcId="{14412E47-F02C-4C64-9FBD-F88102CBCB63}" destId="{55BD889B-B10E-471A-B772-022F23F5DCC5}" srcOrd="0" destOrd="0" presId="urn:microsoft.com/office/officeart/2005/8/layout/hierarchy2"/>
    <dgm:cxn modelId="{78DEDE31-BF6E-491C-BED4-DF639A65E37B}" type="presParOf" srcId="{98C04E25-4255-4CDC-9E74-0A108F4B3EC3}" destId="{056975CB-8252-4A26-BD24-A4961859CBB7}" srcOrd="1" destOrd="0" presId="urn:microsoft.com/office/officeart/2005/8/layout/hierarchy2"/>
    <dgm:cxn modelId="{E3CB3B98-3049-4EE4-B3F9-AE86EF1C09FD}" type="presParOf" srcId="{056975CB-8252-4A26-BD24-A4961859CBB7}" destId="{C4527DBA-42C7-4915-9158-357CA0469775}" srcOrd="0" destOrd="0" presId="urn:microsoft.com/office/officeart/2005/8/layout/hierarchy2"/>
    <dgm:cxn modelId="{A1A5B06A-55E5-4071-9488-06C4148BC49D}" type="presParOf" srcId="{056975CB-8252-4A26-BD24-A4961859CBB7}" destId="{0BB8D696-DAD3-4360-99B8-A4DBA77C82DA}" srcOrd="1" destOrd="0" presId="urn:microsoft.com/office/officeart/2005/8/layout/hierarchy2"/>
    <dgm:cxn modelId="{204F51A7-FE36-4606-8BEB-ABC4C1F57531}" type="presParOf" srcId="{0BB8D696-DAD3-4360-99B8-A4DBA77C82DA}" destId="{0F947AF8-BFB6-456A-A44F-51C7981AC326}" srcOrd="0" destOrd="0" presId="urn:microsoft.com/office/officeart/2005/8/layout/hierarchy2"/>
    <dgm:cxn modelId="{5B874901-79A5-4E79-A0AB-17B6ECFBEE48}" type="presParOf" srcId="{0F947AF8-BFB6-456A-A44F-51C7981AC326}" destId="{9D73BE75-DEF6-41A8-9CC4-2A1BC295E806}" srcOrd="0" destOrd="0" presId="urn:microsoft.com/office/officeart/2005/8/layout/hierarchy2"/>
    <dgm:cxn modelId="{7E6E5C3E-5D19-4E4E-B98A-754C168F5326}" type="presParOf" srcId="{0BB8D696-DAD3-4360-99B8-A4DBA77C82DA}" destId="{821A2287-1E14-4DE9-A255-AA2921058194}" srcOrd="1" destOrd="0" presId="urn:microsoft.com/office/officeart/2005/8/layout/hierarchy2"/>
    <dgm:cxn modelId="{DDBF27C2-AE24-4990-92C1-F6FBA4DE8FA4}" type="presParOf" srcId="{821A2287-1E14-4DE9-A255-AA2921058194}" destId="{EA7383EE-9AF0-4F24-A3E9-59AC4ED6EDA1}" srcOrd="0" destOrd="0" presId="urn:microsoft.com/office/officeart/2005/8/layout/hierarchy2"/>
    <dgm:cxn modelId="{F0C60AAA-CCB4-404B-AEA5-0BB23E11DF20}" type="presParOf" srcId="{821A2287-1E14-4DE9-A255-AA2921058194}" destId="{4ABBECC0-E8B2-46C1-A037-6746D04FE86E}" srcOrd="1" destOrd="0" presId="urn:microsoft.com/office/officeart/2005/8/layout/hierarchy2"/>
    <dgm:cxn modelId="{C5A776FE-E249-44DA-987A-05864AFE6158}" type="presParOf" srcId="{4ABBECC0-E8B2-46C1-A037-6746D04FE86E}" destId="{C622957F-0A36-47B2-871C-EB1FC0F612F0}" srcOrd="0" destOrd="0" presId="urn:microsoft.com/office/officeart/2005/8/layout/hierarchy2"/>
    <dgm:cxn modelId="{60EDA63F-FF80-41A2-8B10-C82EE49626F0}" type="presParOf" srcId="{C622957F-0A36-47B2-871C-EB1FC0F612F0}" destId="{065074CA-397B-4D94-A46D-D0C9BEBCE7EF}" srcOrd="0" destOrd="0" presId="urn:microsoft.com/office/officeart/2005/8/layout/hierarchy2"/>
    <dgm:cxn modelId="{C5C9B16E-5F78-49FC-9A55-DCEE87DD12F3}" type="presParOf" srcId="{4ABBECC0-E8B2-46C1-A037-6746D04FE86E}" destId="{F558978B-DC00-4FCE-8CCB-59BD5D3D49E6}" srcOrd="1" destOrd="0" presId="urn:microsoft.com/office/officeart/2005/8/layout/hierarchy2"/>
    <dgm:cxn modelId="{A7A19CFC-9A86-4DEF-9FDA-D2736E82C87B}" type="presParOf" srcId="{F558978B-DC00-4FCE-8CCB-59BD5D3D49E6}" destId="{E6BF130F-8B4B-48AF-8CA5-F896764336CF}" srcOrd="0" destOrd="0" presId="urn:microsoft.com/office/officeart/2005/8/layout/hierarchy2"/>
    <dgm:cxn modelId="{24145549-102B-47FC-9D93-6ADF63E99166}" type="presParOf" srcId="{F558978B-DC00-4FCE-8CCB-59BD5D3D49E6}" destId="{B5A0EFC8-E225-4933-A1C4-895A873E3CD4}" srcOrd="1" destOrd="0" presId="urn:microsoft.com/office/officeart/2005/8/layout/hierarchy2"/>
    <dgm:cxn modelId="{15158ABA-2230-4E81-AC4C-C947A41E2CC0}" type="presParOf" srcId="{B5A0EFC8-E225-4933-A1C4-895A873E3CD4}" destId="{F081470E-024B-4B0B-9BEE-8A166534CD6D}" srcOrd="0" destOrd="0" presId="urn:microsoft.com/office/officeart/2005/8/layout/hierarchy2"/>
    <dgm:cxn modelId="{94D1BC87-26BA-4573-8A47-F544D9D859B9}" type="presParOf" srcId="{F081470E-024B-4B0B-9BEE-8A166534CD6D}" destId="{A8FD43FD-0B65-4A19-96F5-50847E7F8A79}" srcOrd="0" destOrd="0" presId="urn:microsoft.com/office/officeart/2005/8/layout/hierarchy2"/>
    <dgm:cxn modelId="{F369E1A7-3619-4526-9A5F-FBC054BF7027}" type="presParOf" srcId="{B5A0EFC8-E225-4933-A1C4-895A873E3CD4}" destId="{0533D8E9-AA10-4D6C-8F8C-DBFC16F7C984}" srcOrd="1" destOrd="0" presId="urn:microsoft.com/office/officeart/2005/8/layout/hierarchy2"/>
    <dgm:cxn modelId="{C6B76597-D1F4-4287-8D7B-7C3B073BFEDD}" type="presParOf" srcId="{0533D8E9-AA10-4D6C-8F8C-DBFC16F7C984}" destId="{A221376C-FACB-46D7-8E46-291EBCD65819}" srcOrd="0" destOrd="0" presId="urn:microsoft.com/office/officeart/2005/8/layout/hierarchy2"/>
    <dgm:cxn modelId="{81F7AD91-A396-403D-B165-2EF72FA36C4C}" type="presParOf" srcId="{0533D8E9-AA10-4D6C-8F8C-DBFC16F7C984}" destId="{79F0B897-11F3-4975-95D1-884458A4ECCA}" srcOrd="1" destOrd="0" presId="urn:microsoft.com/office/officeart/2005/8/layout/hierarchy2"/>
    <dgm:cxn modelId="{209C7AFD-1107-49D9-B536-0888F2A94804}" type="presParOf" srcId="{4ABBECC0-E8B2-46C1-A037-6746D04FE86E}" destId="{D3926688-D768-466F-B006-117B14D8F3CA}" srcOrd="2" destOrd="0" presId="urn:microsoft.com/office/officeart/2005/8/layout/hierarchy2"/>
    <dgm:cxn modelId="{63D71406-6F48-4E55-A2CF-2B60389C0140}" type="presParOf" srcId="{D3926688-D768-466F-B006-117B14D8F3CA}" destId="{88F26F92-2759-4720-9752-BBB370961693}" srcOrd="0" destOrd="0" presId="urn:microsoft.com/office/officeart/2005/8/layout/hierarchy2"/>
    <dgm:cxn modelId="{BCF913E7-AC4B-42A2-A88B-0EC1E0699F36}" type="presParOf" srcId="{4ABBECC0-E8B2-46C1-A037-6746D04FE86E}" destId="{E7F270A3-A266-4716-A7CC-F2C04A1EC9ED}" srcOrd="3" destOrd="0" presId="urn:microsoft.com/office/officeart/2005/8/layout/hierarchy2"/>
    <dgm:cxn modelId="{19382CA6-4DB1-4650-A4A8-6CFD69E12F6C}" type="presParOf" srcId="{E7F270A3-A266-4716-A7CC-F2C04A1EC9ED}" destId="{43D4778E-248E-4016-A17D-C401A36D606E}" srcOrd="0" destOrd="0" presId="urn:microsoft.com/office/officeart/2005/8/layout/hierarchy2"/>
    <dgm:cxn modelId="{6109111E-F83D-4EAE-856A-E8DBE3317358}" type="presParOf" srcId="{E7F270A3-A266-4716-A7CC-F2C04A1EC9ED}" destId="{C9C0FEC5-4217-45D8-BA26-EE8534B0183A}" srcOrd="1" destOrd="0" presId="urn:microsoft.com/office/officeart/2005/8/layout/hierarchy2"/>
    <dgm:cxn modelId="{84FEBFAD-3170-4FC9-9FFB-908614613FBC}" type="presParOf" srcId="{C9C0FEC5-4217-45D8-BA26-EE8534B0183A}" destId="{5A8219E2-ADF3-437B-9125-C6711FCB74FF}" srcOrd="0" destOrd="0" presId="urn:microsoft.com/office/officeart/2005/8/layout/hierarchy2"/>
    <dgm:cxn modelId="{B4A907C6-7B3D-42D9-B519-929CB1A89A6E}" type="presParOf" srcId="{5A8219E2-ADF3-437B-9125-C6711FCB74FF}" destId="{7F882BA6-DB46-4A13-AD31-71B0EEBDD5E9}" srcOrd="0" destOrd="0" presId="urn:microsoft.com/office/officeart/2005/8/layout/hierarchy2"/>
    <dgm:cxn modelId="{68A02D08-CF36-47A7-8BF0-AC20A1FF35EC}" type="presParOf" srcId="{C9C0FEC5-4217-45D8-BA26-EE8534B0183A}" destId="{8D35E47F-D8D4-4650-BEC5-86ACDA6C82BA}" srcOrd="1" destOrd="0" presId="urn:microsoft.com/office/officeart/2005/8/layout/hierarchy2"/>
    <dgm:cxn modelId="{EC87A109-D72D-4772-8545-559B11858D54}" type="presParOf" srcId="{8D35E47F-D8D4-4650-BEC5-86ACDA6C82BA}" destId="{29FC3D36-B460-427E-9753-F365093913D8}" srcOrd="0" destOrd="0" presId="urn:microsoft.com/office/officeart/2005/8/layout/hierarchy2"/>
    <dgm:cxn modelId="{AA6E0C81-34E4-40FB-8CB4-B4C7ED7789F6}" type="presParOf" srcId="{8D35E47F-D8D4-4650-BEC5-86ACDA6C82BA}" destId="{9BA22456-FDB0-4283-BB43-6BC07D437A1D}" srcOrd="1" destOrd="0" presId="urn:microsoft.com/office/officeart/2005/8/layout/hierarchy2"/>
    <dgm:cxn modelId="{D9D127C2-E4F3-4E7C-AD28-C66C33F1C11B}" type="presParOf" srcId="{9BA22456-FDB0-4283-BB43-6BC07D437A1D}" destId="{AE892B02-6AAD-4014-9A97-CB18E0484A57}" srcOrd="0" destOrd="0" presId="urn:microsoft.com/office/officeart/2005/8/layout/hierarchy2"/>
    <dgm:cxn modelId="{9581D901-E903-410A-850F-59B01B7ED8CD}" type="presParOf" srcId="{AE892B02-6AAD-4014-9A97-CB18E0484A57}" destId="{309276CD-9FD9-4652-BA5B-1801FEDBE751}" srcOrd="0" destOrd="0" presId="urn:microsoft.com/office/officeart/2005/8/layout/hierarchy2"/>
    <dgm:cxn modelId="{58C56100-9AA0-4A86-BD4A-0A5DDD47A549}" type="presParOf" srcId="{9BA22456-FDB0-4283-BB43-6BC07D437A1D}" destId="{CFB69474-DB1F-449E-905D-87CC38D0EB59}" srcOrd="1" destOrd="0" presId="urn:microsoft.com/office/officeart/2005/8/layout/hierarchy2"/>
    <dgm:cxn modelId="{19386119-C4D9-4148-BA40-695C0CD98742}" type="presParOf" srcId="{CFB69474-DB1F-449E-905D-87CC38D0EB59}" destId="{DD2571BA-939B-4347-933F-96FE4A0FCEBA}" srcOrd="0" destOrd="0" presId="urn:microsoft.com/office/officeart/2005/8/layout/hierarchy2"/>
    <dgm:cxn modelId="{410982E5-B517-40E8-BB6D-AF072BEE27DB}" type="presParOf" srcId="{CFB69474-DB1F-449E-905D-87CC38D0EB59}" destId="{5F4D429D-7399-4EDF-BC37-1AADA25B12FB}" srcOrd="1" destOrd="0" presId="urn:microsoft.com/office/officeart/2005/8/layout/hierarchy2"/>
    <dgm:cxn modelId="{FD880634-87F5-429D-800D-5F9671595708}" type="presParOf" srcId="{5F4D429D-7399-4EDF-BC37-1AADA25B12FB}" destId="{E17B6A6E-55DE-43B3-8EC0-3BADDACBAF90}" srcOrd="0" destOrd="0" presId="urn:microsoft.com/office/officeart/2005/8/layout/hierarchy2"/>
    <dgm:cxn modelId="{70F7D919-EEA7-47BE-9E53-CD7B29724257}" type="presParOf" srcId="{E17B6A6E-55DE-43B3-8EC0-3BADDACBAF90}" destId="{4723B76A-C398-4702-AA6D-A57DC72A4BC2}" srcOrd="0" destOrd="0" presId="urn:microsoft.com/office/officeart/2005/8/layout/hierarchy2"/>
    <dgm:cxn modelId="{D839B254-6842-49F9-B002-8169277127BA}" type="presParOf" srcId="{5F4D429D-7399-4EDF-BC37-1AADA25B12FB}" destId="{4EEB4F6A-E296-4CEE-9C4E-C001409A5472}" srcOrd="1" destOrd="0" presId="urn:microsoft.com/office/officeart/2005/8/layout/hierarchy2"/>
    <dgm:cxn modelId="{EADD3B8D-6AEF-423F-93FD-9185726CC31B}" type="presParOf" srcId="{4EEB4F6A-E296-4CEE-9C4E-C001409A5472}" destId="{417548DD-23C7-43D9-8B72-C0F600363630}" srcOrd="0" destOrd="0" presId="urn:microsoft.com/office/officeart/2005/8/layout/hierarchy2"/>
    <dgm:cxn modelId="{3DFF26C5-25CD-4030-9537-164C3E596644}" type="presParOf" srcId="{4EEB4F6A-E296-4CEE-9C4E-C001409A5472}" destId="{7BD8DDFF-20A4-4E1F-9547-8C00B7F3664E}" srcOrd="1" destOrd="0" presId="urn:microsoft.com/office/officeart/2005/8/layout/hierarchy2"/>
    <dgm:cxn modelId="{9FF800B9-345F-43BA-A194-67B8493F0F59}" type="presParOf" srcId="{C9C0FEC5-4217-45D8-BA26-EE8534B0183A}" destId="{57BCFDF8-E8A3-4307-B2A9-9F4DF02F17A6}" srcOrd="2" destOrd="0" presId="urn:microsoft.com/office/officeart/2005/8/layout/hierarchy2"/>
    <dgm:cxn modelId="{B692498F-018B-46A1-881E-D91C65C74AEE}" type="presParOf" srcId="{57BCFDF8-E8A3-4307-B2A9-9F4DF02F17A6}" destId="{BBA77B90-7D7C-4D63-95E0-D8C8AEF1141C}" srcOrd="0" destOrd="0" presId="urn:microsoft.com/office/officeart/2005/8/layout/hierarchy2"/>
    <dgm:cxn modelId="{761974B0-F5D2-44B3-8B6D-41CC3FDFF21B}" type="presParOf" srcId="{C9C0FEC5-4217-45D8-BA26-EE8534B0183A}" destId="{4974D377-3BB0-4E4A-A462-139CA59464C4}" srcOrd="3" destOrd="0" presId="urn:microsoft.com/office/officeart/2005/8/layout/hierarchy2"/>
    <dgm:cxn modelId="{22314CEA-7530-4AFF-8F70-69455F5067DF}" type="presParOf" srcId="{4974D377-3BB0-4E4A-A462-139CA59464C4}" destId="{6AC4496C-D09A-4706-B1A9-88E3AEEAC055}" srcOrd="0" destOrd="0" presId="urn:microsoft.com/office/officeart/2005/8/layout/hierarchy2"/>
    <dgm:cxn modelId="{FE05753F-1844-4424-B5E1-494A28B04158}" type="presParOf" srcId="{4974D377-3BB0-4E4A-A462-139CA59464C4}" destId="{6D3C8AB3-0DEA-4760-83A2-AB1C1FE67026}" srcOrd="1" destOrd="0" presId="urn:microsoft.com/office/officeart/2005/8/layout/hierarchy2"/>
    <dgm:cxn modelId="{6246F9DA-7B3C-4E49-889D-2D99A8FB20E9}" type="presParOf" srcId="{6D3C8AB3-0DEA-4760-83A2-AB1C1FE67026}" destId="{9D723F25-AD07-407F-BFBB-9A000A26D060}" srcOrd="0" destOrd="0" presId="urn:microsoft.com/office/officeart/2005/8/layout/hierarchy2"/>
    <dgm:cxn modelId="{DAC5E01F-CF9E-4EBE-BAB8-9017BDDD718F}" type="presParOf" srcId="{9D723F25-AD07-407F-BFBB-9A000A26D060}" destId="{4C4B168B-BEE2-4396-8DC5-5E65135A24FB}" srcOrd="0" destOrd="0" presId="urn:microsoft.com/office/officeart/2005/8/layout/hierarchy2"/>
    <dgm:cxn modelId="{A2110C48-7057-489B-BB4B-9C7564671DCD}" type="presParOf" srcId="{6D3C8AB3-0DEA-4760-83A2-AB1C1FE67026}" destId="{0D0CDC2C-ECAC-4412-A8EE-DDF4A63F1030}" srcOrd="1" destOrd="0" presId="urn:microsoft.com/office/officeart/2005/8/layout/hierarchy2"/>
    <dgm:cxn modelId="{8E4A2C0B-7B25-45AA-BC4D-040B94267E80}" type="presParOf" srcId="{0D0CDC2C-ECAC-4412-A8EE-DDF4A63F1030}" destId="{F3469577-52F7-49EE-898B-F12DD437B7CD}" srcOrd="0" destOrd="0" presId="urn:microsoft.com/office/officeart/2005/8/layout/hierarchy2"/>
    <dgm:cxn modelId="{DFE64E54-F41E-4ED1-8B18-62529FA5313E}" type="presParOf" srcId="{0D0CDC2C-ECAC-4412-A8EE-DDF4A63F1030}" destId="{37E5343C-3264-48EC-B8E5-E5BC97EEC915}" srcOrd="1" destOrd="0" presId="urn:microsoft.com/office/officeart/2005/8/layout/hierarchy2"/>
    <dgm:cxn modelId="{CFEC1481-D33F-47CD-BA37-E7E8102AE7B5}" type="presParOf" srcId="{6D3C8AB3-0DEA-4760-83A2-AB1C1FE67026}" destId="{E1E8E6FD-DC7A-4157-BEEA-009B7CEA896D}" srcOrd="2" destOrd="0" presId="urn:microsoft.com/office/officeart/2005/8/layout/hierarchy2"/>
    <dgm:cxn modelId="{0BB6BA6B-859A-4C2C-93DA-CD013EFDE764}" type="presParOf" srcId="{E1E8E6FD-DC7A-4157-BEEA-009B7CEA896D}" destId="{47241925-C21A-4FC4-A817-A5A430C3A86D}" srcOrd="0" destOrd="0" presId="urn:microsoft.com/office/officeart/2005/8/layout/hierarchy2"/>
    <dgm:cxn modelId="{F270C389-0C40-4DF8-9767-E1751F7F7E82}" type="presParOf" srcId="{6D3C8AB3-0DEA-4760-83A2-AB1C1FE67026}" destId="{5AE7B7FA-8EB6-4AE0-9F0C-7B938B64C19A}" srcOrd="3" destOrd="0" presId="urn:microsoft.com/office/officeart/2005/8/layout/hierarchy2"/>
    <dgm:cxn modelId="{E3D9DEEA-643D-42AF-86C1-6A5B820DC2BC}" type="presParOf" srcId="{5AE7B7FA-8EB6-4AE0-9F0C-7B938B64C19A}" destId="{3AC60E20-6B1B-4964-BBAF-5340C457F973}" srcOrd="0" destOrd="0" presId="urn:microsoft.com/office/officeart/2005/8/layout/hierarchy2"/>
    <dgm:cxn modelId="{704411F6-16DD-41B0-8912-C4B20D83A661}" type="presParOf" srcId="{5AE7B7FA-8EB6-4AE0-9F0C-7B938B64C19A}" destId="{592AC345-7720-4D42-B9E7-1686C5ADB635}" srcOrd="1" destOrd="0" presId="urn:microsoft.com/office/officeart/2005/8/layout/hierarchy2"/>
    <dgm:cxn modelId="{97F2E7BD-1D55-4985-AAA4-579C2CA0A9C5}" type="presParOf" srcId="{6D3C8AB3-0DEA-4760-83A2-AB1C1FE67026}" destId="{F6D9C376-BCD8-4B20-B88F-DF99C5A71AEF}" srcOrd="4" destOrd="0" presId="urn:microsoft.com/office/officeart/2005/8/layout/hierarchy2"/>
    <dgm:cxn modelId="{FEE0B76F-D4C1-44F7-B573-A543AC6BE21B}" type="presParOf" srcId="{F6D9C376-BCD8-4B20-B88F-DF99C5A71AEF}" destId="{5D6155AF-F0CF-446D-BCFB-B6C8450E671D}" srcOrd="0" destOrd="0" presId="urn:microsoft.com/office/officeart/2005/8/layout/hierarchy2"/>
    <dgm:cxn modelId="{6A1887E1-C2FC-42F3-AD2D-183E83B82489}" type="presParOf" srcId="{6D3C8AB3-0DEA-4760-83A2-AB1C1FE67026}" destId="{EBFE7F61-877B-4981-8435-F10A6764416A}" srcOrd="5" destOrd="0" presId="urn:microsoft.com/office/officeart/2005/8/layout/hierarchy2"/>
    <dgm:cxn modelId="{63160468-1CA9-4C4E-A312-4F9508652A5E}" type="presParOf" srcId="{EBFE7F61-877B-4981-8435-F10A6764416A}" destId="{F39BD912-8694-4DE8-AF8A-BDE2D6892E8B}" srcOrd="0" destOrd="0" presId="urn:microsoft.com/office/officeart/2005/8/layout/hierarchy2"/>
    <dgm:cxn modelId="{42ADF0AF-03EF-4BDE-BD81-D1C731AB38F6}" type="presParOf" srcId="{EBFE7F61-877B-4981-8435-F10A6764416A}" destId="{5E766C59-B520-48C6-ACE9-929A25AB29D8}" srcOrd="1" destOrd="0" presId="urn:microsoft.com/office/officeart/2005/8/layout/hierarchy2"/>
    <dgm:cxn modelId="{F78FB533-9462-4FD4-BED5-273E3387717D}" type="presParOf" srcId="{98C04E25-4255-4CDC-9E74-0A108F4B3EC3}" destId="{602FA840-683D-452F-A7E7-4DDA586A8EE6}" srcOrd="2" destOrd="0" presId="urn:microsoft.com/office/officeart/2005/8/layout/hierarchy2"/>
    <dgm:cxn modelId="{49BBC0B6-9973-4297-B959-497E58A1B089}" type="presParOf" srcId="{602FA840-683D-452F-A7E7-4DDA586A8EE6}" destId="{C3DC1D1A-6A92-4EE0-B5D6-EF2913EE8C53}" srcOrd="0" destOrd="0" presId="urn:microsoft.com/office/officeart/2005/8/layout/hierarchy2"/>
    <dgm:cxn modelId="{61F4A941-A377-4D3E-A6DB-3356465F4378}" type="presParOf" srcId="{98C04E25-4255-4CDC-9E74-0A108F4B3EC3}" destId="{2D5734DA-5FEC-4C38-A0F5-51DFFA710B77}" srcOrd="3" destOrd="0" presId="urn:microsoft.com/office/officeart/2005/8/layout/hierarchy2"/>
    <dgm:cxn modelId="{957C2864-3D4B-4ED9-A5FC-5BBC4B0AFCED}" type="presParOf" srcId="{2D5734DA-5FEC-4C38-A0F5-51DFFA710B77}" destId="{769A5BE3-408D-40E0-9110-1824D9C05E73}" srcOrd="0" destOrd="0" presId="urn:microsoft.com/office/officeart/2005/8/layout/hierarchy2"/>
    <dgm:cxn modelId="{D8EF90D1-3549-4F5E-A545-87F1F7EAD39A}" type="presParOf" srcId="{2D5734DA-5FEC-4C38-A0F5-51DFFA710B77}" destId="{1FD6B984-6302-4EC8-8EFC-79FFF6B4F036}" srcOrd="1" destOrd="0" presId="urn:microsoft.com/office/officeart/2005/8/layout/hierarchy2"/>
    <dgm:cxn modelId="{476FEE8B-89B9-4C18-9F22-B1EB5E20C129}" type="presParOf" srcId="{A5A05137-0559-4430-A51D-CE8D4001A46E}" destId="{BF891E92-32C7-42DF-A92C-363003E02C03}" srcOrd="2" destOrd="0" presId="urn:microsoft.com/office/officeart/2005/8/layout/hierarchy2"/>
    <dgm:cxn modelId="{1B630E97-2D62-4302-9320-E51132B33B91}" type="presParOf" srcId="{BF891E92-32C7-42DF-A92C-363003E02C03}" destId="{3FD9698E-681A-4F9C-ADE5-A52A2F150B6E}" srcOrd="0" destOrd="0" presId="urn:microsoft.com/office/officeart/2005/8/layout/hierarchy2"/>
    <dgm:cxn modelId="{43FF2C60-D243-401D-8919-56E26E915A2B}" type="presParOf" srcId="{A5A05137-0559-4430-A51D-CE8D4001A46E}" destId="{3C2DE081-C9FF-4C9E-A6C4-A174033FEA68}" srcOrd="3" destOrd="0" presId="urn:microsoft.com/office/officeart/2005/8/layout/hierarchy2"/>
    <dgm:cxn modelId="{D5F9F1FB-A065-48DB-A0B9-86EB368DEEF0}" type="presParOf" srcId="{3C2DE081-C9FF-4C9E-A6C4-A174033FEA68}" destId="{B53AF35F-34E9-4CDF-8A90-CEB52B9A4A7F}" srcOrd="0" destOrd="0" presId="urn:microsoft.com/office/officeart/2005/8/layout/hierarchy2"/>
    <dgm:cxn modelId="{82654CC6-33F6-46AC-9DA9-8857888C7123}" type="presParOf" srcId="{3C2DE081-C9FF-4C9E-A6C4-A174033FEA68}" destId="{278CE9C7-70E2-4DFA-B743-8D6A87E085BC}" srcOrd="1" destOrd="0" presId="urn:microsoft.com/office/officeart/2005/8/layout/hierarchy2"/>
    <dgm:cxn modelId="{64620744-075D-49B6-BCF1-CEFC19EF3B45}" type="presParOf" srcId="{278CE9C7-70E2-4DFA-B743-8D6A87E085BC}" destId="{5A872357-1438-4EB6-B139-1ADED288F8E9}" srcOrd="0" destOrd="0" presId="urn:microsoft.com/office/officeart/2005/8/layout/hierarchy2"/>
    <dgm:cxn modelId="{4CE3819E-1521-43D2-85FE-BD15D2B7056A}" type="presParOf" srcId="{5A872357-1438-4EB6-B139-1ADED288F8E9}" destId="{59802E43-1F9C-4209-81F8-AEDF2571AC0B}" srcOrd="0" destOrd="0" presId="urn:microsoft.com/office/officeart/2005/8/layout/hierarchy2"/>
    <dgm:cxn modelId="{2CCD82FC-70BE-4026-BAAD-6DF9FAE4136F}" type="presParOf" srcId="{278CE9C7-70E2-4DFA-B743-8D6A87E085BC}" destId="{FBF48662-0412-4341-9A22-092662262511}" srcOrd="1" destOrd="0" presId="urn:microsoft.com/office/officeart/2005/8/layout/hierarchy2"/>
    <dgm:cxn modelId="{BD657F5E-D302-463E-923D-E14657E45B40}" type="presParOf" srcId="{FBF48662-0412-4341-9A22-092662262511}" destId="{BDB85E22-D9B6-4403-A669-69AFC65F463C}" srcOrd="0" destOrd="0" presId="urn:microsoft.com/office/officeart/2005/8/layout/hierarchy2"/>
    <dgm:cxn modelId="{64B102C3-34FF-4547-8278-FC48E16AC0E1}" type="presParOf" srcId="{FBF48662-0412-4341-9A22-092662262511}" destId="{10D80066-7F97-4B24-916B-76BC18ED7264}"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86DC66-1C6B-46D1-A207-39B6A0957419}" type="doc">
      <dgm:prSet loTypeId="urn:microsoft.com/office/officeart/2005/8/layout/process1" loCatId="process" qsTypeId="urn:microsoft.com/office/officeart/2005/8/quickstyle/simple1" qsCatId="simple" csTypeId="urn:microsoft.com/office/officeart/2005/8/colors/accent1_5" csCatId="accent1" phldr="1"/>
      <dgm:spPr/>
    </dgm:pt>
    <dgm:pt modelId="{A8C42F9C-08C4-4182-8BEF-DCA5E0A48A56}">
      <dgm:prSet phldrT="[Texto]"/>
      <dgm:spPr/>
      <dgm:t>
        <a:bodyPr/>
        <a:lstStyle/>
        <a:p>
          <a:r>
            <a:rPr lang="es-ES" dirty="0"/>
            <a:t>Avaluador Revisa</a:t>
          </a:r>
          <a:endParaRPr lang="es-CO" dirty="0"/>
        </a:p>
      </dgm:t>
    </dgm:pt>
    <dgm:pt modelId="{F2517A51-777B-4A3B-B36F-D708214561D3}" type="sibTrans" cxnId="{0584EF0E-896A-4CD0-9B4B-A30AE7F798C2}">
      <dgm:prSet/>
      <dgm:spPr/>
      <dgm:t>
        <a:bodyPr/>
        <a:lstStyle/>
        <a:p>
          <a:endParaRPr lang="es-CO"/>
        </a:p>
      </dgm:t>
    </dgm:pt>
    <dgm:pt modelId="{50140860-B603-42DD-8AA8-54B3209B7306}" type="parTrans" cxnId="{0584EF0E-896A-4CD0-9B4B-A30AE7F798C2}">
      <dgm:prSet/>
      <dgm:spPr/>
      <dgm:t>
        <a:bodyPr/>
        <a:lstStyle/>
        <a:p>
          <a:endParaRPr lang="es-CO"/>
        </a:p>
      </dgm:t>
    </dgm:pt>
    <dgm:pt modelId="{2B7303A5-FD7C-4F15-BFB2-03B2D11B8B17}">
      <dgm:prSet phldrT="[Texto]"/>
      <dgm:spPr/>
      <dgm:t>
        <a:bodyPr/>
        <a:lstStyle/>
        <a:p>
          <a:r>
            <a:rPr lang="es-ES" dirty="0"/>
            <a:t>Depositario Elabora</a:t>
          </a:r>
          <a:endParaRPr lang="es-CO" dirty="0"/>
        </a:p>
      </dgm:t>
    </dgm:pt>
    <dgm:pt modelId="{F37CECB9-323D-49EF-969B-EF5C3219A104}" type="sibTrans" cxnId="{4C2E8B91-C619-4AB3-9A7B-FC5800C6BAEA}">
      <dgm:prSet/>
      <dgm:spPr/>
      <dgm:t>
        <a:bodyPr/>
        <a:lstStyle/>
        <a:p>
          <a:endParaRPr lang="es-CO"/>
        </a:p>
      </dgm:t>
    </dgm:pt>
    <dgm:pt modelId="{9457CB6D-833D-4BC8-9584-DA86D0864FA8}" type="parTrans" cxnId="{4C2E8B91-C619-4AB3-9A7B-FC5800C6BAEA}">
      <dgm:prSet/>
      <dgm:spPr/>
      <dgm:t>
        <a:bodyPr/>
        <a:lstStyle/>
        <a:p>
          <a:endParaRPr lang="es-CO"/>
        </a:p>
      </dgm:t>
    </dgm:pt>
    <dgm:pt modelId="{61369BE1-A0F2-45C0-8B3A-B927D62129B7}" type="pres">
      <dgm:prSet presAssocID="{ED86DC66-1C6B-46D1-A207-39B6A0957419}" presName="Name0" presStyleCnt="0">
        <dgm:presLayoutVars>
          <dgm:dir/>
          <dgm:resizeHandles val="exact"/>
        </dgm:presLayoutVars>
      </dgm:prSet>
      <dgm:spPr/>
    </dgm:pt>
    <dgm:pt modelId="{4D65F748-DFDF-4E6B-B87C-1C54FA40A080}" type="pres">
      <dgm:prSet presAssocID="{2B7303A5-FD7C-4F15-BFB2-03B2D11B8B17}" presName="node" presStyleLbl="node1" presStyleIdx="0" presStyleCnt="2">
        <dgm:presLayoutVars>
          <dgm:bulletEnabled val="1"/>
        </dgm:presLayoutVars>
      </dgm:prSet>
      <dgm:spPr/>
    </dgm:pt>
    <dgm:pt modelId="{F6E28DE8-CA96-492B-83A1-32E88B801253}" type="pres">
      <dgm:prSet presAssocID="{F37CECB9-323D-49EF-969B-EF5C3219A104}" presName="sibTrans" presStyleLbl="sibTrans2D1" presStyleIdx="0" presStyleCnt="1"/>
      <dgm:spPr/>
    </dgm:pt>
    <dgm:pt modelId="{BAF9B8B6-7AA5-460E-A797-B18763827D2B}" type="pres">
      <dgm:prSet presAssocID="{F37CECB9-323D-49EF-969B-EF5C3219A104}" presName="connectorText" presStyleLbl="sibTrans2D1" presStyleIdx="0" presStyleCnt="1"/>
      <dgm:spPr/>
    </dgm:pt>
    <dgm:pt modelId="{8659F425-123C-40EA-8CC3-DF78AAB12343}" type="pres">
      <dgm:prSet presAssocID="{A8C42F9C-08C4-4182-8BEF-DCA5E0A48A56}" presName="node" presStyleLbl="node1" presStyleIdx="1" presStyleCnt="2">
        <dgm:presLayoutVars>
          <dgm:bulletEnabled val="1"/>
        </dgm:presLayoutVars>
      </dgm:prSet>
      <dgm:spPr/>
    </dgm:pt>
  </dgm:ptLst>
  <dgm:cxnLst>
    <dgm:cxn modelId="{0584EF0E-896A-4CD0-9B4B-A30AE7F798C2}" srcId="{ED86DC66-1C6B-46D1-A207-39B6A0957419}" destId="{A8C42F9C-08C4-4182-8BEF-DCA5E0A48A56}" srcOrd="1" destOrd="0" parTransId="{50140860-B603-42DD-8AA8-54B3209B7306}" sibTransId="{F2517A51-777B-4A3B-B36F-D708214561D3}"/>
    <dgm:cxn modelId="{8B5ED866-6B4F-47B8-AA24-91B4D16786A1}" type="presOf" srcId="{F37CECB9-323D-49EF-969B-EF5C3219A104}" destId="{F6E28DE8-CA96-492B-83A1-32E88B801253}" srcOrd="0" destOrd="0" presId="urn:microsoft.com/office/officeart/2005/8/layout/process1"/>
    <dgm:cxn modelId="{4C2E8B91-C619-4AB3-9A7B-FC5800C6BAEA}" srcId="{ED86DC66-1C6B-46D1-A207-39B6A0957419}" destId="{2B7303A5-FD7C-4F15-BFB2-03B2D11B8B17}" srcOrd="0" destOrd="0" parTransId="{9457CB6D-833D-4BC8-9584-DA86D0864FA8}" sibTransId="{F37CECB9-323D-49EF-969B-EF5C3219A104}"/>
    <dgm:cxn modelId="{6469CF92-87AA-4D78-9767-D20525CE5F46}" type="presOf" srcId="{A8C42F9C-08C4-4182-8BEF-DCA5E0A48A56}" destId="{8659F425-123C-40EA-8CC3-DF78AAB12343}" srcOrd="0" destOrd="0" presId="urn:microsoft.com/office/officeart/2005/8/layout/process1"/>
    <dgm:cxn modelId="{F0B7F99B-1D42-44F3-9AB0-C12981E51DDF}" type="presOf" srcId="{F37CECB9-323D-49EF-969B-EF5C3219A104}" destId="{BAF9B8B6-7AA5-460E-A797-B18763827D2B}" srcOrd="1" destOrd="0" presId="urn:microsoft.com/office/officeart/2005/8/layout/process1"/>
    <dgm:cxn modelId="{2F6D62C5-BB8E-4833-9B95-0D2EB5DAE761}" type="presOf" srcId="{ED86DC66-1C6B-46D1-A207-39B6A0957419}" destId="{61369BE1-A0F2-45C0-8B3A-B927D62129B7}" srcOrd="0" destOrd="0" presId="urn:microsoft.com/office/officeart/2005/8/layout/process1"/>
    <dgm:cxn modelId="{B7C33BE9-7245-473F-B5D6-3E0B2B4C29EE}" type="presOf" srcId="{2B7303A5-FD7C-4F15-BFB2-03B2D11B8B17}" destId="{4D65F748-DFDF-4E6B-B87C-1C54FA40A080}" srcOrd="0" destOrd="0" presId="urn:microsoft.com/office/officeart/2005/8/layout/process1"/>
    <dgm:cxn modelId="{F8BB5D93-B3D2-44AF-A177-4FFDBB6995C5}" type="presParOf" srcId="{61369BE1-A0F2-45C0-8B3A-B927D62129B7}" destId="{4D65F748-DFDF-4E6B-B87C-1C54FA40A080}" srcOrd="0" destOrd="0" presId="urn:microsoft.com/office/officeart/2005/8/layout/process1"/>
    <dgm:cxn modelId="{92E7C54F-571D-476D-8662-8ECD6E0CFF23}" type="presParOf" srcId="{61369BE1-A0F2-45C0-8B3A-B927D62129B7}" destId="{F6E28DE8-CA96-492B-83A1-32E88B801253}" srcOrd="1" destOrd="0" presId="urn:microsoft.com/office/officeart/2005/8/layout/process1"/>
    <dgm:cxn modelId="{368D5B1B-7C5F-4D1C-B46C-DF0FA3355CCA}" type="presParOf" srcId="{F6E28DE8-CA96-492B-83A1-32E88B801253}" destId="{BAF9B8B6-7AA5-460E-A797-B18763827D2B}" srcOrd="0" destOrd="0" presId="urn:microsoft.com/office/officeart/2005/8/layout/process1"/>
    <dgm:cxn modelId="{259CA3CA-34FD-4FEF-B24A-47858F02388B}" type="presParOf" srcId="{61369BE1-A0F2-45C0-8B3A-B927D62129B7}" destId="{8659F425-123C-40EA-8CC3-DF78AAB12343}"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AEE42C-FB23-461D-BAB7-C29FF789AB15}" type="doc">
      <dgm:prSet loTypeId="urn:microsoft.com/office/officeart/2005/8/layout/equation2" loCatId="relationship" qsTypeId="urn:microsoft.com/office/officeart/2005/8/quickstyle/simple1" qsCatId="simple" csTypeId="urn:microsoft.com/office/officeart/2005/8/colors/colorful3" csCatId="colorful" phldr="1"/>
      <dgm:spPr/>
    </dgm:pt>
    <dgm:pt modelId="{7AA6CD46-3903-47C7-99E6-FBC8F41EACE6}">
      <dgm:prSet phldrT="[Texto]"/>
      <dgm:spPr/>
      <dgm:t>
        <a:bodyPr/>
        <a:lstStyle/>
        <a:p>
          <a:r>
            <a:rPr lang="es-ES" dirty="0"/>
            <a:t>Estimados de renta por parte de depositarios</a:t>
          </a:r>
          <a:endParaRPr lang="es-CO" dirty="0"/>
        </a:p>
      </dgm:t>
    </dgm:pt>
    <dgm:pt modelId="{A164CBDA-DD4F-4645-AF7E-5043424B06EF}" type="parTrans" cxnId="{738EC3E3-4061-4B41-A15F-2D377F2D38A7}">
      <dgm:prSet/>
      <dgm:spPr/>
      <dgm:t>
        <a:bodyPr/>
        <a:lstStyle/>
        <a:p>
          <a:endParaRPr lang="es-CO"/>
        </a:p>
      </dgm:t>
    </dgm:pt>
    <dgm:pt modelId="{A763940C-4EF5-42B2-BD8E-B06BCF0E1575}" type="sibTrans" cxnId="{738EC3E3-4061-4B41-A15F-2D377F2D38A7}">
      <dgm:prSet/>
      <dgm:spPr/>
      <dgm:t>
        <a:bodyPr/>
        <a:lstStyle/>
        <a:p>
          <a:endParaRPr lang="es-CO"/>
        </a:p>
      </dgm:t>
    </dgm:pt>
    <dgm:pt modelId="{B15E22CA-FC79-4463-AFD2-D39C2809FFDC}">
      <dgm:prSet phldrT="[Texto]"/>
      <dgm:spPr/>
      <dgm:t>
        <a:bodyPr/>
        <a:lstStyle/>
        <a:p>
          <a:r>
            <a:rPr lang="es-ES" dirty="0"/>
            <a:t>Estimados de renta por parte de Avaluadores </a:t>
          </a:r>
          <a:endParaRPr lang="es-CO" dirty="0"/>
        </a:p>
      </dgm:t>
    </dgm:pt>
    <dgm:pt modelId="{7C2F5A19-DE60-462C-9CCD-377CC770FCD8}" type="parTrans" cxnId="{8E6EB524-1F71-426B-9E96-73E9E51C950C}">
      <dgm:prSet/>
      <dgm:spPr/>
      <dgm:t>
        <a:bodyPr/>
        <a:lstStyle/>
        <a:p>
          <a:endParaRPr lang="es-CO"/>
        </a:p>
      </dgm:t>
    </dgm:pt>
    <dgm:pt modelId="{B2E200F3-715A-43AF-9EF7-5B3FA3FC9369}" type="sibTrans" cxnId="{8E6EB524-1F71-426B-9E96-73E9E51C950C}">
      <dgm:prSet/>
      <dgm:spPr/>
      <dgm:t>
        <a:bodyPr/>
        <a:lstStyle/>
        <a:p>
          <a:endParaRPr lang="es-CO"/>
        </a:p>
      </dgm:t>
    </dgm:pt>
    <dgm:pt modelId="{51405B7A-293A-4004-BF51-1381B7F7CD46}">
      <dgm:prSet phldrT="[Texto]"/>
      <dgm:spPr>
        <a:noFill/>
        <a:ln>
          <a:noFill/>
        </a:ln>
      </dgm:spPr>
      <dgm:t>
        <a:bodyPr/>
        <a:lstStyle/>
        <a:p>
          <a:r>
            <a:rPr lang="es-ES" dirty="0"/>
            <a:t>.</a:t>
          </a:r>
          <a:endParaRPr lang="es-CO" dirty="0"/>
        </a:p>
      </dgm:t>
    </dgm:pt>
    <dgm:pt modelId="{7DB318DA-2E0E-438A-A625-406FFD04AE0C}" type="parTrans" cxnId="{0C8C53D1-F85D-4106-8640-D2F1EA8AEBE7}">
      <dgm:prSet/>
      <dgm:spPr/>
      <dgm:t>
        <a:bodyPr/>
        <a:lstStyle/>
        <a:p>
          <a:endParaRPr lang="es-CO"/>
        </a:p>
      </dgm:t>
    </dgm:pt>
    <dgm:pt modelId="{1BEC86F5-2AA3-4FC5-B3AF-9A99C0BB4623}" type="sibTrans" cxnId="{0C8C53D1-F85D-4106-8640-D2F1EA8AEBE7}">
      <dgm:prSet/>
      <dgm:spPr/>
      <dgm:t>
        <a:bodyPr/>
        <a:lstStyle/>
        <a:p>
          <a:endParaRPr lang="es-CO"/>
        </a:p>
      </dgm:t>
    </dgm:pt>
    <dgm:pt modelId="{5C5B1485-AEDD-4C96-8345-7199DB1E5D33}" type="pres">
      <dgm:prSet presAssocID="{41AEE42C-FB23-461D-BAB7-C29FF789AB15}" presName="Name0" presStyleCnt="0">
        <dgm:presLayoutVars>
          <dgm:dir/>
          <dgm:resizeHandles val="exact"/>
        </dgm:presLayoutVars>
      </dgm:prSet>
      <dgm:spPr/>
    </dgm:pt>
    <dgm:pt modelId="{A004F295-6D90-43C3-AD52-5B0DC45AFDED}" type="pres">
      <dgm:prSet presAssocID="{41AEE42C-FB23-461D-BAB7-C29FF789AB15}" presName="vNodes" presStyleCnt="0"/>
      <dgm:spPr/>
    </dgm:pt>
    <dgm:pt modelId="{336DFE67-4BF2-4EE4-BFF1-A2FDCB1314A4}" type="pres">
      <dgm:prSet presAssocID="{7AA6CD46-3903-47C7-99E6-FBC8F41EACE6}" presName="node" presStyleLbl="node1" presStyleIdx="0" presStyleCnt="3">
        <dgm:presLayoutVars>
          <dgm:bulletEnabled val="1"/>
        </dgm:presLayoutVars>
      </dgm:prSet>
      <dgm:spPr/>
    </dgm:pt>
    <dgm:pt modelId="{CA3F3116-D9B3-4628-A809-DB53B13CCAFF}" type="pres">
      <dgm:prSet presAssocID="{A763940C-4EF5-42B2-BD8E-B06BCF0E1575}" presName="spacerT" presStyleCnt="0"/>
      <dgm:spPr/>
    </dgm:pt>
    <dgm:pt modelId="{D143753D-139D-469F-8C0B-90119405C06B}" type="pres">
      <dgm:prSet presAssocID="{A763940C-4EF5-42B2-BD8E-B06BCF0E1575}" presName="sibTrans" presStyleLbl="sibTrans2D1" presStyleIdx="0" presStyleCnt="2"/>
      <dgm:spPr/>
    </dgm:pt>
    <dgm:pt modelId="{28A9A540-93B3-4C8D-AB72-71B114F2B12D}" type="pres">
      <dgm:prSet presAssocID="{A763940C-4EF5-42B2-BD8E-B06BCF0E1575}" presName="spacerB" presStyleCnt="0"/>
      <dgm:spPr/>
    </dgm:pt>
    <dgm:pt modelId="{64B1AB53-6243-4D26-85E3-0059B150DB08}" type="pres">
      <dgm:prSet presAssocID="{B15E22CA-FC79-4463-AFD2-D39C2809FFDC}" presName="node" presStyleLbl="node1" presStyleIdx="1" presStyleCnt="3">
        <dgm:presLayoutVars>
          <dgm:bulletEnabled val="1"/>
        </dgm:presLayoutVars>
      </dgm:prSet>
      <dgm:spPr/>
    </dgm:pt>
    <dgm:pt modelId="{3EC8B09A-4707-4B0E-8D17-9F38091A56E1}" type="pres">
      <dgm:prSet presAssocID="{41AEE42C-FB23-461D-BAB7-C29FF789AB15}" presName="sibTransLast" presStyleLbl="sibTrans2D1" presStyleIdx="1" presStyleCnt="2"/>
      <dgm:spPr/>
    </dgm:pt>
    <dgm:pt modelId="{D0BE6BEE-13F1-41A5-8129-D5029390B35C}" type="pres">
      <dgm:prSet presAssocID="{41AEE42C-FB23-461D-BAB7-C29FF789AB15}" presName="connectorText" presStyleLbl="sibTrans2D1" presStyleIdx="1" presStyleCnt="2"/>
      <dgm:spPr/>
    </dgm:pt>
    <dgm:pt modelId="{52167D0E-05F2-4F66-BB78-3F9827AA2BC5}" type="pres">
      <dgm:prSet presAssocID="{41AEE42C-FB23-461D-BAB7-C29FF789AB15}" presName="lastNode" presStyleLbl="node1" presStyleIdx="2" presStyleCnt="3">
        <dgm:presLayoutVars>
          <dgm:bulletEnabled val="1"/>
        </dgm:presLayoutVars>
      </dgm:prSet>
      <dgm:spPr/>
    </dgm:pt>
  </dgm:ptLst>
  <dgm:cxnLst>
    <dgm:cxn modelId="{8E6EB524-1F71-426B-9E96-73E9E51C950C}" srcId="{41AEE42C-FB23-461D-BAB7-C29FF789AB15}" destId="{B15E22CA-FC79-4463-AFD2-D39C2809FFDC}" srcOrd="1" destOrd="0" parTransId="{7C2F5A19-DE60-462C-9CCD-377CC770FCD8}" sibTransId="{B2E200F3-715A-43AF-9EF7-5B3FA3FC9369}"/>
    <dgm:cxn modelId="{AF5BBF2A-DEF9-41CE-B8D8-7A3E7505803D}" type="presOf" srcId="{7AA6CD46-3903-47C7-99E6-FBC8F41EACE6}" destId="{336DFE67-4BF2-4EE4-BFF1-A2FDCB1314A4}" srcOrd="0" destOrd="0" presId="urn:microsoft.com/office/officeart/2005/8/layout/equation2"/>
    <dgm:cxn modelId="{EF659646-B80C-4EC8-945B-7D1534EF9650}" type="presOf" srcId="{41AEE42C-FB23-461D-BAB7-C29FF789AB15}" destId="{5C5B1485-AEDD-4C96-8345-7199DB1E5D33}" srcOrd="0" destOrd="0" presId="urn:microsoft.com/office/officeart/2005/8/layout/equation2"/>
    <dgm:cxn modelId="{EA492251-0A13-4CC6-9880-9ED2DA5E64F6}" type="presOf" srcId="{B2E200F3-715A-43AF-9EF7-5B3FA3FC9369}" destId="{3EC8B09A-4707-4B0E-8D17-9F38091A56E1}" srcOrd="0" destOrd="0" presId="urn:microsoft.com/office/officeart/2005/8/layout/equation2"/>
    <dgm:cxn modelId="{E1AD31A1-0D46-4120-B501-10D1BA109627}" type="presOf" srcId="{B2E200F3-715A-43AF-9EF7-5B3FA3FC9369}" destId="{D0BE6BEE-13F1-41A5-8129-D5029390B35C}" srcOrd="1" destOrd="0" presId="urn:microsoft.com/office/officeart/2005/8/layout/equation2"/>
    <dgm:cxn modelId="{0C8C53D1-F85D-4106-8640-D2F1EA8AEBE7}" srcId="{41AEE42C-FB23-461D-BAB7-C29FF789AB15}" destId="{51405B7A-293A-4004-BF51-1381B7F7CD46}" srcOrd="2" destOrd="0" parTransId="{7DB318DA-2E0E-438A-A625-406FFD04AE0C}" sibTransId="{1BEC86F5-2AA3-4FC5-B3AF-9A99C0BB4623}"/>
    <dgm:cxn modelId="{61F88EDD-12C8-45F1-B05D-C67D8110BCEF}" type="presOf" srcId="{B15E22CA-FC79-4463-AFD2-D39C2809FFDC}" destId="{64B1AB53-6243-4D26-85E3-0059B150DB08}" srcOrd="0" destOrd="0" presId="urn:microsoft.com/office/officeart/2005/8/layout/equation2"/>
    <dgm:cxn modelId="{738EC3E3-4061-4B41-A15F-2D377F2D38A7}" srcId="{41AEE42C-FB23-461D-BAB7-C29FF789AB15}" destId="{7AA6CD46-3903-47C7-99E6-FBC8F41EACE6}" srcOrd="0" destOrd="0" parTransId="{A164CBDA-DD4F-4645-AF7E-5043424B06EF}" sibTransId="{A763940C-4EF5-42B2-BD8E-B06BCF0E1575}"/>
    <dgm:cxn modelId="{610C5BEE-F3C8-4225-9F02-032E838EB1B2}" type="presOf" srcId="{A763940C-4EF5-42B2-BD8E-B06BCF0E1575}" destId="{D143753D-139D-469F-8C0B-90119405C06B}" srcOrd="0" destOrd="0" presId="urn:microsoft.com/office/officeart/2005/8/layout/equation2"/>
    <dgm:cxn modelId="{9CFF89F1-C6E7-406E-BEE1-C0795F42DE46}" type="presOf" srcId="{51405B7A-293A-4004-BF51-1381B7F7CD46}" destId="{52167D0E-05F2-4F66-BB78-3F9827AA2BC5}" srcOrd="0" destOrd="0" presId="urn:microsoft.com/office/officeart/2005/8/layout/equation2"/>
    <dgm:cxn modelId="{C859002C-CD26-4C64-82C8-82906FB00407}" type="presParOf" srcId="{5C5B1485-AEDD-4C96-8345-7199DB1E5D33}" destId="{A004F295-6D90-43C3-AD52-5B0DC45AFDED}" srcOrd="0" destOrd="0" presId="urn:microsoft.com/office/officeart/2005/8/layout/equation2"/>
    <dgm:cxn modelId="{03B6BEE3-384F-418E-B3D7-8B4FD23D3B67}" type="presParOf" srcId="{A004F295-6D90-43C3-AD52-5B0DC45AFDED}" destId="{336DFE67-4BF2-4EE4-BFF1-A2FDCB1314A4}" srcOrd="0" destOrd="0" presId="urn:microsoft.com/office/officeart/2005/8/layout/equation2"/>
    <dgm:cxn modelId="{347538B2-5DB5-4018-B07F-2EC67314CB64}" type="presParOf" srcId="{A004F295-6D90-43C3-AD52-5B0DC45AFDED}" destId="{CA3F3116-D9B3-4628-A809-DB53B13CCAFF}" srcOrd="1" destOrd="0" presId="urn:microsoft.com/office/officeart/2005/8/layout/equation2"/>
    <dgm:cxn modelId="{7FC4B9CC-CE63-4AF6-9BF3-638C4C3B150D}" type="presParOf" srcId="{A004F295-6D90-43C3-AD52-5B0DC45AFDED}" destId="{D143753D-139D-469F-8C0B-90119405C06B}" srcOrd="2" destOrd="0" presId="urn:microsoft.com/office/officeart/2005/8/layout/equation2"/>
    <dgm:cxn modelId="{0418401A-0C7D-4529-8827-91494FE25AA5}" type="presParOf" srcId="{A004F295-6D90-43C3-AD52-5B0DC45AFDED}" destId="{28A9A540-93B3-4C8D-AB72-71B114F2B12D}" srcOrd="3" destOrd="0" presId="urn:microsoft.com/office/officeart/2005/8/layout/equation2"/>
    <dgm:cxn modelId="{1856F383-BDB7-439F-9B58-44F071208D75}" type="presParOf" srcId="{A004F295-6D90-43C3-AD52-5B0DC45AFDED}" destId="{64B1AB53-6243-4D26-85E3-0059B150DB08}" srcOrd="4" destOrd="0" presId="urn:microsoft.com/office/officeart/2005/8/layout/equation2"/>
    <dgm:cxn modelId="{DC8D3028-1713-4886-B090-1D62A6A9F471}" type="presParOf" srcId="{5C5B1485-AEDD-4C96-8345-7199DB1E5D33}" destId="{3EC8B09A-4707-4B0E-8D17-9F38091A56E1}" srcOrd="1" destOrd="0" presId="urn:microsoft.com/office/officeart/2005/8/layout/equation2"/>
    <dgm:cxn modelId="{29AC467E-6125-4128-A4F3-FA1CA39DE4E0}" type="presParOf" srcId="{3EC8B09A-4707-4B0E-8D17-9F38091A56E1}" destId="{D0BE6BEE-13F1-41A5-8129-D5029390B35C}" srcOrd="0" destOrd="0" presId="urn:microsoft.com/office/officeart/2005/8/layout/equation2"/>
    <dgm:cxn modelId="{C07BEF70-3ECC-4116-9377-0ADC97B3B06E}" type="presParOf" srcId="{5C5B1485-AEDD-4C96-8345-7199DB1E5D33}" destId="{52167D0E-05F2-4F66-BB78-3F9827AA2BC5}" srcOrd="2" destOrd="0" presId="urn:microsoft.com/office/officeart/2005/8/layout/equati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86DC66-1C6B-46D1-A207-39B6A0957419}" type="doc">
      <dgm:prSet loTypeId="urn:microsoft.com/office/officeart/2005/8/layout/process1" loCatId="process" qsTypeId="urn:microsoft.com/office/officeart/2005/8/quickstyle/simple1" qsCatId="simple" csTypeId="urn:microsoft.com/office/officeart/2005/8/colors/accent1_4" csCatId="accent1" phldr="1"/>
      <dgm:spPr/>
    </dgm:pt>
    <dgm:pt modelId="{A8C42F9C-08C4-4182-8BEF-DCA5E0A48A56}">
      <dgm:prSet phldrT="[Texto]" custT="1"/>
      <dgm:spPr/>
      <dgm:t>
        <a:bodyPr/>
        <a:lstStyle/>
        <a:p>
          <a:r>
            <a:rPr lang="es-ES" sz="3600" dirty="0"/>
            <a:t>Depositario Revisa</a:t>
          </a:r>
          <a:endParaRPr lang="es-CO" sz="3600" dirty="0"/>
        </a:p>
      </dgm:t>
    </dgm:pt>
    <dgm:pt modelId="{F2517A51-777B-4A3B-B36F-D708214561D3}" type="sibTrans" cxnId="{0584EF0E-896A-4CD0-9B4B-A30AE7F798C2}">
      <dgm:prSet/>
      <dgm:spPr/>
      <dgm:t>
        <a:bodyPr/>
        <a:lstStyle/>
        <a:p>
          <a:endParaRPr lang="es-CO" sz="1600"/>
        </a:p>
      </dgm:t>
    </dgm:pt>
    <dgm:pt modelId="{50140860-B603-42DD-8AA8-54B3209B7306}" type="parTrans" cxnId="{0584EF0E-896A-4CD0-9B4B-A30AE7F798C2}">
      <dgm:prSet/>
      <dgm:spPr/>
      <dgm:t>
        <a:bodyPr/>
        <a:lstStyle/>
        <a:p>
          <a:endParaRPr lang="es-CO" sz="1600"/>
        </a:p>
      </dgm:t>
    </dgm:pt>
    <dgm:pt modelId="{2B7303A5-FD7C-4F15-BFB2-03B2D11B8B17}">
      <dgm:prSet phldrT="[Texto]" custT="1"/>
      <dgm:spPr/>
      <dgm:t>
        <a:bodyPr/>
        <a:lstStyle/>
        <a:p>
          <a:r>
            <a:rPr lang="es-ES" sz="3600" dirty="0"/>
            <a:t>Avaluador Elabora</a:t>
          </a:r>
          <a:endParaRPr lang="es-CO" sz="3600" dirty="0"/>
        </a:p>
      </dgm:t>
    </dgm:pt>
    <dgm:pt modelId="{F37CECB9-323D-49EF-969B-EF5C3219A104}" type="sibTrans" cxnId="{4C2E8B91-C619-4AB3-9A7B-FC5800C6BAEA}">
      <dgm:prSet custT="1"/>
      <dgm:spPr/>
      <dgm:t>
        <a:bodyPr/>
        <a:lstStyle/>
        <a:p>
          <a:endParaRPr lang="es-CO" sz="2400"/>
        </a:p>
      </dgm:t>
    </dgm:pt>
    <dgm:pt modelId="{9457CB6D-833D-4BC8-9584-DA86D0864FA8}" type="parTrans" cxnId="{4C2E8B91-C619-4AB3-9A7B-FC5800C6BAEA}">
      <dgm:prSet/>
      <dgm:spPr/>
      <dgm:t>
        <a:bodyPr/>
        <a:lstStyle/>
        <a:p>
          <a:endParaRPr lang="es-CO" sz="1600"/>
        </a:p>
      </dgm:t>
    </dgm:pt>
    <dgm:pt modelId="{61369BE1-A0F2-45C0-8B3A-B927D62129B7}" type="pres">
      <dgm:prSet presAssocID="{ED86DC66-1C6B-46D1-A207-39B6A0957419}" presName="Name0" presStyleCnt="0">
        <dgm:presLayoutVars>
          <dgm:dir/>
          <dgm:resizeHandles val="exact"/>
        </dgm:presLayoutVars>
      </dgm:prSet>
      <dgm:spPr/>
    </dgm:pt>
    <dgm:pt modelId="{4D65F748-DFDF-4E6B-B87C-1C54FA40A080}" type="pres">
      <dgm:prSet presAssocID="{2B7303A5-FD7C-4F15-BFB2-03B2D11B8B17}" presName="node" presStyleLbl="node1" presStyleIdx="0" presStyleCnt="2">
        <dgm:presLayoutVars>
          <dgm:bulletEnabled val="1"/>
        </dgm:presLayoutVars>
      </dgm:prSet>
      <dgm:spPr/>
    </dgm:pt>
    <dgm:pt modelId="{F6E28DE8-CA96-492B-83A1-32E88B801253}" type="pres">
      <dgm:prSet presAssocID="{F37CECB9-323D-49EF-969B-EF5C3219A104}" presName="sibTrans" presStyleLbl="sibTrans2D1" presStyleIdx="0" presStyleCnt="1"/>
      <dgm:spPr/>
    </dgm:pt>
    <dgm:pt modelId="{BAF9B8B6-7AA5-460E-A797-B18763827D2B}" type="pres">
      <dgm:prSet presAssocID="{F37CECB9-323D-49EF-969B-EF5C3219A104}" presName="connectorText" presStyleLbl="sibTrans2D1" presStyleIdx="0" presStyleCnt="1"/>
      <dgm:spPr/>
    </dgm:pt>
    <dgm:pt modelId="{8659F425-123C-40EA-8CC3-DF78AAB12343}" type="pres">
      <dgm:prSet presAssocID="{A8C42F9C-08C4-4182-8BEF-DCA5E0A48A56}" presName="node" presStyleLbl="node1" presStyleIdx="1" presStyleCnt="2">
        <dgm:presLayoutVars>
          <dgm:bulletEnabled val="1"/>
        </dgm:presLayoutVars>
      </dgm:prSet>
      <dgm:spPr/>
    </dgm:pt>
  </dgm:ptLst>
  <dgm:cxnLst>
    <dgm:cxn modelId="{0584EF0E-896A-4CD0-9B4B-A30AE7F798C2}" srcId="{ED86DC66-1C6B-46D1-A207-39B6A0957419}" destId="{A8C42F9C-08C4-4182-8BEF-DCA5E0A48A56}" srcOrd="1" destOrd="0" parTransId="{50140860-B603-42DD-8AA8-54B3209B7306}" sibTransId="{F2517A51-777B-4A3B-B36F-D708214561D3}"/>
    <dgm:cxn modelId="{8B5ED866-6B4F-47B8-AA24-91B4D16786A1}" type="presOf" srcId="{F37CECB9-323D-49EF-969B-EF5C3219A104}" destId="{F6E28DE8-CA96-492B-83A1-32E88B801253}" srcOrd="0" destOrd="0" presId="urn:microsoft.com/office/officeart/2005/8/layout/process1"/>
    <dgm:cxn modelId="{4C2E8B91-C619-4AB3-9A7B-FC5800C6BAEA}" srcId="{ED86DC66-1C6B-46D1-A207-39B6A0957419}" destId="{2B7303A5-FD7C-4F15-BFB2-03B2D11B8B17}" srcOrd="0" destOrd="0" parTransId="{9457CB6D-833D-4BC8-9584-DA86D0864FA8}" sibTransId="{F37CECB9-323D-49EF-969B-EF5C3219A104}"/>
    <dgm:cxn modelId="{6469CF92-87AA-4D78-9767-D20525CE5F46}" type="presOf" srcId="{A8C42F9C-08C4-4182-8BEF-DCA5E0A48A56}" destId="{8659F425-123C-40EA-8CC3-DF78AAB12343}" srcOrd="0" destOrd="0" presId="urn:microsoft.com/office/officeart/2005/8/layout/process1"/>
    <dgm:cxn modelId="{F0B7F99B-1D42-44F3-9AB0-C12981E51DDF}" type="presOf" srcId="{F37CECB9-323D-49EF-969B-EF5C3219A104}" destId="{BAF9B8B6-7AA5-460E-A797-B18763827D2B}" srcOrd="1" destOrd="0" presId="urn:microsoft.com/office/officeart/2005/8/layout/process1"/>
    <dgm:cxn modelId="{2F6D62C5-BB8E-4833-9B95-0D2EB5DAE761}" type="presOf" srcId="{ED86DC66-1C6B-46D1-A207-39B6A0957419}" destId="{61369BE1-A0F2-45C0-8B3A-B927D62129B7}" srcOrd="0" destOrd="0" presId="urn:microsoft.com/office/officeart/2005/8/layout/process1"/>
    <dgm:cxn modelId="{B7C33BE9-7245-473F-B5D6-3E0B2B4C29EE}" type="presOf" srcId="{2B7303A5-FD7C-4F15-BFB2-03B2D11B8B17}" destId="{4D65F748-DFDF-4E6B-B87C-1C54FA40A080}" srcOrd="0" destOrd="0" presId="urn:microsoft.com/office/officeart/2005/8/layout/process1"/>
    <dgm:cxn modelId="{F8BB5D93-B3D2-44AF-A177-4FFDBB6995C5}" type="presParOf" srcId="{61369BE1-A0F2-45C0-8B3A-B927D62129B7}" destId="{4D65F748-DFDF-4E6B-B87C-1C54FA40A080}" srcOrd="0" destOrd="0" presId="urn:microsoft.com/office/officeart/2005/8/layout/process1"/>
    <dgm:cxn modelId="{92E7C54F-571D-476D-8662-8ECD6E0CFF23}" type="presParOf" srcId="{61369BE1-A0F2-45C0-8B3A-B927D62129B7}" destId="{F6E28DE8-CA96-492B-83A1-32E88B801253}" srcOrd="1" destOrd="0" presId="urn:microsoft.com/office/officeart/2005/8/layout/process1"/>
    <dgm:cxn modelId="{368D5B1B-7C5F-4D1C-B46C-DF0FA3355CCA}" type="presParOf" srcId="{F6E28DE8-CA96-492B-83A1-32E88B801253}" destId="{BAF9B8B6-7AA5-460E-A797-B18763827D2B}" srcOrd="0" destOrd="0" presId="urn:microsoft.com/office/officeart/2005/8/layout/process1"/>
    <dgm:cxn modelId="{259CA3CA-34FD-4FEF-B24A-47858F02388B}" type="presParOf" srcId="{61369BE1-A0F2-45C0-8B3A-B927D62129B7}" destId="{8659F425-123C-40EA-8CC3-DF78AAB12343}" srcOrd="2"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D86DC66-1C6B-46D1-A207-39B6A0957419}" type="doc">
      <dgm:prSet loTypeId="urn:microsoft.com/office/officeart/2005/8/layout/process1" loCatId="process" qsTypeId="urn:microsoft.com/office/officeart/2005/8/quickstyle/simple1" qsCatId="simple" csTypeId="urn:microsoft.com/office/officeart/2005/8/colors/accent1_5" csCatId="accent1" phldr="1"/>
      <dgm:spPr/>
    </dgm:pt>
    <dgm:pt modelId="{A8C42F9C-08C4-4182-8BEF-DCA5E0A48A56}">
      <dgm:prSet phldrT="[Texto]"/>
      <dgm:spPr/>
      <dgm:t>
        <a:bodyPr/>
        <a:lstStyle/>
        <a:p>
          <a:r>
            <a:rPr lang="es-ES" dirty="0"/>
            <a:t>Avaluador Revisa</a:t>
          </a:r>
          <a:endParaRPr lang="es-CO" dirty="0"/>
        </a:p>
      </dgm:t>
    </dgm:pt>
    <dgm:pt modelId="{F2517A51-777B-4A3B-B36F-D708214561D3}" type="sibTrans" cxnId="{0584EF0E-896A-4CD0-9B4B-A30AE7F798C2}">
      <dgm:prSet/>
      <dgm:spPr/>
      <dgm:t>
        <a:bodyPr/>
        <a:lstStyle/>
        <a:p>
          <a:endParaRPr lang="es-CO"/>
        </a:p>
      </dgm:t>
    </dgm:pt>
    <dgm:pt modelId="{50140860-B603-42DD-8AA8-54B3209B7306}" type="parTrans" cxnId="{0584EF0E-896A-4CD0-9B4B-A30AE7F798C2}">
      <dgm:prSet/>
      <dgm:spPr/>
      <dgm:t>
        <a:bodyPr/>
        <a:lstStyle/>
        <a:p>
          <a:endParaRPr lang="es-CO"/>
        </a:p>
      </dgm:t>
    </dgm:pt>
    <dgm:pt modelId="{2B7303A5-FD7C-4F15-BFB2-03B2D11B8B17}">
      <dgm:prSet phldrT="[Texto]"/>
      <dgm:spPr/>
      <dgm:t>
        <a:bodyPr/>
        <a:lstStyle/>
        <a:p>
          <a:r>
            <a:rPr lang="es-ES" dirty="0"/>
            <a:t>Depositario Elabora</a:t>
          </a:r>
          <a:endParaRPr lang="es-CO" dirty="0"/>
        </a:p>
      </dgm:t>
    </dgm:pt>
    <dgm:pt modelId="{F37CECB9-323D-49EF-969B-EF5C3219A104}" type="sibTrans" cxnId="{4C2E8B91-C619-4AB3-9A7B-FC5800C6BAEA}">
      <dgm:prSet/>
      <dgm:spPr/>
      <dgm:t>
        <a:bodyPr/>
        <a:lstStyle/>
        <a:p>
          <a:endParaRPr lang="es-CO"/>
        </a:p>
      </dgm:t>
    </dgm:pt>
    <dgm:pt modelId="{9457CB6D-833D-4BC8-9584-DA86D0864FA8}" type="parTrans" cxnId="{4C2E8B91-C619-4AB3-9A7B-FC5800C6BAEA}">
      <dgm:prSet/>
      <dgm:spPr/>
      <dgm:t>
        <a:bodyPr/>
        <a:lstStyle/>
        <a:p>
          <a:endParaRPr lang="es-CO"/>
        </a:p>
      </dgm:t>
    </dgm:pt>
    <dgm:pt modelId="{61369BE1-A0F2-45C0-8B3A-B927D62129B7}" type="pres">
      <dgm:prSet presAssocID="{ED86DC66-1C6B-46D1-A207-39B6A0957419}" presName="Name0" presStyleCnt="0">
        <dgm:presLayoutVars>
          <dgm:dir/>
          <dgm:resizeHandles val="exact"/>
        </dgm:presLayoutVars>
      </dgm:prSet>
      <dgm:spPr/>
    </dgm:pt>
    <dgm:pt modelId="{4D65F748-DFDF-4E6B-B87C-1C54FA40A080}" type="pres">
      <dgm:prSet presAssocID="{2B7303A5-FD7C-4F15-BFB2-03B2D11B8B17}" presName="node" presStyleLbl="node1" presStyleIdx="0" presStyleCnt="2">
        <dgm:presLayoutVars>
          <dgm:bulletEnabled val="1"/>
        </dgm:presLayoutVars>
      </dgm:prSet>
      <dgm:spPr/>
    </dgm:pt>
    <dgm:pt modelId="{F6E28DE8-CA96-492B-83A1-32E88B801253}" type="pres">
      <dgm:prSet presAssocID="{F37CECB9-323D-49EF-969B-EF5C3219A104}" presName="sibTrans" presStyleLbl="sibTrans2D1" presStyleIdx="0" presStyleCnt="1"/>
      <dgm:spPr/>
    </dgm:pt>
    <dgm:pt modelId="{BAF9B8B6-7AA5-460E-A797-B18763827D2B}" type="pres">
      <dgm:prSet presAssocID="{F37CECB9-323D-49EF-969B-EF5C3219A104}" presName="connectorText" presStyleLbl="sibTrans2D1" presStyleIdx="0" presStyleCnt="1"/>
      <dgm:spPr/>
    </dgm:pt>
    <dgm:pt modelId="{8659F425-123C-40EA-8CC3-DF78AAB12343}" type="pres">
      <dgm:prSet presAssocID="{A8C42F9C-08C4-4182-8BEF-DCA5E0A48A56}" presName="node" presStyleLbl="node1" presStyleIdx="1" presStyleCnt="2">
        <dgm:presLayoutVars>
          <dgm:bulletEnabled val="1"/>
        </dgm:presLayoutVars>
      </dgm:prSet>
      <dgm:spPr/>
    </dgm:pt>
  </dgm:ptLst>
  <dgm:cxnLst>
    <dgm:cxn modelId="{0584EF0E-896A-4CD0-9B4B-A30AE7F798C2}" srcId="{ED86DC66-1C6B-46D1-A207-39B6A0957419}" destId="{A8C42F9C-08C4-4182-8BEF-DCA5E0A48A56}" srcOrd="1" destOrd="0" parTransId="{50140860-B603-42DD-8AA8-54B3209B7306}" sibTransId="{F2517A51-777B-4A3B-B36F-D708214561D3}"/>
    <dgm:cxn modelId="{8B5ED866-6B4F-47B8-AA24-91B4D16786A1}" type="presOf" srcId="{F37CECB9-323D-49EF-969B-EF5C3219A104}" destId="{F6E28DE8-CA96-492B-83A1-32E88B801253}" srcOrd="0" destOrd="0" presId="urn:microsoft.com/office/officeart/2005/8/layout/process1"/>
    <dgm:cxn modelId="{4C2E8B91-C619-4AB3-9A7B-FC5800C6BAEA}" srcId="{ED86DC66-1C6B-46D1-A207-39B6A0957419}" destId="{2B7303A5-FD7C-4F15-BFB2-03B2D11B8B17}" srcOrd="0" destOrd="0" parTransId="{9457CB6D-833D-4BC8-9584-DA86D0864FA8}" sibTransId="{F37CECB9-323D-49EF-969B-EF5C3219A104}"/>
    <dgm:cxn modelId="{6469CF92-87AA-4D78-9767-D20525CE5F46}" type="presOf" srcId="{A8C42F9C-08C4-4182-8BEF-DCA5E0A48A56}" destId="{8659F425-123C-40EA-8CC3-DF78AAB12343}" srcOrd="0" destOrd="0" presId="urn:microsoft.com/office/officeart/2005/8/layout/process1"/>
    <dgm:cxn modelId="{F0B7F99B-1D42-44F3-9AB0-C12981E51DDF}" type="presOf" srcId="{F37CECB9-323D-49EF-969B-EF5C3219A104}" destId="{BAF9B8B6-7AA5-460E-A797-B18763827D2B}" srcOrd="1" destOrd="0" presId="urn:microsoft.com/office/officeart/2005/8/layout/process1"/>
    <dgm:cxn modelId="{2F6D62C5-BB8E-4833-9B95-0D2EB5DAE761}" type="presOf" srcId="{ED86DC66-1C6B-46D1-A207-39B6A0957419}" destId="{61369BE1-A0F2-45C0-8B3A-B927D62129B7}" srcOrd="0" destOrd="0" presId="urn:microsoft.com/office/officeart/2005/8/layout/process1"/>
    <dgm:cxn modelId="{B7C33BE9-7245-473F-B5D6-3E0B2B4C29EE}" type="presOf" srcId="{2B7303A5-FD7C-4F15-BFB2-03B2D11B8B17}" destId="{4D65F748-DFDF-4E6B-B87C-1C54FA40A080}" srcOrd="0" destOrd="0" presId="urn:microsoft.com/office/officeart/2005/8/layout/process1"/>
    <dgm:cxn modelId="{F8BB5D93-B3D2-44AF-A177-4FFDBB6995C5}" type="presParOf" srcId="{61369BE1-A0F2-45C0-8B3A-B927D62129B7}" destId="{4D65F748-DFDF-4E6B-B87C-1C54FA40A080}" srcOrd="0" destOrd="0" presId="urn:microsoft.com/office/officeart/2005/8/layout/process1"/>
    <dgm:cxn modelId="{92E7C54F-571D-476D-8662-8ECD6E0CFF23}" type="presParOf" srcId="{61369BE1-A0F2-45C0-8B3A-B927D62129B7}" destId="{F6E28DE8-CA96-492B-83A1-32E88B801253}" srcOrd="1" destOrd="0" presId="urn:microsoft.com/office/officeart/2005/8/layout/process1"/>
    <dgm:cxn modelId="{368D5B1B-7C5F-4D1C-B46C-DF0FA3355CCA}" type="presParOf" srcId="{F6E28DE8-CA96-492B-83A1-32E88B801253}" destId="{BAF9B8B6-7AA5-460E-A797-B18763827D2B}" srcOrd="0" destOrd="0" presId="urn:microsoft.com/office/officeart/2005/8/layout/process1"/>
    <dgm:cxn modelId="{259CA3CA-34FD-4FEF-B24A-47858F02388B}" type="presParOf" srcId="{61369BE1-A0F2-45C0-8B3A-B927D62129B7}" destId="{8659F425-123C-40EA-8CC3-DF78AAB12343}"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1AEE42C-FB23-461D-BAB7-C29FF789AB15}" type="doc">
      <dgm:prSet loTypeId="urn:microsoft.com/office/officeart/2005/8/layout/equation2" loCatId="relationship" qsTypeId="urn:microsoft.com/office/officeart/2005/8/quickstyle/simple1" qsCatId="simple" csTypeId="urn:microsoft.com/office/officeart/2005/8/colors/colorful3" csCatId="colorful" phldr="1"/>
      <dgm:spPr/>
    </dgm:pt>
    <dgm:pt modelId="{7AA6CD46-3903-47C7-99E6-FBC8F41EACE6}">
      <dgm:prSet phldrT="[Texto]"/>
      <dgm:spPr/>
      <dgm:t>
        <a:bodyPr/>
        <a:lstStyle/>
        <a:p>
          <a:r>
            <a:rPr lang="es-ES" dirty="0"/>
            <a:t>Estimados de renta por parte de depositarios</a:t>
          </a:r>
          <a:endParaRPr lang="es-CO" dirty="0"/>
        </a:p>
      </dgm:t>
    </dgm:pt>
    <dgm:pt modelId="{A164CBDA-DD4F-4645-AF7E-5043424B06EF}" type="parTrans" cxnId="{738EC3E3-4061-4B41-A15F-2D377F2D38A7}">
      <dgm:prSet/>
      <dgm:spPr/>
      <dgm:t>
        <a:bodyPr/>
        <a:lstStyle/>
        <a:p>
          <a:endParaRPr lang="es-CO"/>
        </a:p>
      </dgm:t>
    </dgm:pt>
    <dgm:pt modelId="{A763940C-4EF5-42B2-BD8E-B06BCF0E1575}" type="sibTrans" cxnId="{738EC3E3-4061-4B41-A15F-2D377F2D38A7}">
      <dgm:prSet/>
      <dgm:spPr/>
      <dgm:t>
        <a:bodyPr/>
        <a:lstStyle/>
        <a:p>
          <a:endParaRPr lang="es-CO"/>
        </a:p>
      </dgm:t>
    </dgm:pt>
    <dgm:pt modelId="{B15E22CA-FC79-4463-AFD2-D39C2809FFDC}">
      <dgm:prSet phldrT="[Texto]"/>
      <dgm:spPr/>
      <dgm:t>
        <a:bodyPr/>
        <a:lstStyle/>
        <a:p>
          <a:r>
            <a:rPr lang="es-ES" dirty="0"/>
            <a:t>Estimados de renta por parte de Avaladores </a:t>
          </a:r>
          <a:endParaRPr lang="es-CO" dirty="0"/>
        </a:p>
      </dgm:t>
    </dgm:pt>
    <dgm:pt modelId="{7C2F5A19-DE60-462C-9CCD-377CC770FCD8}" type="parTrans" cxnId="{8E6EB524-1F71-426B-9E96-73E9E51C950C}">
      <dgm:prSet/>
      <dgm:spPr/>
      <dgm:t>
        <a:bodyPr/>
        <a:lstStyle/>
        <a:p>
          <a:endParaRPr lang="es-CO"/>
        </a:p>
      </dgm:t>
    </dgm:pt>
    <dgm:pt modelId="{B2E200F3-715A-43AF-9EF7-5B3FA3FC9369}" type="sibTrans" cxnId="{8E6EB524-1F71-426B-9E96-73E9E51C950C}">
      <dgm:prSet/>
      <dgm:spPr/>
      <dgm:t>
        <a:bodyPr/>
        <a:lstStyle/>
        <a:p>
          <a:endParaRPr lang="es-CO"/>
        </a:p>
      </dgm:t>
    </dgm:pt>
    <dgm:pt modelId="{51405B7A-293A-4004-BF51-1381B7F7CD46}">
      <dgm:prSet phldrT="[Texto]"/>
      <dgm:spPr>
        <a:noFill/>
        <a:ln>
          <a:noFill/>
        </a:ln>
      </dgm:spPr>
      <dgm:t>
        <a:bodyPr/>
        <a:lstStyle/>
        <a:p>
          <a:r>
            <a:rPr lang="es-ES" dirty="0"/>
            <a:t>.</a:t>
          </a:r>
          <a:endParaRPr lang="es-CO" dirty="0"/>
        </a:p>
      </dgm:t>
    </dgm:pt>
    <dgm:pt modelId="{7DB318DA-2E0E-438A-A625-406FFD04AE0C}" type="parTrans" cxnId="{0C8C53D1-F85D-4106-8640-D2F1EA8AEBE7}">
      <dgm:prSet/>
      <dgm:spPr/>
      <dgm:t>
        <a:bodyPr/>
        <a:lstStyle/>
        <a:p>
          <a:endParaRPr lang="es-CO"/>
        </a:p>
      </dgm:t>
    </dgm:pt>
    <dgm:pt modelId="{1BEC86F5-2AA3-4FC5-B3AF-9A99C0BB4623}" type="sibTrans" cxnId="{0C8C53D1-F85D-4106-8640-D2F1EA8AEBE7}">
      <dgm:prSet/>
      <dgm:spPr/>
      <dgm:t>
        <a:bodyPr/>
        <a:lstStyle/>
        <a:p>
          <a:endParaRPr lang="es-CO"/>
        </a:p>
      </dgm:t>
    </dgm:pt>
    <dgm:pt modelId="{5C5B1485-AEDD-4C96-8345-7199DB1E5D33}" type="pres">
      <dgm:prSet presAssocID="{41AEE42C-FB23-461D-BAB7-C29FF789AB15}" presName="Name0" presStyleCnt="0">
        <dgm:presLayoutVars>
          <dgm:dir/>
          <dgm:resizeHandles val="exact"/>
        </dgm:presLayoutVars>
      </dgm:prSet>
      <dgm:spPr/>
    </dgm:pt>
    <dgm:pt modelId="{A004F295-6D90-43C3-AD52-5B0DC45AFDED}" type="pres">
      <dgm:prSet presAssocID="{41AEE42C-FB23-461D-BAB7-C29FF789AB15}" presName="vNodes" presStyleCnt="0"/>
      <dgm:spPr/>
    </dgm:pt>
    <dgm:pt modelId="{336DFE67-4BF2-4EE4-BFF1-A2FDCB1314A4}" type="pres">
      <dgm:prSet presAssocID="{7AA6CD46-3903-47C7-99E6-FBC8F41EACE6}" presName="node" presStyleLbl="node1" presStyleIdx="0" presStyleCnt="3">
        <dgm:presLayoutVars>
          <dgm:bulletEnabled val="1"/>
        </dgm:presLayoutVars>
      </dgm:prSet>
      <dgm:spPr/>
    </dgm:pt>
    <dgm:pt modelId="{CA3F3116-D9B3-4628-A809-DB53B13CCAFF}" type="pres">
      <dgm:prSet presAssocID="{A763940C-4EF5-42B2-BD8E-B06BCF0E1575}" presName="spacerT" presStyleCnt="0"/>
      <dgm:spPr/>
    </dgm:pt>
    <dgm:pt modelId="{D143753D-139D-469F-8C0B-90119405C06B}" type="pres">
      <dgm:prSet presAssocID="{A763940C-4EF5-42B2-BD8E-B06BCF0E1575}" presName="sibTrans" presStyleLbl="sibTrans2D1" presStyleIdx="0" presStyleCnt="2"/>
      <dgm:spPr/>
    </dgm:pt>
    <dgm:pt modelId="{28A9A540-93B3-4C8D-AB72-71B114F2B12D}" type="pres">
      <dgm:prSet presAssocID="{A763940C-4EF5-42B2-BD8E-B06BCF0E1575}" presName="spacerB" presStyleCnt="0"/>
      <dgm:spPr/>
    </dgm:pt>
    <dgm:pt modelId="{64B1AB53-6243-4D26-85E3-0059B150DB08}" type="pres">
      <dgm:prSet presAssocID="{B15E22CA-FC79-4463-AFD2-D39C2809FFDC}" presName="node" presStyleLbl="node1" presStyleIdx="1" presStyleCnt="3">
        <dgm:presLayoutVars>
          <dgm:bulletEnabled val="1"/>
        </dgm:presLayoutVars>
      </dgm:prSet>
      <dgm:spPr/>
    </dgm:pt>
    <dgm:pt modelId="{3EC8B09A-4707-4B0E-8D17-9F38091A56E1}" type="pres">
      <dgm:prSet presAssocID="{41AEE42C-FB23-461D-BAB7-C29FF789AB15}" presName="sibTransLast" presStyleLbl="sibTrans2D1" presStyleIdx="1" presStyleCnt="2"/>
      <dgm:spPr/>
    </dgm:pt>
    <dgm:pt modelId="{D0BE6BEE-13F1-41A5-8129-D5029390B35C}" type="pres">
      <dgm:prSet presAssocID="{41AEE42C-FB23-461D-BAB7-C29FF789AB15}" presName="connectorText" presStyleLbl="sibTrans2D1" presStyleIdx="1" presStyleCnt="2"/>
      <dgm:spPr/>
    </dgm:pt>
    <dgm:pt modelId="{52167D0E-05F2-4F66-BB78-3F9827AA2BC5}" type="pres">
      <dgm:prSet presAssocID="{41AEE42C-FB23-461D-BAB7-C29FF789AB15}" presName="lastNode" presStyleLbl="node1" presStyleIdx="2" presStyleCnt="3">
        <dgm:presLayoutVars>
          <dgm:bulletEnabled val="1"/>
        </dgm:presLayoutVars>
      </dgm:prSet>
      <dgm:spPr/>
    </dgm:pt>
  </dgm:ptLst>
  <dgm:cxnLst>
    <dgm:cxn modelId="{8E6EB524-1F71-426B-9E96-73E9E51C950C}" srcId="{41AEE42C-FB23-461D-BAB7-C29FF789AB15}" destId="{B15E22CA-FC79-4463-AFD2-D39C2809FFDC}" srcOrd="1" destOrd="0" parTransId="{7C2F5A19-DE60-462C-9CCD-377CC770FCD8}" sibTransId="{B2E200F3-715A-43AF-9EF7-5B3FA3FC9369}"/>
    <dgm:cxn modelId="{AF5BBF2A-DEF9-41CE-B8D8-7A3E7505803D}" type="presOf" srcId="{7AA6CD46-3903-47C7-99E6-FBC8F41EACE6}" destId="{336DFE67-4BF2-4EE4-BFF1-A2FDCB1314A4}" srcOrd="0" destOrd="0" presId="urn:microsoft.com/office/officeart/2005/8/layout/equation2"/>
    <dgm:cxn modelId="{EF659646-B80C-4EC8-945B-7D1534EF9650}" type="presOf" srcId="{41AEE42C-FB23-461D-BAB7-C29FF789AB15}" destId="{5C5B1485-AEDD-4C96-8345-7199DB1E5D33}" srcOrd="0" destOrd="0" presId="urn:microsoft.com/office/officeart/2005/8/layout/equation2"/>
    <dgm:cxn modelId="{EA492251-0A13-4CC6-9880-9ED2DA5E64F6}" type="presOf" srcId="{B2E200F3-715A-43AF-9EF7-5B3FA3FC9369}" destId="{3EC8B09A-4707-4B0E-8D17-9F38091A56E1}" srcOrd="0" destOrd="0" presId="urn:microsoft.com/office/officeart/2005/8/layout/equation2"/>
    <dgm:cxn modelId="{E1AD31A1-0D46-4120-B501-10D1BA109627}" type="presOf" srcId="{B2E200F3-715A-43AF-9EF7-5B3FA3FC9369}" destId="{D0BE6BEE-13F1-41A5-8129-D5029390B35C}" srcOrd="1" destOrd="0" presId="urn:microsoft.com/office/officeart/2005/8/layout/equation2"/>
    <dgm:cxn modelId="{0C8C53D1-F85D-4106-8640-D2F1EA8AEBE7}" srcId="{41AEE42C-FB23-461D-BAB7-C29FF789AB15}" destId="{51405B7A-293A-4004-BF51-1381B7F7CD46}" srcOrd="2" destOrd="0" parTransId="{7DB318DA-2E0E-438A-A625-406FFD04AE0C}" sibTransId="{1BEC86F5-2AA3-4FC5-B3AF-9A99C0BB4623}"/>
    <dgm:cxn modelId="{61F88EDD-12C8-45F1-B05D-C67D8110BCEF}" type="presOf" srcId="{B15E22CA-FC79-4463-AFD2-D39C2809FFDC}" destId="{64B1AB53-6243-4D26-85E3-0059B150DB08}" srcOrd="0" destOrd="0" presId="urn:microsoft.com/office/officeart/2005/8/layout/equation2"/>
    <dgm:cxn modelId="{738EC3E3-4061-4B41-A15F-2D377F2D38A7}" srcId="{41AEE42C-FB23-461D-BAB7-C29FF789AB15}" destId="{7AA6CD46-3903-47C7-99E6-FBC8F41EACE6}" srcOrd="0" destOrd="0" parTransId="{A164CBDA-DD4F-4645-AF7E-5043424B06EF}" sibTransId="{A763940C-4EF5-42B2-BD8E-B06BCF0E1575}"/>
    <dgm:cxn modelId="{610C5BEE-F3C8-4225-9F02-032E838EB1B2}" type="presOf" srcId="{A763940C-4EF5-42B2-BD8E-B06BCF0E1575}" destId="{D143753D-139D-469F-8C0B-90119405C06B}" srcOrd="0" destOrd="0" presId="urn:microsoft.com/office/officeart/2005/8/layout/equation2"/>
    <dgm:cxn modelId="{9CFF89F1-C6E7-406E-BEE1-C0795F42DE46}" type="presOf" srcId="{51405B7A-293A-4004-BF51-1381B7F7CD46}" destId="{52167D0E-05F2-4F66-BB78-3F9827AA2BC5}" srcOrd="0" destOrd="0" presId="urn:microsoft.com/office/officeart/2005/8/layout/equation2"/>
    <dgm:cxn modelId="{C859002C-CD26-4C64-82C8-82906FB00407}" type="presParOf" srcId="{5C5B1485-AEDD-4C96-8345-7199DB1E5D33}" destId="{A004F295-6D90-43C3-AD52-5B0DC45AFDED}" srcOrd="0" destOrd="0" presId="urn:microsoft.com/office/officeart/2005/8/layout/equation2"/>
    <dgm:cxn modelId="{03B6BEE3-384F-418E-B3D7-8B4FD23D3B67}" type="presParOf" srcId="{A004F295-6D90-43C3-AD52-5B0DC45AFDED}" destId="{336DFE67-4BF2-4EE4-BFF1-A2FDCB1314A4}" srcOrd="0" destOrd="0" presId="urn:microsoft.com/office/officeart/2005/8/layout/equation2"/>
    <dgm:cxn modelId="{347538B2-5DB5-4018-B07F-2EC67314CB64}" type="presParOf" srcId="{A004F295-6D90-43C3-AD52-5B0DC45AFDED}" destId="{CA3F3116-D9B3-4628-A809-DB53B13CCAFF}" srcOrd="1" destOrd="0" presId="urn:microsoft.com/office/officeart/2005/8/layout/equation2"/>
    <dgm:cxn modelId="{7FC4B9CC-CE63-4AF6-9BF3-638C4C3B150D}" type="presParOf" srcId="{A004F295-6D90-43C3-AD52-5B0DC45AFDED}" destId="{D143753D-139D-469F-8C0B-90119405C06B}" srcOrd="2" destOrd="0" presId="urn:microsoft.com/office/officeart/2005/8/layout/equation2"/>
    <dgm:cxn modelId="{0418401A-0C7D-4529-8827-91494FE25AA5}" type="presParOf" srcId="{A004F295-6D90-43C3-AD52-5B0DC45AFDED}" destId="{28A9A540-93B3-4C8D-AB72-71B114F2B12D}" srcOrd="3" destOrd="0" presId="urn:microsoft.com/office/officeart/2005/8/layout/equation2"/>
    <dgm:cxn modelId="{1856F383-BDB7-439F-9B58-44F071208D75}" type="presParOf" srcId="{A004F295-6D90-43C3-AD52-5B0DC45AFDED}" destId="{64B1AB53-6243-4D26-85E3-0059B150DB08}" srcOrd="4" destOrd="0" presId="urn:microsoft.com/office/officeart/2005/8/layout/equation2"/>
    <dgm:cxn modelId="{DC8D3028-1713-4886-B090-1D62A6A9F471}" type="presParOf" srcId="{5C5B1485-AEDD-4C96-8345-7199DB1E5D33}" destId="{3EC8B09A-4707-4B0E-8D17-9F38091A56E1}" srcOrd="1" destOrd="0" presId="urn:microsoft.com/office/officeart/2005/8/layout/equation2"/>
    <dgm:cxn modelId="{29AC467E-6125-4128-A4F3-FA1CA39DE4E0}" type="presParOf" srcId="{3EC8B09A-4707-4B0E-8D17-9F38091A56E1}" destId="{D0BE6BEE-13F1-41A5-8129-D5029390B35C}" srcOrd="0" destOrd="0" presId="urn:microsoft.com/office/officeart/2005/8/layout/equation2"/>
    <dgm:cxn modelId="{C07BEF70-3ECC-4116-9377-0ADC97B3B06E}" type="presParOf" srcId="{5C5B1485-AEDD-4C96-8345-7199DB1E5D33}" destId="{52167D0E-05F2-4F66-BB78-3F9827AA2BC5}" srcOrd="2" destOrd="0" presId="urn:microsoft.com/office/officeart/2005/8/layout/equati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D86DC66-1C6B-46D1-A207-39B6A0957419}" type="doc">
      <dgm:prSet loTypeId="urn:microsoft.com/office/officeart/2005/8/layout/process1" loCatId="process" qsTypeId="urn:microsoft.com/office/officeart/2005/8/quickstyle/simple1" qsCatId="simple" csTypeId="urn:microsoft.com/office/officeart/2005/8/colors/accent1_4" csCatId="accent1" phldr="1"/>
      <dgm:spPr/>
    </dgm:pt>
    <dgm:pt modelId="{A8C42F9C-08C4-4182-8BEF-DCA5E0A48A56}">
      <dgm:prSet phldrT="[Texto]" custT="1"/>
      <dgm:spPr/>
      <dgm:t>
        <a:bodyPr/>
        <a:lstStyle/>
        <a:p>
          <a:r>
            <a:rPr lang="es-ES" sz="3600" dirty="0"/>
            <a:t>Depositario Revisa</a:t>
          </a:r>
          <a:endParaRPr lang="es-CO" sz="3600" dirty="0"/>
        </a:p>
      </dgm:t>
    </dgm:pt>
    <dgm:pt modelId="{F2517A51-777B-4A3B-B36F-D708214561D3}" type="sibTrans" cxnId="{0584EF0E-896A-4CD0-9B4B-A30AE7F798C2}">
      <dgm:prSet/>
      <dgm:spPr/>
      <dgm:t>
        <a:bodyPr/>
        <a:lstStyle/>
        <a:p>
          <a:endParaRPr lang="es-CO" sz="1600"/>
        </a:p>
      </dgm:t>
    </dgm:pt>
    <dgm:pt modelId="{50140860-B603-42DD-8AA8-54B3209B7306}" type="parTrans" cxnId="{0584EF0E-896A-4CD0-9B4B-A30AE7F798C2}">
      <dgm:prSet/>
      <dgm:spPr/>
      <dgm:t>
        <a:bodyPr/>
        <a:lstStyle/>
        <a:p>
          <a:endParaRPr lang="es-CO" sz="1600"/>
        </a:p>
      </dgm:t>
    </dgm:pt>
    <dgm:pt modelId="{2B7303A5-FD7C-4F15-BFB2-03B2D11B8B17}">
      <dgm:prSet phldrT="[Texto]" custT="1"/>
      <dgm:spPr/>
      <dgm:t>
        <a:bodyPr/>
        <a:lstStyle/>
        <a:p>
          <a:r>
            <a:rPr lang="es-ES" sz="3600" dirty="0"/>
            <a:t>Avaluador Elabora</a:t>
          </a:r>
          <a:endParaRPr lang="es-CO" sz="3600" dirty="0"/>
        </a:p>
      </dgm:t>
    </dgm:pt>
    <dgm:pt modelId="{F37CECB9-323D-49EF-969B-EF5C3219A104}" type="sibTrans" cxnId="{4C2E8B91-C619-4AB3-9A7B-FC5800C6BAEA}">
      <dgm:prSet custT="1"/>
      <dgm:spPr/>
      <dgm:t>
        <a:bodyPr/>
        <a:lstStyle/>
        <a:p>
          <a:endParaRPr lang="es-CO" sz="2400"/>
        </a:p>
      </dgm:t>
    </dgm:pt>
    <dgm:pt modelId="{9457CB6D-833D-4BC8-9584-DA86D0864FA8}" type="parTrans" cxnId="{4C2E8B91-C619-4AB3-9A7B-FC5800C6BAEA}">
      <dgm:prSet/>
      <dgm:spPr/>
      <dgm:t>
        <a:bodyPr/>
        <a:lstStyle/>
        <a:p>
          <a:endParaRPr lang="es-CO" sz="1600"/>
        </a:p>
      </dgm:t>
    </dgm:pt>
    <dgm:pt modelId="{61369BE1-A0F2-45C0-8B3A-B927D62129B7}" type="pres">
      <dgm:prSet presAssocID="{ED86DC66-1C6B-46D1-A207-39B6A0957419}" presName="Name0" presStyleCnt="0">
        <dgm:presLayoutVars>
          <dgm:dir/>
          <dgm:resizeHandles val="exact"/>
        </dgm:presLayoutVars>
      </dgm:prSet>
      <dgm:spPr/>
    </dgm:pt>
    <dgm:pt modelId="{4D65F748-DFDF-4E6B-B87C-1C54FA40A080}" type="pres">
      <dgm:prSet presAssocID="{2B7303A5-FD7C-4F15-BFB2-03B2D11B8B17}" presName="node" presStyleLbl="node1" presStyleIdx="0" presStyleCnt="2">
        <dgm:presLayoutVars>
          <dgm:bulletEnabled val="1"/>
        </dgm:presLayoutVars>
      </dgm:prSet>
      <dgm:spPr/>
    </dgm:pt>
    <dgm:pt modelId="{F6E28DE8-CA96-492B-83A1-32E88B801253}" type="pres">
      <dgm:prSet presAssocID="{F37CECB9-323D-49EF-969B-EF5C3219A104}" presName="sibTrans" presStyleLbl="sibTrans2D1" presStyleIdx="0" presStyleCnt="1"/>
      <dgm:spPr/>
    </dgm:pt>
    <dgm:pt modelId="{BAF9B8B6-7AA5-460E-A797-B18763827D2B}" type="pres">
      <dgm:prSet presAssocID="{F37CECB9-323D-49EF-969B-EF5C3219A104}" presName="connectorText" presStyleLbl="sibTrans2D1" presStyleIdx="0" presStyleCnt="1"/>
      <dgm:spPr/>
    </dgm:pt>
    <dgm:pt modelId="{8659F425-123C-40EA-8CC3-DF78AAB12343}" type="pres">
      <dgm:prSet presAssocID="{A8C42F9C-08C4-4182-8BEF-DCA5E0A48A56}" presName="node" presStyleLbl="node1" presStyleIdx="1" presStyleCnt="2">
        <dgm:presLayoutVars>
          <dgm:bulletEnabled val="1"/>
        </dgm:presLayoutVars>
      </dgm:prSet>
      <dgm:spPr/>
    </dgm:pt>
  </dgm:ptLst>
  <dgm:cxnLst>
    <dgm:cxn modelId="{0584EF0E-896A-4CD0-9B4B-A30AE7F798C2}" srcId="{ED86DC66-1C6B-46D1-A207-39B6A0957419}" destId="{A8C42F9C-08C4-4182-8BEF-DCA5E0A48A56}" srcOrd="1" destOrd="0" parTransId="{50140860-B603-42DD-8AA8-54B3209B7306}" sibTransId="{F2517A51-777B-4A3B-B36F-D708214561D3}"/>
    <dgm:cxn modelId="{8B5ED866-6B4F-47B8-AA24-91B4D16786A1}" type="presOf" srcId="{F37CECB9-323D-49EF-969B-EF5C3219A104}" destId="{F6E28DE8-CA96-492B-83A1-32E88B801253}" srcOrd="0" destOrd="0" presId="urn:microsoft.com/office/officeart/2005/8/layout/process1"/>
    <dgm:cxn modelId="{4C2E8B91-C619-4AB3-9A7B-FC5800C6BAEA}" srcId="{ED86DC66-1C6B-46D1-A207-39B6A0957419}" destId="{2B7303A5-FD7C-4F15-BFB2-03B2D11B8B17}" srcOrd="0" destOrd="0" parTransId="{9457CB6D-833D-4BC8-9584-DA86D0864FA8}" sibTransId="{F37CECB9-323D-49EF-969B-EF5C3219A104}"/>
    <dgm:cxn modelId="{6469CF92-87AA-4D78-9767-D20525CE5F46}" type="presOf" srcId="{A8C42F9C-08C4-4182-8BEF-DCA5E0A48A56}" destId="{8659F425-123C-40EA-8CC3-DF78AAB12343}" srcOrd="0" destOrd="0" presId="urn:microsoft.com/office/officeart/2005/8/layout/process1"/>
    <dgm:cxn modelId="{F0B7F99B-1D42-44F3-9AB0-C12981E51DDF}" type="presOf" srcId="{F37CECB9-323D-49EF-969B-EF5C3219A104}" destId="{BAF9B8B6-7AA5-460E-A797-B18763827D2B}" srcOrd="1" destOrd="0" presId="urn:microsoft.com/office/officeart/2005/8/layout/process1"/>
    <dgm:cxn modelId="{2F6D62C5-BB8E-4833-9B95-0D2EB5DAE761}" type="presOf" srcId="{ED86DC66-1C6B-46D1-A207-39B6A0957419}" destId="{61369BE1-A0F2-45C0-8B3A-B927D62129B7}" srcOrd="0" destOrd="0" presId="urn:microsoft.com/office/officeart/2005/8/layout/process1"/>
    <dgm:cxn modelId="{B7C33BE9-7245-473F-B5D6-3E0B2B4C29EE}" type="presOf" srcId="{2B7303A5-FD7C-4F15-BFB2-03B2D11B8B17}" destId="{4D65F748-DFDF-4E6B-B87C-1C54FA40A080}" srcOrd="0" destOrd="0" presId="urn:microsoft.com/office/officeart/2005/8/layout/process1"/>
    <dgm:cxn modelId="{F8BB5D93-B3D2-44AF-A177-4FFDBB6995C5}" type="presParOf" srcId="{61369BE1-A0F2-45C0-8B3A-B927D62129B7}" destId="{4D65F748-DFDF-4E6B-B87C-1C54FA40A080}" srcOrd="0" destOrd="0" presId="urn:microsoft.com/office/officeart/2005/8/layout/process1"/>
    <dgm:cxn modelId="{92E7C54F-571D-476D-8662-8ECD6E0CFF23}" type="presParOf" srcId="{61369BE1-A0F2-45C0-8B3A-B927D62129B7}" destId="{F6E28DE8-CA96-492B-83A1-32E88B801253}" srcOrd="1" destOrd="0" presId="urn:microsoft.com/office/officeart/2005/8/layout/process1"/>
    <dgm:cxn modelId="{368D5B1B-7C5F-4D1C-B46C-DF0FA3355CCA}" type="presParOf" srcId="{F6E28DE8-CA96-492B-83A1-32E88B801253}" destId="{BAF9B8B6-7AA5-460E-A797-B18763827D2B}" srcOrd="0" destOrd="0" presId="urn:microsoft.com/office/officeart/2005/8/layout/process1"/>
    <dgm:cxn modelId="{259CA3CA-34FD-4FEF-B24A-47858F02388B}" type="presParOf" srcId="{61369BE1-A0F2-45C0-8B3A-B927D62129B7}" destId="{8659F425-123C-40EA-8CC3-DF78AAB12343}" srcOrd="2"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C7378-E15C-4003-A7B1-F5D4056F59DE}">
      <dsp:nvSpPr>
        <dsp:cNvPr id="0" name=""/>
        <dsp:cNvSpPr/>
      </dsp:nvSpPr>
      <dsp:spPr>
        <a:xfrm>
          <a:off x="0" y="300798"/>
          <a:ext cx="8934886" cy="2381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46" tIns="291592" rIns="693446" bIns="99568" numCol="1" spcCol="1270" anchor="t" anchorCtr="0">
          <a:noAutofit/>
        </a:bodyPr>
        <a:lstStyle/>
        <a:p>
          <a:pPr marL="114300" lvl="1" indent="-114300" algn="just" defTabSz="622300">
            <a:lnSpc>
              <a:spcPct val="90000"/>
            </a:lnSpc>
            <a:spcBef>
              <a:spcPct val="0"/>
            </a:spcBef>
            <a:spcAft>
              <a:spcPct val="15000"/>
            </a:spcAft>
            <a:buChar char="•"/>
          </a:pPr>
          <a:r>
            <a:rPr lang="es-CO" sz="1400" kern="1200" dirty="0"/>
            <a:t>Para el cumplimiento del proyecto de Venta Masiva se requiere contratar el recurso humano a través de la Empresa de Servicios Temporales que ejecute las actividades previstas tales como: Revisión y acompañamiento para el desarrollo del cuaderno de ventas, cuaderno de datos, seguimiento a la digitalización de expedientes y coordinación de avalúos; Revisión del estado jurídico;  Acompañamiento en la elaboración de los avalúos comerciales; Cargue de fotos para alistamiento comercial; Digitalización y organización de expedientes de los activos; Control de los Pago de pasivos; Escrituración y registro; Verificación de entregas físicas de los bienes, entre otros.</a:t>
          </a:r>
        </a:p>
        <a:p>
          <a:pPr marL="114300" lvl="1" indent="-114300" algn="just" defTabSz="622300">
            <a:lnSpc>
              <a:spcPct val="90000"/>
            </a:lnSpc>
            <a:spcBef>
              <a:spcPct val="0"/>
            </a:spcBef>
            <a:spcAft>
              <a:spcPct val="15000"/>
            </a:spcAft>
            <a:buChar char="•"/>
          </a:pPr>
          <a:r>
            <a:rPr lang="es-CO" sz="1400" kern="1200" dirty="0"/>
            <a:t>Para este proyecto se calcula en promedio 50 trabajadores en misión con una duración entre 3 y 8 meses, con un costo mensual $ 186.000.000 aproximadamente, requiriendo para su desarrollo un presupuesto de $ 1.000.000.000, correspondiente a $ 500.000.000 para cada vigencia.</a:t>
          </a:r>
        </a:p>
      </dsp:txBody>
      <dsp:txXfrm>
        <a:off x="0" y="300798"/>
        <a:ext cx="8934886" cy="2381400"/>
      </dsp:txXfrm>
    </dsp:sp>
    <dsp:sp modelId="{1895F492-7FDC-4960-A15D-E9218782ECB1}">
      <dsp:nvSpPr>
        <dsp:cNvPr id="0" name=""/>
        <dsp:cNvSpPr/>
      </dsp:nvSpPr>
      <dsp:spPr>
        <a:xfrm>
          <a:off x="446744" y="94158"/>
          <a:ext cx="6254420"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402" tIns="0" rIns="236402" bIns="0" numCol="1" spcCol="1270" anchor="ctr" anchorCtr="0">
          <a:noAutofit/>
        </a:bodyPr>
        <a:lstStyle/>
        <a:p>
          <a:pPr marL="0" lvl="0" indent="0" algn="l" defTabSz="800100">
            <a:lnSpc>
              <a:spcPct val="90000"/>
            </a:lnSpc>
            <a:spcBef>
              <a:spcPct val="0"/>
            </a:spcBef>
            <a:spcAft>
              <a:spcPct val="35000"/>
            </a:spcAft>
            <a:buNone/>
          </a:pPr>
          <a:r>
            <a:rPr lang="es-CO" sz="1800" b="1" kern="1200" dirty="0"/>
            <a:t>Proyecto Venta Masiva</a:t>
          </a:r>
        </a:p>
      </dsp:txBody>
      <dsp:txXfrm>
        <a:off x="466919" y="114333"/>
        <a:ext cx="6214070" cy="372930"/>
      </dsp:txXfrm>
    </dsp:sp>
    <dsp:sp modelId="{CC6C869D-6156-4EEA-A560-3754EDBDD9E0}">
      <dsp:nvSpPr>
        <dsp:cNvPr id="0" name=""/>
        <dsp:cNvSpPr/>
      </dsp:nvSpPr>
      <dsp:spPr>
        <a:xfrm>
          <a:off x="0" y="2964438"/>
          <a:ext cx="8934886" cy="2028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46" tIns="291592" rIns="693446" bIns="99568" numCol="1" spcCol="1270" anchor="t" anchorCtr="0">
          <a:noAutofit/>
        </a:bodyPr>
        <a:lstStyle/>
        <a:p>
          <a:pPr marL="114300" lvl="1" indent="-114300" algn="just" defTabSz="622300">
            <a:lnSpc>
              <a:spcPct val="90000"/>
            </a:lnSpc>
            <a:spcBef>
              <a:spcPct val="0"/>
            </a:spcBef>
            <a:spcAft>
              <a:spcPct val="15000"/>
            </a:spcAft>
            <a:buChar char="•"/>
          </a:pPr>
          <a:r>
            <a:rPr lang="es-CO" sz="1400" kern="1200" dirty="0">
              <a:solidFill>
                <a:prstClr val="black">
                  <a:hueOff val="0"/>
                  <a:satOff val="0"/>
                  <a:lumOff val="0"/>
                  <a:alphaOff val="0"/>
                </a:prstClr>
              </a:solidFill>
              <a:latin typeface="Calibri" panose="020F0502020204030204"/>
              <a:ea typeface="+mn-ea"/>
              <a:cs typeface="+mn-cs"/>
            </a:rPr>
            <a:t>Para la vigencia 2019, se proyectaron 30 servicios temporales a través de Empresa de Servicios Temporales para cubrir labores ocasionales, remplazos o planes de choque, teniendo en cuenta el comportamiento del 2017 y 2018, con un costo estimado de $ 120,000,000.</a:t>
          </a:r>
        </a:p>
        <a:p>
          <a:pPr marL="114300" lvl="1" indent="-114300" algn="just" defTabSz="622300">
            <a:lnSpc>
              <a:spcPct val="90000"/>
            </a:lnSpc>
            <a:spcBef>
              <a:spcPct val="0"/>
            </a:spcBef>
            <a:spcAft>
              <a:spcPct val="15000"/>
            </a:spcAft>
            <a:buChar char="•"/>
          </a:pPr>
          <a:r>
            <a:rPr lang="es-CO" sz="1400" kern="1200" dirty="0">
              <a:solidFill>
                <a:prstClr val="black">
                  <a:hueOff val="0"/>
                  <a:satOff val="0"/>
                  <a:lumOff val="0"/>
                  <a:alphaOff val="0"/>
                </a:prstClr>
              </a:solidFill>
              <a:latin typeface="Calibri" panose="020F0502020204030204"/>
              <a:ea typeface="+mn-ea"/>
              <a:cs typeface="+mn-cs"/>
            </a:rPr>
            <a:t>Sin embargo, teniendo en cuenta las metas propuestas se han incrementado los planes de choque, teniendo a la fecha un p</a:t>
          </a:r>
          <a:r>
            <a:rPr lang="es-CO" sz="1400" kern="1200" dirty="0">
              <a:solidFill>
                <a:prstClr val="black">
                  <a:hueOff val="0"/>
                  <a:satOff val="0"/>
                  <a:lumOff val="0"/>
                  <a:alphaOff val="0"/>
                </a:prstClr>
              </a:solidFill>
            </a:rPr>
            <a:t>romedio de </a:t>
          </a:r>
          <a:r>
            <a:rPr lang="es-CO" sz="1400" b="1" kern="1200" dirty="0">
              <a:solidFill>
                <a:prstClr val="black">
                  <a:hueOff val="0"/>
                  <a:satOff val="0"/>
                  <a:lumOff val="0"/>
                  <a:alphaOff val="0"/>
                </a:prstClr>
              </a:solidFill>
            </a:rPr>
            <a:t>64</a:t>
          </a:r>
          <a:r>
            <a:rPr lang="es-CO" sz="1400" kern="1200" dirty="0">
              <a:solidFill>
                <a:prstClr val="black">
                  <a:hueOff val="0"/>
                  <a:satOff val="0"/>
                  <a:lumOff val="0"/>
                  <a:alphaOff val="0"/>
                </a:prstClr>
              </a:solidFill>
            </a:rPr>
            <a:t> trabajadores en misión actuales y </a:t>
          </a:r>
          <a:r>
            <a:rPr lang="es-CO" sz="1400" b="1" kern="1200" dirty="0">
              <a:solidFill>
                <a:prstClr val="black">
                  <a:hueOff val="0"/>
                  <a:satOff val="0"/>
                  <a:lumOff val="0"/>
                  <a:alphaOff val="0"/>
                </a:prstClr>
              </a:solidFill>
            </a:rPr>
            <a:t>20 </a:t>
          </a:r>
          <a:r>
            <a:rPr lang="es-CO" sz="1400" kern="1200" dirty="0">
              <a:solidFill>
                <a:prstClr val="black">
                  <a:hueOff val="0"/>
                  <a:satOff val="0"/>
                  <a:lumOff val="0"/>
                  <a:alphaOff val="0"/>
                </a:prstClr>
              </a:solidFill>
            </a:rPr>
            <a:t>para cubrir reemplazos, con una facturación mensual de $ 300.000.000, lo que significa que para cubrir los costos del cuarto trimestre del año se requiere $ 875.000.000, presentando un déficit en el presupuesto de $ 700.000.000.</a:t>
          </a:r>
          <a:endParaRPr lang="es-CO" sz="1400" kern="1200" dirty="0">
            <a:solidFill>
              <a:prstClr val="black">
                <a:hueOff val="0"/>
                <a:satOff val="0"/>
                <a:lumOff val="0"/>
                <a:alphaOff val="0"/>
              </a:prstClr>
            </a:solidFill>
            <a:latin typeface="Calibri" panose="020F0502020204030204"/>
            <a:ea typeface="+mn-ea"/>
            <a:cs typeface="+mn-cs"/>
          </a:endParaRPr>
        </a:p>
      </dsp:txBody>
      <dsp:txXfrm>
        <a:off x="0" y="2964438"/>
        <a:ext cx="8934886" cy="2028600"/>
      </dsp:txXfrm>
    </dsp:sp>
    <dsp:sp modelId="{B9115F7F-52CE-4BAF-AC3A-699DE79D4671}">
      <dsp:nvSpPr>
        <dsp:cNvPr id="0" name=""/>
        <dsp:cNvSpPr/>
      </dsp:nvSpPr>
      <dsp:spPr>
        <a:xfrm>
          <a:off x="446744" y="2757798"/>
          <a:ext cx="6254420"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402" tIns="0" rIns="236402" bIns="0" numCol="1" spcCol="1270" anchor="ctr" anchorCtr="0">
          <a:noAutofit/>
        </a:bodyPr>
        <a:lstStyle/>
        <a:p>
          <a:pPr marL="0" lvl="0" indent="0" algn="l" defTabSz="800100">
            <a:lnSpc>
              <a:spcPct val="90000"/>
            </a:lnSpc>
            <a:spcBef>
              <a:spcPct val="0"/>
            </a:spcBef>
            <a:spcAft>
              <a:spcPct val="35000"/>
            </a:spcAft>
            <a:buNone/>
          </a:pPr>
          <a:r>
            <a:rPr lang="es-CO" sz="1800" b="1" kern="1200" dirty="0"/>
            <a:t>Recursos Temporales – Planes de Choque</a:t>
          </a:r>
        </a:p>
      </dsp:txBody>
      <dsp:txXfrm>
        <a:off x="466919" y="2777973"/>
        <a:ext cx="621407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F9D795-9E5A-459F-97D6-B3398D47DF6A}">
      <dsp:nvSpPr>
        <dsp:cNvPr id="0" name=""/>
        <dsp:cNvSpPr/>
      </dsp:nvSpPr>
      <dsp:spPr>
        <a:xfrm rot="5400000">
          <a:off x="1121786" y="1122093"/>
          <a:ext cx="1754674" cy="211432"/>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917CD4-19D8-46D1-997E-0FA3305D3837}">
      <dsp:nvSpPr>
        <dsp:cNvPr id="0" name=""/>
        <dsp:cNvSpPr/>
      </dsp:nvSpPr>
      <dsp:spPr>
        <a:xfrm>
          <a:off x="1525644" y="2571"/>
          <a:ext cx="2349245" cy="140954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Inicio: Identificación de necesidades del negocio (por parte del área)</a:t>
          </a:r>
        </a:p>
      </dsp:txBody>
      <dsp:txXfrm>
        <a:off x="1566928" y="43855"/>
        <a:ext cx="2266677" cy="1326979"/>
      </dsp:txXfrm>
    </dsp:sp>
    <dsp:sp modelId="{4CA3EA24-A7A8-4114-8020-22E30CB5B573}">
      <dsp:nvSpPr>
        <dsp:cNvPr id="0" name=""/>
        <dsp:cNvSpPr/>
      </dsp:nvSpPr>
      <dsp:spPr>
        <a:xfrm rot="5400000">
          <a:off x="1121786" y="2884027"/>
          <a:ext cx="1754674" cy="211432"/>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C3691B-8D1F-4273-9423-45AFE3FF4C53}">
      <dsp:nvSpPr>
        <dsp:cNvPr id="0" name=""/>
        <dsp:cNvSpPr/>
      </dsp:nvSpPr>
      <dsp:spPr>
        <a:xfrm>
          <a:off x="1525644" y="1764505"/>
          <a:ext cx="2349245" cy="140954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Análisis de cargas (área – Oficina Asesora de planeación)</a:t>
          </a:r>
        </a:p>
      </dsp:txBody>
      <dsp:txXfrm>
        <a:off x="1566928" y="1805789"/>
        <a:ext cx="2266677" cy="1326979"/>
      </dsp:txXfrm>
    </dsp:sp>
    <dsp:sp modelId="{7CBCF0D9-9356-439A-A6A8-1DDC8A7740B8}">
      <dsp:nvSpPr>
        <dsp:cNvPr id="0" name=""/>
        <dsp:cNvSpPr/>
      </dsp:nvSpPr>
      <dsp:spPr>
        <a:xfrm>
          <a:off x="2002753" y="3764994"/>
          <a:ext cx="3117236" cy="211432"/>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4F1542-0E65-4890-94C4-304514FB99A7}">
      <dsp:nvSpPr>
        <dsp:cNvPr id="0" name=""/>
        <dsp:cNvSpPr/>
      </dsp:nvSpPr>
      <dsp:spPr>
        <a:xfrm>
          <a:off x="1525644" y="3526440"/>
          <a:ext cx="2349245" cy="140954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Diligenciamiento del formato “F-DE2-057 Solicitud inicio de proyectos” – área</a:t>
          </a:r>
        </a:p>
      </dsp:txBody>
      <dsp:txXfrm>
        <a:off x="1566928" y="3567724"/>
        <a:ext cx="2266677" cy="1326979"/>
      </dsp:txXfrm>
    </dsp:sp>
    <dsp:sp modelId="{B2B10BF8-560A-40E4-B055-1CD634AF08F5}">
      <dsp:nvSpPr>
        <dsp:cNvPr id="0" name=""/>
        <dsp:cNvSpPr/>
      </dsp:nvSpPr>
      <dsp:spPr>
        <a:xfrm rot="16200000">
          <a:off x="4246282" y="2884027"/>
          <a:ext cx="1754674" cy="211432"/>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7F5F89-790D-43AB-B42C-5092BAD91573}">
      <dsp:nvSpPr>
        <dsp:cNvPr id="0" name=""/>
        <dsp:cNvSpPr/>
      </dsp:nvSpPr>
      <dsp:spPr>
        <a:xfrm>
          <a:off x="4650141" y="3526440"/>
          <a:ext cx="2349245" cy="140954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Revisión disposición presupuestal – Talento humano</a:t>
          </a:r>
        </a:p>
      </dsp:txBody>
      <dsp:txXfrm>
        <a:off x="4691425" y="3567724"/>
        <a:ext cx="2266677" cy="1326979"/>
      </dsp:txXfrm>
    </dsp:sp>
    <dsp:sp modelId="{D00783C4-62A4-4180-8C02-F6A22CC39432}">
      <dsp:nvSpPr>
        <dsp:cNvPr id="0" name=""/>
        <dsp:cNvSpPr/>
      </dsp:nvSpPr>
      <dsp:spPr>
        <a:xfrm rot="16200000">
          <a:off x="4246282" y="1122093"/>
          <a:ext cx="1754674" cy="211432"/>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E28C23-E937-4967-B010-8153CA7FB937}">
      <dsp:nvSpPr>
        <dsp:cNvPr id="0" name=""/>
        <dsp:cNvSpPr/>
      </dsp:nvSpPr>
      <dsp:spPr>
        <a:xfrm>
          <a:off x="4650141" y="1764505"/>
          <a:ext cx="2349245" cy="140954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Contratación de personal</a:t>
          </a:r>
        </a:p>
      </dsp:txBody>
      <dsp:txXfrm>
        <a:off x="4691425" y="1805789"/>
        <a:ext cx="2266677" cy="1326979"/>
      </dsp:txXfrm>
    </dsp:sp>
    <dsp:sp modelId="{FA4261B1-08FF-4D31-9E15-3328DAEFA765}">
      <dsp:nvSpPr>
        <dsp:cNvPr id="0" name=""/>
        <dsp:cNvSpPr/>
      </dsp:nvSpPr>
      <dsp:spPr>
        <a:xfrm>
          <a:off x="5127250" y="241126"/>
          <a:ext cx="3117236" cy="211432"/>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13552B-4F62-4FC4-AF03-DE4AB7897EA4}">
      <dsp:nvSpPr>
        <dsp:cNvPr id="0" name=""/>
        <dsp:cNvSpPr/>
      </dsp:nvSpPr>
      <dsp:spPr>
        <a:xfrm>
          <a:off x="4650141" y="2571"/>
          <a:ext cx="2349245" cy="140954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Diseño de formato “F-DE2-098 Project </a:t>
          </a:r>
          <a:r>
            <a:rPr lang="es-CO" sz="1500" kern="1200" dirty="0" err="1"/>
            <a:t>charter</a:t>
          </a:r>
          <a:r>
            <a:rPr lang="es-CO" sz="1500" kern="1200" dirty="0"/>
            <a:t>” y seguimiento con el formato “F-DE2-099”, Oficina Asesora de Planeación</a:t>
          </a:r>
        </a:p>
      </dsp:txBody>
      <dsp:txXfrm>
        <a:off x="4691425" y="43855"/>
        <a:ext cx="2266677" cy="1326979"/>
      </dsp:txXfrm>
    </dsp:sp>
    <dsp:sp modelId="{223540B9-2C9C-4C56-ABCF-D17F6EA3F0E0}">
      <dsp:nvSpPr>
        <dsp:cNvPr id="0" name=""/>
        <dsp:cNvSpPr/>
      </dsp:nvSpPr>
      <dsp:spPr>
        <a:xfrm rot="5400000">
          <a:off x="7370779" y="1122093"/>
          <a:ext cx="1754674" cy="211432"/>
        </a:xfrm>
        <a:prstGeom prst="rect">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BEB234-3F38-4597-8EF7-464CC7D8E0A4}">
      <dsp:nvSpPr>
        <dsp:cNvPr id="0" name=""/>
        <dsp:cNvSpPr/>
      </dsp:nvSpPr>
      <dsp:spPr>
        <a:xfrm>
          <a:off x="7774637" y="2571"/>
          <a:ext cx="2349245" cy="140954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Diligenciamiento del formato “F-DE2-099 Solicitud de cambios en proyectos” (áreas – opcional) </a:t>
          </a:r>
        </a:p>
      </dsp:txBody>
      <dsp:txXfrm>
        <a:off x="7815921" y="43855"/>
        <a:ext cx="2266677" cy="1326979"/>
      </dsp:txXfrm>
    </dsp:sp>
    <dsp:sp modelId="{BBB9891E-6716-4CF7-8F88-499D8ED39934}">
      <dsp:nvSpPr>
        <dsp:cNvPr id="0" name=""/>
        <dsp:cNvSpPr/>
      </dsp:nvSpPr>
      <dsp:spPr>
        <a:xfrm>
          <a:off x="7774637" y="1764505"/>
          <a:ext cx="2349245" cy="1409547"/>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CO" sz="1500" kern="1200" dirty="0"/>
            <a:t>Diligenciamiento del formato “F-DE2-298 Acta de cierre proyectos” </a:t>
          </a:r>
        </a:p>
      </dsp:txBody>
      <dsp:txXfrm>
        <a:off x="7815921" y="1805789"/>
        <a:ext cx="2266677" cy="13269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68F89-BC54-4992-9699-6E06B2FF49FB}">
      <dsp:nvSpPr>
        <dsp:cNvPr id="0" name=""/>
        <dsp:cNvSpPr/>
      </dsp:nvSpPr>
      <dsp:spPr>
        <a:xfrm>
          <a:off x="952364" y="2830"/>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CO" sz="1400" b="1" kern="1200"/>
            <a:t>Deudas al FRISCO por depositarios Provisionales</a:t>
          </a:r>
          <a:endParaRPr lang="es-CO" sz="1400" kern="1200"/>
        </a:p>
      </dsp:txBody>
      <dsp:txXfrm>
        <a:off x="952364" y="2830"/>
        <a:ext cx="4102177" cy="372925"/>
      </dsp:txXfrm>
    </dsp:sp>
    <dsp:sp modelId="{557B57C4-2ECB-4ADA-B058-CFCAB67B0395}">
      <dsp:nvSpPr>
        <dsp:cNvPr id="0" name=""/>
        <dsp:cNvSpPr/>
      </dsp:nvSpPr>
      <dsp:spPr>
        <a:xfrm>
          <a:off x="952364" y="375755"/>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75A17C-15C8-4CB0-ACE8-89B145582799}">
      <dsp:nvSpPr>
        <dsp:cNvPr id="0" name=""/>
        <dsp:cNvSpPr/>
      </dsp:nvSpPr>
      <dsp:spPr>
        <a:xfrm>
          <a:off x="1531227" y="375755"/>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B48620-AB95-41A6-AB10-4ACF8B65A154}">
      <dsp:nvSpPr>
        <dsp:cNvPr id="0" name=""/>
        <dsp:cNvSpPr/>
      </dsp:nvSpPr>
      <dsp:spPr>
        <a:xfrm>
          <a:off x="2110089" y="375755"/>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718508-4BB9-47A3-B33C-A18621B31115}">
      <dsp:nvSpPr>
        <dsp:cNvPr id="0" name=""/>
        <dsp:cNvSpPr/>
      </dsp:nvSpPr>
      <dsp:spPr>
        <a:xfrm>
          <a:off x="2688952" y="375755"/>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EBDB19-8D7F-4486-A929-8068BD2557B5}">
      <dsp:nvSpPr>
        <dsp:cNvPr id="0" name=""/>
        <dsp:cNvSpPr/>
      </dsp:nvSpPr>
      <dsp:spPr>
        <a:xfrm>
          <a:off x="3267815" y="375755"/>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FCDBF0-994A-4B83-8622-F1FEC7F3D549}">
      <dsp:nvSpPr>
        <dsp:cNvPr id="0" name=""/>
        <dsp:cNvSpPr/>
      </dsp:nvSpPr>
      <dsp:spPr>
        <a:xfrm>
          <a:off x="3846678" y="375755"/>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58D9ED-75B4-42D4-9A8A-936A797C9232}">
      <dsp:nvSpPr>
        <dsp:cNvPr id="0" name=""/>
        <dsp:cNvSpPr/>
      </dsp:nvSpPr>
      <dsp:spPr>
        <a:xfrm>
          <a:off x="4425541" y="375755"/>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E8261-F003-460A-97C9-E1395B048043}">
      <dsp:nvSpPr>
        <dsp:cNvPr id="0" name=""/>
        <dsp:cNvSpPr/>
      </dsp:nvSpPr>
      <dsp:spPr>
        <a:xfrm>
          <a:off x="952364" y="548583"/>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CO" sz="1400" b="1" kern="1200" dirty="0"/>
            <a:t>Administración de Inmuebles </a:t>
          </a:r>
          <a:endParaRPr lang="es-CO" sz="1400" kern="1200" dirty="0"/>
        </a:p>
      </dsp:txBody>
      <dsp:txXfrm>
        <a:off x="952364" y="548583"/>
        <a:ext cx="4102177" cy="372925"/>
      </dsp:txXfrm>
    </dsp:sp>
    <dsp:sp modelId="{6BA6F925-89A9-4AFD-B24D-BA14F76FBD27}">
      <dsp:nvSpPr>
        <dsp:cNvPr id="0" name=""/>
        <dsp:cNvSpPr/>
      </dsp:nvSpPr>
      <dsp:spPr>
        <a:xfrm>
          <a:off x="952364" y="921508"/>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0CF993-6705-47D9-87D7-FCE3E05F8EFF}">
      <dsp:nvSpPr>
        <dsp:cNvPr id="0" name=""/>
        <dsp:cNvSpPr/>
      </dsp:nvSpPr>
      <dsp:spPr>
        <a:xfrm>
          <a:off x="1531227" y="921508"/>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B06818-8A44-4EA3-85D8-A84D3D4036A2}">
      <dsp:nvSpPr>
        <dsp:cNvPr id="0" name=""/>
        <dsp:cNvSpPr/>
      </dsp:nvSpPr>
      <dsp:spPr>
        <a:xfrm>
          <a:off x="2110089" y="921508"/>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D84C99-8314-4AB7-8326-5E323CF122EE}">
      <dsp:nvSpPr>
        <dsp:cNvPr id="0" name=""/>
        <dsp:cNvSpPr/>
      </dsp:nvSpPr>
      <dsp:spPr>
        <a:xfrm>
          <a:off x="2688952" y="921508"/>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BF78CD-D17C-454C-BE6C-59B07C7C3FBE}">
      <dsp:nvSpPr>
        <dsp:cNvPr id="0" name=""/>
        <dsp:cNvSpPr/>
      </dsp:nvSpPr>
      <dsp:spPr>
        <a:xfrm>
          <a:off x="3267815" y="921508"/>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8D3232-F740-4B22-BD1E-6C7C6F0A17D0}">
      <dsp:nvSpPr>
        <dsp:cNvPr id="0" name=""/>
        <dsp:cNvSpPr/>
      </dsp:nvSpPr>
      <dsp:spPr>
        <a:xfrm>
          <a:off x="3846678" y="921508"/>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325FC9-705D-46D9-8298-63F4AC4D20E0}">
      <dsp:nvSpPr>
        <dsp:cNvPr id="0" name=""/>
        <dsp:cNvSpPr/>
      </dsp:nvSpPr>
      <dsp:spPr>
        <a:xfrm>
          <a:off x="4425541" y="921508"/>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2FF1E0-FA6F-4A2F-A2E5-B05E8A8C8E54}">
      <dsp:nvSpPr>
        <dsp:cNvPr id="0" name=""/>
        <dsp:cNvSpPr/>
      </dsp:nvSpPr>
      <dsp:spPr>
        <a:xfrm>
          <a:off x="952364" y="1094337"/>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CO" sz="1400" b="1" kern="1200" dirty="0"/>
            <a:t>Propiedad de los inmuebles </a:t>
          </a:r>
        </a:p>
      </dsp:txBody>
      <dsp:txXfrm>
        <a:off x="952364" y="1094337"/>
        <a:ext cx="4102177" cy="372925"/>
      </dsp:txXfrm>
    </dsp:sp>
    <dsp:sp modelId="{7E22492A-7FD0-4249-B30D-66DD06BAFFE3}">
      <dsp:nvSpPr>
        <dsp:cNvPr id="0" name=""/>
        <dsp:cNvSpPr/>
      </dsp:nvSpPr>
      <dsp:spPr>
        <a:xfrm>
          <a:off x="952364" y="1467262"/>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C67093-7898-45BE-90FD-00CD149DEE56}">
      <dsp:nvSpPr>
        <dsp:cNvPr id="0" name=""/>
        <dsp:cNvSpPr/>
      </dsp:nvSpPr>
      <dsp:spPr>
        <a:xfrm>
          <a:off x="1531227" y="1467262"/>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A3AB4E-0539-4E4B-8AA6-EFC12C90B84E}">
      <dsp:nvSpPr>
        <dsp:cNvPr id="0" name=""/>
        <dsp:cNvSpPr/>
      </dsp:nvSpPr>
      <dsp:spPr>
        <a:xfrm>
          <a:off x="2110089" y="1467262"/>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FD6A11-BDDF-41DF-BE43-759FE4D5BC09}">
      <dsp:nvSpPr>
        <dsp:cNvPr id="0" name=""/>
        <dsp:cNvSpPr/>
      </dsp:nvSpPr>
      <dsp:spPr>
        <a:xfrm>
          <a:off x="2688952" y="1467262"/>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EE73D1-C50B-4E64-B6A3-FC7E1BAD59B3}">
      <dsp:nvSpPr>
        <dsp:cNvPr id="0" name=""/>
        <dsp:cNvSpPr/>
      </dsp:nvSpPr>
      <dsp:spPr>
        <a:xfrm>
          <a:off x="3267815" y="1467262"/>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E30080-1F6D-4B4E-A1A9-B09F22DDE4A6}">
      <dsp:nvSpPr>
        <dsp:cNvPr id="0" name=""/>
        <dsp:cNvSpPr/>
      </dsp:nvSpPr>
      <dsp:spPr>
        <a:xfrm>
          <a:off x="3846678" y="1467262"/>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B33B0E-89FF-4071-A7E5-0F519C0E98F2}">
      <dsp:nvSpPr>
        <dsp:cNvPr id="0" name=""/>
        <dsp:cNvSpPr/>
      </dsp:nvSpPr>
      <dsp:spPr>
        <a:xfrm>
          <a:off x="4425541" y="1467262"/>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66B1ED-3887-437C-A075-D75C196125A1}">
      <dsp:nvSpPr>
        <dsp:cNvPr id="0" name=""/>
        <dsp:cNvSpPr/>
      </dsp:nvSpPr>
      <dsp:spPr>
        <a:xfrm>
          <a:off x="952364" y="1640090"/>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CO" sz="1400" b="1" kern="1200" dirty="0"/>
            <a:t>Sistemas de información</a:t>
          </a:r>
        </a:p>
      </dsp:txBody>
      <dsp:txXfrm>
        <a:off x="952364" y="1640090"/>
        <a:ext cx="4102177" cy="372925"/>
      </dsp:txXfrm>
    </dsp:sp>
    <dsp:sp modelId="{D33F664C-F507-4BF3-9F6F-19A956FCE3D0}">
      <dsp:nvSpPr>
        <dsp:cNvPr id="0" name=""/>
        <dsp:cNvSpPr/>
      </dsp:nvSpPr>
      <dsp:spPr>
        <a:xfrm>
          <a:off x="952364" y="201301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FCC49C-2534-48DB-A248-2B3744B11E91}">
      <dsp:nvSpPr>
        <dsp:cNvPr id="0" name=""/>
        <dsp:cNvSpPr/>
      </dsp:nvSpPr>
      <dsp:spPr>
        <a:xfrm>
          <a:off x="1531227" y="201301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182D69-34C8-466D-8AB1-4B22F08A46F3}">
      <dsp:nvSpPr>
        <dsp:cNvPr id="0" name=""/>
        <dsp:cNvSpPr/>
      </dsp:nvSpPr>
      <dsp:spPr>
        <a:xfrm>
          <a:off x="2110089" y="201301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0C4DF6-4461-444F-9CD5-9B69F8002230}">
      <dsp:nvSpPr>
        <dsp:cNvPr id="0" name=""/>
        <dsp:cNvSpPr/>
      </dsp:nvSpPr>
      <dsp:spPr>
        <a:xfrm>
          <a:off x="2688952" y="201301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18E0CD-A68F-4570-95B0-5092FD3FE1AD}">
      <dsp:nvSpPr>
        <dsp:cNvPr id="0" name=""/>
        <dsp:cNvSpPr/>
      </dsp:nvSpPr>
      <dsp:spPr>
        <a:xfrm>
          <a:off x="3267815" y="201301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F286AE-AE42-4142-B4E9-E20AF9DF7B0D}">
      <dsp:nvSpPr>
        <dsp:cNvPr id="0" name=""/>
        <dsp:cNvSpPr/>
      </dsp:nvSpPr>
      <dsp:spPr>
        <a:xfrm>
          <a:off x="3846678" y="201301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59D2A2-7998-4133-93CD-3C893B282E89}">
      <dsp:nvSpPr>
        <dsp:cNvPr id="0" name=""/>
        <dsp:cNvSpPr/>
      </dsp:nvSpPr>
      <dsp:spPr>
        <a:xfrm>
          <a:off x="4425541" y="201301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D063D0-9A25-4AED-A6CE-09BFB55DB7EC}">
      <dsp:nvSpPr>
        <dsp:cNvPr id="0" name=""/>
        <dsp:cNvSpPr/>
      </dsp:nvSpPr>
      <dsp:spPr>
        <a:xfrm>
          <a:off x="952364" y="2185844"/>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ES" sz="1400" b="1" kern="1200" dirty="0"/>
            <a:t>Efectividad en la cadena institucional</a:t>
          </a:r>
          <a:endParaRPr lang="es-CO" sz="1400" b="1" kern="1200" dirty="0"/>
        </a:p>
      </dsp:txBody>
      <dsp:txXfrm>
        <a:off x="952364" y="2185844"/>
        <a:ext cx="4102177" cy="372925"/>
      </dsp:txXfrm>
    </dsp:sp>
    <dsp:sp modelId="{F4A31DD5-B190-4E00-85B5-0C0CB70E3120}">
      <dsp:nvSpPr>
        <dsp:cNvPr id="0" name=""/>
        <dsp:cNvSpPr/>
      </dsp:nvSpPr>
      <dsp:spPr>
        <a:xfrm>
          <a:off x="952364" y="2558769"/>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F51C07-DCDA-49F3-92E3-D852AC66F8B5}">
      <dsp:nvSpPr>
        <dsp:cNvPr id="0" name=""/>
        <dsp:cNvSpPr/>
      </dsp:nvSpPr>
      <dsp:spPr>
        <a:xfrm>
          <a:off x="1531227" y="2558769"/>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3B2587-CD43-46E9-A973-23E497597C24}">
      <dsp:nvSpPr>
        <dsp:cNvPr id="0" name=""/>
        <dsp:cNvSpPr/>
      </dsp:nvSpPr>
      <dsp:spPr>
        <a:xfrm>
          <a:off x="2110089" y="2558769"/>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2CACC6-A5D9-45C7-B2C3-2CD95D2F6006}">
      <dsp:nvSpPr>
        <dsp:cNvPr id="0" name=""/>
        <dsp:cNvSpPr/>
      </dsp:nvSpPr>
      <dsp:spPr>
        <a:xfrm>
          <a:off x="2688952" y="2558769"/>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66F777-BC83-447E-9E3F-FBD8FE00E32B}">
      <dsp:nvSpPr>
        <dsp:cNvPr id="0" name=""/>
        <dsp:cNvSpPr/>
      </dsp:nvSpPr>
      <dsp:spPr>
        <a:xfrm>
          <a:off x="3267815" y="2558769"/>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F22B50-360D-447A-9773-CF6ED956DE3E}">
      <dsp:nvSpPr>
        <dsp:cNvPr id="0" name=""/>
        <dsp:cNvSpPr/>
      </dsp:nvSpPr>
      <dsp:spPr>
        <a:xfrm>
          <a:off x="3846678" y="2558769"/>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670F49-CD58-44D0-982D-172D40B1477B}">
      <dsp:nvSpPr>
        <dsp:cNvPr id="0" name=""/>
        <dsp:cNvSpPr/>
      </dsp:nvSpPr>
      <dsp:spPr>
        <a:xfrm>
          <a:off x="4425541" y="2558769"/>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156920-A5E8-4D0D-95C0-9C87EFB9655A}">
      <dsp:nvSpPr>
        <dsp:cNvPr id="0" name=""/>
        <dsp:cNvSpPr/>
      </dsp:nvSpPr>
      <dsp:spPr>
        <a:xfrm>
          <a:off x="952364" y="2731597"/>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ES" sz="1400" b="1" kern="1200" dirty="0"/>
            <a:t>Retomas tardías</a:t>
          </a:r>
          <a:endParaRPr lang="es-CO" sz="1400" b="1" kern="1200" dirty="0"/>
        </a:p>
      </dsp:txBody>
      <dsp:txXfrm>
        <a:off x="952364" y="2731597"/>
        <a:ext cx="4102177" cy="372925"/>
      </dsp:txXfrm>
    </dsp:sp>
    <dsp:sp modelId="{A9DAF815-5E06-44F4-9FF9-75E3C0598389}">
      <dsp:nvSpPr>
        <dsp:cNvPr id="0" name=""/>
        <dsp:cNvSpPr/>
      </dsp:nvSpPr>
      <dsp:spPr>
        <a:xfrm>
          <a:off x="952364" y="310452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A6EC77-6EB5-4AE2-A9F3-12CB15FAE1F5}">
      <dsp:nvSpPr>
        <dsp:cNvPr id="0" name=""/>
        <dsp:cNvSpPr/>
      </dsp:nvSpPr>
      <dsp:spPr>
        <a:xfrm>
          <a:off x="1531227" y="310452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60EDD0-FE2D-4A4D-A8B5-248155626667}">
      <dsp:nvSpPr>
        <dsp:cNvPr id="0" name=""/>
        <dsp:cNvSpPr/>
      </dsp:nvSpPr>
      <dsp:spPr>
        <a:xfrm>
          <a:off x="2110089" y="310452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B764C-217F-43FA-AD38-9E18D53B323E}">
      <dsp:nvSpPr>
        <dsp:cNvPr id="0" name=""/>
        <dsp:cNvSpPr/>
      </dsp:nvSpPr>
      <dsp:spPr>
        <a:xfrm>
          <a:off x="2688952" y="310452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7EB2CF-A640-4EDD-A20F-66485EFE0462}">
      <dsp:nvSpPr>
        <dsp:cNvPr id="0" name=""/>
        <dsp:cNvSpPr/>
      </dsp:nvSpPr>
      <dsp:spPr>
        <a:xfrm>
          <a:off x="3267815" y="310452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233395-A81F-4042-81BE-D14E1CD101F5}">
      <dsp:nvSpPr>
        <dsp:cNvPr id="0" name=""/>
        <dsp:cNvSpPr/>
      </dsp:nvSpPr>
      <dsp:spPr>
        <a:xfrm>
          <a:off x="3846678" y="310452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648A62-185B-4485-B493-25ECC5BD376F}">
      <dsp:nvSpPr>
        <dsp:cNvPr id="0" name=""/>
        <dsp:cNvSpPr/>
      </dsp:nvSpPr>
      <dsp:spPr>
        <a:xfrm>
          <a:off x="4425541" y="310452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D87CFE-D08D-49AE-81A9-921F54A4D07C}">
      <dsp:nvSpPr>
        <dsp:cNvPr id="0" name=""/>
        <dsp:cNvSpPr/>
      </dsp:nvSpPr>
      <dsp:spPr>
        <a:xfrm>
          <a:off x="952364" y="3277351"/>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ES" sz="1400" b="1" kern="1200" dirty="0"/>
            <a:t>Procedimiento en las legalizaciones contractuales</a:t>
          </a:r>
          <a:endParaRPr lang="es-CO" sz="1400" b="1" kern="1200" dirty="0"/>
        </a:p>
      </dsp:txBody>
      <dsp:txXfrm>
        <a:off x="952364" y="3277351"/>
        <a:ext cx="4102177" cy="372925"/>
      </dsp:txXfrm>
    </dsp:sp>
    <dsp:sp modelId="{92D7E824-DAEE-4088-9023-172316F434D4}">
      <dsp:nvSpPr>
        <dsp:cNvPr id="0" name=""/>
        <dsp:cNvSpPr/>
      </dsp:nvSpPr>
      <dsp:spPr>
        <a:xfrm>
          <a:off x="952364" y="365027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CBE12C-D848-4BA1-98F4-7159F3F55D21}">
      <dsp:nvSpPr>
        <dsp:cNvPr id="0" name=""/>
        <dsp:cNvSpPr/>
      </dsp:nvSpPr>
      <dsp:spPr>
        <a:xfrm>
          <a:off x="1531227" y="365027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F8FE8F-707B-4179-8835-27D0642E9690}">
      <dsp:nvSpPr>
        <dsp:cNvPr id="0" name=""/>
        <dsp:cNvSpPr/>
      </dsp:nvSpPr>
      <dsp:spPr>
        <a:xfrm>
          <a:off x="2110089" y="365027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2256C4-ECDD-4C09-B650-63C945A2EC29}">
      <dsp:nvSpPr>
        <dsp:cNvPr id="0" name=""/>
        <dsp:cNvSpPr/>
      </dsp:nvSpPr>
      <dsp:spPr>
        <a:xfrm>
          <a:off x="2688952" y="365027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7E1882-5C49-4D0F-AE57-8BFAD8CD0ED3}">
      <dsp:nvSpPr>
        <dsp:cNvPr id="0" name=""/>
        <dsp:cNvSpPr/>
      </dsp:nvSpPr>
      <dsp:spPr>
        <a:xfrm>
          <a:off x="3267815" y="365027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9738C3-5F55-464C-98BB-B92228921B29}">
      <dsp:nvSpPr>
        <dsp:cNvPr id="0" name=""/>
        <dsp:cNvSpPr/>
      </dsp:nvSpPr>
      <dsp:spPr>
        <a:xfrm>
          <a:off x="3846678" y="365027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0B9EA1-A3EB-42B5-8CD0-F21D1C9D7137}">
      <dsp:nvSpPr>
        <dsp:cNvPr id="0" name=""/>
        <dsp:cNvSpPr/>
      </dsp:nvSpPr>
      <dsp:spPr>
        <a:xfrm>
          <a:off x="4425541" y="3650276"/>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08FF1A-B63B-484E-8D88-DCF77CEB1245}">
      <dsp:nvSpPr>
        <dsp:cNvPr id="0" name=""/>
        <dsp:cNvSpPr/>
      </dsp:nvSpPr>
      <dsp:spPr>
        <a:xfrm>
          <a:off x="952364" y="3823105"/>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ES" sz="1400" b="1" kern="1200" dirty="0"/>
            <a:t>Acciones Legales para Cobro de Cartera </a:t>
          </a:r>
          <a:endParaRPr lang="es-CO" sz="1400" b="1" kern="1200" dirty="0"/>
        </a:p>
      </dsp:txBody>
      <dsp:txXfrm>
        <a:off x="952364" y="3823105"/>
        <a:ext cx="4102177" cy="372925"/>
      </dsp:txXfrm>
    </dsp:sp>
    <dsp:sp modelId="{EB4726B8-C2FB-4296-9A7B-68DFD4306AF8}">
      <dsp:nvSpPr>
        <dsp:cNvPr id="0" name=""/>
        <dsp:cNvSpPr/>
      </dsp:nvSpPr>
      <dsp:spPr>
        <a:xfrm>
          <a:off x="952364" y="4196030"/>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168AC4-7362-4E36-A405-17107B672BB2}">
      <dsp:nvSpPr>
        <dsp:cNvPr id="0" name=""/>
        <dsp:cNvSpPr/>
      </dsp:nvSpPr>
      <dsp:spPr>
        <a:xfrm>
          <a:off x="1531227" y="4196030"/>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888D83-FC67-4C30-AC56-09A5BA5C4D80}">
      <dsp:nvSpPr>
        <dsp:cNvPr id="0" name=""/>
        <dsp:cNvSpPr/>
      </dsp:nvSpPr>
      <dsp:spPr>
        <a:xfrm>
          <a:off x="2110089" y="4196030"/>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7D5A97-781A-4DC8-A022-C3A624FB4C09}">
      <dsp:nvSpPr>
        <dsp:cNvPr id="0" name=""/>
        <dsp:cNvSpPr/>
      </dsp:nvSpPr>
      <dsp:spPr>
        <a:xfrm>
          <a:off x="2688952" y="4196030"/>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F0A775-8F31-40B8-93D6-38C1A999054E}">
      <dsp:nvSpPr>
        <dsp:cNvPr id="0" name=""/>
        <dsp:cNvSpPr/>
      </dsp:nvSpPr>
      <dsp:spPr>
        <a:xfrm>
          <a:off x="3267815" y="4196030"/>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012A1C-DDDD-4369-88D0-0E559C6549AA}">
      <dsp:nvSpPr>
        <dsp:cNvPr id="0" name=""/>
        <dsp:cNvSpPr/>
      </dsp:nvSpPr>
      <dsp:spPr>
        <a:xfrm>
          <a:off x="3846678" y="4196030"/>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BFAC2D-04A7-4FC5-A84F-FE7EC0321773}">
      <dsp:nvSpPr>
        <dsp:cNvPr id="0" name=""/>
        <dsp:cNvSpPr/>
      </dsp:nvSpPr>
      <dsp:spPr>
        <a:xfrm>
          <a:off x="4425541" y="4196030"/>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5DE1B4-B39A-42AD-A4CB-7B8DB0DF809C}">
      <dsp:nvSpPr>
        <dsp:cNvPr id="0" name=""/>
        <dsp:cNvSpPr/>
      </dsp:nvSpPr>
      <dsp:spPr>
        <a:xfrm>
          <a:off x="952364" y="4368858"/>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ES" sz="1400" b="1" kern="1200" dirty="0"/>
            <a:t>Estado de los inmuebles administrados</a:t>
          </a:r>
          <a:endParaRPr lang="es-CO" sz="1400" b="1" kern="1200" dirty="0"/>
        </a:p>
      </dsp:txBody>
      <dsp:txXfrm>
        <a:off x="952364" y="4368858"/>
        <a:ext cx="4102177" cy="372925"/>
      </dsp:txXfrm>
    </dsp:sp>
    <dsp:sp modelId="{E8734717-6407-4B67-A359-38FB245778D9}">
      <dsp:nvSpPr>
        <dsp:cNvPr id="0" name=""/>
        <dsp:cNvSpPr/>
      </dsp:nvSpPr>
      <dsp:spPr>
        <a:xfrm>
          <a:off x="952364" y="474178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11CE10-DF43-4362-9F49-635293DA0D2A}">
      <dsp:nvSpPr>
        <dsp:cNvPr id="0" name=""/>
        <dsp:cNvSpPr/>
      </dsp:nvSpPr>
      <dsp:spPr>
        <a:xfrm>
          <a:off x="1531227" y="474178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316B33-D0AB-42E5-A983-B9429BA1F7BC}">
      <dsp:nvSpPr>
        <dsp:cNvPr id="0" name=""/>
        <dsp:cNvSpPr/>
      </dsp:nvSpPr>
      <dsp:spPr>
        <a:xfrm>
          <a:off x="2110089" y="474178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038279-0CE7-41A2-9B25-006BC0FF06E2}">
      <dsp:nvSpPr>
        <dsp:cNvPr id="0" name=""/>
        <dsp:cNvSpPr/>
      </dsp:nvSpPr>
      <dsp:spPr>
        <a:xfrm>
          <a:off x="2688952" y="474178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791567-4CD5-465D-9588-06D57C157E62}">
      <dsp:nvSpPr>
        <dsp:cNvPr id="0" name=""/>
        <dsp:cNvSpPr/>
      </dsp:nvSpPr>
      <dsp:spPr>
        <a:xfrm>
          <a:off x="3267815" y="474178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CF59B5-0A04-4617-8229-E16005ACBD98}">
      <dsp:nvSpPr>
        <dsp:cNvPr id="0" name=""/>
        <dsp:cNvSpPr/>
      </dsp:nvSpPr>
      <dsp:spPr>
        <a:xfrm>
          <a:off x="3846678" y="474178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73A7AE-405E-4AF4-9970-50C806D1B60F}">
      <dsp:nvSpPr>
        <dsp:cNvPr id="0" name=""/>
        <dsp:cNvSpPr/>
      </dsp:nvSpPr>
      <dsp:spPr>
        <a:xfrm>
          <a:off x="4425541" y="4741783"/>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B20CA3-8F61-4BB7-B3B3-0B29E7C8AF7C}">
      <dsp:nvSpPr>
        <dsp:cNvPr id="0" name=""/>
        <dsp:cNvSpPr/>
      </dsp:nvSpPr>
      <dsp:spPr>
        <a:xfrm>
          <a:off x="952364" y="4914612"/>
          <a:ext cx="4102177" cy="372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622300">
            <a:lnSpc>
              <a:spcPct val="90000"/>
            </a:lnSpc>
            <a:spcBef>
              <a:spcPct val="0"/>
            </a:spcBef>
            <a:spcAft>
              <a:spcPct val="35000"/>
            </a:spcAft>
            <a:buNone/>
          </a:pPr>
          <a:r>
            <a:rPr lang="es-ES" sz="1400" b="1" kern="1200" dirty="0"/>
            <a:t>Bienes proindiviso</a:t>
          </a:r>
          <a:endParaRPr lang="es-CO" sz="1400" b="1" kern="1200" dirty="0"/>
        </a:p>
      </dsp:txBody>
      <dsp:txXfrm>
        <a:off x="952364" y="4914612"/>
        <a:ext cx="4102177" cy="372925"/>
      </dsp:txXfrm>
    </dsp:sp>
    <dsp:sp modelId="{2E149526-979C-4C0B-9A68-6C09BCB389A4}">
      <dsp:nvSpPr>
        <dsp:cNvPr id="0" name=""/>
        <dsp:cNvSpPr/>
      </dsp:nvSpPr>
      <dsp:spPr>
        <a:xfrm>
          <a:off x="952364" y="5287537"/>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4B2844-CD9A-4961-B2BC-4D8BB6721800}">
      <dsp:nvSpPr>
        <dsp:cNvPr id="0" name=""/>
        <dsp:cNvSpPr/>
      </dsp:nvSpPr>
      <dsp:spPr>
        <a:xfrm>
          <a:off x="1531227" y="5287537"/>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9B590F-7770-40DA-BFFB-0F0DC16DC4E4}">
      <dsp:nvSpPr>
        <dsp:cNvPr id="0" name=""/>
        <dsp:cNvSpPr/>
      </dsp:nvSpPr>
      <dsp:spPr>
        <a:xfrm>
          <a:off x="2110089" y="5287537"/>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C5AF39-1450-461C-81EC-555E1F5AB21A}">
      <dsp:nvSpPr>
        <dsp:cNvPr id="0" name=""/>
        <dsp:cNvSpPr/>
      </dsp:nvSpPr>
      <dsp:spPr>
        <a:xfrm>
          <a:off x="2688952" y="5287537"/>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732BAF-31E9-4E81-9851-857E39F750EC}">
      <dsp:nvSpPr>
        <dsp:cNvPr id="0" name=""/>
        <dsp:cNvSpPr/>
      </dsp:nvSpPr>
      <dsp:spPr>
        <a:xfrm>
          <a:off x="3267815" y="5287537"/>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A26424-05DE-4A42-87F5-A7AA357DD3EC}">
      <dsp:nvSpPr>
        <dsp:cNvPr id="0" name=""/>
        <dsp:cNvSpPr/>
      </dsp:nvSpPr>
      <dsp:spPr>
        <a:xfrm>
          <a:off x="3846678" y="5287537"/>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E20650-57E0-435C-A538-8EDD8D1ECC61}">
      <dsp:nvSpPr>
        <dsp:cNvPr id="0" name=""/>
        <dsp:cNvSpPr/>
      </dsp:nvSpPr>
      <dsp:spPr>
        <a:xfrm>
          <a:off x="4425541" y="5287537"/>
          <a:ext cx="546956" cy="91159"/>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8ECD0-67B0-4F86-B55F-15411439C3A1}">
      <dsp:nvSpPr>
        <dsp:cNvPr id="0" name=""/>
        <dsp:cNvSpPr/>
      </dsp:nvSpPr>
      <dsp:spPr>
        <a:xfrm>
          <a:off x="28375" y="2081447"/>
          <a:ext cx="1102301" cy="107707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b="1" kern="1200" dirty="0">
              <a:latin typeface="+mn-lt"/>
            </a:rPr>
            <a:t>Diligencias de Secuestro/ Visita de Identificación  </a:t>
          </a:r>
        </a:p>
      </dsp:txBody>
      <dsp:txXfrm>
        <a:off x="59922" y="2112994"/>
        <a:ext cx="1039207" cy="1013985"/>
      </dsp:txXfrm>
    </dsp:sp>
    <dsp:sp modelId="{8C1D0053-4BE5-471C-AD22-FFC248A8670B}">
      <dsp:nvSpPr>
        <dsp:cNvPr id="0" name=""/>
        <dsp:cNvSpPr/>
      </dsp:nvSpPr>
      <dsp:spPr>
        <a:xfrm rot="16573456">
          <a:off x="370672" y="1760603"/>
          <a:ext cx="1704847" cy="23970"/>
        </a:xfrm>
        <a:custGeom>
          <a:avLst/>
          <a:gdLst/>
          <a:ahLst/>
          <a:cxnLst/>
          <a:rect l="0" t="0" r="0" b="0"/>
          <a:pathLst>
            <a:path>
              <a:moveTo>
                <a:pt x="0" y="11985"/>
              </a:moveTo>
              <a:lnTo>
                <a:pt x="1704847" y="1198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ES" sz="1100" kern="1200">
            <a:latin typeface="+mn-lt"/>
          </a:endParaRPr>
        </a:p>
      </dsp:txBody>
      <dsp:txXfrm>
        <a:off x="1180475" y="1729967"/>
        <a:ext cx="85242" cy="85242"/>
      </dsp:txXfrm>
    </dsp:sp>
    <dsp:sp modelId="{3E812B21-0969-460E-9449-2F189102A203}">
      <dsp:nvSpPr>
        <dsp:cNvPr id="0" name=""/>
        <dsp:cNvSpPr/>
      </dsp:nvSpPr>
      <dsp:spPr>
        <a:xfrm>
          <a:off x="1315516" y="519752"/>
          <a:ext cx="1152795" cy="81087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b="1" kern="1200" dirty="0">
              <a:latin typeface="+mn-lt"/>
            </a:rPr>
            <a:t>Carta de Legalización Ocupación del Bien </a:t>
          </a:r>
        </a:p>
      </dsp:txBody>
      <dsp:txXfrm>
        <a:off x="1339266" y="543502"/>
        <a:ext cx="1105295" cy="763373"/>
      </dsp:txXfrm>
    </dsp:sp>
    <dsp:sp modelId="{14412E47-F02C-4C64-9FBD-F88102CBCB63}">
      <dsp:nvSpPr>
        <dsp:cNvPr id="0" name=""/>
        <dsp:cNvSpPr/>
      </dsp:nvSpPr>
      <dsp:spPr>
        <a:xfrm rot="5005754">
          <a:off x="1903340" y="1546989"/>
          <a:ext cx="1275951" cy="23970"/>
        </a:xfrm>
        <a:custGeom>
          <a:avLst/>
          <a:gdLst/>
          <a:ahLst/>
          <a:cxnLst/>
          <a:rect l="0" t="0" r="0" b="0"/>
          <a:pathLst>
            <a:path>
              <a:moveTo>
                <a:pt x="0" y="11985"/>
              </a:moveTo>
              <a:lnTo>
                <a:pt x="1275951" y="1198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ES" sz="1100" kern="1200">
            <a:latin typeface="+mn-lt"/>
          </a:endParaRPr>
        </a:p>
      </dsp:txBody>
      <dsp:txXfrm>
        <a:off x="2509417" y="1527075"/>
        <a:ext cx="63797" cy="63797"/>
      </dsp:txXfrm>
    </dsp:sp>
    <dsp:sp modelId="{C4527DBA-42C7-4915-9158-357CA0469775}">
      <dsp:nvSpPr>
        <dsp:cNvPr id="0" name=""/>
        <dsp:cNvSpPr/>
      </dsp:nvSpPr>
      <dsp:spPr>
        <a:xfrm>
          <a:off x="2614319" y="1812118"/>
          <a:ext cx="1240870" cy="76128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b="1" kern="1200" dirty="0">
              <a:latin typeface="+mn-lt"/>
            </a:rPr>
            <a:t>¿El ocupante Manifiesta Interés en Legalizar? </a:t>
          </a:r>
        </a:p>
      </dsp:txBody>
      <dsp:txXfrm>
        <a:off x="2636616" y="1834415"/>
        <a:ext cx="1196276" cy="716689"/>
      </dsp:txXfrm>
    </dsp:sp>
    <dsp:sp modelId="{338A539B-EC75-4512-88A6-EFF6E0BAEF92}">
      <dsp:nvSpPr>
        <dsp:cNvPr id="0" name=""/>
        <dsp:cNvSpPr/>
      </dsp:nvSpPr>
      <dsp:spPr>
        <a:xfrm rot="19389180">
          <a:off x="3771913" y="1930778"/>
          <a:ext cx="833762" cy="23970"/>
        </a:xfrm>
        <a:custGeom>
          <a:avLst/>
          <a:gdLst/>
          <a:ahLst/>
          <a:cxnLst/>
          <a:rect l="0" t="0" r="0" b="0"/>
          <a:pathLst>
            <a:path>
              <a:moveTo>
                <a:pt x="0" y="11985"/>
              </a:moveTo>
              <a:lnTo>
                <a:pt x="833762"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4167950" y="1921920"/>
        <a:ext cx="41688" cy="41688"/>
      </dsp:txXfrm>
    </dsp:sp>
    <dsp:sp modelId="{1D1A0BAF-CC8E-47C3-8A6C-1F57FD0ABAF3}">
      <dsp:nvSpPr>
        <dsp:cNvPr id="0" name=""/>
        <dsp:cNvSpPr/>
      </dsp:nvSpPr>
      <dsp:spPr>
        <a:xfrm>
          <a:off x="4522399" y="1341587"/>
          <a:ext cx="1123209" cy="7023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Realización Estimado de Renta </a:t>
          </a:r>
        </a:p>
      </dsp:txBody>
      <dsp:txXfrm>
        <a:off x="4542970" y="1362158"/>
        <a:ext cx="1082067" cy="661220"/>
      </dsp:txXfrm>
    </dsp:sp>
    <dsp:sp modelId="{A11F3DC5-266A-4500-8314-8B884E4D8B6F}">
      <dsp:nvSpPr>
        <dsp:cNvPr id="0" name=""/>
        <dsp:cNvSpPr/>
      </dsp:nvSpPr>
      <dsp:spPr>
        <a:xfrm rot="34678">
          <a:off x="5645601" y="1682210"/>
          <a:ext cx="282937" cy="23970"/>
        </a:xfrm>
        <a:custGeom>
          <a:avLst/>
          <a:gdLst/>
          <a:ahLst/>
          <a:cxnLst/>
          <a:rect l="0" t="0" r="0" b="0"/>
          <a:pathLst>
            <a:path>
              <a:moveTo>
                <a:pt x="0" y="11985"/>
              </a:moveTo>
              <a:lnTo>
                <a:pt x="282937"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5779997" y="1687122"/>
        <a:ext cx="14146" cy="14146"/>
      </dsp:txXfrm>
    </dsp:sp>
    <dsp:sp modelId="{60072E1D-6333-4B3B-9CBB-C9511EDAC778}">
      <dsp:nvSpPr>
        <dsp:cNvPr id="0" name=""/>
        <dsp:cNvSpPr/>
      </dsp:nvSpPr>
      <dsp:spPr>
        <a:xfrm>
          <a:off x="5928532" y="1341587"/>
          <a:ext cx="1114595" cy="7080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Negociación con el ocupante </a:t>
          </a:r>
        </a:p>
      </dsp:txBody>
      <dsp:txXfrm>
        <a:off x="5949271" y="1362326"/>
        <a:ext cx="1073117" cy="666592"/>
      </dsp:txXfrm>
    </dsp:sp>
    <dsp:sp modelId="{FE940393-15BC-4328-A409-938CFD9C279A}">
      <dsp:nvSpPr>
        <dsp:cNvPr id="0" name=""/>
        <dsp:cNvSpPr/>
      </dsp:nvSpPr>
      <dsp:spPr>
        <a:xfrm rot="17893597">
          <a:off x="6622383" y="980254"/>
          <a:ext cx="1596630" cy="23970"/>
        </a:xfrm>
        <a:custGeom>
          <a:avLst/>
          <a:gdLst/>
          <a:ahLst/>
          <a:cxnLst/>
          <a:rect l="0" t="0" r="0" b="0"/>
          <a:pathLst>
            <a:path>
              <a:moveTo>
                <a:pt x="0" y="11985"/>
              </a:moveTo>
              <a:lnTo>
                <a:pt x="1596630"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7380783" y="952324"/>
        <a:ext cx="79831" cy="79831"/>
      </dsp:txXfrm>
    </dsp:sp>
    <dsp:sp modelId="{DB699C89-1969-40E3-8711-096255125336}">
      <dsp:nvSpPr>
        <dsp:cNvPr id="0" name=""/>
        <dsp:cNvSpPr/>
      </dsp:nvSpPr>
      <dsp:spPr>
        <a:xfrm>
          <a:off x="7798270" y="0"/>
          <a:ext cx="1872333" cy="577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Contrato de Transacción y Contrato de Arrendamiento </a:t>
          </a:r>
        </a:p>
      </dsp:txBody>
      <dsp:txXfrm>
        <a:off x="7815191" y="16921"/>
        <a:ext cx="1838491" cy="543872"/>
      </dsp:txXfrm>
    </dsp:sp>
    <dsp:sp modelId="{439A0C64-5DA7-4F91-A3E3-0CF735810117}">
      <dsp:nvSpPr>
        <dsp:cNvPr id="0" name=""/>
        <dsp:cNvSpPr/>
      </dsp:nvSpPr>
      <dsp:spPr>
        <a:xfrm rot="21220864">
          <a:off x="7040702" y="1639695"/>
          <a:ext cx="798490" cy="23970"/>
        </a:xfrm>
        <a:custGeom>
          <a:avLst/>
          <a:gdLst/>
          <a:ahLst/>
          <a:cxnLst/>
          <a:rect l="0" t="0" r="0" b="0"/>
          <a:pathLst>
            <a:path>
              <a:moveTo>
                <a:pt x="0" y="11985"/>
              </a:moveTo>
              <a:lnTo>
                <a:pt x="798490"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7419985" y="1631718"/>
        <a:ext cx="39924" cy="39924"/>
      </dsp:txXfrm>
    </dsp:sp>
    <dsp:sp modelId="{E94D7380-65F5-4F31-82D0-876145C83DB6}">
      <dsp:nvSpPr>
        <dsp:cNvPr id="0" name=""/>
        <dsp:cNvSpPr/>
      </dsp:nvSpPr>
      <dsp:spPr>
        <a:xfrm>
          <a:off x="7836767" y="1405393"/>
          <a:ext cx="1788856" cy="4046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Entrega Voluntaria del Bien</a:t>
          </a:r>
        </a:p>
      </dsp:txBody>
      <dsp:txXfrm>
        <a:off x="7848620" y="1417246"/>
        <a:ext cx="1765150" cy="380985"/>
      </dsp:txXfrm>
    </dsp:sp>
    <dsp:sp modelId="{55CBB26C-B6AB-4F7B-B890-48A58710FF8C}">
      <dsp:nvSpPr>
        <dsp:cNvPr id="0" name=""/>
        <dsp:cNvSpPr/>
      </dsp:nvSpPr>
      <dsp:spPr>
        <a:xfrm rot="21549847">
          <a:off x="9625600" y="1592540"/>
          <a:ext cx="440406" cy="23970"/>
        </a:xfrm>
        <a:custGeom>
          <a:avLst/>
          <a:gdLst/>
          <a:ahLst/>
          <a:cxnLst/>
          <a:rect l="0" t="0" r="0" b="0"/>
          <a:pathLst>
            <a:path>
              <a:moveTo>
                <a:pt x="0" y="11985"/>
              </a:moveTo>
              <a:lnTo>
                <a:pt x="440406"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9834793" y="1593516"/>
        <a:ext cx="22020" cy="22020"/>
      </dsp:txXfrm>
    </dsp:sp>
    <dsp:sp modelId="{466FD684-4FE5-47C5-BBC9-D52D15EAFBD3}">
      <dsp:nvSpPr>
        <dsp:cNvPr id="0" name=""/>
        <dsp:cNvSpPr/>
      </dsp:nvSpPr>
      <dsp:spPr>
        <a:xfrm>
          <a:off x="10065984" y="1278459"/>
          <a:ext cx="1291416" cy="6457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Arrendamiento del bien</a:t>
          </a:r>
        </a:p>
      </dsp:txBody>
      <dsp:txXfrm>
        <a:off x="10084896" y="1297371"/>
        <a:ext cx="1253592" cy="607884"/>
      </dsp:txXfrm>
    </dsp:sp>
    <dsp:sp modelId="{A0E12584-3624-4A73-8F27-97E33C9BCBCB}">
      <dsp:nvSpPr>
        <dsp:cNvPr id="0" name=""/>
        <dsp:cNvSpPr/>
      </dsp:nvSpPr>
      <dsp:spPr>
        <a:xfrm rot="3363629">
          <a:off x="6706550" y="2315842"/>
          <a:ext cx="1524068" cy="23970"/>
        </a:xfrm>
        <a:custGeom>
          <a:avLst/>
          <a:gdLst/>
          <a:ahLst/>
          <a:cxnLst/>
          <a:rect l="0" t="0" r="0" b="0"/>
          <a:pathLst>
            <a:path>
              <a:moveTo>
                <a:pt x="0" y="11985"/>
              </a:moveTo>
              <a:lnTo>
                <a:pt x="1524068"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7430483" y="2289725"/>
        <a:ext cx="76203" cy="76203"/>
      </dsp:txXfrm>
    </dsp:sp>
    <dsp:sp modelId="{859BFDE6-5387-4C4B-A326-90242ABE27AF}">
      <dsp:nvSpPr>
        <dsp:cNvPr id="0" name=""/>
        <dsp:cNvSpPr/>
      </dsp:nvSpPr>
      <dsp:spPr>
        <a:xfrm>
          <a:off x="7894041" y="2792619"/>
          <a:ext cx="1669323" cy="334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Solicitud Desalojo</a:t>
          </a:r>
        </a:p>
      </dsp:txBody>
      <dsp:txXfrm>
        <a:off x="7903848" y="2802426"/>
        <a:ext cx="1649709" cy="315211"/>
      </dsp:txXfrm>
    </dsp:sp>
    <dsp:sp modelId="{377C229D-DE89-4A39-B03D-54644D0CE8AA}">
      <dsp:nvSpPr>
        <dsp:cNvPr id="0" name=""/>
        <dsp:cNvSpPr/>
      </dsp:nvSpPr>
      <dsp:spPr>
        <a:xfrm rot="21568998">
          <a:off x="9563355" y="2945948"/>
          <a:ext cx="465419" cy="23970"/>
        </a:xfrm>
        <a:custGeom>
          <a:avLst/>
          <a:gdLst/>
          <a:ahLst/>
          <a:cxnLst/>
          <a:rect l="0" t="0" r="0" b="0"/>
          <a:pathLst>
            <a:path>
              <a:moveTo>
                <a:pt x="0" y="11985"/>
              </a:moveTo>
              <a:lnTo>
                <a:pt x="465419"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9784429" y="2946298"/>
        <a:ext cx="23270" cy="23270"/>
      </dsp:txXfrm>
    </dsp:sp>
    <dsp:sp modelId="{EBA94637-AA64-4C0E-89CE-996C61B92937}">
      <dsp:nvSpPr>
        <dsp:cNvPr id="0" name=""/>
        <dsp:cNvSpPr/>
      </dsp:nvSpPr>
      <dsp:spPr>
        <a:xfrm>
          <a:off x="10028765" y="2746335"/>
          <a:ext cx="1537198" cy="418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Arrendamiento del bien</a:t>
          </a:r>
        </a:p>
      </dsp:txBody>
      <dsp:txXfrm>
        <a:off x="10041037" y="2758607"/>
        <a:ext cx="1512654" cy="394455"/>
      </dsp:txXfrm>
    </dsp:sp>
    <dsp:sp modelId="{B5572084-F3CF-4F18-90DF-48246FAF1144}">
      <dsp:nvSpPr>
        <dsp:cNvPr id="0" name=""/>
        <dsp:cNvSpPr/>
      </dsp:nvSpPr>
      <dsp:spPr>
        <a:xfrm rot="5060728">
          <a:off x="448276" y="3361303"/>
          <a:ext cx="1513969" cy="23970"/>
        </a:xfrm>
        <a:custGeom>
          <a:avLst/>
          <a:gdLst/>
          <a:ahLst/>
          <a:cxnLst/>
          <a:rect l="0" t="0" r="0" b="0"/>
          <a:pathLst>
            <a:path>
              <a:moveTo>
                <a:pt x="0" y="11985"/>
              </a:moveTo>
              <a:lnTo>
                <a:pt x="1513969" y="1198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1167412" y="3335440"/>
        <a:ext cx="75698" cy="75698"/>
      </dsp:txXfrm>
    </dsp:sp>
    <dsp:sp modelId="{212F3215-4E3B-46EE-ACA7-394330A1584F}">
      <dsp:nvSpPr>
        <dsp:cNvPr id="0" name=""/>
        <dsp:cNvSpPr/>
      </dsp:nvSpPr>
      <dsp:spPr>
        <a:xfrm>
          <a:off x="1279847" y="3803736"/>
          <a:ext cx="1291416" cy="64570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b="1" kern="1200" dirty="0"/>
            <a:t>Ocupante Afectado del Proceso E.D</a:t>
          </a:r>
        </a:p>
      </dsp:txBody>
      <dsp:txXfrm>
        <a:off x="1298759" y="3822648"/>
        <a:ext cx="1253592" cy="607884"/>
      </dsp:txXfrm>
    </dsp:sp>
    <dsp:sp modelId="{DCDF0A1C-E735-4CCB-A9CC-4D75BFC4784B}">
      <dsp:nvSpPr>
        <dsp:cNvPr id="0" name=""/>
        <dsp:cNvSpPr/>
      </dsp:nvSpPr>
      <dsp:spPr>
        <a:xfrm rot="21599428">
          <a:off x="2571263" y="4114447"/>
          <a:ext cx="1901829" cy="23970"/>
        </a:xfrm>
        <a:custGeom>
          <a:avLst/>
          <a:gdLst/>
          <a:ahLst/>
          <a:cxnLst/>
          <a:rect l="0" t="0" r="0" b="0"/>
          <a:pathLst>
            <a:path>
              <a:moveTo>
                <a:pt x="0" y="11985"/>
              </a:moveTo>
              <a:lnTo>
                <a:pt x="1901829" y="1198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3474632" y="4078886"/>
        <a:ext cx="95091" cy="95091"/>
      </dsp:txXfrm>
    </dsp:sp>
    <dsp:sp modelId="{9C40C6BC-C5E6-4BE6-8308-8BCD1C180676}">
      <dsp:nvSpPr>
        <dsp:cNvPr id="0" name=""/>
        <dsp:cNvSpPr/>
      </dsp:nvSpPr>
      <dsp:spPr>
        <a:xfrm>
          <a:off x="4473093" y="3895527"/>
          <a:ext cx="1193733" cy="46149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a:t>Solicitud Desalojo </a:t>
          </a:r>
          <a:endParaRPr lang="es-CO" sz="1100" b="1" kern="1200" dirty="0"/>
        </a:p>
      </dsp:txBody>
      <dsp:txXfrm>
        <a:off x="4486610" y="3909044"/>
        <a:ext cx="1166699" cy="434459"/>
      </dsp:txXfrm>
    </dsp:sp>
    <dsp:sp modelId="{96BA8848-9FB5-45B1-B8F5-5274FE43E894}">
      <dsp:nvSpPr>
        <dsp:cNvPr id="0" name=""/>
        <dsp:cNvSpPr/>
      </dsp:nvSpPr>
      <dsp:spPr>
        <a:xfrm rot="21597486">
          <a:off x="5666826" y="4114198"/>
          <a:ext cx="247228" cy="23970"/>
        </a:xfrm>
        <a:custGeom>
          <a:avLst/>
          <a:gdLst/>
          <a:ahLst/>
          <a:cxnLst/>
          <a:rect l="0" t="0" r="0" b="0"/>
          <a:pathLst>
            <a:path>
              <a:moveTo>
                <a:pt x="0" y="11985"/>
              </a:moveTo>
              <a:lnTo>
                <a:pt x="247228"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5784260" y="4120003"/>
        <a:ext cx="12361" cy="12361"/>
      </dsp:txXfrm>
    </dsp:sp>
    <dsp:sp modelId="{DD6223FE-B300-4C0F-A898-A2FBB51FED47}">
      <dsp:nvSpPr>
        <dsp:cNvPr id="0" name=""/>
        <dsp:cNvSpPr/>
      </dsp:nvSpPr>
      <dsp:spPr>
        <a:xfrm>
          <a:off x="5914055" y="3899866"/>
          <a:ext cx="1291416" cy="4524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Resolución de Desalojo </a:t>
          </a:r>
        </a:p>
      </dsp:txBody>
      <dsp:txXfrm>
        <a:off x="5927307" y="3913118"/>
        <a:ext cx="1264912" cy="425950"/>
      </dsp:txXfrm>
    </dsp:sp>
    <dsp:sp modelId="{BC4AE15F-B9E3-4DA3-9342-79F006E923B1}">
      <dsp:nvSpPr>
        <dsp:cNvPr id="0" name=""/>
        <dsp:cNvSpPr/>
      </dsp:nvSpPr>
      <dsp:spPr>
        <a:xfrm rot="21572527">
          <a:off x="7205457" y="4110669"/>
          <a:ext cx="860510" cy="23970"/>
        </a:xfrm>
        <a:custGeom>
          <a:avLst/>
          <a:gdLst/>
          <a:ahLst/>
          <a:cxnLst/>
          <a:rect l="0" t="0" r="0" b="0"/>
          <a:pathLst>
            <a:path>
              <a:moveTo>
                <a:pt x="0" y="11985"/>
              </a:moveTo>
              <a:lnTo>
                <a:pt x="860510"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7614200" y="4101142"/>
        <a:ext cx="43025" cy="43025"/>
      </dsp:txXfrm>
    </dsp:sp>
    <dsp:sp modelId="{C09784B4-0BF9-47E0-BB1E-54ECA3897AD5}">
      <dsp:nvSpPr>
        <dsp:cNvPr id="0" name=""/>
        <dsp:cNvSpPr/>
      </dsp:nvSpPr>
      <dsp:spPr>
        <a:xfrm>
          <a:off x="8065955" y="3902646"/>
          <a:ext cx="1291416" cy="433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Ejecutar desalojo</a:t>
          </a:r>
        </a:p>
      </dsp:txBody>
      <dsp:txXfrm>
        <a:off x="8078641" y="3915332"/>
        <a:ext cx="1266044" cy="407768"/>
      </dsp:txXfrm>
    </dsp:sp>
    <dsp:sp modelId="{2A4F3253-810F-4D8F-B7E7-50E5F196F296}">
      <dsp:nvSpPr>
        <dsp:cNvPr id="0" name=""/>
        <dsp:cNvSpPr/>
      </dsp:nvSpPr>
      <dsp:spPr>
        <a:xfrm rot="21582703">
          <a:off x="9357366" y="4105475"/>
          <a:ext cx="698148" cy="23970"/>
        </a:xfrm>
        <a:custGeom>
          <a:avLst/>
          <a:gdLst/>
          <a:ahLst/>
          <a:cxnLst/>
          <a:rect l="0" t="0" r="0" b="0"/>
          <a:pathLst>
            <a:path>
              <a:moveTo>
                <a:pt x="0" y="11985"/>
              </a:moveTo>
              <a:lnTo>
                <a:pt x="698148" y="1198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9688987" y="4100006"/>
        <a:ext cx="34907" cy="34907"/>
      </dsp:txXfrm>
    </dsp:sp>
    <dsp:sp modelId="{550C030D-C705-48E6-BB2B-0B0507B81F26}">
      <dsp:nvSpPr>
        <dsp:cNvPr id="0" name=""/>
        <dsp:cNvSpPr/>
      </dsp:nvSpPr>
      <dsp:spPr>
        <a:xfrm>
          <a:off x="10055510" y="3878855"/>
          <a:ext cx="1543668" cy="4736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Arrendamiento del Bien</a:t>
          </a:r>
        </a:p>
      </dsp:txBody>
      <dsp:txXfrm>
        <a:off x="10069384" y="3892729"/>
        <a:ext cx="1515920" cy="4459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8ECD0-67B0-4F86-B55F-15411439C3A1}">
      <dsp:nvSpPr>
        <dsp:cNvPr id="0" name=""/>
        <dsp:cNvSpPr/>
      </dsp:nvSpPr>
      <dsp:spPr>
        <a:xfrm>
          <a:off x="19353" y="2092543"/>
          <a:ext cx="812337" cy="131874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ES" sz="1000" b="1" kern="1200" dirty="0">
              <a:latin typeface="+mn-lt"/>
            </a:rPr>
            <a:t>Diligencias de Secuestro o Visita de Identificación  </a:t>
          </a:r>
        </a:p>
      </dsp:txBody>
      <dsp:txXfrm>
        <a:off x="43146" y="2116336"/>
        <a:ext cx="764751" cy="1271157"/>
      </dsp:txXfrm>
    </dsp:sp>
    <dsp:sp modelId="{8C1D0053-4BE5-471C-AD22-FFC248A8670B}">
      <dsp:nvSpPr>
        <dsp:cNvPr id="0" name=""/>
        <dsp:cNvSpPr/>
      </dsp:nvSpPr>
      <dsp:spPr>
        <a:xfrm rot="16958770">
          <a:off x="619802" y="2478654"/>
          <a:ext cx="542560" cy="17121"/>
        </a:xfrm>
        <a:custGeom>
          <a:avLst/>
          <a:gdLst/>
          <a:ahLst/>
          <a:cxnLst/>
          <a:rect l="0" t="0" r="0" b="0"/>
          <a:pathLst>
            <a:path>
              <a:moveTo>
                <a:pt x="0" y="8560"/>
              </a:moveTo>
              <a:lnTo>
                <a:pt x="542560" y="856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ES" sz="1000" b="1" kern="1200">
            <a:latin typeface="+mn-lt"/>
          </a:endParaRPr>
        </a:p>
      </dsp:txBody>
      <dsp:txXfrm>
        <a:off x="877518" y="2473651"/>
        <a:ext cx="27128" cy="27128"/>
      </dsp:txXfrm>
    </dsp:sp>
    <dsp:sp modelId="{3E812B21-0969-460E-9449-2F189102A203}">
      <dsp:nvSpPr>
        <dsp:cNvPr id="0" name=""/>
        <dsp:cNvSpPr/>
      </dsp:nvSpPr>
      <dsp:spPr>
        <a:xfrm>
          <a:off x="950473" y="1729262"/>
          <a:ext cx="920862" cy="98650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ES" sz="1000" b="1" kern="1200" dirty="0">
              <a:latin typeface="+mn-lt"/>
            </a:rPr>
            <a:t>¿Cuenta con contrato de arrendamiento?</a:t>
          </a:r>
        </a:p>
      </dsp:txBody>
      <dsp:txXfrm>
        <a:off x="977444" y="1756233"/>
        <a:ext cx="866920" cy="932566"/>
      </dsp:txXfrm>
    </dsp:sp>
    <dsp:sp modelId="{14412E47-F02C-4C64-9FBD-F88102CBCB63}">
      <dsp:nvSpPr>
        <dsp:cNvPr id="0" name=""/>
        <dsp:cNvSpPr/>
      </dsp:nvSpPr>
      <dsp:spPr>
        <a:xfrm rot="17138530">
          <a:off x="1669715" y="1948126"/>
          <a:ext cx="552105" cy="17121"/>
        </a:xfrm>
        <a:custGeom>
          <a:avLst/>
          <a:gdLst/>
          <a:ahLst/>
          <a:cxnLst/>
          <a:rect l="0" t="0" r="0" b="0"/>
          <a:pathLst>
            <a:path>
              <a:moveTo>
                <a:pt x="0" y="8560"/>
              </a:moveTo>
              <a:lnTo>
                <a:pt x="552105" y="85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ES" sz="1000" b="1" kern="1200">
            <a:latin typeface="+mn-lt"/>
          </a:endParaRPr>
        </a:p>
      </dsp:txBody>
      <dsp:txXfrm>
        <a:off x="1931965" y="1942884"/>
        <a:ext cx="27605" cy="27605"/>
      </dsp:txXfrm>
    </dsp:sp>
    <dsp:sp modelId="{C4527DBA-42C7-4915-9158-357CA0469775}">
      <dsp:nvSpPr>
        <dsp:cNvPr id="0" name=""/>
        <dsp:cNvSpPr/>
      </dsp:nvSpPr>
      <dsp:spPr>
        <a:xfrm>
          <a:off x="2020199" y="1168983"/>
          <a:ext cx="1159562" cy="104375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ES" sz="1000" b="1" kern="1200" dirty="0">
              <a:latin typeface="+mn-lt"/>
            </a:rPr>
            <a:t>Verificación: </a:t>
          </a:r>
        </a:p>
        <a:p>
          <a:pPr marL="0" lvl="0" indent="0" algn="ctr" defTabSz="444500">
            <a:lnSpc>
              <a:spcPct val="90000"/>
            </a:lnSpc>
            <a:spcBef>
              <a:spcPct val="0"/>
            </a:spcBef>
            <a:spcAft>
              <a:spcPct val="35000"/>
            </a:spcAft>
            <a:buNone/>
          </a:pPr>
          <a:r>
            <a:rPr lang="es-ES" sz="1000" b="1" kern="1200" dirty="0">
              <a:latin typeface="+mn-lt"/>
            </a:rPr>
            <a:t>1. Capacidad Financiera.</a:t>
          </a:r>
        </a:p>
        <a:p>
          <a:pPr marL="0" lvl="0" indent="0" algn="ctr" defTabSz="444500">
            <a:lnSpc>
              <a:spcPct val="90000"/>
            </a:lnSpc>
            <a:spcBef>
              <a:spcPct val="0"/>
            </a:spcBef>
            <a:spcAft>
              <a:spcPct val="35000"/>
            </a:spcAft>
            <a:buNone/>
          </a:pPr>
          <a:r>
            <a:rPr lang="es-ES" sz="1000" b="1" kern="1200" dirty="0">
              <a:latin typeface="+mn-lt"/>
            </a:rPr>
            <a:t>2. Antecedentes Judiciales.</a:t>
          </a:r>
        </a:p>
      </dsp:txBody>
      <dsp:txXfrm>
        <a:off x="2050769" y="1199553"/>
        <a:ext cx="1098422" cy="982610"/>
      </dsp:txXfrm>
    </dsp:sp>
    <dsp:sp modelId="{0F947AF8-BFB6-456A-A44F-51C7981AC326}">
      <dsp:nvSpPr>
        <dsp:cNvPr id="0" name=""/>
        <dsp:cNvSpPr/>
      </dsp:nvSpPr>
      <dsp:spPr>
        <a:xfrm rot="6479">
          <a:off x="3179762" y="1682611"/>
          <a:ext cx="332835" cy="17121"/>
        </a:xfrm>
        <a:custGeom>
          <a:avLst/>
          <a:gdLst/>
          <a:ahLst/>
          <a:cxnLst/>
          <a:rect l="0" t="0" r="0" b="0"/>
          <a:pathLst>
            <a:path>
              <a:moveTo>
                <a:pt x="0" y="8560"/>
              </a:moveTo>
              <a:lnTo>
                <a:pt x="332835"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3337858" y="1682851"/>
        <a:ext cx="16641" cy="16641"/>
      </dsp:txXfrm>
    </dsp:sp>
    <dsp:sp modelId="{EA7383EE-9AF0-4F24-A3E9-59AC4ED6EDA1}">
      <dsp:nvSpPr>
        <dsp:cNvPr id="0" name=""/>
        <dsp:cNvSpPr/>
      </dsp:nvSpPr>
      <dsp:spPr>
        <a:xfrm>
          <a:off x="3512597" y="1010891"/>
          <a:ext cx="1809642" cy="13611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Identificar necesidad de Saneamiento: </a:t>
          </a:r>
        </a:p>
        <a:p>
          <a:pPr marL="0" lvl="0" indent="0" algn="ctr" defTabSz="444500">
            <a:lnSpc>
              <a:spcPct val="90000"/>
            </a:lnSpc>
            <a:spcBef>
              <a:spcPct val="0"/>
            </a:spcBef>
            <a:spcAft>
              <a:spcPct val="35000"/>
            </a:spcAft>
            <a:buNone/>
          </a:pPr>
          <a:r>
            <a:rPr lang="es-CO" sz="1000" b="1" kern="1200" dirty="0"/>
            <a:t>1. Canon Inferior a mercado.</a:t>
          </a:r>
        </a:p>
        <a:p>
          <a:pPr marL="0" lvl="0" indent="0" algn="ctr" defTabSz="444500">
            <a:lnSpc>
              <a:spcPct val="90000"/>
            </a:lnSpc>
            <a:spcBef>
              <a:spcPct val="0"/>
            </a:spcBef>
            <a:spcAft>
              <a:spcPct val="35000"/>
            </a:spcAft>
            <a:buNone/>
          </a:pPr>
          <a:r>
            <a:rPr lang="es-CO" sz="1000" b="1" kern="1200" dirty="0"/>
            <a:t>2. No cuenta con Garantía. </a:t>
          </a:r>
        </a:p>
        <a:p>
          <a:pPr marL="0" lvl="0" indent="0" algn="ctr" defTabSz="444500">
            <a:lnSpc>
              <a:spcPct val="90000"/>
            </a:lnSpc>
            <a:spcBef>
              <a:spcPct val="0"/>
            </a:spcBef>
            <a:spcAft>
              <a:spcPct val="35000"/>
            </a:spcAft>
            <a:buNone/>
          </a:pPr>
          <a:r>
            <a:rPr lang="es-CO" sz="1000" b="1" kern="1200" dirty="0"/>
            <a:t>3. Sin minuta aprobada por SAE </a:t>
          </a:r>
        </a:p>
      </dsp:txBody>
      <dsp:txXfrm>
        <a:off x="3552465" y="1050759"/>
        <a:ext cx="1729906" cy="1281453"/>
      </dsp:txXfrm>
    </dsp:sp>
    <dsp:sp modelId="{C622957F-0A36-47B2-871C-EB1FC0F612F0}">
      <dsp:nvSpPr>
        <dsp:cNvPr id="0" name=""/>
        <dsp:cNvSpPr/>
      </dsp:nvSpPr>
      <dsp:spPr>
        <a:xfrm rot="18228625">
          <a:off x="5101479" y="1269386"/>
          <a:ext cx="995418" cy="17121"/>
        </a:xfrm>
        <a:custGeom>
          <a:avLst/>
          <a:gdLst/>
          <a:ahLst/>
          <a:cxnLst/>
          <a:rect l="0" t="0" r="0" b="0"/>
          <a:pathLst>
            <a:path>
              <a:moveTo>
                <a:pt x="0" y="8560"/>
              </a:moveTo>
              <a:lnTo>
                <a:pt x="995418"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5574303" y="1253061"/>
        <a:ext cx="49770" cy="49770"/>
      </dsp:txXfrm>
    </dsp:sp>
    <dsp:sp modelId="{E6BF130F-8B4B-48AF-8CA5-F896764336CF}">
      <dsp:nvSpPr>
        <dsp:cNvPr id="0" name=""/>
        <dsp:cNvSpPr/>
      </dsp:nvSpPr>
      <dsp:spPr>
        <a:xfrm>
          <a:off x="5876137" y="608337"/>
          <a:ext cx="1474926" cy="5121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Reconocimiento del Contrato</a:t>
          </a:r>
        </a:p>
      </dsp:txBody>
      <dsp:txXfrm>
        <a:off x="5891137" y="623337"/>
        <a:ext cx="1444926" cy="482143"/>
      </dsp:txXfrm>
    </dsp:sp>
    <dsp:sp modelId="{F081470E-024B-4B0B-9BEE-8A166534CD6D}">
      <dsp:nvSpPr>
        <dsp:cNvPr id="0" name=""/>
        <dsp:cNvSpPr/>
      </dsp:nvSpPr>
      <dsp:spPr>
        <a:xfrm rot="6120">
          <a:off x="7351063" y="856394"/>
          <a:ext cx="614041" cy="17121"/>
        </a:xfrm>
        <a:custGeom>
          <a:avLst/>
          <a:gdLst/>
          <a:ahLst/>
          <a:cxnLst/>
          <a:rect l="0" t="0" r="0" b="0"/>
          <a:pathLst>
            <a:path>
              <a:moveTo>
                <a:pt x="0" y="8560"/>
              </a:moveTo>
              <a:lnTo>
                <a:pt x="614041"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b="1" kern="1200"/>
        </a:p>
      </dsp:txBody>
      <dsp:txXfrm>
        <a:off x="7642733" y="849604"/>
        <a:ext cx="30702" cy="30702"/>
      </dsp:txXfrm>
    </dsp:sp>
    <dsp:sp modelId="{A221376C-FACB-46D7-8E46-291EBCD65819}">
      <dsp:nvSpPr>
        <dsp:cNvPr id="0" name=""/>
        <dsp:cNvSpPr/>
      </dsp:nvSpPr>
      <dsp:spPr>
        <a:xfrm>
          <a:off x="7965104" y="634891"/>
          <a:ext cx="1372747" cy="4612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Contrato se mantiene en las condiciones actuales </a:t>
          </a:r>
        </a:p>
      </dsp:txBody>
      <dsp:txXfrm>
        <a:off x="7978613" y="648400"/>
        <a:ext cx="1345729" cy="434202"/>
      </dsp:txXfrm>
    </dsp:sp>
    <dsp:sp modelId="{D3926688-D768-466F-B006-117B14D8F3CA}">
      <dsp:nvSpPr>
        <dsp:cNvPr id="0" name=""/>
        <dsp:cNvSpPr/>
      </dsp:nvSpPr>
      <dsp:spPr>
        <a:xfrm rot="3228157">
          <a:off x="5170119" y="1982754"/>
          <a:ext cx="743083" cy="17121"/>
        </a:xfrm>
        <a:custGeom>
          <a:avLst/>
          <a:gdLst/>
          <a:ahLst/>
          <a:cxnLst/>
          <a:rect l="0" t="0" r="0" b="0"/>
          <a:pathLst>
            <a:path>
              <a:moveTo>
                <a:pt x="0" y="8560"/>
              </a:moveTo>
              <a:lnTo>
                <a:pt x="743083"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5523083" y="1972738"/>
        <a:ext cx="37154" cy="37154"/>
      </dsp:txXfrm>
    </dsp:sp>
    <dsp:sp modelId="{43D4778E-248E-4016-A17D-C401A36D606E}">
      <dsp:nvSpPr>
        <dsp:cNvPr id="0" name=""/>
        <dsp:cNvSpPr/>
      </dsp:nvSpPr>
      <dsp:spPr>
        <a:xfrm>
          <a:off x="5761081" y="1897846"/>
          <a:ext cx="1614537" cy="786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¿Arrendatario desea Regular Canon de Arrendamiento?</a:t>
          </a:r>
        </a:p>
      </dsp:txBody>
      <dsp:txXfrm>
        <a:off x="5784120" y="1920885"/>
        <a:ext cx="1568459" cy="740518"/>
      </dsp:txXfrm>
    </dsp:sp>
    <dsp:sp modelId="{5A8219E2-ADF3-437B-9125-C6711FCB74FF}">
      <dsp:nvSpPr>
        <dsp:cNvPr id="0" name=""/>
        <dsp:cNvSpPr/>
      </dsp:nvSpPr>
      <dsp:spPr>
        <a:xfrm rot="19361949">
          <a:off x="7294045" y="2040896"/>
          <a:ext cx="797647" cy="17121"/>
        </a:xfrm>
        <a:custGeom>
          <a:avLst/>
          <a:gdLst/>
          <a:ahLst/>
          <a:cxnLst/>
          <a:rect l="0" t="0" r="0" b="0"/>
          <a:pathLst>
            <a:path>
              <a:moveTo>
                <a:pt x="0" y="8560"/>
              </a:moveTo>
              <a:lnTo>
                <a:pt x="797647"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7672928" y="2029516"/>
        <a:ext cx="39882" cy="39882"/>
      </dsp:txXfrm>
    </dsp:sp>
    <dsp:sp modelId="{29FC3D36-B460-427E-9753-F365093913D8}">
      <dsp:nvSpPr>
        <dsp:cNvPr id="0" name=""/>
        <dsp:cNvSpPr/>
      </dsp:nvSpPr>
      <dsp:spPr>
        <a:xfrm>
          <a:off x="8010119" y="1577159"/>
          <a:ext cx="1227767" cy="4612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Estimado de Renta </a:t>
          </a:r>
        </a:p>
      </dsp:txBody>
      <dsp:txXfrm>
        <a:off x="8023628" y="1590668"/>
        <a:ext cx="1200749" cy="434202"/>
      </dsp:txXfrm>
    </dsp:sp>
    <dsp:sp modelId="{AE892B02-6AAD-4014-9A97-CB18E0484A57}">
      <dsp:nvSpPr>
        <dsp:cNvPr id="0" name=""/>
        <dsp:cNvSpPr/>
      </dsp:nvSpPr>
      <dsp:spPr>
        <a:xfrm rot="21526241">
          <a:off x="9237843" y="1795145"/>
          <a:ext cx="378794" cy="17121"/>
        </a:xfrm>
        <a:custGeom>
          <a:avLst/>
          <a:gdLst/>
          <a:ahLst/>
          <a:cxnLst/>
          <a:rect l="0" t="0" r="0" b="0"/>
          <a:pathLst>
            <a:path>
              <a:moveTo>
                <a:pt x="0" y="8560"/>
              </a:moveTo>
              <a:lnTo>
                <a:pt x="378794"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9417771" y="1794236"/>
        <a:ext cx="18939" cy="18939"/>
      </dsp:txXfrm>
    </dsp:sp>
    <dsp:sp modelId="{DD2571BA-939B-4347-933F-96FE4A0FCEBA}">
      <dsp:nvSpPr>
        <dsp:cNvPr id="0" name=""/>
        <dsp:cNvSpPr/>
      </dsp:nvSpPr>
      <dsp:spPr>
        <a:xfrm>
          <a:off x="9616595" y="1569738"/>
          <a:ext cx="922440" cy="4598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Negociación con Arrendatario</a:t>
          </a:r>
        </a:p>
      </dsp:txBody>
      <dsp:txXfrm>
        <a:off x="9630062" y="1583205"/>
        <a:ext cx="895506" cy="432874"/>
      </dsp:txXfrm>
    </dsp:sp>
    <dsp:sp modelId="{E17B6A6E-55DE-43B3-8EC0-3BADDACBAF90}">
      <dsp:nvSpPr>
        <dsp:cNvPr id="0" name=""/>
        <dsp:cNvSpPr/>
      </dsp:nvSpPr>
      <dsp:spPr>
        <a:xfrm rot="21524692">
          <a:off x="10538982" y="1786230"/>
          <a:ext cx="443015" cy="17121"/>
        </a:xfrm>
        <a:custGeom>
          <a:avLst/>
          <a:gdLst/>
          <a:ahLst/>
          <a:cxnLst/>
          <a:rect l="0" t="0" r="0" b="0"/>
          <a:pathLst>
            <a:path>
              <a:moveTo>
                <a:pt x="0" y="8560"/>
              </a:moveTo>
              <a:lnTo>
                <a:pt x="443015"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10749414" y="1783715"/>
        <a:ext cx="22150" cy="22150"/>
      </dsp:txXfrm>
    </dsp:sp>
    <dsp:sp modelId="{417548DD-23C7-43D9-8B72-C0F600363630}">
      <dsp:nvSpPr>
        <dsp:cNvPr id="0" name=""/>
        <dsp:cNvSpPr/>
      </dsp:nvSpPr>
      <dsp:spPr>
        <a:xfrm>
          <a:off x="10981944" y="1559329"/>
          <a:ext cx="999648" cy="4612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Inmueble Arrendado</a:t>
          </a:r>
        </a:p>
      </dsp:txBody>
      <dsp:txXfrm>
        <a:off x="10995453" y="1572838"/>
        <a:ext cx="972630" cy="434202"/>
      </dsp:txXfrm>
    </dsp:sp>
    <dsp:sp modelId="{57BCFDF8-E8A3-4307-B2A9-9F4DF02F17A6}">
      <dsp:nvSpPr>
        <dsp:cNvPr id="0" name=""/>
        <dsp:cNvSpPr/>
      </dsp:nvSpPr>
      <dsp:spPr>
        <a:xfrm rot="2507503">
          <a:off x="7259851" y="2585816"/>
          <a:ext cx="910027" cy="17121"/>
        </a:xfrm>
        <a:custGeom>
          <a:avLst/>
          <a:gdLst/>
          <a:ahLst/>
          <a:cxnLst/>
          <a:rect l="0" t="0" r="0" b="0"/>
          <a:pathLst>
            <a:path>
              <a:moveTo>
                <a:pt x="0" y="8560"/>
              </a:moveTo>
              <a:lnTo>
                <a:pt x="910027"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7692114" y="2571626"/>
        <a:ext cx="45501" cy="45501"/>
      </dsp:txXfrm>
    </dsp:sp>
    <dsp:sp modelId="{6AC4496C-D09A-4706-B1A9-88E3AEEAC055}">
      <dsp:nvSpPr>
        <dsp:cNvPr id="0" name=""/>
        <dsp:cNvSpPr/>
      </dsp:nvSpPr>
      <dsp:spPr>
        <a:xfrm>
          <a:off x="8054110" y="2550172"/>
          <a:ext cx="1307152" cy="6948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Proceso de Recuperación del Bien </a:t>
          </a:r>
        </a:p>
      </dsp:txBody>
      <dsp:txXfrm>
        <a:off x="8074462" y="2570524"/>
        <a:ext cx="1266448" cy="654170"/>
      </dsp:txXfrm>
    </dsp:sp>
    <dsp:sp modelId="{9D723F25-AD07-407F-BFBB-9A000A26D060}">
      <dsp:nvSpPr>
        <dsp:cNvPr id="0" name=""/>
        <dsp:cNvSpPr/>
      </dsp:nvSpPr>
      <dsp:spPr>
        <a:xfrm rot="20497771">
          <a:off x="9319018" y="2627793"/>
          <a:ext cx="1657923" cy="17121"/>
        </a:xfrm>
        <a:custGeom>
          <a:avLst/>
          <a:gdLst/>
          <a:ahLst/>
          <a:cxnLst/>
          <a:rect l="0" t="0" r="0" b="0"/>
          <a:pathLst>
            <a:path>
              <a:moveTo>
                <a:pt x="0" y="8560"/>
              </a:moveTo>
              <a:lnTo>
                <a:pt x="1657923"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10106532" y="2594905"/>
        <a:ext cx="82896" cy="82896"/>
      </dsp:txXfrm>
    </dsp:sp>
    <dsp:sp modelId="{F3469577-52F7-49EE-898B-F12DD437B7CD}">
      <dsp:nvSpPr>
        <dsp:cNvPr id="0" name=""/>
        <dsp:cNvSpPr/>
      </dsp:nvSpPr>
      <dsp:spPr>
        <a:xfrm>
          <a:off x="10934697" y="2144488"/>
          <a:ext cx="922440" cy="4612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Entrega Voluntaria </a:t>
          </a:r>
        </a:p>
      </dsp:txBody>
      <dsp:txXfrm>
        <a:off x="10948206" y="2157997"/>
        <a:ext cx="895422" cy="434202"/>
      </dsp:txXfrm>
    </dsp:sp>
    <dsp:sp modelId="{E1E8E6FD-DC7A-4157-BEEA-009B7CEA896D}">
      <dsp:nvSpPr>
        <dsp:cNvPr id="0" name=""/>
        <dsp:cNvSpPr/>
      </dsp:nvSpPr>
      <dsp:spPr>
        <a:xfrm rot="17242">
          <a:off x="9361253" y="2892994"/>
          <a:ext cx="1573453" cy="17121"/>
        </a:xfrm>
        <a:custGeom>
          <a:avLst/>
          <a:gdLst/>
          <a:ahLst/>
          <a:cxnLst/>
          <a:rect l="0" t="0" r="0" b="0"/>
          <a:pathLst>
            <a:path>
              <a:moveTo>
                <a:pt x="0" y="8560"/>
              </a:moveTo>
              <a:lnTo>
                <a:pt x="1573453"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10108644" y="2862219"/>
        <a:ext cx="78672" cy="78672"/>
      </dsp:txXfrm>
    </dsp:sp>
    <dsp:sp modelId="{3AC60E20-6B1B-4964-BBAF-5340C457F973}">
      <dsp:nvSpPr>
        <dsp:cNvPr id="0" name=""/>
        <dsp:cNvSpPr/>
      </dsp:nvSpPr>
      <dsp:spPr>
        <a:xfrm>
          <a:off x="10934697" y="2674891"/>
          <a:ext cx="922440" cy="4612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Desalojo</a:t>
          </a:r>
        </a:p>
      </dsp:txBody>
      <dsp:txXfrm>
        <a:off x="10948206" y="2688400"/>
        <a:ext cx="895422" cy="434202"/>
      </dsp:txXfrm>
    </dsp:sp>
    <dsp:sp modelId="{F6D9C376-BCD8-4B20-B88F-DF99C5A71AEF}">
      <dsp:nvSpPr>
        <dsp:cNvPr id="0" name=""/>
        <dsp:cNvSpPr/>
      </dsp:nvSpPr>
      <dsp:spPr>
        <a:xfrm rot="1133194">
          <a:off x="9316497" y="3158196"/>
          <a:ext cx="1662965" cy="17121"/>
        </a:xfrm>
        <a:custGeom>
          <a:avLst/>
          <a:gdLst/>
          <a:ahLst/>
          <a:cxnLst/>
          <a:rect l="0" t="0" r="0" b="0"/>
          <a:pathLst>
            <a:path>
              <a:moveTo>
                <a:pt x="0" y="8560"/>
              </a:moveTo>
              <a:lnTo>
                <a:pt x="1662965" y="856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10106406" y="3125182"/>
        <a:ext cx="83148" cy="83148"/>
      </dsp:txXfrm>
    </dsp:sp>
    <dsp:sp modelId="{F39BD912-8694-4DE8-AF8A-BDE2D6892E8B}">
      <dsp:nvSpPr>
        <dsp:cNvPr id="0" name=""/>
        <dsp:cNvSpPr/>
      </dsp:nvSpPr>
      <dsp:spPr>
        <a:xfrm>
          <a:off x="10934697" y="3205294"/>
          <a:ext cx="922440" cy="4612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Restitución de Inmueble Arrendado </a:t>
          </a:r>
        </a:p>
      </dsp:txBody>
      <dsp:txXfrm>
        <a:off x="10948206" y="3218803"/>
        <a:ext cx="895422" cy="434202"/>
      </dsp:txXfrm>
    </dsp:sp>
    <dsp:sp modelId="{602FA840-683D-452F-A7E7-4DDA586A8EE6}">
      <dsp:nvSpPr>
        <dsp:cNvPr id="0" name=""/>
        <dsp:cNvSpPr/>
      </dsp:nvSpPr>
      <dsp:spPr>
        <a:xfrm rot="4666757">
          <a:off x="1627257" y="2516557"/>
          <a:ext cx="619235" cy="17121"/>
        </a:xfrm>
        <a:custGeom>
          <a:avLst/>
          <a:gdLst/>
          <a:ahLst/>
          <a:cxnLst/>
          <a:rect l="0" t="0" r="0" b="0"/>
          <a:pathLst>
            <a:path>
              <a:moveTo>
                <a:pt x="0" y="8560"/>
              </a:moveTo>
              <a:lnTo>
                <a:pt x="619235" y="85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1921394" y="2509637"/>
        <a:ext cx="30961" cy="30961"/>
      </dsp:txXfrm>
    </dsp:sp>
    <dsp:sp modelId="{769A5BE3-408D-40E0-9110-1824D9C05E73}">
      <dsp:nvSpPr>
        <dsp:cNvPr id="0" name=""/>
        <dsp:cNvSpPr/>
      </dsp:nvSpPr>
      <dsp:spPr>
        <a:xfrm>
          <a:off x="2002415" y="2569441"/>
          <a:ext cx="1252802" cy="51655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Proceso de Legalización de la Ocupación Ilegal </a:t>
          </a:r>
        </a:p>
      </dsp:txBody>
      <dsp:txXfrm>
        <a:off x="2017544" y="2584570"/>
        <a:ext cx="1222544" cy="486299"/>
      </dsp:txXfrm>
    </dsp:sp>
    <dsp:sp modelId="{BF891E92-32C7-42DF-A92C-363003E02C03}">
      <dsp:nvSpPr>
        <dsp:cNvPr id="0" name=""/>
        <dsp:cNvSpPr/>
      </dsp:nvSpPr>
      <dsp:spPr>
        <a:xfrm rot="4980941">
          <a:off x="487252" y="3132564"/>
          <a:ext cx="784240" cy="17121"/>
        </a:xfrm>
        <a:custGeom>
          <a:avLst/>
          <a:gdLst/>
          <a:ahLst/>
          <a:cxnLst/>
          <a:rect l="0" t="0" r="0" b="0"/>
          <a:pathLst>
            <a:path>
              <a:moveTo>
                <a:pt x="0" y="8560"/>
              </a:moveTo>
              <a:lnTo>
                <a:pt x="784240" y="856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859766" y="3121519"/>
        <a:ext cx="39212" cy="39212"/>
      </dsp:txXfrm>
    </dsp:sp>
    <dsp:sp modelId="{B53AF35F-34E9-4CDF-8A90-CEB52B9A4A7F}">
      <dsp:nvSpPr>
        <dsp:cNvPr id="0" name=""/>
        <dsp:cNvSpPr/>
      </dsp:nvSpPr>
      <dsp:spPr>
        <a:xfrm>
          <a:off x="927053" y="3059095"/>
          <a:ext cx="922440" cy="94248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Ocupante Afectado dentro del Proceso de E.D </a:t>
          </a:r>
        </a:p>
      </dsp:txBody>
      <dsp:txXfrm>
        <a:off x="954070" y="3086112"/>
        <a:ext cx="868406" cy="888446"/>
      </dsp:txXfrm>
    </dsp:sp>
    <dsp:sp modelId="{5A872357-1438-4EB6-B139-1ADED288F8E9}">
      <dsp:nvSpPr>
        <dsp:cNvPr id="0" name=""/>
        <dsp:cNvSpPr/>
      </dsp:nvSpPr>
      <dsp:spPr>
        <a:xfrm rot="21575879">
          <a:off x="1849491" y="3521202"/>
          <a:ext cx="163017" cy="17121"/>
        </a:xfrm>
        <a:custGeom>
          <a:avLst/>
          <a:gdLst/>
          <a:ahLst/>
          <a:cxnLst/>
          <a:rect l="0" t="0" r="0" b="0"/>
          <a:pathLst>
            <a:path>
              <a:moveTo>
                <a:pt x="0" y="8560"/>
              </a:moveTo>
              <a:lnTo>
                <a:pt x="163017" y="85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CO" sz="1000" b="1" kern="1200"/>
        </a:p>
      </dsp:txBody>
      <dsp:txXfrm>
        <a:off x="1926924" y="3525688"/>
        <a:ext cx="8150" cy="8150"/>
      </dsp:txXfrm>
    </dsp:sp>
    <dsp:sp modelId="{BDB85E22-D9B6-4403-A669-69AFC65F463C}">
      <dsp:nvSpPr>
        <dsp:cNvPr id="0" name=""/>
        <dsp:cNvSpPr/>
      </dsp:nvSpPr>
      <dsp:spPr>
        <a:xfrm>
          <a:off x="2012506" y="3330472"/>
          <a:ext cx="1190178" cy="39743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dirty="0"/>
            <a:t>Recuperación de Inmueble  </a:t>
          </a:r>
        </a:p>
      </dsp:txBody>
      <dsp:txXfrm>
        <a:off x="2024147" y="3342113"/>
        <a:ext cx="1166896" cy="3741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5F748-DFDF-4E6B-B87C-1C54FA40A080}">
      <dsp:nvSpPr>
        <dsp:cNvPr id="0" name=""/>
        <dsp:cNvSpPr/>
      </dsp:nvSpPr>
      <dsp:spPr>
        <a:xfrm>
          <a:off x="1116" y="0"/>
          <a:ext cx="2380334" cy="1298378"/>
        </a:xfrm>
        <a:prstGeom prst="roundRect">
          <a:avLst>
            <a:gd name="adj" fmla="val 1000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Depositario Elabora</a:t>
          </a:r>
          <a:endParaRPr lang="es-CO" sz="3400" kern="1200" dirty="0"/>
        </a:p>
      </dsp:txBody>
      <dsp:txXfrm>
        <a:off x="39144" y="38028"/>
        <a:ext cx="2304278" cy="1222322"/>
      </dsp:txXfrm>
    </dsp:sp>
    <dsp:sp modelId="{F6E28DE8-CA96-492B-83A1-32E88B801253}">
      <dsp:nvSpPr>
        <dsp:cNvPr id="0" name=""/>
        <dsp:cNvSpPr/>
      </dsp:nvSpPr>
      <dsp:spPr>
        <a:xfrm>
          <a:off x="2619484" y="354027"/>
          <a:ext cx="504630" cy="590323"/>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s-CO" sz="2500" kern="1200"/>
        </a:p>
      </dsp:txBody>
      <dsp:txXfrm>
        <a:off x="2619484" y="472092"/>
        <a:ext cx="353241" cy="354193"/>
      </dsp:txXfrm>
    </dsp:sp>
    <dsp:sp modelId="{8659F425-123C-40EA-8CC3-DF78AAB12343}">
      <dsp:nvSpPr>
        <dsp:cNvPr id="0" name=""/>
        <dsp:cNvSpPr/>
      </dsp:nvSpPr>
      <dsp:spPr>
        <a:xfrm>
          <a:off x="3333584" y="0"/>
          <a:ext cx="2380334" cy="1298378"/>
        </a:xfrm>
        <a:prstGeom prst="roundRect">
          <a:avLst>
            <a:gd name="adj" fmla="val 1000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Avaluador Revisa</a:t>
          </a:r>
          <a:endParaRPr lang="es-CO" sz="3400" kern="1200" dirty="0"/>
        </a:p>
      </dsp:txBody>
      <dsp:txXfrm>
        <a:off x="3371612" y="38028"/>
        <a:ext cx="2304278" cy="12223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DFE67-4BF2-4EE4-BFF1-A2FDCB1314A4}">
      <dsp:nvSpPr>
        <dsp:cNvPr id="0" name=""/>
        <dsp:cNvSpPr/>
      </dsp:nvSpPr>
      <dsp:spPr>
        <a:xfrm>
          <a:off x="629958" y="276"/>
          <a:ext cx="1643217" cy="164321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Estimados de renta por parte de depositarios</a:t>
          </a:r>
          <a:endParaRPr lang="es-CO" sz="1700" kern="1200" dirty="0"/>
        </a:p>
      </dsp:txBody>
      <dsp:txXfrm>
        <a:off x="870602" y="240920"/>
        <a:ext cx="1161929" cy="1161929"/>
      </dsp:txXfrm>
    </dsp:sp>
    <dsp:sp modelId="{D143753D-139D-469F-8C0B-90119405C06B}">
      <dsp:nvSpPr>
        <dsp:cNvPr id="0" name=""/>
        <dsp:cNvSpPr/>
      </dsp:nvSpPr>
      <dsp:spPr>
        <a:xfrm>
          <a:off x="975034" y="1776922"/>
          <a:ext cx="953066" cy="953066"/>
        </a:xfrm>
        <a:prstGeom prst="mathPlus">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a:off x="1101363" y="2141374"/>
        <a:ext cx="700408" cy="224162"/>
      </dsp:txXfrm>
    </dsp:sp>
    <dsp:sp modelId="{64B1AB53-6243-4D26-85E3-0059B150DB08}">
      <dsp:nvSpPr>
        <dsp:cNvPr id="0" name=""/>
        <dsp:cNvSpPr/>
      </dsp:nvSpPr>
      <dsp:spPr>
        <a:xfrm>
          <a:off x="629958" y="2863418"/>
          <a:ext cx="1643217" cy="1643217"/>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Estimados de renta por parte de Avaluadores </a:t>
          </a:r>
          <a:endParaRPr lang="es-CO" sz="1700" kern="1200" dirty="0"/>
        </a:p>
      </dsp:txBody>
      <dsp:txXfrm>
        <a:off x="870602" y="3104062"/>
        <a:ext cx="1161929" cy="1161929"/>
      </dsp:txXfrm>
    </dsp:sp>
    <dsp:sp modelId="{3EC8B09A-4707-4B0E-8D17-9F38091A56E1}">
      <dsp:nvSpPr>
        <dsp:cNvPr id="0" name=""/>
        <dsp:cNvSpPr/>
      </dsp:nvSpPr>
      <dsp:spPr>
        <a:xfrm>
          <a:off x="2519658" y="1947817"/>
          <a:ext cx="522543" cy="611276"/>
        </a:xfrm>
        <a:prstGeom prst="rightArrow">
          <a:avLst>
            <a:gd name="adj1" fmla="val 60000"/>
            <a:gd name="adj2" fmla="val 5000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a:off x="2519658" y="2070072"/>
        <a:ext cx="365780" cy="366766"/>
      </dsp:txXfrm>
    </dsp:sp>
    <dsp:sp modelId="{52167D0E-05F2-4F66-BB78-3F9827AA2BC5}">
      <dsp:nvSpPr>
        <dsp:cNvPr id="0" name=""/>
        <dsp:cNvSpPr/>
      </dsp:nvSpPr>
      <dsp:spPr>
        <a:xfrm>
          <a:off x="3259106" y="610238"/>
          <a:ext cx="3286435" cy="3286435"/>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s-ES" sz="6500" kern="1200" dirty="0"/>
            <a:t>.</a:t>
          </a:r>
          <a:endParaRPr lang="es-CO" sz="6500" kern="1200" dirty="0"/>
        </a:p>
      </dsp:txBody>
      <dsp:txXfrm>
        <a:off x="3740393" y="1091525"/>
        <a:ext cx="2323861" cy="23238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5F748-DFDF-4E6B-B87C-1C54FA40A080}">
      <dsp:nvSpPr>
        <dsp:cNvPr id="0" name=""/>
        <dsp:cNvSpPr/>
      </dsp:nvSpPr>
      <dsp:spPr>
        <a:xfrm>
          <a:off x="4122" y="0"/>
          <a:ext cx="2510113" cy="1183614"/>
        </a:xfrm>
        <a:prstGeom prst="roundRect">
          <a:avLst>
            <a:gd name="adj" fmla="val 10000"/>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ES" sz="3600" kern="1200" dirty="0"/>
            <a:t>Avaluador Elabora</a:t>
          </a:r>
          <a:endParaRPr lang="es-CO" sz="3600" kern="1200" dirty="0"/>
        </a:p>
      </dsp:txBody>
      <dsp:txXfrm>
        <a:off x="38789" y="34667"/>
        <a:ext cx="2440779" cy="1114280"/>
      </dsp:txXfrm>
    </dsp:sp>
    <dsp:sp modelId="{F6E28DE8-CA96-492B-83A1-32E88B801253}">
      <dsp:nvSpPr>
        <dsp:cNvPr id="0" name=""/>
        <dsp:cNvSpPr/>
      </dsp:nvSpPr>
      <dsp:spPr>
        <a:xfrm>
          <a:off x="2765247" y="280552"/>
          <a:ext cx="532144" cy="622508"/>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CO" sz="2400" kern="1200"/>
        </a:p>
      </dsp:txBody>
      <dsp:txXfrm>
        <a:off x="2765247" y="405054"/>
        <a:ext cx="372501" cy="373504"/>
      </dsp:txXfrm>
    </dsp:sp>
    <dsp:sp modelId="{8659F425-123C-40EA-8CC3-DF78AAB12343}">
      <dsp:nvSpPr>
        <dsp:cNvPr id="0" name=""/>
        <dsp:cNvSpPr/>
      </dsp:nvSpPr>
      <dsp:spPr>
        <a:xfrm>
          <a:off x="3518281" y="0"/>
          <a:ext cx="2510113" cy="1183614"/>
        </a:xfrm>
        <a:prstGeom prst="roundRect">
          <a:avLst>
            <a:gd name="adj" fmla="val 10000"/>
          </a:avLst>
        </a:prstGeom>
        <a:solidFill>
          <a:schemeClr val="accent1">
            <a:shade val="50000"/>
            <a:hueOff val="361436"/>
            <a:satOff val="-7560"/>
            <a:lumOff val="420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ES" sz="3600" kern="1200" dirty="0"/>
            <a:t>Depositario Revisa</a:t>
          </a:r>
          <a:endParaRPr lang="es-CO" sz="3600" kern="1200" dirty="0"/>
        </a:p>
      </dsp:txBody>
      <dsp:txXfrm>
        <a:off x="3552948" y="34667"/>
        <a:ext cx="2440779" cy="11142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5F748-DFDF-4E6B-B87C-1C54FA40A080}">
      <dsp:nvSpPr>
        <dsp:cNvPr id="0" name=""/>
        <dsp:cNvSpPr/>
      </dsp:nvSpPr>
      <dsp:spPr>
        <a:xfrm>
          <a:off x="1116" y="0"/>
          <a:ext cx="2380334" cy="1298378"/>
        </a:xfrm>
        <a:prstGeom prst="roundRect">
          <a:avLst>
            <a:gd name="adj" fmla="val 1000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Depositario Elabora</a:t>
          </a:r>
          <a:endParaRPr lang="es-CO" sz="3400" kern="1200" dirty="0"/>
        </a:p>
      </dsp:txBody>
      <dsp:txXfrm>
        <a:off x="39144" y="38028"/>
        <a:ext cx="2304278" cy="1222322"/>
      </dsp:txXfrm>
    </dsp:sp>
    <dsp:sp modelId="{F6E28DE8-CA96-492B-83A1-32E88B801253}">
      <dsp:nvSpPr>
        <dsp:cNvPr id="0" name=""/>
        <dsp:cNvSpPr/>
      </dsp:nvSpPr>
      <dsp:spPr>
        <a:xfrm>
          <a:off x="2619484" y="354027"/>
          <a:ext cx="504630" cy="590323"/>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s-CO" sz="2500" kern="1200"/>
        </a:p>
      </dsp:txBody>
      <dsp:txXfrm>
        <a:off x="2619484" y="472092"/>
        <a:ext cx="353241" cy="354193"/>
      </dsp:txXfrm>
    </dsp:sp>
    <dsp:sp modelId="{8659F425-123C-40EA-8CC3-DF78AAB12343}">
      <dsp:nvSpPr>
        <dsp:cNvPr id="0" name=""/>
        <dsp:cNvSpPr/>
      </dsp:nvSpPr>
      <dsp:spPr>
        <a:xfrm>
          <a:off x="3333584" y="0"/>
          <a:ext cx="2380334" cy="1298378"/>
        </a:xfrm>
        <a:prstGeom prst="roundRect">
          <a:avLst>
            <a:gd name="adj" fmla="val 1000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ES" sz="3400" kern="1200" dirty="0"/>
            <a:t>Avaluador Revisa</a:t>
          </a:r>
          <a:endParaRPr lang="es-CO" sz="3400" kern="1200" dirty="0"/>
        </a:p>
      </dsp:txBody>
      <dsp:txXfrm>
        <a:off x="3371612" y="38028"/>
        <a:ext cx="2304278" cy="12223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DFE67-4BF2-4EE4-BFF1-A2FDCB1314A4}">
      <dsp:nvSpPr>
        <dsp:cNvPr id="0" name=""/>
        <dsp:cNvSpPr/>
      </dsp:nvSpPr>
      <dsp:spPr>
        <a:xfrm>
          <a:off x="629958" y="276"/>
          <a:ext cx="1643217" cy="164321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Estimados de renta por parte de depositarios</a:t>
          </a:r>
          <a:endParaRPr lang="es-CO" sz="1700" kern="1200" dirty="0"/>
        </a:p>
      </dsp:txBody>
      <dsp:txXfrm>
        <a:off x="870602" y="240920"/>
        <a:ext cx="1161929" cy="1161929"/>
      </dsp:txXfrm>
    </dsp:sp>
    <dsp:sp modelId="{D143753D-139D-469F-8C0B-90119405C06B}">
      <dsp:nvSpPr>
        <dsp:cNvPr id="0" name=""/>
        <dsp:cNvSpPr/>
      </dsp:nvSpPr>
      <dsp:spPr>
        <a:xfrm>
          <a:off x="975034" y="1776922"/>
          <a:ext cx="953066" cy="953066"/>
        </a:xfrm>
        <a:prstGeom prst="mathPlus">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a:off x="1101363" y="2141374"/>
        <a:ext cx="700408" cy="224162"/>
      </dsp:txXfrm>
    </dsp:sp>
    <dsp:sp modelId="{64B1AB53-6243-4D26-85E3-0059B150DB08}">
      <dsp:nvSpPr>
        <dsp:cNvPr id="0" name=""/>
        <dsp:cNvSpPr/>
      </dsp:nvSpPr>
      <dsp:spPr>
        <a:xfrm>
          <a:off x="629958" y="2863418"/>
          <a:ext cx="1643217" cy="1643217"/>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Estimados de renta por parte de Avaladores </a:t>
          </a:r>
          <a:endParaRPr lang="es-CO" sz="1700" kern="1200" dirty="0"/>
        </a:p>
      </dsp:txBody>
      <dsp:txXfrm>
        <a:off x="870602" y="3104062"/>
        <a:ext cx="1161929" cy="1161929"/>
      </dsp:txXfrm>
    </dsp:sp>
    <dsp:sp modelId="{3EC8B09A-4707-4B0E-8D17-9F38091A56E1}">
      <dsp:nvSpPr>
        <dsp:cNvPr id="0" name=""/>
        <dsp:cNvSpPr/>
      </dsp:nvSpPr>
      <dsp:spPr>
        <a:xfrm>
          <a:off x="2519658" y="1947817"/>
          <a:ext cx="522543" cy="611276"/>
        </a:xfrm>
        <a:prstGeom prst="rightArrow">
          <a:avLst>
            <a:gd name="adj1" fmla="val 60000"/>
            <a:gd name="adj2" fmla="val 5000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a:off x="2519658" y="2070072"/>
        <a:ext cx="365780" cy="366766"/>
      </dsp:txXfrm>
    </dsp:sp>
    <dsp:sp modelId="{52167D0E-05F2-4F66-BB78-3F9827AA2BC5}">
      <dsp:nvSpPr>
        <dsp:cNvPr id="0" name=""/>
        <dsp:cNvSpPr/>
      </dsp:nvSpPr>
      <dsp:spPr>
        <a:xfrm>
          <a:off x="3259106" y="610238"/>
          <a:ext cx="3286435" cy="3286435"/>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s-ES" sz="6500" kern="1200" dirty="0"/>
            <a:t>.</a:t>
          </a:r>
          <a:endParaRPr lang="es-CO" sz="6500" kern="1200" dirty="0"/>
        </a:p>
      </dsp:txBody>
      <dsp:txXfrm>
        <a:off x="3740393" y="1091525"/>
        <a:ext cx="2323861" cy="232386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5F748-DFDF-4E6B-B87C-1C54FA40A080}">
      <dsp:nvSpPr>
        <dsp:cNvPr id="0" name=""/>
        <dsp:cNvSpPr/>
      </dsp:nvSpPr>
      <dsp:spPr>
        <a:xfrm>
          <a:off x="4122" y="0"/>
          <a:ext cx="2510113" cy="1183614"/>
        </a:xfrm>
        <a:prstGeom prst="roundRect">
          <a:avLst>
            <a:gd name="adj" fmla="val 10000"/>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ES" sz="3600" kern="1200" dirty="0"/>
            <a:t>Avaluador Elabora</a:t>
          </a:r>
          <a:endParaRPr lang="es-CO" sz="3600" kern="1200" dirty="0"/>
        </a:p>
      </dsp:txBody>
      <dsp:txXfrm>
        <a:off x="38789" y="34667"/>
        <a:ext cx="2440779" cy="1114280"/>
      </dsp:txXfrm>
    </dsp:sp>
    <dsp:sp modelId="{F6E28DE8-CA96-492B-83A1-32E88B801253}">
      <dsp:nvSpPr>
        <dsp:cNvPr id="0" name=""/>
        <dsp:cNvSpPr/>
      </dsp:nvSpPr>
      <dsp:spPr>
        <a:xfrm>
          <a:off x="2765247" y="280552"/>
          <a:ext cx="532144" cy="622508"/>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CO" sz="2400" kern="1200"/>
        </a:p>
      </dsp:txBody>
      <dsp:txXfrm>
        <a:off x="2765247" y="405054"/>
        <a:ext cx="372501" cy="373504"/>
      </dsp:txXfrm>
    </dsp:sp>
    <dsp:sp modelId="{8659F425-123C-40EA-8CC3-DF78AAB12343}">
      <dsp:nvSpPr>
        <dsp:cNvPr id="0" name=""/>
        <dsp:cNvSpPr/>
      </dsp:nvSpPr>
      <dsp:spPr>
        <a:xfrm>
          <a:off x="3518281" y="0"/>
          <a:ext cx="2510113" cy="1183614"/>
        </a:xfrm>
        <a:prstGeom prst="roundRect">
          <a:avLst>
            <a:gd name="adj" fmla="val 10000"/>
          </a:avLst>
        </a:prstGeom>
        <a:solidFill>
          <a:schemeClr val="accent1">
            <a:shade val="50000"/>
            <a:hueOff val="361436"/>
            <a:satOff val="-7560"/>
            <a:lumOff val="420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ES" sz="3600" kern="1200" dirty="0"/>
            <a:t>Depositario Revisa</a:t>
          </a:r>
          <a:endParaRPr lang="es-CO" sz="3600" kern="1200" dirty="0"/>
        </a:p>
      </dsp:txBody>
      <dsp:txXfrm>
        <a:off x="3552948" y="34667"/>
        <a:ext cx="2440779" cy="11142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03/10/2019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50</a:t>
            </a:fld>
            <a:endParaRPr lang="es-CO"/>
          </a:p>
        </p:txBody>
      </p:sp>
    </p:spTree>
    <p:extLst>
      <p:ext uri="{BB962C8B-B14F-4D97-AF65-F5344CB8AC3E}">
        <p14:creationId xmlns:p14="http://schemas.microsoft.com/office/powerpoint/2010/main" val="2206661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03/10/2019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03/10/2019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03/10/2019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03/10/2019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03/10/2019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03/10/2019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03/10/2019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03/10/2019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03/10/2019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03/10/2019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03/10/2019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03/10/2019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package" Target="../embeddings/Microsoft_Word_Document.docx"/><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cid:image001.png@01D579C5.BC5B5CC0" TargetMode="External"/><Relationship Id="rId4" Type="http://schemas.openxmlformats.org/officeDocument/2006/relationships/image" Target="../media/image9.gi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4.xml"/><Relationship Id="rId7" Type="http://schemas.openxmlformats.org/officeDocument/2006/relationships/image" Target="../media/image6.png"/><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18" Type="http://schemas.openxmlformats.org/officeDocument/2006/relationships/image" Target="../media/image6.png"/><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diagramData" Target="../diagrams/data8.xml"/><Relationship Id="rId17" Type="http://schemas.openxmlformats.org/officeDocument/2006/relationships/image" Target="../media/image5.png"/><Relationship Id="rId2" Type="http://schemas.openxmlformats.org/officeDocument/2006/relationships/diagramData" Target="../diagrams/data6.xml"/><Relationship Id="rId16" Type="http://schemas.microsoft.com/office/2007/relationships/diagramDrawing" Target="../diagrams/drawing8.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5" Type="http://schemas.openxmlformats.org/officeDocument/2006/relationships/diagramColors" Target="../diagrams/colors8.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18" Type="http://schemas.openxmlformats.org/officeDocument/2006/relationships/image" Target="../media/image6.png"/><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diagramData" Target="../diagrams/data11.xml"/><Relationship Id="rId17" Type="http://schemas.openxmlformats.org/officeDocument/2006/relationships/image" Target="../media/image5.png"/><Relationship Id="rId2" Type="http://schemas.openxmlformats.org/officeDocument/2006/relationships/diagramData" Target="../diagrams/data9.xml"/><Relationship Id="rId16" Type="http://schemas.microsoft.com/office/2007/relationships/diagramDrawing" Target="../diagrams/drawing11.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5" Type="http://schemas.openxmlformats.org/officeDocument/2006/relationships/diagramColors" Target="../diagrams/colors11.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254305"/>
            <a:ext cx="9143999" cy="2123658"/>
          </a:xfrm>
          <a:prstGeom prst="rect">
            <a:avLst/>
          </a:prstGeom>
          <a:noFill/>
        </p:spPr>
        <p:txBody>
          <a:bodyPr wrap="square" rtlCol="0">
            <a:spAutoFit/>
          </a:bodyPr>
          <a:lstStyle/>
          <a:p>
            <a:pPr algn="ctr"/>
            <a:r>
              <a:rPr lang="es-ES" sz="4400" b="1" dirty="0">
                <a:solidFill>
                  <a:srgbClr val="000A8B"/>
                </a:solidFill>
              </a:rPr>
              <a:t>REUNIÓN EXTRAORDINARIA </a:t>
            </a:r>
          </a:p>
          <a:p>
            <a:pPr algn="ctr"/>
            <a:r>
              <a:rPr lang="es-ES" sz="4400" b="1" dirty="0">
                <a:solidFill>
                  <a:srgbClr val="000A8B"/>
                </a:solidFill>
              </a:rPr>
              <a:t>JUNTA DIRECTIVA No 180</a:t>
            </a:r>
          </a:p>
          <a:p>
            <a:pPr algn="ctr"/>
            <a:r>
              <a:rPr lang="es-ES" sz="4400" b="1" dirty="0">
                <a:solidFill>
                  <a:srgbClr val="000A8B"/>
                </a:solidFill>
              </a:rPr>
              <a:t>03 de octubre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813799" y="655854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180</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952494" y="910949"/>
            <a:ext cx="5027187" cy="769441"/>
          </a:xfrm>
          <a:prstGeom prst="rect">
            <a:avLst/>
          </a:prstGeom>
          <a:noFill/>
        </p:spPr>
        <p:txBody>
          <a:bodyPr wrap="square" rtlCol="0">
            <a:spAutoFit/>
          </a:bodyPr>
          <a:lstStyle/>
          <a:p>
            <a:pPr algn="r"/>
            <a:r>
              <a:rPr lang="es-ES" sz="4400" b="1" dirty="0">
                <a:solidFill>
                  <a:srgbClr val="002060"/>
                </a:solidFill>
              </a:rPr>
              <a:t>ORDEN DEL DÍA</a:t>
            </a:r>
            <a:endParaRPr lang="es-ES" sz="4400"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458205" y="1857964"/>
            <a:ext cx="11507823" cy="4031873"/>
          </a:xfrm>
          <a:prstGeom prst="rect">
            <a:avLst/>
          </a:prstGeom>
        </p:spPr>
        <p:txBody>
          <a:bodyPr wrap="square">
            <a:spAutoFit/>
          </a:bodyPr>
          <a:lstStyle/>
          <a:p>
            <a:pPr marL="342900" lvl="0" indent="-342900" algn="just">
              <a:spcAft>
                <a:spcPts val="0"/>
              </a:spcAft>
              <a:buFont typeface="+mj-lt"/>
              <a:buAutoNum type="arabicPeriod"/>
            </a:pPr>
            <a:r>
              <a:rPr lang="es-ES" sz="3200" dirty="0">
                <a:latin typeface="+mj-lt"/>
                <a:ea typeface="MS Mincho" panose="02020609040205080304" pitchFamily="49" charset="-128"/>
              </a:rPr>
              <a:t> Verificación del Quorum</a:t>
            </a:r>
          </a:p>
          <a:p>
            <a:pPr marL="342900" indent="-342900" algn="just">
              <a:buFont typeface="+mj-lt"/>
              <a:buAutoNum type="arabicPeriod"/>
            </a:pPr>
            <a:r>
              <a:rPr lang="es-CO" sz="3200" dirty="0">
                <a:latin typeface="+mj-lt"/>
                <a:ea typeface="MS Mincho" panose="02020609040205080304" pitchFamily="49" charset="-128"/>
              </a:rPr>
              <a:t> Autorización Adición Contratos EST</a:t>
            </a:r>
          </a:p>
          <a:p>
            <a:pPr marL="342900" indent="-342900" algn="just">
              <a:buFont typeface="+mj-lt"/>
              <a:buAutoNum type="arabicPeriod"/>
            </a:pPr>
            <a:r>
              <a:rPr lang="es-CO" sz="3200" dirty="0">
                <a:latin typeface="+mj-lt"/>
                <a:ea typeface="MS Mincho" panose="02020609040205080304" pitchFamily="49" charset="-128"/>
              </a:rPr>
              <a:t> Autorización adición nuevos Contratos con Almacenadoras suscritos vigencia 2019 </a:t>
            </a:r>
          </a:p>
          <a:p>
            <a:pPr marL="342900" indent="-342900" algn="just">
              <a:buFont typeface="+mj-lt"/>
              <a:buAutoNum type="arabicPeriod"/>
            </a:pPr>
            <a:r>
              <a:rPr lang="es-CO" sz="3200" dirty="0">
                <a:latin typeface="+mj-lt"/>
                <a:ea typeface="MS Mincho" panose="02020609040205080304" pitchFamily="49" charset="-128"/>
              </a:rPr>
              <a:t> Autorización modificación Contratos Administración de semovientes e intermediación comercial</a:t>
            </a:r>
          </a:p>
          <a:p>
            <a:pPr marL="342900" indent="-342900" algn="just">
              <a:buFont typeface="+mj-lt"/>
              <a:buAutoNum type="arabicPeriod"/>
            </a:pPr>
            <a:r>
              <a:rPr lang="es-CO" sz="3200" dirty="0">
                <a:latin typeface="+mj-lt"/>
                <a:ea typeface="MS Mincho" panose="02020609040205080304" pitchFamily="49" charset="-128"/>
              </a:rPr>
              <a:t> Auditoria Especial Contraloría General de la Nación-Ajustes   	Metodología.</a:t>
            </a: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31648" y="2501888"/>
            <a:ext cx="9143999" cy="2246769"/>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Autorización Adición </a:t>
            </a:r>
          </a:p>
          <a:p>
            <a:pPr algn="ctr"/>
            <a:r>
              <a:rPr lang="es-CO" sz="4800" b="1" dirty="0">
                <a:solidFill>
                  <a:srgbClr val="002060"/>
                </a:solidFill>
              </a:rPr>
              <a:t>Contrato EST</a:t>
            </a: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76454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10" name="Tabla 9">
            <a:extLst>
              <a:ext uri="{FF2B5EF4-FFF2-40B4-BE49-F238E27FC236}">
                <a16:creationId xmlns:a16="http://schemas.microsoft.com/office/drawing/2014/main" id="{A46882F1-DC0A-4141-9E1B-E77285B8B67C}"/>
              </a:ext>
            </a:extLst>
          </p:cNvPr>
          <p:cNvGraphicFramePr>
            <a:graphicFrameLocks noGrp="1"/>
          </p:cNvGraphicFramePr>
          <p:nvPr>
            <p:extLst/>
          </p:nvPr>
        </p:nvGraphicFramePr>
        <p:xfrm>
          <a:off x="1136194" y="1890499"/>
          <a:ext cx="10205722" cy="4124407"/>
        </p:xfrm>
        <a:graphic>
          <a:graphicData uri="http://schemas.openxmlformats.org/drawingml/2006/table">
            <a:tbl>
              <a:tblPr firstRow="1" firstCol="1" lastRow="1" lastCol="1" bandRow="1" bandCol="1">
                <a:tableStyleId>{69012ECD-51FC-41F1-AA8D-1B2483CD663E}</a:tableStyleId>
              </a:tblPr>
              <a:tblGrid>
                <a:gridCol w="2584530">
                  <a:extLst>
                    <a:ext uri="{9D8B030D-6E8A-4147-A177-3AD203B41FA5}">
                      <a16:colId xmlns:a16="http://schemas.microsoft.com/office/drawing/2014/main" val="145393208"/>
                    </a:ext>
                  </a:extLst>
                </a:gridCol>
                <a:gridCol w="7621192">
                  <a:extLst>
                    <a:ext uri="{9D8B030D-6E8A-4147-A177-3AD203B41FA5}">
                      <a16:colId xmlns:a16="http://schemas.microsoft.com/office/drawing/2014/main" val="4047936603"/>
                    </a:ext>
                  </a:extLst>
                </a:gridCol>
              </a:tblGrid>
              <a:tr h="310667">
                <a:tc>
                  <a:txBody>
                    <a:bodyPr/>
                    <a:lstStyle/>
                    <a:p>
                      <a:pPr>
                        <a:lnSpc>
                          <a:spcPct val="115000"/>
                        </a:lnSpc>
                        <a:spcAft>
                          <a:spcPts val="0"/>
                        </a:spcAft>
                      </a:pPr>
                      <a:r>
                        <a:rPr lang="es-CO" sz="1800" dirty="0">
                          <a:effectLst/>
                        </a:rPr>
                        <a:t>CONTRATO No.:</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800" dirty="0">
                          <a:effectLst/>
                        </a:rPr>
                        <a:t>049-2019</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724529582"/>
                  </a:ext>
                </a:extLst>
              </a:tr>
              <a:tr h="1618137">
                <a:tc>
                  <a:txBody>
                    <a:bodyPr/>
                    <a:lstStyle/>
                    <a:p>
                      <a:pPr>
                        <a:lnSpc>
                          <a:spcPct val="115000"/>
                        </a:lnSpc>
                        <a:spcAft>
                          <a:spcPts val="0"/>
                        </a:spcAft>
                      </a:pPr>
                      <a:r>
                        <a:rPr lang="es-CO" sz="1400" dirty="0">
                          <a:effectLst/>
                        </a:rPr>
                        <a:t>OBJETO: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r>
                        <a:rPr lang="en-US" sz="1400" b="0" kern="1200" dirty="0">
                          <a:solidFill>
                            <a:schemeClr val="tx1"/>
                          </a:solidFill>
                          <a:effectLst/>
                          <a:latin typeface="+mn-lt"/>
                          <a:ea typeface="+mn-ea"/>
                          <a:cs typeface="+mn-cs"/>
                        </a:rPr>
                        <a:t>“</a:t>
                      </a:r>
                      <a:r>
                        <a:rPr lang="es-CO" sz="1400" b="0" kern="1200" dirty="0">
                          <a:solidFill>
                            <a:schemeClr val="tx1"/>
                          </a:solidFill>
                          <a:effectLst/>
                          <a:latin typeface="+mn-lt"/>
                          <a:ea typeface="+mn-ea"/>
                          <a:cs typeface="+mn-cs"/>
                        </a:rPr>
                        <a:t>Contratar una Empresa de Servicios Temporales (EST), que cumpla con los requisitos exigidos por la ley y que ofrezca las mejores condiciones para satisfacer las necesidades de la SAE S.A.S, en el suministro de personal temporal en misión, a fin de cubrir los remplazos de los trabajadores de la Sociedad que se encuentren en vacaciones, en uso de licencia de maternidad, en incapacidad por enfermedad o por incremento en la producción y/o en los demás casos descritos en la ley, de conformidad con pliegos de condiciones del Concurso Púbico 4 de 2019, la propuesta presentada y el contrato”.</a:t>
                      </a:r>
                    </a:p>
                  </a:txBody>
                  <a:tcPr marL="51435" marR="51435" marT="0" marB="0" anchor="ctr"/>
                </a:tc>
                <a:extLst>
                  <a:ext uri="{0D108BD9-81ED-4DB2-BD59-A6C34878D82A}">
                    <a16:rowId xmlns:a16="http://schemas.microsoft.com/office/drawing/2014/main" val="878309669"/>
                  </a:ext>
                </a:extLst>
              </a:tr>
              <a:tr h="320732">
                <a:tc>
                  <a:txBody>
                    <a:bodyPr/>
                    <a:lstStyle/>
                    <a:p>
                      <a:pPr>
                        <a:lnSpc>
                          <a:spcPct val="115000"/>
                        </a:lnSpc>
                        <a:spcAft>
                          <a:spcPts val="0"/>
                        </a:spcAft>
                      </a:pPr>
                      <a:r>
                        <a:rPr lang="es-CO" sz="1400" dirty="0">
                          <a:effectLst/>
                        </a:rPr>
                        <a:t>CONTRATISTA: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ES" sz="1400" b="0" kern="1200" dirty="0">
                          <a:solidFill>
                            <a:schemeClr val="tx1"/>
                          </a:solidFill>
                          <a:effectLst/>
                          <a:latin typeface="+mn-lt"/>
                          <a:ea typeface="+mn-ea"/>
                          <a:cs typeface="+mn-cs"/>
                        </a:rPr>
                        <a:t>NASES EST, EMPRESA DE SERVICIOS TEMPORALES</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1897047095"/>
                  </a:ext>
                </a:extLst>
              </a:tr>
              <a:tr h="556338">
                <a:tc>
                  <a:txBody>
                    <a:bodyPr/>
                    <a:lstStyle/>
                    <a:p>
                      <a:pPr>
                        <a:lnSpc>
                          <a:spcPct val="115000"/>
                        </a:lnSpc>
                        <a:spcAft>
                          <a:spcPts val="0"/>
                        </a:spcAft>
                      </a:pPr>
                      <a:r>
                        <a:rPr lang="es-CO" sz="1400" dirty="0">
                          <a:effectLst/>
                        </a:rPr>
                        <a:t>VALOR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l"/>
                      <a:r>
                        <a:rPr lang="es-ES" sz="1800" b="0" kern="1200" dirty="0">
                          <a:solidFill>
                            <a:schemeClr val="tx1"/>
                          </a:solidFill>
                          <a:effectLst/>
                          <a:latin typeface="+mn-lt"/>
                          <a:ea typeface="+mn-ea"/>
                          <a:cs typeface="+mn-cs"/>
                        </a:rPr>
                        <a:t>$2,150,000,000 </a:t>
                      </a:r>
                      <a:endParaRPr lang="es-CO" sz="18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2994007560"/>
                  </a:ext>
                </a:extLst>
              </a:tr>
              <a:tr h="685662">
                <a:tc>
                  <a:txBody>
                    <a:bodyPr/>
                    <a:lstStyle/>
                    <a:p>
                      <a:pPr>
                        <a:lnSpc>
                          <a:spcPct val="115000"/>
                        </a:lnSpc>
                        <a:spcAft>
                          <a:spcPts val="0"/>
                        </a:spcAft>
                      </a:pPr>
                      <a:r>
                        <a:rPr lang="es-CO" sz="1400" dirty="0">
                          <a:effectLst/>
                        </a:rPr>
                        <a:t>PLAZO DE EJECUCIÓN Y VIGENCIA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CO" sz="1400" b="0" dirty="0">
                          <a:solidFill>
                            <a:schemeClr val="tx1"/>
                          </a:solidFill>
                          <a:effectLst/>
                        </a:rPr>
                        <a:t>La ejecución del contrato es</a:t>
                      </a:r>
                      <a:r>
                        <a:rPr lang="es-CO" sz="1400" b="0" baseline="0" dirty="0">
                          <a:solidFill>
                            <a:schemeClr val="tx1"/>
                          </a:solidFill>
                          <a:effectLst/>
                        </a:rPr>
                        <a:t> de doce </a:t>
                      </a:r>
                      <a:r>
                        <a:rPr lang="es-CO" sz="1400" b="0" dirty="0">
                          <a:solidFill>
                            <a:schemeClr val="tx1"/>
                          </a:solidFill>
                          <a:effectLst/>
                        </a:rPr>
                        <a:t>(12) meses.</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414850377"/>
                  </a:ext>
                </a:extLst>
              </a:tr>
              <a:tr h="287668">
                <a:tc>
                  <a:txBody>
                    <a:bodyPr/>
                    <a:lstStyle/>
                    <a:p>
                      <a:pPr>
                        <a:lnSpc>
                          <a:spcPct val="115000"/>
                        </a:lnSpc>
                        <a:spcAft>
                          <a:spcPts val="0"/>
                        </a:spcAft>
                      </a:pPr>
                      <a:r>
                        <a:rPr lang="es-CO" sz="1400" dirty="0">
                          <a:effectLst/>
                        </a:rPr>
                        <a:t>FECHA DE INICIO: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17/06/2019  </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81697236"/>
                  </a:ext>
                </a:extLst>
              </a:tr>
              <a:tr h="345203">
                <a:tc>
                  <a:txBody>
                    <a:bodyPr/>
                    <a:lstStyle/>
                    <a:p>
                      <a:pPr>
                        <a:lnSpc>
                          <a:spcPct val="115000"/>
                        </a:lnSpc>
                        <a:spcAft>
                          <a:spcPts val="0"/>
                        </a:spcAft>
                      </a:pPr>
                      <a:r>
                        <a:rPr lang="es-CO" sz="1400" dirty="0">
                          <a:effectLst/>
                        </a:rPr>
                        <a:t>FECHA DE TERMINACIÓN:</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16/06/2020</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23964370"/>
                  </a:ext>
                </a:extLst>
              </a:tr>
            </a:tbl>
          </a:graphicData>
        </a:graphic>
      </p:graphicFrame>
      <p:sp>
        <p:nvSpPr>
          <p:cNvPr id="3" name="Rectángulo 2">
            <a:extLst>
              <a:ext uri="{FF2B5EF4-FFF2-40B4-BE49-F238E27FC236}">
                <a16:creationId xmlns:a16="http://schemas.microsoft.com/office/drawing/2014/main" id="{751E116C-FE45-4138-ABCA-80005F4D5D76}"/>
              </a:ext>
            </a:extLst>
          </p:cNvPr>
          <p:cNvSpPr/>
          <p:nvPr/>
        </p:nvSpPr>
        <p:spPr>
          <a:xfrm>
            <a:off x="2490171" y="916311"/>
            <a:ext cx="6096000" cy="954107"/>
          </a:xfrm>
          <a:prstGeom prst="rect">
            <a:avLst/>
          </a:prstGeom>
        </p:spPr>
        <p:txBody>
          <a:bodyPr>
            <a:spAutoFit/>
          </a:bodyPr>
          <a:lstStyle/>
          <a:p>
            <a:pPr algn="ctr"/>
            <a:r>
              <a:rPr lang="es-CO" sz="2800" b="1" dirty="0">
                <a:solidFill>
                  <a:schemeClr val="bg1">
                    <a:lumMod val="50000"/>
                  </a:schemeClr>
                </a:solidFill>
                <a:latin typeface="Raleway"/>
              </a:rPr>
              <a:t>“Adición Contrato actual Empresa de Servicios Temporales”</a:t>
            </a:r>
            <a:endParaRPr lang="es-ES" sz="2800" b="1" dirty="0">
              <a:solidFill>
                <a:schemeClr val="bg1">
                  <a:lumMod val="50000"/>
                </a:schemeClr>
              </a:solidFill>
              <a:latin typeface="Raleway"/>
            </a:endParaRPr>
          </a:p>
        </p:txBody>
      </p:sp>
    </p:spTree>
    <p:extLst>
      <p:ext uri="{BB962C8B-B14F-4D97-AF65-F5344CB8AC3E}">
        <p14:creationId xmlns:p14="http://schemas.microsoft.com/office/powerpoint/2010/main" val="784505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764541" y="655271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4799216" y="789764"/>
            <a:ext cx="6567865" cy="819583"/>
          </a:xfrm>
          <a:prstGeom prst="rect">
            <a:avLst/>
          </a:prstGeom>
          <a:noFill/>
        </p:spPr>
        <p:txBody>
          <a:bodyPr wrap="square" rtlCol="0">
            <a:spAutoFit/>
          </a:bodyPr>
          <a:lstStyle/>
          <a:p>
            <a:pPr algn="ctr"/>
            <a:r>
              <a:rPr lang="es-CO" sz="2363" b="1" dirty="0">
                <a:solidFill>
                  <a:schemeClr val="tx2">
                    <a:lumMod val="50000"/>
                  </a:schemeClr>
                </a:solidFill>
              </a:rPr>
              <a:t>Autorización para adicionar el Contrato de la Empresa de Servicios Temporales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1102208" y="821564"/>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14" name="2 Subtítulo">
            <a:extLst>
              <a:ext uri="{FF2B5EF4-FFF2-40B4-BE49-F238E27FC236}">
                <a16:creationId xmlns:a16="http://schemas.microsoft.com/office/drawing/2014/main" id="{B48C4880-1A83-4DFD-ABF5-A43777001C34}"/>
              </a:ext>
            </a:extLst>
          </p:cNvPr>
          <p:cNvSpPr txBox="1">
            <a:spLocks/>
          </p:cNvSpPr>
          <p:nvPr/>
        </p:nvSpPr>
        <p:spPr>
          <a:xfrm>
            <a:off x="388797" y="3819543"/>
            <a:ext cx="1576844" cy="400110"/>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Justificación</a:t>
            </a:r>
            <a:endParaRPr lang="es-CO" sz="2000" b="1" dirty="0">
              <a:solidFill>
                <a:schemeClr val="accent1">
                  <a:lumMod val="75000"/>
                </a:schemeClr>
              </a:solidFill>
              <a:latin typeface="+mn-lt"/>
            </a:endParaRPr>
          </a:p>
        </p:txBody>
      </p:sp>
      <p:sp>
        <p:nvSpPr>
          <p:cNvPr id="15" name="3 Abrir llave">
            <a:extLst>
              <a:ext uri="{FF2B5EF4-FFF2-40B4-BE49-F238E27FC236}">
                <a16:creationId xmlns:a16="http://schemas.microsoft.com/office/drawing/2014/main" id="{3D9E5102-2EE8-4804-A5C6-C9AFDC4AB7B6}"/>
              </a:ext>
            </a:extLst>
          </p:cNvPr>
          <p:cNvSpPr/>
          <p:nvPr/>
        </p:nvSpPr>
        <p:spPr>
          <a:xfrm>
            <a:off x="2118943" y="1803508"/>
            <a:ext cx="266016" cy="4432181"/>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graphicFrame>
        <p:nvGraphicFramePr>
          <p:cNvPr id="5" name="Diagrama 4">
            <a:extLst>
              <a:ext uri="{FF2B5EF4-FFF2-40B4-BE49-F238E27FC236}">
                <a16:creationId xmlns:a16="http://schemas.microsoft.com/office/drawing/2014/main" id="{320DE8CD-5D6D-4D79-95EB-CDCC3D7B56DE}"/>
              </a:ext>
            </a:extLst>
          </p:cNvPr>
          <p:cNvGraphicFramePr/>
          <p:nvPr>
            <p:extLst/>
          </p:nvPr>
        </p:nvGraphicFramePr>
        <p:xfrm>
          <a:off x="2879288" y="1468006"/>
          <a:ext cx="8934886" cy="50871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93772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812"/>
            <a:ext cx="2052930" cy="892314"/>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14">
            <a:extLst>
              <a:ext uri="{FF2B5EF4-FFF2-40B4-BE49-F238E27FC236}">
                <a16:creationId xmlns:a16="http://schemas.microsoft.com/office/drawing/2014/main" id="{56EC68EF-28F5-4EB5-8D15-EA99263BB4F1}"/>
              </a:ext>
            </a:extLst>
          </p:cNvPr>
          <p:cNvSpPr txBox="1"/>
          <p:nvPr/>
        </p:nvSpPr>
        <p:spPr>
          <a:xfrm>
            <a:off x="2193607" y="158814"/>
            <a:ext cx="5529556" cy="535161"/>
          </a:xfrm>
          <a:prstGeom prst="rect">
            <a:avLst/>
          </a:prstGeom>
          <a:noFill/>
        </p:spPr>
        <p:txBody>
          <a:bodyPr wrap="square" rtlCol="0" anchor="t">
            <a:spAutoFit/>
          </a:bodyPr>
          <a:lstStyle/>
          <a:p>
            <a:pPr lvl="1" algn="ctr"/>
            <a:r>
              <a:rPr lang="es-CO" sz="2800" b="1" dirty="0">
                <a:solidFill>
                  <a:srgbClr val="002060"/>
                </a:solidFill>
              </a:rPr>
              <a:t>ESTRUCTURACION PLANES        DE CHOQUE </a:t>
            </a:r>
          </a:p>
        </p:txBody>
      </p:sp>
      <p:sp>
        <p:nvSpPr>
          <p:cNvPr id="8" name="CuadroTexto 7">
            <a:extLst>
              <a:ext uri="{FF2B5EF4-FFF2-40B4-BE49-F238E27FC236}">
                <a16:creationId xmlns:a16="http://schemas.microsoft.com/office/drawing/2014/main" id="{25A8E5C6-488E-407F-8F53-960ADD32F7F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graphicFrame>
        <p:nvGraphicFramePr>
          <p:cNvPr id="5" name="Diagrama 4">
            <a:extLst>
              <a:ext uri="{FF2B5EF4-FFF2-40B4-BE49-F238E27FC236}">
                <a16:creationId xmlns:a16="http://schemas.microsoft.com/office/drawing/2014/main" id="{4D24178D-6F32-4F40-9435-A89033F40D34}"/>
              </a:ext>
            </a:extLst>
          </p:cNvPr>
          <p:cNvGraphicFramePr/>
          <p:nvPr>
            <p:extLst>
              <p:ext uri="{D42A27DB-BD31-4B8C-83A1-F6EECF244321}">
                <p14:modId xmlns:p14="http://schemas.microsoft.com/office/powerpoint/2010/main" val="2474210435"/>
              </p:ext>
            </p:extLst>
          </p:nvPr>
        </p:nvGraphicFramePr>
        <p:xfrm>
          <a:off x="179615" y="1541489"/>
          <a:ext cx="11649528" cy="49385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ángulo 2">
            <a:extLst>
              <a:ext uri="{FF2B5EF4-FFF2-40B4-BE49-F238E27FC236}">
                <a16:creationId xmlns:a16="http://schemas.microsoft.com/office/drawing/2014/main" id="{3C22FE08-1833-48F4-BFD3-A2CAFA8EB0A6}"/>
              </a:ext>
            </a:extLst>
          </p:cNvPr>
          <p:cNvSpPr/>
          <p:nvPr/>
        </p:nvSpPr>
        <p:spPr>
          <a:xfrm>
            <a:off x="1487874" y="1004214"/>
            <a:ext cx="7276667" cy="369332"/>
          </a:xfrm>
          <a:prstGeom prst="rect">
            <a:avLst/>
          </a:prstGeom>
        </p:spPr>
        <p:txBody>
          <a:bodyPr wrap="square">
            <a:spAutoFit/>
          </a:bodyPr>
          <a:lstStyle/>
          <a:p>
            <a:pPr algn="ctr"/>
            <a:r>
              <a:rPr lang="es-CO" b="1" dirty="0">
                <a:solidFill>
                  <a:srgbClr val="000A8B"/>
                </a:solidFill>
              </a:rPr>
              <a:t>P-DE2-062: PROCEDIMIENTO DE ADMINISTRACIÓN DE PROYECTOS</a:t>
            </a:r>
            <a:endParaRPr lang="es-ES" b="1" dirty="0">
              <a:solidFill>
                <a:srgbClr val="000A8B"/>
              </a:solidFill>
            </a:endParaRPr>
          </a:p>
        </p:txBody>
      </p:sp>
    </p:spTree>
    <p:extLst>
      <p:ext uri="{BB962C8B-B14F-4D97-AF65-F5344CB8AC3E}">
        <p14:creationId xmlns:p14="http://schemas.microsoft.com/office/powerpoint/2010/main" val="3468345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1442541" y="2893226"/>
            <a:ext cx="9306917" cy="707886"/>
          </a:xfrm>
          <a:prstGeom prst="rect">
            <a:avLst/>
          </a:prstGeom>
          <a:noFill/>
        </p:spPr>
        <p:txBody>
          <a:bodyPr wrap="square" rtlCol="0">
            <a:spAutoFit/>
          </a:bodyPr>
          <a:lstStyle/>
          <a:p>
            <a:pPr algn="ctr"/>
            <a:r>
              <a:rPr lang="es-ES" sz="4000" b="1" dirty="0">
                <a:solidFill>
                  <a:srgbClr val="000A8B"/>
                </a:solidFill>
              </a:rPr>
              <a:t>PLAN DE CHOQUE ESTADOS DE CUENTA</a:t>
            </a: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204420" y="92287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80549" y="641230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338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101624"/>
            <a:ext cx="1955114" cy="84979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15" name="CuadroTexto 14">
            <a:extLst>
              <a:ext uri="{FF2B5EF4-FFF2-40B4-BE49-F238E27FC236}">
                <a16:creationId xmlns:a16="http://schemas.microsoft.com/office/drawing/2014/main" id="{56EC68EF-28F5-4EB5-8D15-EA99263BB4F1}"/>
              </a:ext>
            </a:extLst>
          </p:cNvPr>
          <p:cNvSpPr txBox="1"/>
          <p:nvPr/>
        </p:nvSpPr>
        <p:spPr>
          <a:xfrm>
            <a:off x="1441631" y="427783"/>
            <a:ext cx="6538050" cy="523220"/>
          </a:xfrm>
          <a:prstGeom prst="rect">
            <a:avLst/>
          </a:prstGeom>
          <a:noFill/>
        </p:spPr>
        <p:txBody>
          <a:bodyPr wrap="square" rtlCol="0" anchor="t">
            <a:spAutoFit/>
          </a:bodyPr>
          <a:lstStyle/>
          <a:p>
            <a:pPr lvl="1" algn="ctr"/>
            <a:r>
              <a:rPr lang="es-CO" sz="2800" dirty="0">
                <a:solidFill>
                  <a:srgbClr val="002060"/>
                </a:solidFill>
              </a:rPr>
              <a:t> Plan de choque: Estados de cuenta</a:t>
            </a:r>
          </a:p>
        </p:txBody>
      </p:sp>
      <p:sp>
        <p:nvSpPr>
          <p:cNvPr id="24" name="CuadroTexto 23">
            <a:extLst>
              <a:ext uri="{FF2B5EF4-FFF2-40B4-BE49-F238E27FC236}">
                <a16:creationId xmlns:a16="http://schemas.microsoft.com/office/drawing/2014/main" id="{15136CC9-7C87-4852-AA0C-0F23217DACF2}"/>
              </a:ext>
            </a:extLst>
          </p:cNvPr>
          <p:cNvSpPr txBox="1"/>
          <p:nvPr/>
        </p:nvSpPr>
        <p:spPr>
          <a:xfrm>
            <a:off x="8037714" y="4562467"/>
            <a:ext cx="2767914"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3200" dirty="0"/>
              <a:t>Cumplimiento del </a:t>
            </a:r>
            <a:r>
              <a:rPr lang="es-CO" sz="3200" b="1" dirty="0">
                <a:solidFill>
                  <a:schemeClr val="accent6">
                    <a:lumMod val="75000"/>
                  </a:schemeClr>
                </a:solidFill>
              </a:rPr>
              <a:t>93%</a:t>
            </a:r>
          </a:p>
        </p:txBody>
      </p:sp>
      <p:sp>
        <p:nvSpPr>
          <p:cNvPr id="25" name="CuadroTexto 24">
            <a:extLst>
              <a:ext uri="{FF2B5EF4-FFF2-40B4-BE49-F238E27FC236}">
                <a16:creationId xmlns:a16="http://schemas.microsoft.com/office/drawing/2014/main" id="{FD38472F-9833-439E-84B5-B1689662D903}"/>
              </a:ext>
            </a:extLst>
          </p:cNvPr>
          <p:cNvSpPr txBox="1"/>
          <p:nvPr/>
        </p:nvSpPr>
        <p:spPr>
          <a:xfrm>
            <a:off x="9265445" y="7034136"/>
            <a:ext cx="2926555" cy="261610"/>
          </a:xfrm>
          <a:prstGeom prst="rect">
            <a:avLst/>
          </a:prstGeom>
          <a:noFill/>
        </p:spPr>
        <p:txBody>
          <a:bodyPr wrap="square" rtlCol="0">
            <a:spAutoFit/>
          </a:bodyPr>
          <a:lstStyle/>
          <a:p>
            <a:r>
              <a:rPr lang="es-CO" sz="1100" dirty="0"/>
              <a:t>Gerencia de Inmuebles corte 31 de Julio 2019</a:t>
            </a:r>
          </a:p>
        </p:txBody>
      </p:sp>
      <p:graphicFrame>
        <p:nvGraphicFramePr>
          <p:cNvPr id="4" name="Tabla 3">
            <a:extLst>
              <a:ext uri="{FF2B5EF4-FFF2-40B4-BE49-F238E27FC236}">
                <a16:creationId xmlns:a16="http://schemas.microsoft.com/office/drawing/2014/main" id="{4E151A98-EC16-485C-94A6-5B14C59C5F30}"/>
              </a:ext>
            </a:extLst>
          </p:cNvPr>
          <p:cNvGraphicFramePr>
            <a:graphicFrameLocks noGrp="1"/>
          </p:cNvGraphicFramePr>
          <p:nvPr>
            <p:extLst/>
          </p:nvPr>
        </p:nvGraphicFramePr>
        <p:xfrm>
          <a:off x="1039516" y="1949700"/>
          <a:ext cx="3998479" cy="3689985"/>
        </p:xfrm>
        <a:graphic>
          <a:graphicData uri="http://schemas.openxmlformats.org/drawingml/2006/table">
            <a:tbl>
              <a:tblPr/>
              <a:tblGrid>
                <a:gridCol w="2508362">
                  <a:extLst>
                    <a:ext uri="{9D8B030D-6E8A-4147-A177-3AD203B41FA5}">
                      <a16:colId xmlns:a16="http://schemas.microsoft.com/office/drawing/2014/main" val="3762167502"/>
                    </a:ext>
                  </a:extLst>
                </a:gridCol>
                <a:gridCol w="1490117">
                  <a:extLst>
                    <a:ext uri="{9D8B030D-6E8A-4147-A177-3AD203B41FA5}">
                      <a16:colId xmlns:a16="http://schemas.microsoft.com/office/drawing/2014/main" val="2123216861"/>
                    </a:ext>
                  </a:extLst>
                </a:gridCol>
              </a:tblGrid>
              <a:tr h="190500">
                <a:tc>
                  <a:txBody>
                    <a:bodyPr/>
                    <a:lstStyle/>
                    <a:p>
                      <a:pPr algn="ctr" fontAlgn="ctr"/>
                      <a:r>
                        <a:rPr lang="es-CO" sz="1800" b="0" i="0" u="none" strike="noStrike">
                          <a:solidFill>
                            <a:srgbClr val="000000"/>
                          </a:solidFill>
                          <a:effectLst/>
                          <a:latin typeface="Calibri" panose="020F0502020204030204" pitchFamily="34" charset="0"/>
                        </a:rPr>
                        <a:t>Elaborado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800" b="0"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extLst>
                  <a:ext uri="{0D108BD9-81ED-4DB2-BD59-A6C34878D82A}">
                    <a16:rowId xmlns:a16="http://schemas.microsoft.com/office/drawing/2014/main" val="3436769504"/>
                  </a:ext>
                </a:extLst>
              </a:tr>
              <a:tr h="190500">
                <a:tc>
                  <a:txBody>
                    <a:bodyPr/>
                    <a:lstStyle/>
                    <a:p>
                      <a:pPr algn="ctr" fontAlgn="ctr"/>
                      <a:r>
                        <a:rPr lang="es-CO" sz="1800" b="0" i="0" u="none" strike="noStrike">
                          <a:solidFill>
                            <a:srgbClr val="000000"/>
                          </a:solidFill>
                          <a:effectLst/>
                          <a:latin typeface="Calibri" panose="020F0502020204030204" pitchFamily="34" charset="0"/>
                        </a:rPr>
                        <a:t>2010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292587"/>
                  </a:ext>
                </a:extLst>
              </a:tr>
              <a:tr h="190500">
                <a:tc>
                  <a:txBody>
                    <a:bodyPr/>
                    <a:lstStyle/>
                    <a:p>
                      <a:pPr algn="ctr" fontAlgn="ctr"/>
                      <a:r>
                        <a:rPr lang="es-CO" sz="1800" b="0" i="0" u="none" strike="noStrike" dirty="0">
                          <a:solidFill>
                            <a:srgbClr val="000000"/>
                          </a:solidFill>
                          <a:effectLst/>
                          <a:latin typeface="Calibri" panose="020F0502020204030204" pitchFamily="34" charset="0"/>
                        </a:rPr>
                        <a:t>2014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2001340"/>
                  </a:ext>
                </a:extLst>
              </a:tr>
              <a:tr h="190500">
                <a:tc>
                  <a:txBody>
                    <a:bodyPr/>
                    <a:lstStyle/>
                    <a:p>
                      <a:pPr algn="ctr" fontAlgn="ctr"/>
                      <a:r>
                        <a:rPr lang="es-CO" sz="1800" b="0" i="0" u="none" strike="noStrike">
                          <a:solidFill>
                            <a:srgbClr val="000000"/>
                          </a:solidFill>
                          <a:effectLst/>
                          <a:latin typeface="Calibri" panose="020F0502020204030204" pitchFamily="34" charset="0"/>
                        </a:rPr>
                        <a:t>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8573897"/>
                  </a:ext>
                </a:extLst>
              </a:tr>
              <a:tr h="190500">
                <a:tc>
                  <a:txBody>
                    <a:bodyPr/>
                    <a:lstStyle/>
                    <a:p>
                      <a:pPr algn="ctr" fontAlgn="ctr"/>
                      <a:r>
                        <a:rPr lang="es-CO" sz="1800" b="0" i="0" u="none" strike="noStrike">
                          <a:solidFill>
                            <a:srgbClr val="000000"/>
                          </a:solidFill>
                          <a:effectLst/>
                          <a:latin typeface="Calibri" panose="020F0502020204030204" pitchFamily="34" charset="0"/>
                        </a:rPr>
                        <a:t>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6396624"/>
                  </a:ext>
                </a:extLst>
              </a:tr>
              <a:tr h="190500">
                <a:tc>
                  <a:txBody>
                    <a:bodyPr/>
                    <a:lstStyle/>
                    <a:p>
                      <a:pPr algn="ctr" fontAlgn="ctr"/>
                      <a:r>
                        <a:rPr lang="es-CO" sz="1800" b="0" i="0" u="none" strike="noStrike">
                          <a:solidFill>
                            <a:srgbClr val="000000"/>
                          </a:solidFill>
                          <a:effectLst/>
                          <a:latin typeface="Calibri" panose="020F0502020204030204" pitchFamily="34" charset="0"/>
                        </a:rPr>
                        <a:t>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435790"/>
                  </a:ext>
                </a:extLst>
              </a:tr>
              <a:tr h="190500">
                <a:tc>
                  <a:txBody>
                    <a:bodyPr/>
                    <a:lstStyle/>
                    <a:p>
                      <a:pPr algn="ctr" fontAlgn="ctr"/>
                      <a:r>
                        <a:rPr lang="es-CO" sz="1800" b="0" i="0" u="none" strike="noStrike">
                          <a:solidFill>
                            <a:srgbClr val="000000"/>
                          </a:solidFill>
                          <a:effectLst/>
                          <a:latin typeface="Calibri" panose="020F0502020204030204" pitchFamily="34" charset="0"/>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833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1254435"/>
                  </a:ext>
                </a:extLst>
              </a:tr>
              <a:tr h="190500">
                <a:tc>
                  <a:txBody>
                    <a:bodyPr/>
                    <a:lstStyle/>
                    <a:p>
                      <a:pPr algn="ctr" fontAlgn="ctr"/>
                      <a:r>
                        <a:rPr lang="es-CO" sz="1800" b="0" i="0" u="none" strike="noStrike">
                          <a:solidFill>
                            <a:srgbClr val="000000"/>
                          </a:solidFill>
                          <a:effectLst/>
                          <a:latin typeface="Calibri" panose="020F0502020204030204" pitchFamily="34" charset="0"/>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069167"/>
                  </a:ext>
                </a:extLst>
              </a:tr>
              <a:tr h="190500">
                <a:tc>
                  <a:txBody>
                    <a:bodyPr/>
                    <a:lstStyle/>
                    <a:p>
                      <a:pPr algn="ctr" fontAlgn="ctr"/>
                      <a:r>
                        <a:rPr lang="es-CO" sz="1800" b="0" i="0" u="none" strike="noStrike">
                          <a:solidFill>
                            <a:srgbClr val="000000"/>
                          </a:solidFill>
                          <a:effectLst/>
                          <a:latin typeface="Calibri" panose="020F0502020204030204" pitchFamily="34" charset="0"/>
                        </a:rPr>
                        <a:t>Pendiente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800" b="0"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3838"/>
                    </a:solidFill>
                  </a:tcPr>
                </a:tc>
                <a:extLst>
                  <a:ext uri="{0D108BD9-81ED-4DB2-BD59-A6C34878D82A}">
                    <a16:rowId xmlns:a16="http://schemas.microsoft.com/office/drawing/2014/main" val="2967362505"/>
                  </a:ext>
                </a:extLst>
              </a:tr>
              <a:tr h="190500">
                <a:tc>
                  <a:txBody>
                    <a:bodyPr/>
                    <a:lstStyle/>
                    <a:p>
                      <a:pPr algn="ctr" fontAlgn="ctr"/>
                      <a:r>
                        <a:rPr lang="es-CO" sz="1800" b="0" i="0" u="none" strike="noStrike" dirty="0">
                          <a:solidFill>
                            <a:srgbClr val="000000"/>
                          </a:solidFill>
                          <a:effectLst/>
                          <a:latin typeface="Calibri" panose="020F0502020204030204" pitchFamily="34" charset="0"/>
                        </a:rPr>
                        <a:t>2008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5746088"/>
                  </a:ext>
                </a:extLst>
              </a:tr>
              <a:tr h="190500">
                <a:tc>
                  <a:txBody>
                    <a:bodyPr/>
                    <a:lstStyle/>
                    <a:p>
                      <a:pPr algn="ctr" fontAlgn="ctr"/>
                      <a:r>
                        <a:rPr lang="es-CO" sz="1800" b="0" i="0" u="none" strike="noStrike">
                          <a:solidFill>
                            <a:srgbClr val="000000"/>
                          </a:solidFill>
                          <a:effectLst/>
                          <a:latin typeface="Calibri" panose="020F0502020204030204" pitchFamily="34" charset="0"/>
                        </a:rPr>
                        <a:t>2012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577843"/>
                  </a:ext>
                </a:extLst>
              </a:tr>
              <a:tr h="190500">
                <a:tc>
                  <a:txBody>
                    <a:bodyPr/>
                    <a:lstStyle/>
                    <a:p>
                      <a:pPr algn="ctr" fontAlgn="ctr"/>
                      <a:r>
                        <a:rPr lang="es-CO" sz="1800" b="0" i="0" u="none" strike="noStrike">
                          <a:solidFill>
                            <a:srgbClr val="000000"/>
                          </a:solidFill>
                          <a:effectLst/>
                          <a:latin typeface="Calibri" panose="020F0502020204030204" pitchFamily="34" charset="0"/>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1658995"/>
                  </a:ext>
                </a:extLst>
              </a:tr>
              <a:tr h="247650">
                <a:tc>
                  <a:txBody>
                    <a:bodyPr/>
                    <a:lstStyle/>
                    <a:p>
                      <a:pPr algn="ctr" fontAlgn="ctr"/>
                      <a:r>
                        <a:rPr lang="es-CO" sz="1800" b="0" i="0" u="none" strike="noStrike">
                          <a:solidFill>
                            <a:srgbClr val="000000"/>
                          </a:solidFill>
                          <a:effectLst/>
                          <a:latin typeface="Calibri" panose="020F0502020204030204" pitchFamily="34" charset="0"/>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800" b="0" i="0" u="none" strike="noStrike" dirty="0">
                          <a:solidFill>
                            <a:srgbClr val="000000"/>
                          </a:solidFill>
                          <a:effectLst/>
                          <a:latin typeface="Calibri" panose="020F0502020204030204" pitchFamily="34" charset="0"/>
                        </a:rPr>
                        <a:t>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7272261"/>
                  </a:ext>
                </a:extLst>
              </a:tr>
            </a:tbl>
          </a:graphicData>
        </a:graphic>
      </p:graphicFrame>
      <p:graphicFrame>
        <p:nvGraphicFramePr>
          <p:cNvPr id="5" name="Tabla 4">
            <a:extLst>
              <a:ext uri="{FF2B5EF4-FFF2-40B4-BE49-F238E27FC236}">
                <a16:creationId xmlns:a16="http://schemas.microsoft.com/office/drawing/2014/main" id="{74DB6EE8-02E4-4A1D-A7B3-8AADB8998110}"/>
              </a:ext>
            </a:extLst>
          </p:cNvPr>
          <p:cNvGraphicFramePr>
            <a:graphicFrameLocks noGrp="1"/>
          </p:cNvGraphicFramePr>
          <p:nvPr>
            <p:extLst/>
          </p:nvPr>
        </p:nvGraphicFramePr>
        <p:xfrm>
          <a:off x="7522049" y="1949700"/>
          <a:ext cx="3746500" cy="1693545"/>
        </p:xfrm>
        <a:graphic>
          <a:graphicData uri="http://schemas.openxmlformats.org/drawingml/2006/table">
            <a:tbl>
              <a:tblPr bandRow="1"/>
              <a:tblGrid>
                <a:gridCol w="1817735">
                  <a:extLst>
                    <a:ext uri="{9D8B030D-6E8A-4147-A177-3AD203B41FA5}">
                      <a16:colId xmlns:a16="http://schemas.microsoft.com/office/drawing/2014/main" val="1069243376"/>
                    </a:ext>
                  </a:extLst>
                </a:gridCol>
                <a:gridCol w="1928765">
                  <a:extLst>
                    <a:ext uri="{9D8B030D-6E8A-4147-A177-3AD203B41FA5}">
                      <a16:colId xmlns:a16="http://schemas.microsoft.com/office/drawing/2014/main" val="1625101833"/>
                    </a:ext>
                  </a:extLst>
                </a:gridCol>
              </a:tblGrid>
              <a:tr h="247650">
                <a:tc gridSpan="2">
                  <a:txBody>
                    <a:bodyPr/>
                    <a:lstStyle/>
                    <a:p>
                      <a:pPr algn="ctr" rtl="0" fontAlgn="b"/>
                      <a:r>
                        <a:rPr lang="es-CO" sz="1800" b="0" i="0" u="none" strike="noStrike" dirty="0">
                          <a:solidFill>
                            <a:srgbClr val="000000"/>
                          </a:solidFill>
                          <a:effectLst/>
                          <a:latin typeface="Calibri" panose="020F0502020204030204" pitchFamily="34" charset="0"/>
                        </a:rPr>
                        <a:t>ESTADOS DE CUENTAS CON RESOLUCION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D5EA"/>
                    </a:solidFill>
                  </a:tcPr>
                </a:tc>
                <a:tc hMerge="1">
                  <a:txBody>
                    <a:bodyPr/>
                    <a:lstStyle/>
                    <a:p>
                      <a:endParaRPr lang="es-CO"/>
                    </a:p>
                  </a:txBody>
                  <a:tcPr/>
                </a:tc>
                <a:extLst>
                  <a:ext uri="{0D108BD9-81ED-4DB2-BD59-A6C34878D82A}">
                    <a16:rowId xmlns:a16="http://schemas.microsoft.com/office/drawing/2014/main" val="2496172106"/>
                  </a:ext>
                </a:extLst>
              </a:tr>
              <a:tr h="209550">
                <a:tc>
                  <a:txBody>
                    <a:bodyPr/>
                    <a:lstStyle/>
                    <a:p>
                      <a:pPr algn="ctr" rtl="0" fontAlgn="b"/>
                      <a:r>
                        <a:rPr lang="es-CO" sz="1800" b="0" i="0" u="none" strike="noStrike" dirty="0">
                          <a:solidFill>
                            <a:srgbClr val="000000"/>
                          </a:solidFill>
                          <a:effectLst/>
                          <a:latin typeface="Calibri" panose="020F0502020204030204" pitchFamily="34" charset="0"/>
                        </a:rPr>
                        <a:t>ESTADO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tc>
                  <a:txBody>
                    <a:bodyPr/>
                    <a:lstStyle/>
                    <a:p>
                      <a:pPr algn="ctr" rtl="0" fontAlgn="b"/>
                      <a:r>
                        <a:rPr lang="es-CO" sz="1800" b="0" i="0" u="none" strike="noStrike" dirty="0">
                          <a:solidFill>
                            <a:srgbClr val="000000"/>
                          </a:solidFill>
                          <a:effectLst/>
                          <a:latin typeface="Calibri" panose="020F0502020204030204" pitchFamily="34" charset="0"/>
                        </a:rPr>
                        <a:t>FMI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116605042"/>
                  </a:ext>
                </a:extLst>
              </a:tr>
              <a:tr h="209550">
                <a:tc>
                  <a:txBody>
                    <a:bodyPr/>
                    <a:lstStyle/>
                    <a:p>
                      <a:pPr algn="ctr" rtl="0" fontAlgn="b"/>
                      <a:r>
                        <a:rPr lang="es-CO" sz="1800" b="0" i="0" u="none" strike="noStrike" dirty="0">
                          <a:solidFill>
                            <a:srgbClr val="000000"/>
                          </a:solidFill>
                          <a:effectLst/>
                          <a:latin typeface="Calibri" panose="020F0502020204030204" pitchFamily="34" charset="0"/>
                        </a:rPr>
                        <a:t>PARA ELABORAR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tc>
                  <a:txBody>
                    <a:bodyPr/>
                    <a:lstStyle/>
                    <a:p>
                      <a:pPr algn="ctr" rtl="0" fontAlgn="b"/>
                      <a:r>
                        <a:rPr lang="es-CO" sz="1800" b="0" i="0" u="none" strike="noStrike" dirty="0">
                          <a:solidFill>
                            <a:srgbClr val="000000"/>
                          </a:solidFill>
                          <a:effectLst/>
                          <a:latin typeface="Calibri" panose="020F0502020204030204" pitchFamily="34" charset="0"/>
                        </a:rPr>
                        <a:t>1.105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161624551"/>
                  </a:ext>
                </a:extLst>
              </a:tr>
              <a:tr h="209550">
                <a:tc>
                  <a:txBody>
                    <a:bodyPr/>
                    <a:lstStyle/>
                    <a:p>
                      <a:pPr algn="ctr" rtl="0" fontAlgn="b"/>
                      <a:r>
                        <a:rPr lang="es-CO" sz="1800" b="0" i="0" u="none" strike="noStrike">
                          <a:solidFill>
                            <a:srgbClr val="000000"/>
                          </a:solidFill>
                          <a:effectLst/>
                          <a:latin typeface="Calibri" panose="020F0502020204030204" pitchFamily="34" charset="0"/>
                        </a:rPr>
                        <a:t>ELABORADOS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tc>
                  <a:txBody>
                    <a:bodyPr/>
                    <a:lstStyle/>
                    <a:p>
                      <a:pPr algn="ctr" rtl="0" fontAlgn="b"/>
                      <a:r>
                        <a:rPr lang="es-CO" sz="1800" b="0" i="0" u="none" strike="noStrike" dirty="0">
                          <a:solidFill>
                            <a:srgbClr val="000000"/>
                          </a:solidFill>
                          <a:effectLst/>
                          <a:latin typeface="Calibri" panose="020F0502020204030204" pitchFamily="34" charset="0"/>
                        </a:rPr>
                        <a:t>1.026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472083724"/>
                  </a:ext>
                </a:extLst>
              </a:tr>
              <a:tr h="209550">
                <a:tc>
                  <a:txBody>
                    <a:bodyPr/>
                    <a:lstStyle/>
                    <a:p>
                      <a:pPr algn="ctr" rtl="0" fontAlgn="b"/>
                      <a:r>
                        <a:rPr lang="es-CO" sz="1800" b="0" i="0" u="none" strike="noStrike">
                          <a:solidFill>
                            <a:srgbClr val="000000"/>
                          </a:solidFill>
                          <a:effectLst/>
                          <a:latin typeface="Calibri" panose="020F0502020204030204" pitchFamily="34" charset="0"/>
                        </a:rPr>
                        <a:t>PENDIENTES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es-CO" sz="1800" b="0" i="0" u="none" strike="noStrike" dirty="0">
                          <a:solidFill>
                            <a:srgbClr val="000000"/>
                          </a:solidFill>
                          <a:effectLst/>
                          <a:latin typeface="Calibri" panose="020F0502020204030204" pitchFamily="34" charset="0"/>
                        </a:rPr>
                        <a:t>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4304696"/>
                  </a:ext>
                </a:extLst>
              </a:tr>
            </a:tbl>
          </a:graphicData>
        </a:graphic>
      </p:graphicFrame>
      <p:sp>
        <p:nvSpPr>
          <p:cNvPr id="6" name="Flecha: a la derecha 5">
            <a:extLst>
              <a:ext uri="{FF2B5EF4-FFF2-40B4-BE49-F238E27FC236}">
                <a16:creationId xmlns:a16="http://schemas.microsoft.com/office/drawing/2014/main" id="{C0841D2A-5269-4573-A786-7482AC6F01EA}"/>
              </a:ext>
            </a:extLst>
          </p:cNvPr>
          <p:cNvSpPr/>
          <p:nvPr/>
        </p:nvSpPr>
        <p:spPr>
          <a:xfrm>
            <a:off x="5513333" y="2464447"/>
            <a:ext cx="1533378" cy="5627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Flecha: a la derecha 18">
            <a:extLst>
              <a:ext uri="{FF2B5EF4-FFF2-40B4-BE49-F238E27FC236}">
                <a16:creationId xmlns:a16="http://schemas.microsoft.com/office/drawing/2014/main" id="{8186F138-0C8C-41D2-8487-77673A3954FA}"/>
              </a:ext>
            </a:extLst>
          </p:cNvPr>
          <p:cNvSpPr/>
          <p:nvPr/>
        </p:nvSpPr>
        <p:spPr>
          <a:xfrm rot="5400000">
            <a:off x="9113946" y="3885932"/>
            <a:ext cx="562706" cy="5151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CuadroTexto 2">
            <a:extLst>
              <a:ext uri="{FF2B5EF4-FFF2-40B4-BE49-F238E27FC236}">
                <a16:creationId xmlns:a16="http://schemas.microsoft.com/office/drawing/2014/main" id="{8377CD8F-63CB-4942-9B22-9C951FDA9FBB}"/>
              </a:ext>
            </a:extLst>
          </p:cNvPr>
          <p:cNvSpPr txBox="1"/>
          <p:nvPr/>
        </p:nvSpPr>
        <p:spPr>
          <a:xfrm>
            <a:off x="4123321" y="895149"/>
            <a:ext cx="2077813"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b="1" dirty="0"/>
              <a:t>Jun 2018 – jun 2019</a:t>
            </a:r>
          </a:p>
          <a:p>
            <a:r>
              <a:rPr lang="es-CO" b="1" dirty="0"/>
              <a:t>   Nro. Personas : 5</a:t>
            </a:r>
          </a:p>
        </p:txBody>
      </p:sp>
    </p:spTree>
    <p:extLst>
      <p:ext uri="{BB962C8B-B14F-4D97-AF65-F5344CB8AC3E}">
        <p14:creationId xmlns:p14="http://schemas.microsoft.com/office/powerpoint/2010/main" val="156462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1442541" y="2893226"/>
            <a:ext cx="9306917" cy="707886"/>
          </a:xfrm>
          <a:prstGeom prst="rect">
            <a:avLst/>
          </a:prstGeom>
          <a:noFill/>
        </p:spPr>
        <p:txBody>
          <a:bodyPr wrap="square" rtlCol="0">
            <a:spAutoFit/>
          </a:bodyPr>
          <a:lstStyle/>
          <a:p>
            <a:pPr algn="ctr"/>
            <a:r>
              <a:rPr lang="es-ES" sz="4000" b="1" dirty="0">
                <a:solidFill>
                  <a:srgbClr val="000A8B"/>
                </a:solidFill>
              </a:rPr>
              <a:t>PLAN DE CHOQUE AVALÚOS</a:t>
            </a: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204420" y="92287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80549" y="641230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421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101624"/>
            <a:ext cx="1955114" cy="84979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14">
            <a:extLst>
              <a:ext uri="{FF2B5EF4-FFF2-40B4-BE49-F238E27FC236}">
                <a16:creationId xmlns:a16="http://schemas.microsoft.com/office/drawing/2014/main" id="{56EC68EF-28F5-4EB5-8D15-EA99263BB4F1}"/>
              </a:ext>
            </a:extLst>
          </p:cNvPr>
          <p:cNvSpPr txBox="1"/>
          <p:nvPr/>
        </p:nvSpPr>
        <p:spPr>
          <a:xfrm>
            <a:off x="1441631" y="237463"/>
            <a:ext cx="6538050" cy="523220"/>
          </a:xfrm>
          <a:prstGeom prst="rect">
            <a:avLst/>
          </a:prstGeom>
          <a:noFill/>
        </p:spPr>
        <p:txBody>
          <a:bodyPr wrap="square" rtlCol="0" anchor="t">
            <a:spAutoFit/>
          </a:bodyPr>
          <a:lstStyle/>
          <a:p>
            <a:pPr lvl="1" algn="ctr"/>
            <a:r>
              <a:rPr lang="es-CO" sz="2800" dirty="0">
                <a:solidFill>
                  <a:srgbClr val="002060"/>
                </a:solidFill>
              </a:rPr>
              <a:t>Plan de choque: Avalúos</a:t>
            </a:r>
          </a:p>
        </p:txBody>
      </p:sp>
      <p:sp>
        <p:nvSpPr>
          <p:cNvPr id="17" name="Título 1">
            <a:extLst>
              <a:ext uri="{FF2B5EF4-FFF2-40B4-BE49-F238E27FC236}">
                <a16:creationId xmlns:a16="http://schemas.microsoft.com/office/drawing/2014/main" id="{1B59CDD8-5397-4746-B955-8663854A5EF1}"/>
              </a:ext>
            </a:extLst>
          </p:cNvPr>
          <p:cNvSpPr txBox="1">
            <a:spLocks/>
          </p:cNvSpPr>
          <p:nvPr/>
        </p:nvSpPr>
        <p:spPr>
          <a:xfrm>
            <a:off x="-133275" y="1183532"/>
            <a:ext cx="5985434" cy="317499"/>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sz="1800" b="1" dirty="0"/>
          </a:p>
        </p:txBody>
      </p:sp>
      <p:graphicFrame>
        <p:nvGraphicFramePr>
          <p:cNvPr id="20" name="Gráfico 19">
            <a:extLst>
              <a:ext uri="{FF2B5EF4-FFF2-40B4-BE49-F238E27FC236}">
                <a16:creationId xmlns:a16="http://schemas.microsoft.com/office/drawing/2014/main" id="{1C66237A-E247-4472-9212-4C2015CA4681}"/>
              </a:ext>
            </a:extLst>
          </p:cNvPr>
          <p:cNvGraphicFramePr>
            <a:graphicFrameLocks/>
          </p:cNvGraphicFramePr>
          <p:nvPr>
            <p:extLst/>
          </p:nvPr>
        </p:nvGraphicFramePr>
        <p:xfrm>
          <a:off x="287095" y="1434905"/>
          <a:ext cx="8125385" cy="43609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Tabla 20">
            <a:extLst>
              <a:ext uri="{FF2B5EF4-FFF2-40B4-BE49-F238E27FC236}">
                <a16:creationId xmlns:a16="http://schemas.microsoft.com/office/drawing/2014/main" id="{916DABAC-B178-48E8-966A-9028C6444E09}"/>
              </a:ext>
            </a:extLst>
          </p:cNvPr>
          <p:cNvGraphicFramePr>
            <a:graphicFrameLocks noGrp="1"/>
          </p:cNvGraphicFramePr>
          <p:nvPr>
            <p:extLst/>
          </p:nvPr>
        </p:nvGraphicFramePr>
        <p:xfrm>
          <a:off x="8924949" y="2040200"/>
          <a:ext cx="2754581" cy="1590675"/>
        </p:xfrm>
        <a:graphic>
          <a:graphicData uri="http://schemas.openxmlformats.org/drawingml/2006/table">
            <a:tbl>
              <a:tblPr>
                <a:tableStyleId>{616DA210-FB5B-4158-B5E0-FEB733F419BA}</a:tableStyleId>
              </a:tblPr>
              <a:tblGrid>
                <a:gridCol w="445606">
                  <a:extLst>
                    <a:ext uri="{9D8B030D-6E8A-4147-A177-3AD203B41FA5}">
                      <a16:colId xmlns:a16="http://schemas.microsoft.com/office/drawing/2014/main" val="2148100397"/>
                    </a:ext>
                  </a:extLst>
                </a:gridCol>
                <a:gridCol w="833889">
                  <a:extLst>
                    <a:ext uri="{9D8B030D-6E8A-4147-A177-3AD203B41FA5}">
                      <a16:colId xmlns:a16="http://schemas.microsoft.com/office/drawing/2014/main" val="769323067"/>
                    </a:ext>
                  </a:extLst>
                </a:gridCol>
                <a:gridCol w="1475086">
                  <a:extLst>
                    <a:ext uri="{9D8B030D-6E8A-4147-A177-3AD203B41FA5}">
                      <a16:colId xmlns:a16="http://schemas.microsoft.com/office/drawing/2014/main" val="2647317399"/>
                    </a:ext>
                  </a:extLst>
                </a:gridCol>
              </a:tblGrid>
              <a:tr h="190500">
                <a:tc gridSpan="3">
                  <a:txBody>
                    <a:bodyPr/>
                    <a:lstStyle/>
                    <a:p>
                      <a:pPr algn="ctr" fontAlgn="b"/>
                      <a:r>
                        <a:rPr lang="es-CO" sz="1600" b="1" u="none" strike="noStrike" dirty="0">
                          <a:effectLst/>
                        </a:rPr>
                        <a:t>AVALUOS POR ANUALIDAD</a:t>
                      </a:r>
                      <a:endParaRPr lang="es-CO" sz="16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995013378"/>
                  </a:ext>
                </a:extLst>
              </a:tr>
              <a:tr h="190500">
                <a:tc>
                  <a:txBody>
                    <a:bodyPr/>
                    <a:lstStyle/>
                    <a:p>
                      <a:pPr algn="ctr" fontAlgn="b"/>
                      <a:r>
                        <a:rPr lang="es-CO" sz="1400" u="none" strike="noStrike" dirty="0">
                          <a:effectLst/>
                        </a:rPr>
                        <a:t>2019</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1779</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703,399 </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30527443"/>
                  </a:ext>
                </a:extLst>
              </a:tr>
              <a:tr h="190500">
                <a:tc>
                  <a:txBody>
                    <a:bodyPr/>
                    <a:lstStyle/>
                    <a:p>
                      <a:pPr algn="ctr" fontAlgn="b"/>
                      <a:r>
                        <a:rPr lang="es-CO" sz="1400" u="none" strike="noStrike">
                          <a:effectLst/>
                        </a:rPr>
                        <a:t>2018</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1201</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252,561 </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82349106"/>
                  </a:ext>
                </a:extLst>
              </a:tr>
              <a:tr h="190500">
                <a:tc>
                  <a:txBody>
                    <a:bodyPr/>
                    <a:lstStyle/>
                    <a:p>
                      <a:pPr algn="ctr" fontAlgn="b"/>
                      <a:r>
                        <a:rPr lang="es-CO" sz="1400" u="none" strike="noStrike">
                          <a:effectLst/>
                        </a:rPr>
                        <a:t>2017</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114</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121,800 </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58350540"/>
                  </a:ext>
                </a:extLst>
              </a:tr>
              <a:tr h="190500">
                <a:tc>
                  <a:txBody>
                    <a:bodyPr/>
                    <a:lstStyle/>
                    <a:p>
                      <a:pPr algn="ctr" fontAlgn="b"/>
                      <a:r>
                        <a:rPr lang="es-CO" sz="1400" u="none" strike="noStrike">
                          <a:effectLst/>
                        </a:rPr>
                        <a:t>2016</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503</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131,617 </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3321155"/>
                  </a:ext>
                </a:extLst>
              </a:tr>
              <a:tr h="190500">
                <a:tc>
                  <a:txBody>
                    <a:bodyPr/>
                    <a:lstStyle/>
                    <a:p>
                      <a:pPr algn="ctr" fontAlgn="b"/>
                      <a:r>
                        <a:rPr lang="es-CO" sz="1400" u="none" strike="noStrike">
                          <a:effectLst/>
                        </a:rPr>
                        <a:t>2015</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553</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Sin Datos </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10998726"/>
                  </a:ext>
                </a:extLst>
              </a:tr>
              <a:tr h="190500">
                <a:tc>
                  <a:txBody>
                    <a:bodyPr/>
                    <a:lstStyle/>
                    <a:p>
                      <a:pPr algn="ctr" fontAlgn="b"/>
                      <a:r>
                        <a:rPr lang="es-CO" sz="1400" u="none" strike="noStrike" dirty="0">
                          <a:effectLst/>
                        </a:rPr>
                        <a:t> </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4150</a:t>
                      </a:r>
                      <a:endParaRPr lang="es-CO"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a:t>
                      </a:r>
                      <a:endParaRPr lang="es-CO"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08500818"/>
                  </a:ext>
                </a:extLst>
              </a:tr>
            </a:tbl>
          </a:graphicData>
        </a:graphic>
      </p:graphicFrame>
      <p:sp>
        <p:nvSpPr>
          <p:cNvPr id="26" name="CuadroTexto 25">
            <a:extLst>
              <a:ext uri="{FF2B5EF4-FFF2-40B4-BE49-F238E27FC236}">
                <a16:creationId xmlns:a16="http://schemas.microsoft.com/office/drawing/2014/main" id="{30AA6754-A46A-4FE6-8C8C-56538DA5EB21}"/>
              </a:ext>
            </a:extLst>
          </p:cNvPr>
          <p:cNvSpPr txBox="1"/>
          <p:nvPr/>
        </p:nvSpPr>
        <p:spPr>
          <a:xfrm>
            <a:off x="7613016" y="1204252"/>
            <a:ext cx="4578984" cy="261610"/>
          </a:xfrm>
          <a:prstGeom prst="rect">
            <a:avLst/>
          </a:prstGeom>
          <a:noFill/>
        </p:spPr>
        <p:txBody>
          <a:bodyPr wrap="square" rtlCol="0">
            <a:spAutoFit/>
          </a:bodyPr>
          <a:lstStyle/>
          <a:p>
            <a:pPr algn="r"/>
            <a:r>
              <a:rPr lang="es-ES" sz="1100" b="1" i="1" dirty="0">
                <a:latin typeface="Lato Regular"/>
                <a:cs typeface="Lato Regular"/>
              </a:rPr>
              <a:t>Corte: 30 de Septiembre 2019</a:t>
            </a:r>
          </a:p>
        </p:txBody>
      </p:sp>
      <p:sp>
        <p:nvSpPr>
          <p:cNvPr id="11" name="CuadroTexto 10">
            <a:extLst>
              <a:ext uri="{FF2B5EF4-FFF2-40B4-BE49-F238E27FC236}">
                <a16:creationId xmlns:a16="http://schemas.microsoft.com/office/drawing/2014/main" id="{F455EF75-9DCF-4684-ACA5-32E67B29BF7B}"/>
              </a:ext>
            </a:extLst>
          </p:cNvPr>
          <p:cNvSpPr txBox="1"/>
          <p:nvPr/>
        </p:nvSpPr>
        <p:spPr>
          <a:xfrm>
            <a:off x="9063334" y="4205213"/>
            <a:ext cx="2767914"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3200" dirty="0"/>
              <a:t>Cumplimiento del </a:t>
            </a:r>
            <a:r>
              <a:rPr lang="es-CO" sz="3200" b="1" dirty="0">
                <a:solidFill>
                  <a:srgbClr val="FFFF00"/>
                </a:solidFill>
              </a:rPr>
              <a:t>81%</a:t>
            </a:r>
          </a:p>
        </p:txBody>
      </p:sp>
      <p:sp>
        <p:nvSpPr>
          <p:cNvPr id="12" name="CuadroTexto 11">
            <a:extLst>
              <a:ext uri="{FF2B5EF4-FFF2-40B4-BE49-F238E27FC236}">
                <a16:creationId xmlns:a16="http://schemas.microsoft.com/office/drawing/2014/main" id="{87B4F5B9-5059-45EF-8490-CBC72F560EAB}"/>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14" name="CuadroTexto 13">
            <a:extLst>
              <a:ext uri="{FF2B5EF4-FFF2-40B4-BE49-F238E27FC236}">
                <a16:creationId xmlns:a16="http://schemas.microsoft.com/office/drawing/2014/main" id="{CB507C10-B0F3-423F-B85E-03E26E39957D}"/>
              </a:ext>
            </a:extLst>
          </p:cNvPr>
          <p:cNvSpPr txBox="1"/>
          <p:nvPr/>
        </p:nvSpPr>
        <p:spPr>
          <a:xfrm>
            <a:off x="4123321" y="757198"/>
            <a:ext cx="2361544"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b="1" dirty="0"/>
              <a:t>Abril 2018 – Abril 2019</a:t>
            </a:r>
          </a:p>
          <a:p>
            <a:r>
              <a:rPr lang="es-CO" b="1" dirty="0"/>
              <a:t>   Nro. Personas : 15</a:t>
            </a:r>
          </a:p>
        </p:txBody>
      </p:sp>
    </p:spTree>
    <p:extLst>
      <p:ext uri="{BB962C8B-B14F-4D97-AF65-F5344CB8AC3E}">
        <p14:creationId xmlns:p14="http://schemas.microsoft.com/office/powerpoint/2010/main" val="3271038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1442541" y="2893226"/>
            <a:ext cx="9306917" cy="1323439"/>
          </a:xfrm>
          <a:prstGeom prst="rect">
            <a:avLst/>
          </a:prstGeom>
          <a:noFill/>
        </p:spPr>
        <p:txBody>
          <a:bodyPr wrap="square" rtlCol="0">
            <a:spAutoFit/>
          </a:bodyPr>
          <a:lstStyle/>
          <a:p>
            <a:pPr algn="ctr"/>
            <a:r>
              <a:rPr lang="es-ES" sz="4000" b="1" dirty="0">
                <a:solidFill>
                  <a:srgbClr val="000A8B"/>
                </a:solidFill>
              </a:rPr>
              <a:t>PLAN DE CHOQUE REMOCIÓN Y RETOMAS DEPOSITARIOS</a:t>
            </a: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204420" y="92287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80549" y="641230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7806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101624"/>
            <a:ext cx="1955114" cy="84979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14">
            <a:extLst>
              <a:ext uri="{FF2B5EF4-FFF2-40B4-BE49-F238E27FC236}">
                <a16:creationId xmlns:a16="http://schemas.microsoft.com/office/drawing/2014/main" id="{56EC68EF-28F5-4EB5-8D15-EA99263BB4F1}"/>
              </a:ext>
            </a:extLst>
          </p:cNvPr>
          <p:cNvSpPr txBox="1"/>
          <p:nvPr/>
        </p:nvSpPr>
        <p:spPr>
          <a:xfrm>
            <a:off x="1441631" y="148716"/>
            <a:ext cx="6538050" cy="954107"/>
          </a:xfrm>
          <a:prstGeom prst="rect">
            <a:avLst/>
          </a:prstGeom>
          <a:noFill/>
        </p:spPr>
        <p:txBody>
          <a:bodyPr wrap="square" rtlCol="0" anchor="t">
            <a:spAutoFit/>
          </a:bodyPr>
          <a:lstStyle/>
          <a:p>
            <a:pPr lvl="1" algn="ctr"/>
            <a:r>
              <a:rPr lang="es-CO" sz="2800" dirty="0">
                <a:solidFill>
                  <a:srgbClr val="002060"/>
                </a:solidFill>
              </a:rPr>
              <a:t>Estado actual del plan de choque: Remoción y retomas</a:t>
            </a:r>
          </a:p>
        </p:txBody>
      </p:sp>
      <p:sp>
        <p:nvSpPr>
          <p:cNvPr id="17" name="Título 1">
            <a:extLst>
              <a:ext uri="{FF2B5EF4-FFF2-40B4-BE49-F238E27FC236}">
                <a16:creationId xmlns:a16="http://schemas.microsoft.com/office/drawing/2014/main" id="{1B59CDD8-5397-4746-B955-8663854A5EF1}"/>
              </a:ext>
            </a:extLst>
          </p:cNvPr>
          <p:cNvSpPr txBox="1">
            <a:spLocks/>
          </p:cNvSpPr>
          <p:nvPr/>
        </p:nvSpPr>
        <p:spPr>
          <a:xfrm>
            <a:off x="-133275" y="1183532"/>
            <a:ext cx="5985434" cy="317499"/>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sz="1800" b="1" dirty="0"/>
          </a:p>
        </p:txBody>
      </p:sp>
      <p:graphicFrame>
        <p:nvGraphicFramePr>
          <p:cNvPr id="11" name="Gráfico 10">
            <a:extLst>
              <a:ext uri="{FF2B5EF4-FFF2-40B4-BE49-F238E27FC236}">
                <a16:creationId xmlns:a16="http://schemas.microsoft.com/office/drawing/2014/main" id="{C45B9366-7B10-4B85-9430-FD6CEA64C907}"/>
              </a:ext>
            </a:extLst>
          </p:cNvPr>
          <p:cNvGraphicFramePr>
            <a:graphicFrameLocks/>
          </p:cNvGraphicFramePr>
          <p:nvPr>
            <p:extLst/>
          </p:nvPr>
        </p:nvGraphicFramePr>
        <p:xfrm>
          <a:off x="377825" y="1450610"/>
          <a:ext cx="7317203" cy="4464077"/>
        </p:xfrm>
        <a:graphic>
          <a:graphicData uri="http://schemas.openxmlformats.org/drawingml/2006/chart">
            <c:chart xmlns:c="http://schemas.openxmlformats.org/drawingml/2006/chart" xmlns:r="http://schemas.openxmlformats.org/officeDocument/2006/relationships" r:id="rId4"/>
          </a:graphicData>
        </a:graphic>
      </p:graphicFrame>
      <p:sp>
        <p:nvSpPr>
          <p:cNvPr id="14" name="CuadroTexto 13">
            <a:extLst>
              <a:ext uri="{FF2B5EF4-FFF2-40B4-BE49-F238E27FC236}">
                <a16:creationId xmlns:a16="http://schemas.microsoft.com/office/drawing/2014/main" id="{5E1F6A78-A14E-43BF-818F-6C4C51D52756}"/>
              </a:ext>
            </a:extLst>
          </p:cNvPr>
          <p:cNvSpPr txBox="1"/>
          <p:nvPr/>
        </p:nvSpPr>
        <p:spPr>
          <a:xfrm>
            <a:off x="8764541" y="4128627"/>
            <a:ext cx="2767914" cy="1077218"/>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3200" dirty="0"/>
              <a:t>Cumplimiento del </a:t>
            </a:r>
            <a:r>
              <a:rPr lang="es-CO" sz="3200" b="1" dirty="0">
                <a:solidFill>
                  <a:srgbClr val="FFFF00"/>
                </a:solidFill>
              </a:rPr>
              <a:t>85%</a:t>
            </a:r>
          </a:p>
        </p:txBody>
      </p:sp>
      <p:graphicFrame>
        <p:nvGraphicFramePr>
          <p:cNvPr id="3" name="Tabla 2">
            <a:extLst>
              <a:ext uri="{FF2B5EF4-FFF2-40B4-BE49-F238E27FC236}">
                <a16:creationId xmlns:a16="http://schemas.microsoft.com/office/drawing/2014/main" id="{DA290048-A4BC-44FE-8174-17A4F366F33B}"/>
              </a:ext>
            </a:extLst>
          </p:cNvPr>
          <p:cNvGraphicFramePr>
            <a:graphicFrameLocks noGrp="1"/>
          </p:cNvGraphicFramePr>
          <p:nvPr>
            <p:extLst/>
          </p:nvPr>
        </p:nvGraphicFramePr>
        <p:xfrm>
          <a:off x="8576862" y="2095164"/>
          <a:ext cx="3143271" cy="1266825"/>
        </p:xfrm>
        <a:graphic>
          <a:graphicData uri="http://schemas.openxmlformats.org/drawingml/2006/table">
            <a:tbl>
              <a:tblPr/>
              <a:tblGrid>
                <a:gridCol w="1718853">
                  <a:extLst>
                    <a:ext uri="{9D8B030D-6E8A-4147-A177-3AD203B41FA5}">
                      <a16:colId xmlns:a16="http://schemas.microsoft.com/office/drawing/2014/main" val="3711555703"/>
                    </a:ext>
                  </a:extLst>
                </a:gridCol>
                <a:gridCol w="1424418">
                  <a:extLst>
                    <a:ext uri="{9D8B030D-6E8A-4147-A177-3AD203B41FA5}">
                      <a16:colId xmlns:a16="http://schemas.microsoft.com/office/drawing/2014/main" val="1298543972"/>
                    </a:ext>
                  </a:extLst>
                </a:gridCol>
              </a:tblGrid>
              <a:tr h="209550">
                <a:tc>
                  <a:txBody>
                    <a:bodyPr/>
                    <a:lstStyle/>
                    <a:p>
                      <a:pPr algn="ctr" fontAlgn="ctr"/>
                      <a:r>
                        <a:rPr lang="es-CO" sz="1600" b="1" i="0" u="none" strike="noStrike">
                          <a:solidFill>
                            <a:srgbClr val="000000"/>
                          </a:solidFill>
                          <a:effectLst/>
                          <a:latin typeface="Calibri" panose="020F0502020204030204" pitchFamily="34" charset="0"/>
                        </a:rPr>
                        <a:t>REGIONAL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600" b="1" i="0" u="none" strike="noStrike">
                          <a:solidFill>
                            <a:srgbClr val="000000"/>
                          </a:solidFill>
                          <a:effectLst/>
                          <a:latin typeface="Calibri" panose="020F0502020204030204" pitchFamily="34" charset="0"/>
                        </a:rPr>
                        <a:t>CUMPLIMIENTO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6344729"/>
                  </a:ext>
                </a:extLst>
              </a:tr>
              <a:tr h="209550">
                <a:tc>
                  <a:txBody>
                    <a:bodyPr/>
                    <a:lstStyle/>
                    <a:p>
                      <a:pPr algn="ctr" fontAlgn="ctr"/>
                      <a:r>
                        <a:rPr lang="es-CO" sz="1600" b="0" i="0" u="none" strike="noStrike">
                          <a:solidFill>
                            <a:srgbClr val="000000"/>
                          </a:solidFill>
                          <a:effectLst/>
                          <a:latin typeface="Calibri" panose="020F0502020204030204" pitchFamily="34" charset="0"/>
                        </a:rPr>
                        <a:t>CENTRO ORIENTE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82%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884929"/>
                  </a:ext>
                </a:extLst>
              </a:tr>
              <a:tr h="209550">
                <a:tc>
                  <a:txBody>
                    <a:bodyPr/>
                    <a:lstStyle/>
                    <a:p>
                      <a:pPr algn="ctr" fontAlgn="ctr"/>
                      <a:r>
                        <a:rPr lang="es-CO" sz="1600" b="0" i="0" u="none" strike="noStrike">
                          <a:solidFill>
                            <a:srgbClr val="000000"/>
                          </a:solidFill>
                          <a:effectLst/>
                          <a:latin typeface="Calibri" panose="020F0502020204030204" pitchFamily="34" charset="0"/>
                        </a:rPr>
                        <a:t>OCCIDENTE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96%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14962"/>
                  </a:ext>
                </a:extLst>
              </a:tr>
              <a:tr h="209550">
                <a:tc>
                  <a:txBody>
                    <a:bodyPr/>
                    <a:lstStyle/>
                    <a:p>
                      <a:pPr algn="ctr" fontAlgn="ctr"/>
                      <a:r>
                        <a:rPr lang="es-CO" sz="1600" b="0" i="0" u="none" strike="noStrike">
                          <a:solidFill>
                            <a:srgbClr val="000000"/>
                          </a:solidFill>
                          <a:effectLst/>
                          <a:latin typeface="Calibri" panose="020F0502020204030204" pitchFamily="34" charset="0"/>
                        </a:rPr>
                        <a:t>SUROCCIDENTE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82%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4515999"/>
                  </a:ext>
                </a:extLst>
              </a:tr>
              <a:tr h="209550">
                <a:tc>
                  <a:txBody>
                    <a:bodyPr/>
                    <a:lstStyle/>
                    <a:p>
                      <a:pPr algn="ctr" fontAlgn="ctr"/>
                      <a:r>
                        <a:rPr lang="es-CO" sz="1600" b="0" i="0" u="none" strike="noStrike">
                          <a:solidFill>
                            <a:srgbClr val="000000"/>
                          </a:solidFill>
                          <a:effectLst/>
                          <a:latin typeface="Calibri" panose="020F0502020204030204" pitchFamily="34" charset="0"/>
                        </a:rPr>
                        <a:t>NORTE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3390511"/>
                  </a:ext>
                </a:extLst>
              </a:tr>
            </a:tbl>
          </a:graphicData>
        </a:graphic>
      </p:graphicFrame>
      <p:sp>
        <p:nvSpPr>
          <p:cNvPr id="4" name="Flecha: hacia abajo 3">
            <a:extLst>
              <a:ext uri="{FF2B5EF4-FFF2-40B4-BE49-F238E27FC236}">
                <a16:creationId xmlns:a16="http://schemas.microsoft.com/office/drawing/2014/main" id="{C2BE5DA3-3EFC-4259-9553-028B339EBE09}"/>
              </a:ext>
            </a:extLst>
          </p:cNvPr>
          <p:cNvSpPr/>
          <p:nvPr/>
        </p:nvSpPr>
        <p:spPr>
          <a:xfrm>
            <a:off x="10045834" y="3475594"/>
            <a:ext cx="374137" cy="5394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CuadroTexto 11">
            <a:extLst>
              <a:ext uri="{FF2B5EF4-FFF2-40B4-BE49-F238E27FC236}">
                <a16:creationId xmlns:a16="http://schemas.microsoft.com/office/drawing/2014/main" id="{F39E34A4-BC99-4DF2-940C-AD6130D0517D}"/>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16" name="CuadroTexto 15">
            <a:extLst>
              <a:ext uri="{FF2B5EF4-FFF2-40B4-BE49-F238E27FC236}">
                <a16:creationId xmlns:a16="http://schemas.microsoft.com/office/drawing/2014/main" id="{99CE8FD0-3C61-42FB-B97B-6E64F539F920}"/>
              </a:ext>
            </a:extLst>
          </p:cNvPr>
          <p:cNvSpPr txBox="1"/>
          <p:nvPr/>
        </p:nvSpPr>
        <p:spPr>
          <a:xfrm>
            <a:off x="4123321" y="1046735"/>
            <a:ext cx="2275175"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b="1" dirty="0"/>
              <a:t>Nov 2018 – Nov 2019</a:t>
            </a:r>
          </a:p>
          <a:p>
            <a:r>
              <a:rPr lang="es-CO" b="1" dirty="0"/>
              <a:t>   Nro. Personas : 16</a:t>
            </a:r>
          </a:p>
        </p:txBody>
      </p:sp>
    </p:spTree>
    <p:extLst>
      <p:ext uri="{BB962C8B-B14F-4D97-AF65-F5344CB8AC3E}">
        <p14:creationId xmlns:p14="http://schemas.microsoft.com/office/powerpoint/2010/main" val="2543795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1442541" y="2893226"/>
            <a:ext cx="9306917" cy="1323439"/>
          </a:xfrm>
          <a:prstGeom prst="rect">
            <a:avLst/>
          </a:prstGeom>
          <a:noFill/>
        </p:spPr>
        <p:txBody>
          <a:bodyPr wrap="square" rtlCol="0">
            <a:spAutoFit/>
          </a:bodyPr>
          <a:lstStyle/>
          <a:p>
            <a:pPr algn="ctr"/>
            <a:r>
              <a:rPr lang="es-ES" sz="4000" b="1" dirty="0">
                <a:solidFill>
                  <a:srgbClr val="000A8B"/>
                </a:solidFill>
              </a:rPr>
              <a:t>PLAN DE CHOQUE RECAUDO CENTRALIZADO</a:t>
            </a: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204420" y="92287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80549" y="641431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295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101624"/>
            <a:ext cx="1955114" cy="84979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14">
            <a:extLst>
              <a:ext uri="{FF2B5EF4-FFF2-40B4-BE49-F238E27FC236}">
                <a16:creationId xmlns:a16="http://schemas.microsoft.com/office/drawing/2014/main" id="{56EC68EF-28F5-4EB5-8D15-EA99263BB4F1}"/>
              </a:ext>
            </a:extLst>
          </p:cNvPr>
          <p:cNvSpPr txBox="1"/>
          <p:nvPr/>
        </p:nvSpPr>
        <p:spPr>
          <a:xfrm>
            <a:off x="1441631" y="76812"/>
            <a:ext cx="6538050" cy="954107"/>
          </a:xfrm>
          <a:prstGeom prst="rect">
            <a:avLst/>
          </a:prstGeom>
          <a:noFill/>
        </p:spPr>
        <p:txBody>
          <a:bodyPr wrap="square" rtlCol="0" anchor="t">
            <a:spAutoFit/>
          </a:bodyPr>
          <a:lstStyle/>
          <a:p>
            <a:pPr lvl="1" algn="ctr"/>
            <a:r>
              <a:rPr lang="es-CO" sz="2800" dirty="0">
                <a:solidFill>
                  <a:srgbClr val="002060"/>
                </a:solidFill>
              </a:rPr>
              <a:t>Plan de choque </a:t>
            </a:r>
          </a:p>
          <a:p>
            <a:pPr lvl="1" algn="ctr"/>
            <a:r>
              <a:rPr lang="es-CO" sz="2800" dirty="0">
                <a:solidFill>
                  <a:srgbClr val="002060"/>
                </a:solidFill>
              </a:rPr>
              <a:t>Recaudo centralizado</a:t>
            </a:r>
          </a:p>
        </p:txBody>
      </p:sp>
      <p:sp>
        <p:nvSpPr>
          <p:cNvPr id="17" name="Título 1">
            <a:extLst>
              <a:ext uri="{FF2B5EF4-FFF2-40B4-BE49-F238E27FC236}">
                <a16:creationId xmlns:a16="http://schemas.microsoft.com/office/drawing/2014/main" id="{1B59CDD8-5397-4746-B955-8663854A5EF1}"/>
              </a:ext>
            </a:extLst>
          </p:cNvPr>
          <p:cNvSpPr txBox="1">
            <a:spLocks/>
          </p:cNvSpPr>
          <p:nvPr/>
        </p:nvSpPr>
        <p:spPr>
          <a:xfrm>
            <a:off x="-133275" y="1183532"/>
            <a:ext cx="5985434" cy="317499"/>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sz="1800" b="1" dirty="0"/>
          </a:p>
        </p:txBody>
      </p:sp>
      <p:sp>
        <p:nvSpPr>
          <p:cNvPr id="12" name="CuadroTexto 11">
            <a:extLst>
              <a:ext uri="{FF2B5EF4-FFF2-40B4-BE49-F238E27FC236}">
                <a16:creationId xmlns:a16="http://schemas.microsoft.com/office/drawing/2014/main" id="{EEE06418-D3C7-44EF-837F-E0F6456AFB28}"/>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graphicFrame>
        <p:nvGraphicFramePr>
          <p:cNvPr id="5" name="Tabla 4">
            <a:extLst>
              <a:ext uri="{FF2B5EF4-FFF2-40B4-BE49-F238E27FC236}">
                <a16:creationId xmlns:a16="http://schemas.microsoft.com/office/drawing/2014/main" id="{CE073830-067F-4C25-8ADC-835F0D2EEC9E}"/>
              </a:ext>
            </a:extLst>
          </p:cNvPr>
          <p:cNvGraphicFramePr>
            <a:graphicFrameLocks noGrp="1"/>
          </p:cNvGraphicFramePr>
          <p:nvPr>
            <p:extLst/>
          </p:nvPr>
        </p:nvGraphicFramePr>
        <p:xfrm>
          <a:off x="760641" y="2206511"/>
          <a:ext cx="5159836" cy="2667013"/>
        </p:xfrm>
        <a:graphic>
          <a:graphicData uri="http://schemas.openxmlformats.org/drawingml/2006/table">
            <a:tbl>
              <a:tblPr/>
              <a:tblGrid>
                <a:gridCol w="1598550">
                  <a:extLst>
                    <a:ext uri="{9D8B030D-6E8A-4147-A177-3AD203B41FA5}">
                      <a16:colId xmlns:a16="http://schemas.microsoft.com/office/drawing/2014/main" val="1456305218"/>
                    </a:ext>
                  </a:extLst>
                </a:gridCol>
                <a:gridCol w="1363441">
                  <a:extLst>
                    <a:ext uri="{9D8B030D-6E8A-4147-A177-3AD203B41FA5}">
                      <a16:colId xmlns:a16="http://schemas.microsoft.com/office/drawing/2014/main" val="2999036376"/>
                    </a:ext>
                  </a:extLst>
                </a:gridCol>
                <a:gridCol w="1201860">
                  <a:extLst>
                    <a:ext uri="{9D8B030D-6E8A-4147-A177-3AD203B41FA5}">
                      <a16:colId xmlns:a16="http://schemas.microsoft.com/office/drawing/2014/main" val="61413466"/>
                    </a:ext>
                  </a:extLst>
                </a:gridCol>
                <a:gridCol w="995985">
                  <a:extLst>
                    <a:ext uri="{9D8B030D-6E8A-4147-A177-3AD203B41FA5}">
                      <a16:colId xmlns:a16="http://schemas.microsoft.com/office/drawing/2014/main" val="359433181"/>
                    </a:ext>
                  </a:extLst>
                </a:gridCol>
              </a:tblGrid>
              <a:tr h="679660">
                <a:tc>
                  <a:txBody>
                    <a:bodyPr/>
                    <a:lstStyle/>
                    <a:p>
                      <a:pPr algn="ctr" fontAlgn="ctr"/>
                      <a:r>
                        <a:rPr lang="es-CO" sz="1600" b="0" i="0" u="none" strike="noStrike" dirty="0">
                          <a:solidFill>
                            <a:srgbClr val="000000"/>
                          </a:solidFill>
                          <a:effectLst/>
                          <a:latin typeface="Calibri" panose="020F0502020204030204" pitchFamily="34" charset="0"/>
                        </a:rPr>
                        <a:t>Estado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s-CO" sz="1600" b="0" i="0" u="none" strike="noStrike" dirty="0">
                          <a:solidFill>
                            <a:srgbClr val="000000"/>
                          </a:solidFill>
                          <a:effectLst/>
                          <a:latin typeface="Calibri" panose="020F0502020204030204" pitchFamily="34" charset="0"/>
                        </a:rPr>
                        <a:t>No Depositarios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s-CO" sz="1600" b="0" i="0" u="none" strike="noStrike" dirty="0">
                          <a:solidFill>
                            <a:srgbClr val="000000"/>
                          </a:solidFill>
                          <a:effectLst/>
                          <a:latin typeface="Calibri" panose="020F0502020204030204" pitchFamily="34" charset="0"/>
                        </a:rPr>
                        <a:t>Informes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s-CO" sz="1600" b="0" i="0" u="none" strike="noStrike" dirty="0">
                          <a:solidFill>
                            <a:srgbClr val="000000"/>
                          </a:solidFill>
                          <a:effectLst/>
                          <a:latin typeface="Calibri" panose="020F0502020204030204" pitchFamily="34" charset="0"/>
                        </a:rPr>
                        <a:t>Porcentaje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2072661999"/>
                  </a:ext>
                </a:extLst>
              </a:tr>
              <a:tr h="662451">
                <a:tc>
                  <a:txBody>
                    <a:bodyPr/>
                    <a:lstStyle/>
                    <a:p>
                      <a:pPr algn="ctr" fontAlgn="ctr"/>
                      <a:r>
                        <a:rPr lang="es-CO" sz="2000" b="0" i="0" u="none" strike="noStrike">
                          <a:solidFill>
                            <a:srgbClr val="000000"/>
                          </a:solidFill>
                          <a:effectLst/>
                          <a:latin typeface="Calibri" panose="020F0502020204030204" pitchFamily="34" charset="0"/>
                        </a:rPr>
                        <a:t>Revisados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a:solidFill>
                            <a:srgbClr val="000000"/>
                          </a:solidFill>
                          <a:effectLst/>
                          <a:latin typeface="Calibri" panose="020F0502020204030204" pitchFamily="34" charset="0"/>
                        </a:rPr>
                        <a:t>122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a:solidFill>
                            <a:srgbClr val="000000"/>
                          </a:solidFill>
                          <a:effectLst/>
                          <a:latin typeface="Calibri" panose="020F0502020204030204" pitchFamily="34" charset="0"/>
                        </a:rPr>
                        <a:t>4968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a:solidFill>
                            <a:srgbClr val="000000"/>
                          </a:solidFill>
                          <a:effectLst/>
                          <a:latin typeface="Calibri" panose="020F0502020204030204" pitchFamily="34"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9938808"/>
                  </a:ext>
                </a:extLst>
              </a:tr>
              <a:tr h="662451">
                <a:tc>
                  <a:txBody>
                    <a:bodyPr/>
                    <a:lstStyle/>
                    <a:p>
                      <a:pPr algn="ctr" fontAlgn="ctr"/>
                      <a:r>
                        <a:rPr lang="es-CO" sz="2000" b="0" i="0" u="none" strike="noStrike">
                          <a:solidFill>
                            <a:srgbClr val="000000"/>
                          </a:solidFill>
                          <a:effectLst/>
                          <a:latin typeface="Calibri" panose="020F0502020204030204" pitchFamily="34" charset="0"/>
                        </a:rPr>
                        <a:t>Pendientes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a:solidFill>
                            <a:srgbClr val="000000"/>
                          </a:solidFill>
                          <a:effectLst/>
                          <a:latin typeface="Calibri" panose="020F0502020204030204" pitchFamily="34"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a:solidFill>
                            <a:srgbClr val="000000"/>
                          </a:solidFill>
                          <a:effectLst/>
                          <a:latin typeface="Calibri" panose="020F0502020204030204" pitchFamily="34" charset="0"/>
                        </a:rPr>
                        <a:t>538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a:solidFill>
                            <a:srgbClr val="000000"/>
                          </a:solidFill>
                          <a:effectLst/>
                          <a:latin typeface="Calibri" panose="020F0502020204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3907405"/>
                  </a:ext>
                </a:extLst>
              </a:tr>
              <a:tr h="662451">
                <a:tc>
                  <a:txBody>
                    <a:bodyPr/>
                    <a:lstStyle/>
                    <a:p>
                      <a:pPr algn="ctr" fontAlgn="ctr"/>
                      <a:r>
                        <a:rPr lang="es-CO" sz="2000" b="0" i="0" u="none" strike="noStrike">
                          <a:solidFill>
                            <a:srgbClr val="000000"/>
                          </a:solidFill>
                          <a:effectLst/>
                          <a:latin typeface="Calibri" panose="020F050202020403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s-CO" sz="2000" b="0" i="0" u="none" strike="noStrike" dirty="0">
                          <a:solidFill>
                            <a:srgbClr val="000000"/>
                          </a:solidFill>
                          <a:effectLst/>
                          <a:latin typeface="Calibri" panose="020F0502020204030204" pitchFamily="34" charset="0"/>
                        </a:rPr>
                        <a:t>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s-CO" sz="2000" b="0" i="0" u="none" strike="noStrike">
                          <a:solidFill>
                            <a:srgbClr val="000000"/>
                          </a:solidFill>
                          <a:effectLst/>
                          <a:latin typeface="Calibri" panose="020F0502020204030204" pitchFamily="34" charset="0"/>
                        </a:rPr>
                        <a:t>5506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s-CO" sz="2000" b="0" i="0" u="none" strike="noStrike" dirty="0">
                          <a:solidFill>
                            <a:srgbClr val="000000"/>
                          </a:solidFill>
                          <a:effectLst/>
                          <a:latin typeface="Calibri" panose="020F050202020403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251633710"/>
                  </a:ext>
                </a:extLst>
              </a:tr>
            </a:tbl>
          </a:graphicData>
        </a:graphic>
      </p:graphicFrame>
      <p:graphicFrame>
        <p:nvGraphicFramePr>
          <p:cNvPr id="16" name="Gráfico 15">
            <a:extLst>
              <a:ext uri="{FF2B5EF4-FFF2-40B4-BE49-F238E27FC236}">
                <a16:creationId xmlns:a16="http://schemas.microsoft.com/office/drawing/2014/main" id="{A50B27AD-54BC-4FB6-9040-61525FC7AF09}"/>
              </a:ext>
            </a:extLst>
          </p:cNvPr>
          <p:cNvGraphicFramePr>
            <a:graphicFrameLocks/>
          </p:cNvGraphicFramePr>
          <p:nvPr>
            <p:extLst/>
          </p:nvPr>
        </p:nvGraphicFramePr>
        <p:xfrm>
          <a:off x="6609150" y="1744133"/>
          <a:ext cx="5159834" cy="3791424"/>
        </p:xfrm>
        <a:graphic>
          <a:graphicData uri="http://schemas.openxmlformats.org/drawingml/2006/chart">
            <c:chart xmlns:c="http://schemas.openxmlformats.org/drawingml/2006/chart" xmlns:r="http://schemas.openxmlformats.org/officeDocument/2006/relationships" r:id="rId4"/>
          </a:graphicData>
        </a:graphic>
      </p:graphicFrame>
      <p:sp>
        <p:nvSpPr>
          <p:cNvPr id="10" name="CuadroTexto 9">
            <a:extLst>
              <a:ext uri="{FF2B5EF4-FFF2-40B4-BE49-F238E27FC236}">
                <a16:creationId xmlns:a16="http://schemas.microsoft.com/office/drawing/2014/main" id="{062C7ECF-5B0E-44CD-A55C-66682696937C}"/>
              </a:ext>
            </a:extLst>
          </p:cNvPr>
          <p:cNvSpPr txBox="1"/>
          <p:nvPr/>
        </p:nvSpPr>
        <p:spPr>
          <a:xfrm>
            <a:off x="4011836" y="1108144"/>
            <a:ext cx="2308965"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b="1" dirty="0"/>
              <a:t>Ago. 2018 – Ago. 2019</a:t>
            </a:r>
          </a:p>
          <a:p>
            <a:r>
              <a:rPr lang="es-CO" b="1" dirty="0"/>
              <a:t>   Nro. Personas : 5</a:t>
            </a:r>
          </a:p>
        </p:txBody>
      </p:sp>
    </p:spTree>
    <p:extLst>
      <p:ext uri="{BB962C8B-B14F-4D97-AF65-F5344CB8AC3E}">
        <p14:creationId xmlns:p14="http://schemas.microsoft.com/office/powerpoint/2010/main" val="2246704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101624"/>
            <a:ext cx="1955114" cy="84979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14">
            <a:extLst>
              <a:ext uri="{FF2B5EF4-FFF2-40B4-BE49-F238E27FC236}">
                <a16:creationId xmlns:a16="http://schemas.microsoft.com/office/drawing/2014/main" id="{56EC68EF-28F5-4EB5-8D15-EA99263BB4F1}"/>
              </a:ext>
            </a:extLst>
          </p:cNvPr>
          <p:cNvSpPr txBox="1"/>
          <p:nvPr/>
        </p:nvSpPr>
        <p:spPr>
          <a:xfrm>
            <a:off x="541299" y="171754"/>
            <a:ext cx="6538050" cy="954107"/>
          </a:xfrm>
          <a:prstGeom prst="rect">
            <a:avLst/>
          </a:prstGeom>
          <a:noFill/>
        </p:spPr>
        <p:txBody>
          <a:bodyPr wrap="square" rtlCol="0" anchor="t">
            <a:spAutoFit/>
          </a:bodyPr>
          <a:lstStyle/>
          <a:p>
            <a:pPr lvl="1" algn="ctr"/>
            <a:r>
              <a:rPr lang="es-CO" sz="2800" dirty="0">
                <a:solidFill>
                  <a:srgbClr val="002060"/>
                </a:solidFill>
              </a:rPr>
              <a:t>Estado actual del proyecto: </a:t>
            </a:r>
          </a:p>
          <a:p>
            <a:pPr lvl="1" algn="ctr"/>
            <a:r>
              <a:rPr lang="es-CO" sz="2800" dirty="0">
                <a:solidFill>
                  <a:srgbClr val="002060"/>
                </a:solidFill>
              </a:rPr>
              <a:t>centralizado</a:t>
            </a:r>
          </a:p>
        </p:txBody>
      </p:sp>
      <p:sp>
        <p:nvSpPr>
          <p:cNvPr id="17" name="Título 1">
            <a:extLst>
              <a:ext uri="{FF2B5EF4-FFF2-40B4-BE49-F238E27FC236}">
                <a16:creationId xmlns:a16="http://schemas.microsoft.com/office/drawing/2014/main" id="{1B59CDD8-5397-4746-B955-8663854A5EF1}"/>
              </a:ext>
            </a:extLst>
          </p:cNvPr>
          <p:cNvSpPr txBox="1">
            <a:spLocks/>
          </p:cNvSpPr>
          <p:nvPr/>
        </p:nvSpPr>
        <p:spPr>
          <a:xfrm>
            <a:off x="-133275" y="1183532"/>
            <a:ext cx="5985434" cy="317499"/>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sz="1800" b="1" dirty="0"/>
          </a:p>
        </p:txBody>
      </p:sp>
      <p:sp>
        <p:nvSpPr>
          <p:cNvPr id="12" name="CuadroTexto 11">
            <a:extLst>
              <a:ext uri="{FF2B5EF4-FFF2-40B4-BE49-F238E27FC236}">
                <a16:creationId xmlns:a16="http://schemas.microsoft.com/office/drawing/2014/main" id="{EEE06418-D3C7-44EF-837F-E0F6456AFB28}"/>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11" name="Título 1">
            <a:extLst>
              <a:ext uri="{FF2B5EF4-FFF2-40B4-BE49-F238E27FC236}">
                <a16:creationId xmlns:a16="http://schemas.microsoft.com/office/drawing/2014/main" id="{E74C9348-AD00-4919-B0D6-8B6A3CC0C51E}"/>
              </a:ext>
            </a:extLst>
          </p:cNvPr>
          <p:cNvSpPr txBox="1">
            <a:spLocks/>
          </p:cNvSpPr>
          <p:nvPr/>
        </p:nvSpPr>
        <p:spPr>
          <a:xfrm>
            <a:off x="648929" y="1245492"/>
            <a:ext cx="3505495" cy="2531378"/>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_tradnl" b="1" i="1"/>
              <a:t>Evolución de las Fuentes de Recaudo</a:t>
            </a:r>
            <a:endParaRPr lang="es-CO" b="1" i="1" dirty="0"/>
          </a:p>
        </p:txBody>
      </p:sp>
      <p:graphicFrame>
        <p:nvGraphicFramePr>
          <p:cNvPr id="14" name="Gráfico 13">
            <a:extLst>
              <a:ext uri="{FF2B5EF4-FFF2-40B4-BE49-F238E27FC236}">
                <a16:creationId xmlns:a16="http://schemas.microsoft.com/office/drawing/2014/main" id="{99CDCD89-54FE-42BA-BECE-6581E8C38171}"/>
              </a:ext>
            </a:extLst>
          </p:cNvPr>
          <p:cNvGraphicFramePr>
            <a:graphicFrameLocks/>
          </p:cNvGraphicFramePr>
          <p:nvPr>
            <p:extLst/>
          </p:nvPr>
        </p:nvGraphicFramePr>
        <p:xfrm>
          <a:off x="5608319" y="965595"/>
          <a:ext cx="5614835" cy="4773591"/>
        </p:xfrm>
        <a:graphic>
          <a:graphicData uri="http://schemas.openxmlformats.org/drawingml/2006/chart">
            <c:chart xmlns:c="http://schemas.openxmlformats.org/drawingml/2006/chart" xmlns:r="http://schemas.openxmlformats.org/officeDocument/2006/relationships" r:id="rId4"/>
          </a:graphicData>
        </a:graphic>
      </p:graphicFrame>
      <p:sp>
        <p:nvSpPr>
          <p:cNvPr id="18" name="CuadroTexto 17">
            <a:extLst>
              <a:ext uri="{FF2B5EF4-FFF2-40B4-BE49-F238E27FC236}">
                <a16:creationId xmlns:a16="http://schemas.microsoft.com/office/drawing/2014/main" id="{6CCDD929-920A-411A-A28A-D258D2071137}"/>
              </a:ext>
            </a:extLst>
          </p:cNvPr>
          <p:cNvSpPr txBox="1"/>
          <p:nvPr/>
        </p:nvSpPr>
        <p:spPr>
          <a:xfrm>
            <a:off x="206477" y="5900653"/>
            <a:ext cx="3701846" cy="461665"/>
          </a:xfrm>
          <a:prstGeom prst="rect">
            <a:avLst/>
          </a:prstGeom>
          <a:noFill/>
        </p:spPr>
        <p:txBody>
          <a:bodyPr wrap="square" rtlCol="0">
            <a:spAutoFit/>
          </a:bodyPr>
          <a:lstStyle/>
          <a:p>
            <a:r>
              <a:rPr lang="es-ES_tradnl" sz="1200" b="1" dirty="0"/>
              <a:t>Fuente: </a:t>
            </a:r>
            <a:r>
              <a:rPr lang="es-ES_tradnl" sz="1200" dirty="0"/>
              <a:t>Gerencia de Inmuebles. Corte 31 </a:t>
            </a:r>
            <a:r>
              <a:rPr lang="es-ES_tradnl" sz="1200"/>
              <a:t>de diciembre 2018</a:t>
            </a:r>
            <a:endParaRPr lang="es-CO" sz="1200"/>
          </a:p>
        </p:txBody>
      </p:sp>
    </p:spTree>
    <p:extLst>
      <p:ext uri="{BB962C8B-B14F-4D97-AF65-F5344CB8AC3E}">
        <p14:creationId xmlns:p14="http://schemas.microsoft.com/office/powerpoint/2010/main" val="1710707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1442541" y="2893226"/>
            <a:ext cx="9306917" cy="707886"/>
          </a:xfrm>
          <a:prstGeom prst="rect">
            <a:avLst/>
          </a:prstGeom>
          <a:noFill/>
        </p:spPr>
        <p:txBody>
          <a:bodyPr wrap="square" rtlCol="0">
            <a:spAutoFit/>
          </a:bodyPr>
          <a:lstStyle/>
          <a:p>
            <a:pPr algn="ctr"/>
            <a:r>
              <a:rPr lang="es-ES" sz="4000" b="1" dirty="0">
                <a:solidFill>
                  <a:srgbClr val="000A8B"/>
                </a:solidFill>
              </a:rPr>
              <a:t>PLAN DE CHOQUE GESTIÓN DOCUMENTAL</a:t>
            </a: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204420" y="92287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80549" y="641230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583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13">
            <a:extLst>
              <a:ext uri="{FF2B5EF4-FFF2-40B4-BE49-F238E27FC236}">
                <a16:creationId xmlns:a16="http://schemas.microsoft.com/office/drawing/2014/main" id="{00835462-2A3A-43E4-B134-D7CA1E705D45}"/>
              </a:ext>
            </a:extLst>
          </p:cNvPr>
          <p:cNvSpPr txBox="1"/>
          <p:nvPr/>
        </p:nvSpPr>
        <p:spPr>
          <a:xfrm>
            <a:off x="3245428" y="0"/>
            <a:ext cx="4363387" cy="954107"/>
          </a:xfrm>
          <a:prstGeom prst="rect">
            <a:avLst/>
          </a:prstGeom>
          <a:noFill/>
        </p:spPr>
        <p:txBody>
          <a:bodyPr wrap="square" rtlCol="0">
            <a:spAutoFit/>
          </a:bodyPr>
          <a:lstStyle/>
          <a:p>
            <a:pPr algn="ctr"/>
            <a:r>
              <a:rPr lang="es-CO" sz="2800" b="1" dirty="0">
                <a:solidFill>
                  <a:srgbClr val="000A8B"/>
                </a:solidFill>
              </a:rPr>
              <a:t>Informe plan choque Organización de archivo</a:t>
            </a:r>
          </a:p>
        </p:txBody>
      </p:sp>
      <p:graphicFrame>
        <p:nvGraphicFramePr>
          <p:cNvPr id="6" name="Tabla 5">
            <a:extLst>
              <a:ext uri="{FF2B5EF4-FFF2-40B4-BE49-F238E27FC236}">
                <a16:creationId xmlns:a16="http://schemas.microsoft.com/office/drawing/2014/main" id="{F17B1591-5D3E-4FCD-A3A7-A81DC9E3E5A4}"/>
              </a:ext>
            </a:extLst>
          </p:cNvPr>
          <p:cNvGraphicFramePr>
            <a:graphicFrameLocks noGrp="1"/>
          </p:cNvGraphicFramePr>
          <p:nvPr>
            <p:extLst/>
          </p:nvPr>
        </p:nvGraphicFramePr>
        <p:xfrm>
          <a:off x="2239860" y="1795244"/>
          <a:ext cx="6535024" cy="4281356"/>
        </p:xfrm>
        <a:graphic>
          <a:graphicData uri="http://schemas.openxmlformats.org/drawingml/2006/table">
            <a:tbl>
              <a:tblPr>
                <a:tableStyleId>{5C22544A-7EE6-4342-B048-85BDC9FD1C3A}</a:tableStyleId>
              </a:tblPr>
              <a:tblGrid>
                <a:gridCol w="1108363">
                  <a:extLst>
                    <a:ext uri="{9D8B030D-6E8A-4147-A177-3AD203B41FA5}">
                      <a16:colId xmlns:a16="http://schemas.microsoft.com/office/drawing/2014/main" val="2039278099"/>
                    </a:ext>
                  </a:extLst>
                </a:gridCol>
                <a:gridCol w="1770502">
                  <a:extLst>
                    <a:ext uri="{9D8B030D-6E8A-4147-A177-3AD203B41FA5}">
                      <a16:colId xmlns:a16="http://schemas.microsoft.com/office/drawing/2014/main" val="3420078762"/>
                    </a:ext>
                  </a:extLst>
                </a:gridCol>
                <a:gridCol w="1871262">
                  <a:extLst>
                    <a:ext uri="{9D8B030D-6E8A-4147-A177-3AD203B41FA5}">
                      <a16:colId xmlns:a16="http://schemas.microsoft.com/office/drawing/2014/main" val="2736203098"/>
                    </a:ext>
                  </a:extLst>
                </a:gridCol>
                <a:gridCol w="1784897">
                  <a:extLst>
                    <a:ext uri="{9D8B030D-6E8A-4147-A177-3AD203B41FA5}">
                      <a16:colId xmlns:a16="http://schemas.microsoft.com/office/drawing/2014/main" val="3850455560"/>
                    </a:ext>
                  </a:extLst>
                </a:gridCol>
              </a:tblGrid>
              <a:tr h="671381">
                <a:tc gridSpan="4">
                  <a:txBody>
                    <a:bodyPr/>
                    <a:lstStyle/>
                    <a:p>
                      <a:pPr algn="ctr" rtl="0" fontAlgn="ctr"/>
                      <a:r>
                        <a:rPr lang="es-CO" sz="1800" u="none" strike="noStrike" dirty="0">
                          <a:effectLst/>
                        </a:rPr>
                        <a:t>Cantidad Cajas y años intervenidos</a:t>
                      </a:r>
                      <a:br>
                        <a:rPr lang="es-CO" sz="1800" u="none" strike="noStrike" dirty="0">
                          <a:effectLst/>
                        </a:rPr>
                      </a:br>
                      <a:r>
                        <a:rPr lang="es-CO" sz="1800" u="none" strike="noStrike" dirty="0">
                          <a:effectLst/>
                        </a:rPr>
                        <a:t>Plan choque (10 personas) de junio 2018 a junio 2019</a:t>
                      </a:r>
                      <a:endParaRPr lang="es-CO"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87325193"/>
                  </a:ext>
                </a:extLst>
              </a:tr>
              <a:tr h="876300">
                <a:tc gridSpan="4">
                  <a:txBody>
                    <a:bodyPr/>
                    <a:lstStyle/>
                    <a:p>
                      <a:pPr algn="ctr" rtl="0" fontAlgn="ctr"/>
                      <a:r>
                        <a:rPr lang="es-CO" sz="1800" u="none" strike="noStrike">
                          <a:effectLst/>
                        </a:rPr>
                        <a:t>Organización de aproximadamente 1.959 cajas con documentos de radicados de entrada, salida y transferencias de las áreas del años 2014 a junio 2019</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14764197"/>
                  </a:ext>
                </a:extLst>
              </a:tr>
              <a:tr h="600075">
                <a:tc>
                  <a:txBody>
                    <a:bodyPr/>
                    <a:lstStyle/>
                    <a:p>
                      <a:pPr algn="ctr" rtl="0" fontAlgn="ctr"/>
                      <a:r>
                        <a:rPr lang="es-CO" sz="1800" u="none" strike="noStrike">
                          <a:effectLst/>
                        </a:rPr>
                        <a:t>Año</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Cantidad de Cajas </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Cajas </a:t>
                      </a:r>
                      <a:br>
                        <a:rPr lang="es-CO" sz="1800" u="none" strike="noStrike">
                          <a:effectLst/>
                        </a:rPr>
                      </a:br>
                      <a:r>
                        <a:rPr lang="es-CO" sz="1800" u="none" strike="noStrike">
                          <a:effectLst/>
                        </a:rPr>
                        <a:t>trabajadas</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 Avance</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381523"/>
                  </a:ext>
                </a:extLst>
              </a:tr>
              <a:tr h="304800">
                <a:tc>
                  <a:txBody>
                    <a:bodyPr/>
                    <a:lstStyle/>
                    <a:p>
                      <a:pPr algn="ctr" rtl="0" fontAlgn="ctr"/>
                      <a:r>
                        <a:rPr lang="es-CO" sz="1800" u="none" strike="noStrike">
                          <a:effectLst/>
                        </a:rPr>
                        <a:t>2014</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154</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154</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100%</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569986"/>
                  </a:ext>
                </a:extLst>
              </a:tr>
              <a:tr h="304800">
                <a:tc>
                  <a:txBody>
                    <a:bodyPr/>
                    <a:lstStyle/>
                    <a:p>
                      <a:pPr algn="ctr" rtl="0" fontAlgn="ctr"/>
                      <a:r>
                        <a:rPr lang="es-CO" sz="1800" u="none" strike="noStrike">
                          <a:effectLst/>
                        </a:rPr>
                        <a:t>2015</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384</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384</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100%</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5386940"/>
                  </a:ext>
                </a:extLst>
              </a:tr>
              <a:tr h="304800">
                <a:tc>
                  <a:txBody>
                    <a:bodyPr/>
                    <a:lstStyle/>
                    <a:p>
                      <a:pPr algn="ctr" rtl="0" fontAlgn="ctr"/>
                      <a:r>
                        <a:rPr lang="es-CO" sz="1800" u="none" strike="noStrike">
                          <a:effectLst/>
                        </a:rPr>
                        <a:t>2016</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369</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369</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100%</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409648"/>
                  </a:ext>
                </a:extLst>
              </a:tr>
              <a:tr h="304800">
                <a:tc>
                  <a:txBody>
                    <a:bodyPr/>
                    <a:lstStyle/>
                    <a:p>
                      <a:pPr algn="ctr" rtl="0" fontAlgn="ctr"/>
                      <a:r>
                        <a:rPr lang="es-CO" sz="1800" u="none" strike="noStrike">
                          <a:effectLst/>
                        </a:rPr>
                        <a:t>2017</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386</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dirty="0">
                          <a:effectLst/>
                        </a:rPr>
                        <a:t>280</a:t>
                      </a:r>
                      <a:endParaRPr lang="es-CO"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73%</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1191128"/>
                  </a:ext>
                </a:extLst>
              </a:tr>
              <a:tr h="304800">
                <a:tc>
                  <a:txBody>
                    <a:bodyPr/>
                    <a:lstStyle/>
                    <a:p>
                      <a:pPr algn="ctr" rtl="0" fontAlgn="ctr"/>
                      <a:r>
                        <a:rPr lang="es-CO" sz="1800" u="none" strike="noStrike">
                          <a:effectLst/>
                        </a:rPr>
                        <a:t>2018</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440</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230</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52%</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5280364"/>
                  </a:ext>
                </a:extLst>
              </a:tr>
              <a:tr h="304800">
                <a:tc>
                  <a:txBody>
                    <a:bodyPr/>
                    <a:lstStyle/>
                    <a:p>
                      <a:pPr algn="ctr" rtl="0" fontAlgn="ctr"/>
                      <a:r>
                        <a:rPr lang="es-CO" sz="1800" u="none" strike="noStrike">
                          <a:effectLst/>
                        </a:rPr>
                        <a:t>2019</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226</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90</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39%</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9655022"/>
                  </a:ext>
                </a:extLst>
              </a:tr>
              <a:tr h="304800">
                <a:tc>
                  <a:txBody>
                    <a:bodyPr/>
                    <a:lstStyle/>
                    <a:p>
                      <a:pPr algn="ctr" rtl="0" fontAlgn="ctr"/>
                      <a:r>
                        <a:rPr lang="es-CO" sz="1800" u="none" strike="noStrike">
                          <a:effectLst/>
                        </a:rPr>
                        <a:t>Total</a:t>
                      </a:r>
                      <a:endParaRPr lang="es-CO" sz="1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1959</a:t>
                      </a:r>
                      <a:endParaRPr lang="es-CO" sz="1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a:effectLst/>
                        </a:rPr>
                        <a:t>1507</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800" u="none" strike="noStrike" dirty="0">
                          <a:effectLst/>
                        </a:rPr>
                        <a:t>77%</a:t>
                      </a:r>
                      <a:endParaRPr lang="es-CO"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5729553"/>
                  </a:ext>
                </a:extLst>
              </a:tr>
            </a:tbl>
          </a:graphicData>
        </a:graphic>
      </p:graphicFrame>
      <p:sp>
        <p:nvSpPr>
          <p:cNvPr id="8" name="CuadroTexto 7">
            <a:extLst>
              <a:ext uri="{FF2B5EF4-FFF2-40B4-BE49-F238E27FC236}">
                <a16:creationId xmlns:a16="http://schemas.microsoft.com/office/drawing/2014/main" id="{4483D050-C588-409E-BB37-1EF5F2E853DC}"/>
              </a:ext>
            </a:extLst>
          </p:cNvPr>
          <p:cNvSpPr txBox="1"/>
          <p:nvPr/>
        </p:nvSpPr>
        <p:spPr>
          <a:xfrm>
            <a:off x="4388214" y="895149"/>
            <a:ext cx="2077813"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b="1" dirty="0"/>
              <a:t>Jun 2018 – jun 2019</a:t>
            </a:r>
          </a:p>
          <a:p>
            <a:r>
              <a:rPr lang="es-CO" b="1" dirty="0"/>
              <a:t>   Nro. Personas : 10</a:t>
            </a:r>
          </a:p>
        </p:txBody>
      </p:sp>
    </p:spTree>
    <p:extLst>
      <p:ext uri="{BB962C8B-B14F-4D97-AF65-F5344CB8AC3E}">
        <p14:creationId xmlns:p14="http://schemas.microsoft.com/office/powerpoint/2010/main" val="2311454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1442541" y="2893226"/>
            <a:ext cx="9306917" cy="1323439"/>
          </a:xfrm>
          <a:prstGeom prst="rect">
            <a:avLst/>
          </a:prstGeom>
          <a:noFill/>
        </p:spPr>
        <p:txBody>
          <a:bodyPr wrap="square" rtlCol="0">
            <a:spAutoFit/>
          </a:bodyPr>
          <a:lstStyle/>
          <a:p>
            <a:pPr algn="ctr"/>
            <a:r>
              <a:rPr lang="es-ES" sz="4000" b="1" dirty="0">
                <a:solidFill>
                  <a:srgbClr val="000A8B"/>
                </a:solidFill>
              </a:rPr>
              <a:t> PLAN DE CHOQUE DEPURACION DE CARTERA</a:t>
            </a: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204420" y="92287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80549" y="641431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7141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101624"/>
            <a:ext cx="1955114" cy="84979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CuadroTexto 11">
            <a:extLst>
              <a:ext uri="{FF2B5EF4-FFF2-40B4-BE49-F238E27FC236}">
                <a16:creationId xmlns:a16="http://schemas.microsoft.com/office/drawing/2014/main" id="{EEE06418-D3C7-44EF-837F-E0F6456AFB28}"/>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17" name="Rectángulo 16">
            <a:extLst>
              <a:ext uri="{FF2B5EF4-FFF2-40B4-BE49-F238E27FC236}">
                <a16:creationId xmlns:a16="http://schemas.microsoft.com/office/drawing/2014/main" id="{F7062118-AA4A-431D-9518-0CCF77703716}"/>
              </a:ext>
            </a:extLst>
          </p:cNvPr>
          <p:cNvSpPr/>
          <p:nvPr/>
        </p:nvSpPr>
        <p:spPr>
          <a:xfrm>
            <a:off x="2586317" y="76812"/>
            <a:ext cx="5034327" cy="1096519"/>
          </a:xfrm>
          <a:prstGeom prst="rect">
            <a:avLst/>
          </a:prstGeom>
        </p:spPr>
        <p:txBody>
          <a:bodyPr wrap="none">
            <a:spAutoFit/>
          </a:bodyPr>
          <a:lstStyle/>
          <a:p>
            <a:pPr marL="457200" algn="just">
              <a:lnSpc>
                <a:spcPct val="107000"/>
              </a:lnSpc>
              <a:spcAft>
                <a:spcPts val="800"/>
              </a:spcAft>
            </a:pPr>
            <a:r>
              <a:rPr lang="es-CO" sz="2800" dirty="0">
                <a:solidFill>
                  <a:srgbClr val="000000"/>
                </a:solidFill>
                <a:ea typeface="Calibri" panose="020F0502020204030204" pitchFamily="34" charset="0"/>
                <a:cs typeface="Times New Roman" panose="02020603050405020304" pitchFamily="18" charset="0"/>
              </a:rPr>
              <a:t>Resultado del plan de choque </a:t>
            </a:r>
          </a:p>
          <a:p>
            <a:pPr marL="457200" algn="just">
              <a:lnSpc>
                <a:spcPct val="107000"/>
              </a:lnSpc>
              <a:spcAft>
                <a:spcPts val="800"/>
              </a:spcAft>
            </a:pPr>
            <a:r>
              <a:rPr lang="es-CO" sz="2800" dirty="0">
                <a:solidFill>
                  <a:srgbClr val="000000"/>
                </a:solidFill>
                <a:ea typeface="Calibri" panose="020F0502020204030204" pitchFamily="34" charset="0"/>
                <a:cs typeface="Times New Roman" panose="02020603050405020304" pitchFamily="18" charset="0"/>
              </a:rPr>
              <a:t>      Depuración de cartera</a:t>
            </a:r>
            <a:endParaRPr lang="es-CO" sz="2800" dirty="0">
              <a:ea typeface="Calibri" panose="020F0502020204030204" pitchFamily="34" charset="0"/>
              <a:cs typeface="Times New Roman" panose="02020603050405020304" pitchFamily="18" charset="0"/>
            </a:endParaRPr>
          </a:p>
        </p:txBody>
      </p:sp>
      <p:graphicFrame>
        <p:nvGraphicFramePr>
          <p:cNvPr id="19" name="Objeto 18">
            <a:extLst>
              <a:ext uri="{FF2B5EF4-FFF2-40B4-BE49-F238E27FC236}">
                <a16:creationId xmlns:a16="http://schemas.microsoft.com/office/drawing/2014/main" id="{7211AC47-9A93-434B-806E-841E71BDC9A8}"/>
              </a:ext>
            </a:extLst>
          </p:cNvPr>
          <p:cNvGraphicFramePr>
            <a:graphicFrameLocks noChangeAspect="1"/>
          </p:cNvGraphicFramePr>
          <p:nvPr>
            <p:extLst>
              <p:ext uri="{D42A27DB-BD31-4B8C-83A1-F6EECF244321}">
                <p14:modId xmlns:p14="http://schemas.microsoft.com/office/powerpoint/2010/main" val="2109174497"/>
              </p:ext>
            </p:extLst>
          </p:nvPr>
        </p:nvGraphicFramePr>
        <p:xfrm>
          <a:off x="1223397" y="2139826"/>
          <a:ext cx="10074259" cy="3016874"/>
        </p:xfrm>
        <a:graphic>
          <a:graphicData uri="http://schemas.openxmlformats.org/presentationml/2006/ole">
            <mc:AlternateContent xmlns:mc="http://schemas.openxmlformats.org/markup-compatibility/2006">
              <mc:Choice xmlns:v="urn:schemas-microsoft-com:vml" Requires="v">
                <p:oleObj spid="_x0000_s2075" name="Document" r:id="rId5" imgW="5623788" imgH="1683666" progId="Word.Document.12">
                  <p:embed/>
                </p:oleObj>
              </mc:Choice>
              <mc:Fallback>
                <p:oleObj name="Document" r:id="rId5" imgW="5623788" imgH="1683666" progId="Word.Document.12">
                  <p:embed/>
                  <p:pic>
                    <p:nvPicPr>
                      <p:cNvPr id="19" name="Objeto 18">
                        <a:extLst>
                          <a:ext uri="{FF2B5EF4-FFF2-40B4-BE49-F238E27FC236}">
                            <a16:creationId xmlns:a16="http://schemas.microsoft.com/office/drawing/2014/main" id="{7211AC47-9A93-434B-806E-841E71BDC9A8}"/>
                          </a:ext>
                        </a:extLst>
                      </p:cNvPr>
                      <p:cNvPicPr/>
                      <p:nvPr/>
                    </p:nvPicPr>
                    <p:blipFill>
                      <a:blip r:embed="rId6"/>
                      <a:stretch>
                        <a:fillRect/>
                      </a:stretch>
                    </p:blipFill>
                    <p:spPr>
                      <a:xfrm>
                        <a:off x="1223397" y="2139826"/>
                        <a:ext cx="10074259" cy="3016874"/>
                      </a:xfrm>
                      <a:prstGeom prst="rect">
                        <a:avLst/>
                      </a:prstGeom>
                    </p:spPr>
                  </p:pic>
                </p:oleObj>
              </mc:Fallback>
            </mc:AlternateContent>
          </a:graphicData>
        </a:graphic>
      </p:graphicFrame>
      <p:sp>
        <p:nvSpPr>
          <p:cNvPr id="20" name="Rectángulo 19">
            <a:extLst>
              <a:ext uri="{FF2B5EF4-FFF2-40B4-BE49-F238E27FC236}">
                <a16:creationId xmlns:a16="http://schemas.microsoft.com/office/drawing/2014/main" id="{A3A37218-363E-4BB9-BFA6-0CB27C0007BC}"/>
              </a:ext>
            </a:extLst>
          </p:cNvPr>
          <p:cNvSpPr/>
          <p:nvPr/>
        </p:nvSpPr>
        <p:spPr>
          <a:xfrm>
            <a:off x="2421256" y="4995195"/>
            <a:ext cx="7349487" cy="1549783"/>
          </a:xfrm>
          <a:prstGeom prst="rect">
            <a:avLst/>
          </a:prstGeom>
        </p:spPr>
        <p:txBody>
          <a:bodyPr wrap="square">
            <a:spAutoFit/>
          </a:bodyPr>
          <a:lstStyle/>
          <a:p>
            <a:pPr algn="just">
              <a:lnSpc>
                <a:spcPct val="115000"/>
              </a:lnSpc>
              <a:spcAft>
                <a:spcPts val="0"/>
              </a:spcAft>
            </a:pPr>
            <a:r>
              <a:rPr lang="es-CO" sz="2800" dirty="0">
                <a:latin typeface="+mj-lt"/>
                <a:ea typeface="Calibri" panose="020F0502020204030204" pitchFamily="34" charset="0"/>
                <a:cs typeface="Times New Roman" panose="02020603050405020304" pitchFamily="18" charset="0"/>
              </a:rPr>
              <a:t>El avance fue del 85.74%, actualmente queda pendiente un 14.26% que suman $24.903.813.734</a:t>
            </a:r>
          </a:p>
        </p:txBody>
      </p:sp>
      <p:sp>
        <p:nvSpPr>
          <p:cNvPr id="10" name="CuadroTexto 9">
            <a:extLst>
              <a:ext uri="{FF2B5EF4-FFF2-40B4-BE49-F238E27FC236}">
                <a16:creationId xmlns:a16="http://schemas.microsoft.com/office/drawing/2014/main" id="{6A5A45CA-F784-4B53-B02A-8B1D4831D2E2}"/>
              </a:ext>
            </a:extLst>
          </p:cNvPr>
          <p:cNvSpPr txBox="1"/>
          <p:nvPr/>
        </p:nvSpPr>
        <p:spPr>
          <a:xfrm>
            <a:off x="4470163" y="1202384"/>
            <a:ext cx="2154757"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b="1" dirty="0"/>
              <a:t>Abr 2018 – Abr 2019</a:t>
            </a:r>
          </a:p>
          <a:p>
            <a:r>
              <a:rPr lang="es-CO" b="1" dirty="0"/>
              <a:t>   Nro. Personas : 10</a:t>
            </a:r>
          </a:p>
        </p:txBody>
      </p:sp>
    </p:spTree>
    <p:extLst>
      <p:ext uri="{BB962C8B-B14F-4D97-AF65-F5344CB8AC3E}">
        <p14:creationId xmlns:p14="http://schemas.microsoft.com/office/powerpoint/2010/main" val="563085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1442541" y="2893226"/>
            <a:ext cx="9306917" cy="1323439"/>
          </a:xfrm>
          <a:prstGeom prst="rect">
            <a:avLst/>
          </a:prstGeom>
          <a:noFill/>
        </p:spPr>
        <p:txBody>
          <a:bodyPr wrap="square" rtlCol="0">
            <a:spAutoFit/>
          </a:bodyPr>
          <a:lstStyle/>
          <a:p>
            <a:pPr algn="ctr"/>
            <a:r>
              <a:rPr lang="es-ES" sz="4000" b="1" dirty="0">
                <a:solidFill>
                  <a:srgbClr val="000A8B"/>
                </a:solidFill>
              </a:rPr>
              <a:t>RESUMEN DE PROYECTOS – PLANES DE CHOQUE</a:t>
            </a: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204420" y="92287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80549" y="641230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443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101624"/>
            <a:ext cx="1955114" cy="84979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14">
            <a:extLst>
              <a:ext uri="{FF2B5EF4-FFF2-40B4-BE49-F238E27FC236}">
                <a16:creationId xmlns:a16="http://schemas.microsoft.com/office/drawing/2014/main" id="{56EC68EF-28F5-4EB5-8D15-EA99263BB4F1}"/>
              </a:ext>
            </a:extLst>
          </p:cNvPr>
          <p:cNvSpPr txBox="1"/>
          <p:nvPr/>
        </p:nvSpPr>
        <p:spPr>
          <a:xfrm>
            <a:off x="1635257" y="305965"/>
            <a:ext cx="6538050" cy="523220"/>
          </a:xfrm>
          <a:prstGeom prst="rect">
            <a:avLst/>
          </a:prstGeom>
          <a:noFill/>
        </p:spPr>
        <p:txBody>
          <a:bodyPr wrap="square" rtlCol="0" anchor="t">
            <a:spAutoFit/>
          </a:bodyPr>
          <a:lstStyle/>
          <a:p>
            <a:pPr lvl="1"/>
            <a:r>
              <a:rPr lang="es-CO" sz="2800" dirty="0">
                <a:solidFill>
                  <a:srgbClr val="002060"/>
                </a:solidFill>
              </a:rPr>
              <a:t>Resumen:</a:t>
            </a:r>
          </a:p>
        </p:txBody>
      </p:sp>
      <p:sp>
        <p:nvSpPr>
          <p:cNvPr id="17" name="Título 1">
            <a:extLst>
              <a:ext uri="{FF2B5EF4-FFF2-40B4-BE49-F238E27FC236}">
                <a16:creationId xmlns:a16="http://schemas.microsoft.com/office/drawing/2014/main" id="{1B59CDD8-5397-4746-B955-8663854A5EF1}"/>
              </a:ext>
            </a:extLst>
          </p:cNvPr>
          <p:cNvSpPr txBox="1">
            <a:spLocks/>
          </p:cNvSpPr>
          <p:nvPr/>
        </p:nvSpPr>
        <p:spPr>
          <a:xfrm>
            <a:off x="-133275" y="1183532"/>
            <a:ext cx="5985434" cy="317499"/>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CO" sz="1800" b="1" dirty="0"/>
          </a:p>
        </p:txBody>
      </p:sp>
      <p:sp>
        <p:nvSpPr>
          <p:cNvPr id="12" name="CuadroTexto 11">
            <a:extLst>
              <a:ext uri="{FF2B5EF4-FFF2-40B4-BE49-F238E27FC236}">
                <a16:creationId xmlns:a16="http://schemas.microsoft.com/office/drawing/2014/main" id="{EEE06418-D3C7-44EF-837F-E0F6456AFB28}"/>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graphicFrame>
        <p:nvGraphicFramePr>
          <p:cNvPr id="5" name="Tabla 4">
            <a:extLst>
              <a:ext uri="{FF2B5EF4-FFF2-40B4-BE49-F238E27FC236}">
                <a16:creationId xmlns:a16="http://schemas.microsoft.com/office/drawing/2014/main" id="{87E98AFB-AFB7-4E37-9AAA-4CC945A0CC15}"/>
              </a:ext>
            </a:extLst>
          </p:cNvPr>
          <p:cNvGraphicFramePr>
            <a:graphicFrameLocks noGrp="1"/>
          </p:cNvGraphicFramePr>
          <p:nvPr>
            <p:extLst>
              <p:ext uri="{D42A27DB-BD31-4B8C-83A1-F6EECF244321}">
                <p14:modId xmlns:p14="http://schemas.microsoft.com/office/powerpoint/2010/main" val="2954265892"/>
              </p:ext>
            </p:extLst>
          </p:nvPr>
        </p:nvGraphicFramePr>
        <p:xfrm>
          <a:off x="436098" y="1235216"/>
          <a:ext cx="11183816" cy="4557969"/>
        </p:xfrm>
        <a:graphic>
          <a:graphicData uri="http://schemas.openxmlformats.org/drawingml/2006/table">
            <a:tbl>
              <a:tblPr/>
              <a:tblGrid>
                <a:gridCol w="1329202">
                  <a:extLst>
                    <a:ext uri="{9D8B030D-6E8A-4147-A177-3AD203B41FA5}">
                      <a16:colId xmlns:a16="http://schemas.microsoft.com/office/drawing/2014/main" val="2556255947"/>
                    </a:ext>
                  </a:extLst>
                </a:gridCol>
                <a:gridCol w="1397000">
                  <a:extLst>
                    <a:ext uri="{9D8B030D-6E8A-4147-A177-3AD203B41FA5}">
                      <a16:colId xmlns:a16="http://schemas.microsoft.com/office/drawing/2014/main" val="165108585"/>
                    </a:ext>
                  </a:extLst>
                </a:gridCol>
                <a:gridCol w="4229100">
                  <a:extLst>
                    <a:ext uri="{9D8B030D-6E8A-4147-A177-3AD203B41FA5}">
                      <a16:colId xmlns:a16="http://schemas.microsoft.com/office/drawing/2014/main" val="730374965"/>
                    </a:ext>
                  </a:extLst>
                </a:gridCol>
                <a:gridCol w="1930400">
                  <a:extLst>
                    <a:ext uri="{9D8B030D-6E8A-4147-A177-3AD203B41FA5}">
                      <a16:colId xmlns:a16="http://schemas.microsoft.com/office/drawing/2014/main" val="1619782469"/>
                    </a:ext>
                  </a:extLst>
                </a:gridCol>
                <a:gridCol w="1203854">
                  <a:extLst>
                    <a:ext uri="{9D8B030D-6E8A-4147-A177-3AD203B41FA5}">
                      <a16:colId xmlns:a16="http://schemas.microsoft.com/office/drawing/2014/main" val="2251346250"/>
                    </a:ext>
                  </a:extLst>
                </a:gridCol>
                <a:gridCol w="1094260">
                  <a:extLst>
                    <a:ext uri="{9D8B030D-6E8A-4147-A177-3AD203B41FA5}">
                      <a16:colId xmlns:a16="http://schemas.microsoft.com/office/drawing/2014/main" val="3968059162"/>
                    </a:ext>
                  </a:extLst>
                </a:gridCol>
              </a:tblGrid>
              <a:tr h="185094">
                <a:tc gridSpan="6">
                  <a:txBody>
                    <a:bodyPr/>
                    <a:lstStyle/>
                    <a:p>
                      <a:pPr algn="ctr" fontAlgn="b"/>
                      <a:r>
                        <a:rPr lang="es-CO" sz="1400" b="1" i="0" u="none" strike="noStrike" dirty="0">
                          <a:solidFill>
                            <a:srgbClr val="FFFFFF"/>
                          </a:solidFill>
                          <a:effectLst/>
                          <a:latin typeface="Calibri" panose="020F0502020204030204" pitchFamily="34" charset="0"/>
                        </a:rPr>
                        <a:t>REVISIÓN DE PLANES DE CHOQUE</a:t>
                      </a: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252721186"/>
                  </a:ext>
                </a:extLst>
              </a:tr>
              <a:tr h="361878">
                <a:tc>
                  <a:txBody>
                    <a:bodyPr/>
                    <a:lstStyle/>
                    <a:p>
                      <a:pPr algn="ctr" fontAlgn="ctr"/>
                      <a:r>
                        <a:rPr lang="es-CO" sz="1400" b="0" i="0" u="none" strike="noStrike" dirty="0">
                          <a:solidFill>
                            <a:srgbClr val="000000"/>
                          </a:solidFill>
                          <a:effectLst/>
                          <a:latin typeface="Calibri" panose="020F0502020204030204" pitchFamily="34" charset="0"/>
                        </a:rPr>
                        <a:t>Fechas </a:t>
                      </a: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ctr"/>
                      <a:r>
                        <a:rPr lang="es-CO" sz="1400" b="0" i="0" u="none" strike="noStrike" dirty="0">
                          <a:solidFill>
                            <a:srgbClr val="000000"/>
                          </a:solidFill>
                          <a:effectLst/>
                          <a:latin typeface="Calibri" panose="020F0502020204030204" pitchFamily="34" charset="0"/>
                        </a:rPr>
                        <a:t>Proyectos</a:t>
                      </a: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ctr"/>
                      <a:r>
                        <a:rPr lang="es-CO" sz="1400" b="0" i="0" u="none" strike="noStrike" dirty="0">
                          <a:solidFill>
                            <a:srgbClr val="000000"/>
                          </a:solidFill>
                          <a:effectLst/>
                          <a:latin typeface="Calibri" panose="020F0502020204030204" pitchFamily="34" charset="0"/>
                        </a:rPr>
                        <a:t>Descripción </a:t>
                      </a: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gridSpan="2">
                  <a:txBody>
                    <a:bodyPr/>
                    <a:lstStyle/>
                    <a:p>
                      <a:pPr algn="ctr" fontAlgn="ctr"/>
                      <a:r>
                        <a:rPr lang="es-CO" sz="1400" b="0" i="0" u="none" strike="noStrike" dirty="0">
                          <a:solidFill>
                            <a:srgbClr val="000000"/>
                          </a:solidFill>
                          <a:effectLst/>
                          <a:latin typeface="Calibri" panose="020F0502020204030204" pitchFamily="34" charset="0"/>
                        </a:rPr>
                        <a:t>Numero de personas contratadas</a:t>
                      </a: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hMerge="1">
                  <a:txBody>
                    <a:bodyPr/>
                    <a:lstStyle/>
                    <a:p>
                      <a:endParaRPr lang="es-CO"/>
                    </a:p>
                  </a:txBody>
                  <a:tcPr/>
                </a:tc>
                <a:tc>
                  <a:txBody>
                    <a:bodyPr/>
                    <a:lstStyle/>
                    <a:p>
                      <a:pPr algn="ctr" fontAlgn="ctr"/>
                      <a:r>
                        <a:rPr lang="es-CO" sz="1400" b="0" i="0" u="none" strike="noStrike" dirty="0">
                          <a:solidFill>
                            <a:srgbClr val="000000"/>
                          </a:solidFill>
                          <a:effectLst/>
                          <a:latin typeface="Calibri" panose="020F0502020204030204" pitchFamily="34" charset="0"/>
                        </a:rPr>
                        <a:t>Porcentaje de cumplimiento</a:t>
                      </a: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extLst>
                  <a:ext uri="{0D108BD9-81ED-4DB2-BD59-A6C34878D82A}">
                    <a16:rowId xmlns:a16="http://schemas.microsoft.com/office/drawing/2014/main" val="3333359691"/>
                  </a:ext>
                </a:extLst>
              </a:tr>
              <a:tr h="177147">
                <a:tc rowSpan="4">
                  <a:txBody>
                    <a:bodyPr/>
                    <a:lstStyle/>
                    <a:p>
                      <a:pPr algn="ctr" fontAlgn="ctr"/>
                      <a:r>
                        <a:rPr lang="es-CO" sz="1400" b="0" i="0" u="none" strike="noStrike" dirty="0">
                          <a:solidFill>
                            <a:srgbClr val="000000"/>
                          </a:solidFill>
                          <a:effectLst/>
                          <a:latin typeface="Calibri" panose="020F0502020204030204" pitchFamily="34" charset="0"/>
                        </a:rPr>
                        <a:t>Sept – Nov 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es-CO" sz="1400" b="0" i="0" u="none" strike="noStrike" dirty="0">
                          <a:solidFill>
                            <a:srgbClr val="000000"/>
                          </a:solidFill>
                          <a:effectLst/>
                          <a:latin typeface="Calibri" panose="020F0502020204030204" pitchFamily="34" charset="0"/>
                        </a:rPr>
                        <a:t>Venta masiva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rowSpan="4">
                  <a:txBody>
                    <a:bodyPr/>
                    <a:lstStyle/>
                    <a:p>
                      <a:pPr algn="l" fontAlgn="ctr"/>
                      <a:r>
                        <a:rPr lang="es-CO" sz="1400" b="0" i="0" u="none" strike="noStrike" dirty="0">
                          <a:solidFill>
                            <a:srgbClr val="000000"/>
                          </a:solidFill>
                          <a:effectLst/>
                          <a:latin typeface="Calibri" panose="020F0502020204030204" pitchFamily="34" charset="0"/>
                        </a:rPr>
                        <a:t>Diseño, estructuración y puesta en marcha de un esquema de comercialización diversificado que permita la venta masiva de     inmuebles, incluyendo el plan de formalización y entrega de los bienes, a través de la subcontratación de expertos que permitirán la materialización de la venta.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400" b="0" i="0" u="none" strike="noStrike" dirty="0">
                          <a:solidFill>
                            <a:srgbClr val="000000"/>
                          </a:solidFill>
                          <a:effectLst/>
                          <a:latin typeface="Calibri" panose="020F0502020204030204" pitchFamily="34" charset="0"/>
                        </a:rPr>
                        <a:t>Inmuebles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es-CO" sz="1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163219565"/>
                  </a:ext>
                </a:extLst>
              </a:tr>
              <a:tr h="215456">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b"/>
                      <a:r>
                        <a:rPr lang="es-CO" sz="1400" b="0" i="0" u="none" strike="noStrike" dirty="0">
                          <a:solidFill>
                            <a:srgbClr val="000000"/>
                          </a:solidFill>
                          <a:effectLst/>
                          <a:latin typeface="Calibri" panose="020F0502020204030204" pitchFamily="34" charset="0"/>
                        </a:rPr>
                        <a:t>Regionales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extLst>
                  <a:ext uri="{0D108BD9-81ED-4DB2-BD59-A6C34878D82A}">
                    <a16:rowId xmlns:a16="http://schemas.microsoft.com/office/drawing/2014/main" val="1674888540"/>
                  </a:ext>
                </a:extLst>
              </a:tr>
              <a:tr h="421704">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b"/>
                      <a:r>
                        <a:rPr lang="es-CO" sz="1400" b="0" i="0" u="none" strike="noStrike" dirty="0">
                          <a:solidFill>
                            <a:srgbClr val="000000"/>
                          </a:solidFill>
                          <a:effectLst/>
                          <a:latin typeface="Calibri" panose="020F0502020204030204" pitchFamily="34" charset="0"/>
                        </a:rPr>
                        <a:t>GIT Archivo y Correspondencia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extLst>
                  <a:ext uri="{0D108BD9-81ED-4DB2-BD59-A6C34878D82A}">
                    <a16:rowId xmlns:a16="http://schemas.microsoft.com/office/drawing/2014/main" val="2913985681"/>
                  </a:ext>
                </a:extLst>
              </a:tr>
              <a:tr h="432390">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b"/>
                      <a:r>
                        <a:rPr lang="es-CO" sz="1400" b="0" i="0" u="none" strike="noStrike" dirty="0">
                          <a:solidFill>
                            <a:srgbClr val="000000"/>
                          </a:solidFill>
                          <a:effectLst/>
                          <a:latin typeface="Calibri" panose="020F0502020204030204" pitchFamily="34" charset="0"/>
                        </a:rPr>
                        <a:t>Gerencia Asuntos Legales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extLst>
                  <a:ext uri="{0D108BD9-81ED-4DB2-BD59-A6C34878D82A}">
                    <a16:rowId xmlns:a16="http://schemas.microsoft.com/office/drawing/2014/main" val="1757119664"/>
                  </a:ext>
                </a:extLst>
              </a:tr>
              <a:tr h="421704">
                <a:tc>
                  <a:txBody>
                    <a:bodyPr/>
                    <a:lstStyle/>
                    <a:p>
                      <a:pPr algn="ctr" fontAlgn="ctr"/>
                      <a:r>
                        <a:rPr lang="es-CO" sz="1400" b="0" i="0" u="none" strike="noStrike" dirty="0">
                          <a:solidFill>
                            <a:srgbClr val="000000"/>
                          </a:solidFill>
                          <a:effectLst/>
                          <a:latin typeface="Calibri" panose="020F0502020204030204" pitchFamily="34" charset="0"/>
                        </a:rPr>
                        <a:t>Nov 18 – Nov 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Remoción y retomas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l" fontAlgn="ctr"/>
                      <a:r>
                        <a:rPr lang="es-CO" sz="1400" b="0" i="0" u="none" strike="noStrike" dirty="0">
                          <a:solidFill>
                            <a:srgbClr val="000000"/>
                          </a:solidFill>
                          <a:effectLst/>
                          <a:latin typeface="Calibri" panose="020F0502020204030204" pitchFamily="34" charset="0"/>
                        </a:rPr>
                        <a:t>Remover a la totalidad de depositarios que no hacen parte del registro de depositarios provisionales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Inmuebles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1336026"/>
                  </a:ext>
                </a:extLst>
              </a:tr>
              <a:tr h="627952">
                <a:tc>
                  <a:txBody>
                    <a:bodyPr/>
                    <a:lstStyle/>
                    <a:p>
                      <a:pPr algn="ctr" fontAlgn="ctr"/>
                      <a:r>
                        <a:rPr lang="es-CO" sz="1400" b="0" i="0" u="none" strike="noStrike" dirty="0">
                          <a:solidFill>
                            <a:srgbClr val="000000"/>
                          </a:solidFill>
                          <a:effectLst/>
                          <a:latin typeface="Calibri" panose="020F0502020204030204" pitchFamily="34" charset="0"/>
                        </a:rPr>
                        <a:t>Jun 18 – Jun 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Gestión documental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l" fontAlgn="b"/>
                      <a:r>
                        <a:rPr lang="es-CO" sz="1400" b="0" i="0" u="none" strike="noStrike" dirty="0">
                          <a:solidFill>
                            <a:srgbClr val="000000"/>
                          </a:solidFill>
                          <a:effectLst/>
                          <a:latin typeface="Calibri" panose="020F0502020204030204" pitchFamily="34" charset="0"/>
                        </a:rPr>
                        <a:t>Organización archivo de expedientes de la SAE, DNE y FRISCO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GIT Archivo y Correspondencia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5713591"/>
                  </a:ext>
                </a:extLst>
              </a:tr>
              <a:tr h="421704">
                <a:tc>
                  <a:txBody>
                    <a:bodyPr/>
                    <a:lstStyle/>
                    <a:p>
                      <a:pPr algn="ctr" fontAlgn="ctr"/>
                      <a:r>
                        <a:rPr lang="es-CO" sz="1400" b="0" i="0" u="none" strike="noStrike" dirty="0">
                          <a:solidFill>
                            <a:srgbClr val="000000"/>
                          </a:solidFill>
                          <a:effectLst/>
                          <a:latin typeface="Calibri" panose="020F0502020204030204" pitchFamily="34" charset="0"/>
                        </a:rPr>
                        <a:t>Jun 18 – Jun 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Plan de choque: estados de cuenta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l" fontAlgn="ctr"/>
                      <a:r>
                        <a:rPr lang="es-CO" sz="1400" b="0" i="0" u="none" strike="noStrike" dirty="0">
                          <a:solidFill>
                            <a:srgbClr val="000000"/>
                          </a:solidFill>
                          <a:effectLst/>
                          <a:latin typeface="Calibri" panose="020F0502020204030204" pitchFamily="34" charset="0"/>
                        </a:rPr>
                        <a:t>Revisar el estado de cuenta de los depositarios y ajustar la información que cuente con disparidades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Inmuebles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3574015"/>
                  </a:ext>
                </a:extLst>
              </a:tr>
              <a:tr h="627952">
                <a:tc>
                  <a:txBody>
                    <a:bodyPr/>
                    <a:lstStyle/>
                    <a:p>
                      <a:pPr algn="ctr" fontAlgn="ctr"/>
                      <a:r>
                        <a:rPr lang="es-CO" sz="1400" b="0" i="0" u="none" strike="noStrike" dirty="0">
                          <a:solidFill>
                            <a:srgbClr val="000000"/>
                          </a:solidFill>
                          <a:effectLst/>
                          <a:latin typeface="Calibri" panose="020F0502020204030204" pitchFamily="34" charset="0"/>
                        </a:rPr>
                        <a:t>Ago. 18 – Ago. 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Recaudo centralizado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l" fontAlgn="b"/>
                      <a:r>
                        <a:rPr lang="es-CO" sz="1400" b="0" i="0" u="none" strike="noStrike" dirty="0">
                          <a:solidFill>
                            <a:srgbClr val="000000"/>
                          </a:solidFill>
                          <a:effectLst/>
                          <a:latin typeface="Calibri" panose="020F0502020204030204" pitchFamily="34" charset="0"/>
                        </a:rPr>
                        <a:t>Consolidación y revisión  de informes de Gestión del Depositario Provisional  o en su defecto proyección de estos.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Inmuebles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4703630"/>
                  </a:ext>
                </a:extLst>
              </a:tr>
              <a:tr h="421704">
                <a:tc>
                  <a:txBody>
                    <a:bodyPr/>
                    <a:lstStyle/>
                    <a:p>
                      <a:pPr algn="ctr" fontAlgn="ctr"/>
                      <a:r>
                        <a:rPr lang="es-CO" sz="1400" b="0" i="0" u="none" strike="noStrike" dirty="0">
                          <a:solidFill>
                            <a:srgbClr val="000000"/>
                          </a:solidFill>
                          <a:effectLst/>
                          <a:latin typeface="Calibri" panose="020F0502020204030204" pitchFamily="34" charset="0"/>
                        </a:rPr>
                        <a:t>Abr 18 – Abr 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Avalúos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l" fontAlgn="b"/>
                      <a:r>
                        <a:rPr lang="es-CO" sz="1400" b="0" i="0" u="none" strike="noStrike" dirty="0">
                          <a:solidFill>
                            <a:srgbClr val="000000"/>
                          </a:solidFill>
                          <a:effectLst/>
                          <a:latin typeface="Calibri" panose="020F0502020204030204" pitchFamily="34" charset="0"/>
                        </a:rPr>
                        <a:t>Realizar los avalúos faltantes del universo del portafolio de servicios, a la fecha se identifican 5.141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Gerencia Técnica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1750936"/>
                  </a:ext>
                </a:extLst>
              </a:tr>
            </a:tbl>
          </a:graphicData>
        </a:graphic>
      </p:graphicFrame>
      <p:sp>
        <p:nvSpPr>
          <p:cNvPr id="8" name="Rectángulo 7">
            <a:extLst>
              <a:ext uri="{FF2B5EF4-FFF2-40B4-BE49-F238E27FC236}">
                <a16:creationId xmlns:a16="http://schemas.microsoft.com/office/drawing/2014/main" id="{F18300DF-AB82-4007-8618-87D2D5B88405}"/>
              </a:ext>
            </a:extLst>
          </p:cNvPr>
          <p:cNvSpPr/>
          <p:nvPr/>
        </p:nvSpPr>
        <p:spPr>
          <a:xfrm>
            <a:off x="7964105" y="5829386"/>
            <a:ext cx="3655809" cy="40011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s-CO" sz="2000" dirty="0">
                <a:solidFill>
                  <a:schemeClr val="tx1"/>
                </a:solidFill>
                <a:latin typeface="Calibri" panose="020F0502020204030204" pitchFamily="34" charset="0"/>
              </a:rPr>
              <a:t>Promedio de cumplimiento</a:t>
            </a:r>
            <a:r>
              <a:rPr lang="es-CO" sz="2000" dirty="0">
                <a:solidFill>
                  <a:srgbClr val="000000"/>
                </a:solidFill>
                <a:latin typeface="Calibri" panose="020F0502020204030204" pitchFamily="34" charset="0"/>
              </a:rPr>
              <a:t>:</a:t>
            </a:r>
            <a:r>
              <a:rPr lang="es-CO" sz="2000" dirty="0"/>
              <a:t> </a:t>
            </a:r>
            <a:r>
              <a:rPr lang="es-CO" sz="2000" b="1" dirty="0">
                <a:solidFill>
                  <a:schemeClr val="accent5">
                    <a:lumMod val="75000"/>
                  </a:schemeClr>
                </a:solidFill>
                <a:latin typeface="Calibri" panose="020F0502020204030204" pitchFamily="34" charset="0"/>
              </a:rPr>
              <a:t>84%</a:t>
            </a:r>
            <a:r>
              <a:rPr lang="es-CO" sz="2000" dirty="0">
                <a:solidFill>
                  <a:schemeClr val="accent5">
                    <a:lumMod val="75000"/>
                  </a:schemeClr>
                </a:solidFill>
              </a:rPr>
              <a:t> </a:t>
            </a:r>
          </a:p>
        </p:txBody>
      </p:sp>
    </p:spTree>
    <p:extLst>
      <p:ext uri="{BB962C8B-B14F-4D97-AF65-F5344CB8AC3E}">
        <p14:creationId xmlns:p14="http://schemas.microsoft.com/office/powerpoint/2010/main" val="3265129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4799216" y="789764"/>
            <a:ext cx="6567865" cy="819583"/>
          </a:xfrm>
          <a:prstGeom prst="rect">
            <a:avLst/>
          </a:prstGeom>
          <a:noFill/>
        </p:spPr>
        <p:txBody>
          <a:bodyPr wrap="square" rtlCol="0">
            <a:spAutoFit/>
          </a:bodyPr>
          <a:lstStyle/>
          <a:p>
            <a:pPr algn="ctr"/>
            <a:r>
              <a:rPr lang="es-CO" sz="2363" b="1" dirty="0">
                <a:solidFill>
                  <a:schemeClr val="tx2">
                    <a:lumMod val="50000"/>
                  </a:schemeClr>
                </a:solidFill>
              </a:rPr>
              <a:t>Autorización para adicionar el Contrato de la Empresa de Servicios Temporales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788035" y="937945"/>
            <a:ext cx="4172681" cy="523220"/>
          </a:xfrm>
          <a:prstGeom prst="rect">
            <a:avLst/>
          </a:prstGeom>
          <a:noFill/>
        </p:spPr>
        <p:txBody>
          <a:bodyPr wrap="square" rtlCol="0">
            <a:spAutoFit/>
          </a:bodyPr>
          <a:lstStyle/>
          <a:p>
            <a:r>
              <a:rPr lang="es-CO" sz="2800" b="1" dirty="0">
                <a:solidFill>
                  <a:schemeClr val="bg1">
                    <a:lumMod val="50000"/>
                  </a:schemeClr>
                </a:solidFill>
                <a:latin typeface="Raleway"/>
              </a:rPr>
              <a:t>Trabajadores en misión </a:t>
            </a:r>
          </a:p>
        </p:txBody>
      </p:sp>
      <p:sp>
        <p:nvSpPr>
          <p:cNvPr id="6" name="Rectángulo 5">
            <a:extLst>
              <a:ext uri="{FF2B5EF4-FFF2-40B4-BE49-F238E27FC236}">
                <a16:creationId xmlns:a16="http://schemas.microsoft.com/office/drawing/2014/main" id="{0E5E9739-DC4B-4E89-B4A5-0BF167B06F22}"/>
              </a:ext>
            </a:extLst>
          </p:cNvPr>
          <p:cNvSpPr/>
          <p:nvPr/>
        </p:nvSpPr>
        <p:spPr>
          <a:xfrm>
            <a:off x="865871" y="4797740"/>
            <a:ext cx="10447555" cy="923330"/>
          </a:xfrm>
          <a:prstGeom prst="rect">
            <a:avLst/>
          </a:prstGeom>
        </p:spPr>
        <p:txBody>
          <a:bodyPr wrap="square">
            <a:spAutoFit/>
          </a:bodyPr>
          <a:lstStyle/>
          <a:p>
            <a:pPr lvl="0" algn="just"/>
            <a:r>
              <a:rPr lang="es-CO" dirty="0">
                <a:solidFill>
                  <a:prstClr val="black">
                    <a:hueOff val="0"/>
                    <a:satOff val="0"/>
                    <a:lumOff val="0"/>
                    <a:alphaOff val="0"/>
                  </a:prstClr>
                </a:solidFill>
              </a:rPr>
              <a:t>Promedio de </a:t>
            </a:r>
            <a:r>
              <a:rPr lang="es-CO" b="1" dirty="0">
                <a:solidFill>
                  <a:prstClr val="black">
                    <a:hueOff val="0"/>
                    <a:satOff val="0"/>
                    <a:lumOff val="0"/>
                    <a:alphaOff val="0"/>
                  </a:prstClr>
                </a:solidFill>
              </a:rPr>
              <a:t>64</a:t>
            </a:r>
            <a:r>
              <a:rPr lang="es-CO" dirty="0">
                <a:solidFill>
                  <a:prstClr val="black">
                    <a:hueOff val="0"/>
                    <a:satOff val="0"/>
                    <a:lumOff val="0"/>
                    <a:alphaOff val="0"/>
                  </a:prstClr>
                </a:solidFill>
              </a:rPr>
              <a:t> trabajadores en misión actuales y </a:t>
            </a:r>
            <a:r>
              <a:rPr lang="es-CO" b="1" dirty="0">
                <a:solidFill>
                  <a:prstClr val="black">
                    <a:hueOff val="0"/>
                    <a:satOff val="0"/>
                    <a:lumOff val="0"/>
                    <a:alphaOff val="0"/>
                  </a:prstClr>
                </a:solidFill>
              </a:rPr>
              <a:t>20 </a:t>
            </a:r>
            <a:r>
              <a:rPr lang="es-CO" dirty="0">
                <a:solidFill>
                  <a:prstClr val="black">
                    <a:hueOff val="0"/>
                    <a:satOff val="0"/>
                    <a:lumOff val="0"/>
                    <a:alphaOff val="0"/>
                  </a:prstClr>
                </a:solidFill>
              </a:rPr>
              <a:t>para cubrir reemplazos, con una facturación mensual de $ 300.000.000, lo que significa que para cubrir los costos del cuarto trimestre del año se requiere $ 875.000.000, presentando un déficit en el presupuesto de $ 700.000.000.</a:t>
            </a:r>
            <a:endParaRPr lang="es-CO" dirty="0"/>
          </a:p>
        </p:txBody>
      </p:sp>
      <p:graphicFrame>
        <p:nvGraphicFramePr>
          <p:cNvPr id="4" name="Tabla 3">
            <a:extLst>
              <a:ext uri="{FF2B5EF4-FFF2-40B4-BE49-F238E27FC236}">
                <a16:creationId xmlns:a16="http://schemas.microsoft.com/office/drawing/2014/main" id="{2AFFEB66-92E9-4731-9174-72EDABA12541}"/>
              </a:ext>
            </a:extLst>
          </p:cNvPr>
          <p:cNvGraphicFramePr>
            <a:graphicFrameLocks noGrp="1"/>
          </p:cNvGraphicFramePr>
          <p:nvPr>
            <p:extLst>
              <p:ext uri="{D42A27DB-BD31-4B8C-83A1-F6EECF244321}">
                <p14:modId xmlns:p14="http://schemas.microsoft.com/office/powerpoint/2010/main" val="3279256668"/>
              </p:ext>
            </p:extLst>
          </p:nvPr>
        </p:nvGraphicFramePr>
        <p:xfrm>
          <a:off x="6096000" y="2942119"/>
          <a:ext cx="5953389" cy="1368372"/>
        </p:xfrm>
        <a:graphic>
          <a:graphicData uri="http://schemas.openxmlformats.org/drawingml/2006/table">
            <a:tbl>
              <a:tblPr firstCol="1">
                <a:tableStyleId>{5C22544A-7EE6-4342-B048-85BDC9FD1C3A}</a:tableStyleId>
              </a:tblPr>
              <a:tblGrid>
                <a:gridCol w="1434122">
                  <a:extLst>
                    <a:ext uri="{9D8B030D-6E8A-4147-A177-3AD203B41FA5}">
                      <a16:colId xmlns:a16="http://schemas.microsoft.com/office/drawing/2014/main" val="3731916475"/>
                    </a:ext>
                  </a:extLst>
                </a:gridCol>
                <a:gridCol w="1408926">
                  <a:extLst>
                    <a:ext uri="{9D8B030D-6E8A-4147-A177-3AD203B41FA5}">
                      <a16:colId xmlns:a16="http://schemas.microsoft.com/office/drawing/2014/main" val="2264077162"/>
                    </a:ext>
                  </a:extLst>
                </a:gridCol>
                <a:gridCol w="1502640">
                  <a:extLst>
                    <a:ext uri="{9D8B030D-6E8A-4147-A177-3AD203B41FA5}">
                      <a16:colId xmlns:a16="http://schemas.microsoft.com/office/drawing/2014/main" val="553060667"/>
                    </a:ext>
                  </a:extLst>
                </a:gridCol>
                <a:gridCol w="1607701">
                  <a:extLst>
                    <a:ext uri="{9D8B030D-6E8A-4147-A177-3AD203B41FA5}">
                      <a16:colId xmlns:a16="http://schemas.microsoft.com/office/drawing/2014/main" val="349407662"/>
                    </a:ext>
                  </a:extLst>
                </a:gridCol>
              </a:tblGrid>
              <a:tr h="310709">
                <a:tc>
                  <a:txBody>
                    <a:bodyPr/>
                    <a:lstStyle/>
                    <a:p>
                      <a:pPr algn="l" fontAlgn="b"/>
                      <a:r>
                        <a:rPr lang="es-CO" sz="1400" u="none" strike="noStrike" dirty="0">
                          <a:effectLst/>
                        </a:rPr>
                        <a:t>Total Mensual</a:t>
                      </a:r>
                      <a:endParaRPr lang="es-CO" sz="1400" b="1"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100" b="0" i="0" u="none" strike="noStrike" dirty="0">
                          <a:solidFill>
                            <a:srgbClr val="000000"/>
                          </a:solidFill>
                          <a:effectLst/>
                          <a:latin typeface="Arial" panose="020B0604020202020204" pitchFamily="34" charset="0"/>
                          <a:cs typeface="Arial" panose="020B0604020202020204" pitchFamily="34" charset="0"/>
                        </a:rPr>
                        <a:t> $            272,097,119 </a:t>
                      </a:r>
                    </a:p>
                  </a:txBody>
                  <a:tcPr marL="9525" marR="9525" marT="9525" marB="0" anchor="b"/>
                </a:tc>
                <a:tc>
                  <a:txBody>
                    <a:bodyPr/>
                    <a:lstStyle/>
                    <a:p>
                      <a:pPr algn="ctr" fontAlgn="b"/>
                      <a:r>
                        <a:rPr lang="es-CO" sz="1100" b="0" i="0" u="none" strike="noStrike" dirty="0">
                          <a:solidFill>
                            <a:srgbClr val="000000"/>
                          </a:solidFill>
                          <a:effectLst/>
                          <a:latin typeface="Arial" panose="020B0604020202020204" pitchFamily="34" charset="0"/>
                          <a:cs typeface="Arial" panose="020B0604020202020204" pitchFamily="34" charset="0"/>
                        </a:rPr>
                        <a:t> $            291,484,141 </a:t>
                      </a:r>
                    </a:p>
                  </a:txBody>
                  <a:tcPr marL="9525" marR="9525" marT="9525" marB="0" anchor="b"/>
                </a:tc>
                <a:tc>
                  <a:txBody>
                    <a:bodyPr/>
                    <a:lstStyle/>
                    <a:p>
                      <a:pPr algn="ctr" fontAlgn="b"/>
                      <a:r>
                        <a:rPr lang="es-CO" sz="1100" b="0" i="0" u="none" strike="noStrike" dirty="0">
                          <a:solidFill>
                            <a:srgbClr val="000000"/>
                          </a:solidFill>
                          <a:effectLst/>
                          <a:latin typeface="Arial" panose="020B0604020202020204" pitchFamily="34" charset="0"/>
                          <a:cs typeface="Arial" panose="020B0604020202020204" pitchFamily="34" charset="0"/>
                        </a:rPr>
                        <a:t> $             310,871,163 </a:t>
                      </a:r>
                    </a:p>
                  </a:txBody>
                  <a:tcPr marL="9525" marR="9525" marT="9525" marB="0" anchor="b"/>
                </a:tc>
                <a:extLst>
                  <a:ext uri="{0D108BD9-81ED-4DB2-BD59-A6C34878D82A}">
                    <a16:rowId xmlns:a16="http://schemas.microsoft.com/office/drawing/2014/main" val="340373289"/>
                  </a:ext>
                </a:extLst>
              </a:tr>
              <a:tr h="310709">
                <a:tc>
                  <a:txBody>
                    <a:bodyPr/>
                    <a:lstStyle/>
                    <a:p>
                      <a:pPr algn="l" fontAlgn="b"/>
                      <a:r>
                        <a:rPr lang="es-CO" sz="1400" u="none" strike="noStrike" dirty="0">
                          <a:effectLst/>
                        </a:rPr>
                        <a:t>Total trimestre</a:t>
                      </a:r>
                      <a:endParaRPr lang="es-CO" sz="1400" b="1"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s-CO" sz="1100" b="0" i="0" u="none" strike="noStrike" dirty="0">
                          <a:solidFill>
                            <a:srgbClr val="000000"/>
                          </a:solidFill>
                          <a:effectLst/>
                          <a:latin typeface="Arial" panose="020B0604020202020204" pitchFamily="34" charset="0"/>
                          <a:cs typeface="Arial" panose="020B0604020202020204" pitchFamily="34" charset="0"/>
                        </a:rPr>
                        <a:t> $             874,452,423 </a:t>
                      </a:r>
                    </a:p>
                  </a:txBody>
                  <a:tcPr marL="9525" marR="9525" marT="9525" marB="0" anchor="b"/>
                </a:tc>
                <a:extLst>
                  <a:ext uri="{0D108BD9-81ED-4DB2-BD59-A6C34878D82A}">
                    <a16:rowId xmlns:a16="http://schemas.microsoft.com/office/drawing/2014/main" val="3181040788"/>
                  </a:ext>
                </a:extLst>
              </a:tr>
              <a:tr h="310709">
                <a:tc>
                  <a:txBody>
                    <a:bodyPr/>
                    <a:lstStyle/>
                    <a:p>
                      <a:pPr algn="l" fontAlgn="b"/>
                      <a:r>
                        <a:rPr lang="es-CO" sz="1400" u="none" strike="noStrike" dirty="0">
                          <a:effectLst/>
                        </a:rPr>
                        <a:t>Presupuesto Actual</a:t>
                      </a:r>
                      <a:endParaRPr lang="es-CO" sz="1400" b="1"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endParaRPr lang="es-CO"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s-CO" sz="1100" b="0" i="0" u="none" strike="noStrike" dirty="0">
                          <a:solidFill>
                            <a:srgbClr val="000000"/>
                          </a:solidFill>
                          <a:effectLst/>
                          <a:latin typeface="Arial" panose="020B0604020202020204" pitchFamily="34" charset="0"/>
                          <a:cs typeface="Arial" panose="020B0604020202020204" pitchFamily="34" charset="0"/>
                        </a:rPr>
                        <a:t> $             162,206,300 </a:t>
                      </a:r>
                    </a:p>
                  </a:txBody>
                  <a:tcPr marL="9525" marR="9525" marT="9525" marB="0" anchor="b"/>
                </a:tc>
                <a:extLst>
                  <a:ext uri="{0D108BD9-81ED-4DB2-BD59-A6C34878D82A}">
                    <a16:rowId xmlns:a16="http://schemas.microsoft.com/office/drawing/2014/main" val="1225188540"/>
                  </a:ext>
                </a:extLst>
              </a:tr>
              <a:tr h="310709">
                <a:tc>
                  <a:txBody>
                    <a:bodyPr/>
                    <a:lstStyle/>
                    <a:p>
                      <a:pPr algn="l" fontAlgn="b"/>
                      <a:r>
                        <a:rPr lang="es-CO" sz="1400" u="none" strike="noStrike" dirty="0">
                          <a:effectLst/>
                        </a:rPr>
                        <a:t>Total Adición</a:t>
                      </a:r>
                      <a:endParaRPr lang="es-CO" sz="1400" b="1"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endParaRPr lang="es-CO"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s-CO" sz="1100" b="1" i="0" u="none" strike="noStrike" dirty="0">
                          <a:solidFill>
                            <a:srgbClr val="000000"/>
                          </a:solidFill>
                          <a:effectLst/>
                          <a:latin typeface="Arial" panose="020B0604020202020204" pitchFamily="34" charset="0"/>
                          <a:cs typeface="Arial" panose="020B0604020202020204" pitchFamily="34" charset="0"/>
                        </a:rPr>
                        <a:t> $             712,246,123 </a:t>
                      </a:r>
                    </a:p>
                  </a:txBody>
                  <a:tcPr marL="9525" marR="9525" marT="9525" marB="0" anchor="b"/>
                </a:tc>
                <a:extLst>
                  <a:ext uri="{0D108BD9-81ED-4DB2-BD59-A6C34878D82A}">
                    <a16:rowId xmlns:a16="http://schemas.microsoft.com/office/drawing/2014/main" val="123091281"/>
                  </a:ext>
                </a:extLst>
              </a:tr>
            </a:tbl>
          </a:graphicData>
        </a:graphic>
      </p:graphicFrame>
      <p:sp>
        <p:nvSpPr>
          <p:cNvPr id="5" name="Rectángulo 4">
            <a:extLst>
              <a:ext uri="{FF2B5EF4-FFF2-40B4-BE49-F238E27FC236}">
                <a16:creationId xmlns:a16="http://schemas.microsoft.com/office/drawing/2014/main" id="{ADAE0E1C-CC06-40E0-9DC2-F7993823EEA4}"/>
              </a:ext>
            </a:extLst>
          </p:cNvPr>
          <p:cNvSpPr/>
          <p:nvPr/>
        </p:nvSpPr>
        <p:spPr>
          <a:xfrm>
            <a:off x="7979681" y="2436723"/>
            <a:ext cx="4069708" cy="369332"/>
          </a:xfrm>
          <a:prstGeom prst="rect">
            <a:avLst/>
          </a:prstGeom>
        </p:spPr>
        <p:txBody>
          <a:bodyPr wrap="square">
            <a:spAutoFit/>
          </a:bodyPr>
          <a:lstStyle/>
          <a:p>
            <a:r>
              <a:rPr lang="es-CO" b="1" dirty="0">
                <a:solidFill>
                  <a:srgbClr val="000000"/>
                </a:solidFill>
                <a:latin typeface="Arial Narrow" panose="020B0606020202030204" pitchFamily="34" charset="0"/>
              </a:rPr>
              <a:t>Octubre </a:t>
            </a:r>
            <a:r>
              <a:rPr lang="es-CO" dirty="0"/>
              <a:t>       </a:t>
            </a:r>
            <a:r>
              <a:rPr lang="es-CO" b="1" dirty="0">
                <a:solidFill>
                  <a:srgbClr val="000000"/>
                </a:solidFill>
                <a:latin typeface="Arial Narrow" panose="020B0606020202030204" pitchFamily="34" charset="0"/>
              </a:rPr>
              <a:t>Noviembre</a:t>
            </a:r>
            <a:r>
              <a:rPr lang="es-CO" dirty="0"/>
              <a:t>          </a:t>
            </a:r>
            <a:r>
              <a:rPr lang="es-CO" b="1" dirty="0">
                <a:solidFill>
                  <a:srgbClr val="000000"/>
                </a:solidFill>
                <a:latin typeface="Arial Narrow" panose="020B0606020202030204" pitchFamily="34" charset="0"/>
              </a:rPr>
              <a:t>Diciembre</a:t>
            </a:r>
            <a:r>
              <a:rPr lang="es-CO" dirty="0"/>
              <a:t> </a:t>
            </a:r>
          </a:p>
        </p:txBody>
      </p:sp>
      <p:graphicFrame>
        <p:nvGraphicFramePr>
          <p:cNvPr id="10" name="Tabla 9">
            <a:extLst>
              <a:ext uri="{FF2B5EF4-FFF2-40B4-BE49-F238E27FC236}">
                <a16:creationId xmlns:a16="http://schemas.microsoft.com/office/drawing/2014/main" id="{1A664839-9DC3-49B1-BF18-E0C751BB4049}"/>
              </a:ext>
            </a:extLst>
          </p:cNvPr>
          <p:cNvGraphicFramePr>
            <a:graphicFrameLocks noGrp="1"/>
          </p:cNvGraphicFramePr>
          <p:nvPr>
            <p:extLst>
              <p:ext uri="{D42A27DB-BD31-4B8C-83A1-F6EECF244321}">
                <p14:modId xmlns:p14="http://schemas.microsoft.com/office/powerpoint/2010/main" val="1939861870"/>
              </p:ext>
            </p:extLst>
          </p:nvPr>
        </p:nvGraphicFramePr>
        <p:xfrm>
          <a:off x="483183" y="1629428"/>
          <a:ext cx="5397500" cy="2695575"/>
        </p:xfrm>
        <a:graphic>
          <a:graphicData uri="http://schemas.openxmlformats.org/drawingml/2006/table">
            <a:tbl>
              <a:tblPr firstRow="1" firstCol="1">
                <a:tableStyleId>{5C22544A-7EE6-4342-B048-85BDC9FD1C3A}</a:tableStyleId>
              </a:tblPr>
              <a:tblGrid>
                <a:gridCol w="1879600">
                  <a:extLst>
                    <a:ext uri="{9D8B030D-6E8A-4147-A177-3AD203B41FA5}">
                      <a16:colId xmlns:a16="http://schemas.microsoft.com/office/drawing/2014/main" val="987723648"/>
                    </a:ext>
                  </a:extLst>
                </a:gridCol>
                <a:gridCol w="1549400">
                  <a:extLst>
                    <a:ext uri="{9D8B030D-6E8A-4147-A177-3AD203B41FA5}">
                      <a16:colId xmlns:a16="http://schemas.microsoft.com/office/drawing/2014/main" val="731466522"/>
                    </a:ext>
                  </a:extLst>
                </a:gridCol>
                <a:gridCol w="1206500">
                  <a:extLst>
                    <a:ext uri="{9D8B030D-6E8A-4147-A177-3AD203B41FA5}">
                      <a16:colId xmlns:a16="http://schemas.microsoft.com/office/drawing/2014/main" val="611412043"/>
                    </a:ext>
                  </a:extLst>
                </a:gridCol>
                <a:gridCol w="762000">
                  <a:extLst>
                    <a:ext uri="{9D8B030D-6E8A-4147-A177-3AD203B41FA5}">
                      <a16:colId xmlns:a16="http://schemas.microsoft.com/office/drawing/2014/main" val="1555281386"/>
                    </a:ext>
                  </a:extLst>
                </a:gridCol>
              </a:tblGrid>
              <a:tr h="409575">
                <a:tc>
                  <a:txBody>
                    <a:bodyPr/>
                    <a:lstStyle/>
                    <a:p>
                      <a:pPr algn="ctr" rtl="0" fontAlgn="ctr"/>
                      <a:r>
                        <a:rPr lang="es-CO" sz="1200" u="none" strike="noStrike">
                          <a:effectLst/>
                        </a:rPr>
                        <a:t>PLAN DE CHOQUE / LABOR</a:t>
                      </a:r>
                      <a:endParaRPr lang="es-CO" sz="1200" b="1" i="0" u="none" strike="noStrike">
                        <a:solidFill>
                          <a:srgbClr val="FFFFFF"/>
                        </a:solidFill>
                        <a:effectLst/>
                        <a:latin typeface="Calibri" panose="020F0502020204030204" pitchFamily="34" charset="0"/>
                      </a:endParaRPr>
                    </a:p>
                  </a:txBody>
                  <a:tcPr marL="9525" marR="9525" marT="9525" marB="0" anchor="ctr"/>
                </a:tc>
                <a:tc>
                  <a:txBody>
                    <a:bodyPr/>
                    <a:lstStyle/>
                    <a:p>
                      <a:pPr algn="ctr" rtl="0" fontAlgn="ctr"/>
                      <a:r>
                        <a:rPr lang="es-CO" sz="1200" u="none" strike="noStrike">
                          <a:effectLst/>
                        </a:rPr>
                        <a:t>AREAS</a:t>
                      </a:r>
                      <a:endParaRPr lang="es-CO" sz="1200" b="1" i="0" u="none" strike="noStrike">
                        <a:solidFill>
                          <a:srgbClr val="FFFFFF"/>
                        </a:solidFill>
                        <a:effectLst/>
                        <a:latin typeface="Calibri" panose="020F0502020204030204" pitchFamily="34" charset="0"/>
                      </a:endParaRPr>
                    </a:p>
                  </a:txBody>
                  <a:tcPr marL="9525" marR="9525" marT="9525" marB="0" anchor="ctr"/>
                </a:tc>
                <a:tc>
                  <a:txBody>
                    <a:bodyPr/>
                    <a:lstStyle/>
                    <a:p>
                      <a:pPr algn="ctr" rtl="0" fontAlgn="ctr"/>
                      <a:r>
                        <a:rPr lang="es-CO" sz="1200" u="none" strike="noStrike">
                          <a:effectLst/>
                        </a:rPr>
                        <a:t>FECHAS</a:t>
                      </a:r>
                      <a:endParaRPr lang="es-CO" sz="1200" b="1" i="0" u="none" strike="noStrike">
                        <a:solidFill>
                          <a:srgbClr val="FFFFFF"/>
                        </a:solidFill>
                        <a:effectLst/>
                        <a:latin typeface="Calibri" panose="020F0502020204030204" pitchFamily="34" charset="0"/>
                      </a:endParaRPr>
                    </a:p>
                  </a:txBody>
                  <a:tcPr marL="9525" marR="9525" marT="9525" marB="0" anchor="ctr"/>
                </a:tc>
                <a:tc>
                  <a:txBody>
                    <a:bodyPr/>
                    <a:lstStyle/>
                    <a:p>
                      <a:pPr algn="ctr" rtl="0" fontAlgn="ctr"/>
                      <a:r>
                        <a:rPr lang="es-CO" sz="1200" u="none" strike="noStrike">
                          <a:effectLst/>
                        </a:rPr>
                        <a:t>No. Personas</a:t>
                      </a:r>
                      <a:endParaRPr lang="es-CO" sz="1200" b="1" i="0" u="none" strike="noStrike">
                        <a:solidFill>
                          <a:srgbClr val="FFFFFF"/>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24937939"/>
                  </a:ext>
                </a:extLst>
              </a:tr>
              <a:tr h="209550">
                <a:tc>
                  <a:txBody>
                    <a:bodyPr/>
                    <a:lstStyle/>
                    <a:p>
                      <a:pPr algn="l" rtl="0" fontAlgn="ctr"/>
                      <a:r>
                        <a:rPr lang="es-CO" sz="1100" u="none" strike="noStrike">
                          <a:effectLst/>
                        </a:rPr>
                        <a:t>Retomas</a:t>
                      </a:r>
                      <a:endParaRPr lang="es-CO" sz="1100" b="1" i="0" u="none" strike="noStrike">
                        <a:solidFill>
                          <a:srgbClr val="FFFFFF"/>
                        </a:solidFill>
                        <a:effectLst/>
                        <a:latin typeface="Calibri" panose="020F0502020204030204" pitchFamily="34" charset="0"/>
                      </a:endParaRPr>
                    </a:p>
                  </a:txBody>
                  <a:tcPr marL="9525" marR="9525" marT="9525" marB="0" anchor="ctr"/>
                </a:tc>
                <a:tc>
                  <a:txBody>
                    <a:bodyPr/>
                    <a:lstStyle/>
                    <a:p>
                      <a:pPr algn="l" rtl="0" fontAlgn="ctr"/>
                      <a:r>
                        <a:rPr lang="es-CO" sz="1000" u="none" strike="noStrike">
                          <a:effectLst/>
                        </a:rPr>
                        <a:t>Gerencias Regionales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Nov 2018 - Nov 2019</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17</a:t>
                      </a:r>
                      <a:endParaRPr lang="es-CO"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40348927"/>
                  </a:ext>
                </a:extLst>
              </a:tr>
              <a:tr h="200025">
                <a:tc>
                  <a:txBody>
                    <a:bodyPr/>
                    <a:lstStyle/>
                    <a:p>
                      <a:pPr algn="l" rtl="0" fontAlgn="ctr"/>
                      <a:r>
                        <a:rPr lang="es-CO" sz="1100" u="none" strike="noStrike">
                          <a:effectLst/>
                        </a:rPr>
                        <a:t>Saneamiento</a:t>
                      </a:r>
                      <a:endParaRPr lang="es-CO" sz="1100" b="1" i="0" u="none" strike="noStrike">
                        <a:solidFill>
                          <a:srgbClr val="FFFFFF"/>
                        </a:solidFill>
                        <a:effectLst/>
                        <a:latin typeface="Calibri" panose="020F0502020204030204" pitchFamily="34" charset="0"/>
                      </a:endParaRPr>
                    </a:p>
                  </a:txBody>
                  <a:tcPr marL="9525" marR="9525" marT="9525" marB="0" anchor="ctr"/>
                </a:tc>
                <a:tc>
                  <a:txBody>
                    <a:bodyPr/>
                    <a:lstStyle/>
                    <a:p>
                      <a:pPr algn="l" rtl="0" fontAlgn="ctr"/>
                      <a:r>
                        <a:rPr lang="es-CO" sz="1000" u="none" strike="noStrike">
                          <a:effectLst/>
                        </a:rPr>
                        <a:t>Gerencia Técnica</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Feb 2019 - Feb 2020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5</a:t>
                      </a:r>
                      <a:endParaRPr lang="es-CO"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63037621"/>
                  </a:ext>
                </a:extLst>
              </a:tr>
              <a:tr h="390525">
                <a:tc>
                  <a:txBody>
                    <a:bodyPr/>
                    <a:lstStyle/>
                    <a:p>
                      <a:pPr algn="l" rtl="0" fontAlgn="ctr"/>
                      <a:r>
                        <a:rPr lang="es-CO" sz="1100" u="none" strike="noStrike">
                          <a:effectLst/>
                        </a:rPr>
                        <a:t>Depuración Saldos de Contratos</a:t>
                      </a:r>
                      <a:endParaRPr lang="es-CO" sz="1100" b="1" i="0" u="none" strike="noStrike">
                        <a:solidFill>
                          <a:srgbClr val="FFFFFF"/>
                        </a:solidFill>
                        <a:effectLst/>
                        <a:latin typeface="Calibri" panose="020F0502020204030204" pitchFamily="34" charset="0"/>
                      </a:endParaRPr>
                    </a:p>
                  </a:txBody>
                  <a:tcPr marL="9525" marR="9525" marT="9525" marB="0" anchor="ctr"/>
                </a:tc>
                <a:tc>
                  <a:txBody>
                    <a:bodyPr/>
                    <a:lstStyle/>
                    <a:p>
                      <a:pPr algn="l" rtl="0" fontAlgn="ctr"/>
                      <a:r>
                        <a:rPr lang="es-CO" sz="1000" u="none" strike="noStrike">
                          <a:effectLst/>
                        </a:rPr>
                        <a:t>Gerencia Financiera / Gerencia de Inmuebles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Sept 2019 - Mar 2020</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8</a:t>
                      </a:r>
                      <a:endParaRPr lang="es-CO"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994459840"/>
                  </a:ext>
                </a:extLst>
              </a:tr>
              <a:tr h="200025">
                <a:tc>
                  <a:txBody>
                    <a:bodyPr/>
                    <a:lstStyle/>
                    <a:p>
                      <a:pPr algn="l" rtl="0" fontAlgn="ctr"/>
                      <a:r>
                        <a:rPr lang="es-CO" sz="1100" u="none" strike="noStrike">
                          <a:effectLst/>
                        </a:rPr>
                        <a:t>Acciones Legales</a:t>
                      </a:r>
                      <a:endParaRPr lang="es-CO" sz="1100" b="1" i="0" u="none" strike="noStrike">
                        <a:solidFill>
                          <a:srgbClr val="FFFFFF"/>
                        </a:solidFill>
                        <a:effectLst/>
                        <a:latin typeface="Calibri" panose="020F0502020204030204" pitchFamily="34" charset="0"/>
                      </a:endParaRPr>
                    </a:p>
                  </a:txBody>
                  <a:tcPr marL="9525" marR="9525" marT="9525" marB="0" anchor="ctr"/>
                </a:tc>
                <a:tc>
                  <a:txBody>
                    <a:bodyPr/>
                    <a:lstStyle/>
                    <a:p>
                      <a:pPr algn="l" rtl="0" fontAlgn="ctr"/>
                      <a:r>
                        <a:rPr lang="es-CO" sz="1000" u="none" strike="noStrike">
                          <a:effectLst/>
                        </a:rPr>
                        <a:t>Gerencia de Inmuebles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dirty="0">
                          <a:effectLst/>
                        </a:rPr>
                        <a:t>Jun 2019 -  Feb  2020</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5</a:t>
                      </a:r>
                      <a:endParaRPr lang="es-CO"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55242417"/>
                  </a:ext>
                </a:extLst>
              </a:tr>
              <a:tr h="333375">
                <a:tc>
                  <a:txBody>
                    <a:bodyPr/>
                    <a:lstStyle/>
                    <a:p>
                      <a:pPr algn="l" rtl="0" fontAlgn="ctr"/>
                      <a:r>
                        <a:rPr lang="es-CO" sz="1100" u="none" strike="noStrike">
                          <a:effectLst/>
                        </a:rPr>
                        <a:t>Alistamiento Juridico</a:t>
                      </a:r>
                      <a:endParaRPr lang="es-CO" sz="1100" b="1" i="0" u="none" strike="noStrike">
                        <a:solidFill>
                          <a:srgbClr val="FFFFFF"/>
                        </a:solidFill>
                        <a:effectLst/>
                        <a:latin typeface="Calibri" panose="020F0502020204030204" pitchFamily="34" charset="0"/>
                      </a:endParaRPr>
                    </a:p>
                  </a:txBody>
                  <a:tcPr marL="9525" marR="9525" marT="9525" marB="0" anchor="ctr"/>
                </a:tc>
                <a:tc>
                  <a:txBody>
                    <a:bodyPr/>
                    <a:lstStyle/>
                    <a:p>
                      <a:pPr algn="l" rtl="0" fontAlgn="ctr"/>
                      <a:r>
                        <a:rPr lang="es-CO" sz="1000" u="none" strike="noStrike">
                          <a:effectLst/>
                        </a:rPr>
                        <a:t>Gerencia de Asuntos Legales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Sep 2019 - Dic 2019</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19</a:t>
                      </a:r>
                      <a:endParaRPr lang="es-CO"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63002749"/>
                  </a:ext>
                </a:extLst>
              </a:tr>
              <a:tr h="323850">
                <a:tc>
                  <a:txBody>
                    <a:bodyPr/>
                    <a:lstStyle/>
                    <a:p>
                      <a:pPr algn="l" rtl="0" fontAlgn="ctr"/>
                      <a:r>
                        <a:rPr lang="es-CO" sz="1100" u="none" strike="noStrike">
                          <a:effectLst/>
                        </a:rPr>
                        <a:t>Labor Ocasional</a:t>
                      </a:r>
                      <a:endParaRPr lang="es-CO" sz="1100" b="1" i="0" u="none" strike="noStrike">
                        <a:solidFill>
                          <a:srgbClr val="FFFFFF"/>
                        </a:solidFill>
                        <a:effectLst/>
                        <a:latin typeface="Calibri" panose="020F0502020204030204" pitchFamily="34" charset="0"/>
                      </a:endParaRPr>
                    </a:p>
                  </a:txBody>
                  <a:tcPr marL="9525" marR="9525" marT="9525" marB="0" anchor="ctr"/>
                </a:tc>
                <a:tc>
                  <a:txBody>
                    <a:bodyPr/>
                    <a:lstStyle/>
                    <a:p>
                      <a:pPr algn="l" rtl="0" fontAlgn="ctr"/>
                      <a:r>
                        <a:rPr lang="es-CO" sz="1000" u="none" strike="noStrike" dirty="0">
                          <a:effectLst/>
                        </a:rPr>
                        <a:t>Todas las áreas</a:t>
                      </a:r>
                      <a:endParaRPr lang="es-CO"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 </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68759260"/>
                  </a:ext>
                </a:extLst>
              </a:tr>
              <a:tr h="628650">
                <a:tc>
                  <a:txBody>
                    <a:bodyPr/>
                    <a:lstStyle/>
                    <a:p>
                      <a:pPr algn="l" rtl="0" fontAlgn="ctr"/>
                      <a:r>
                        <a:rPr lang="es-CO" sz="1100" u="none" strike="noStrike">
                          <a:effectLst/>
                        </a:rPr>
                        <a:t>Reemplazos Vacaciones (Incrementan en Diciembre) / Licencias e Incapacidades</a:t>
                      </a:r>
                      <a:endParaRPr lang="es-CO" sz="1100" b="1" i="0" u="none" strike="noStrike">
                        <a:solidFill>
                          <a:srgbClr val="FFFFFF"/>
                        </a:solidFill>
                        <a:effectLst/>
                        <a:latin typeface="Calibri" panose="020F0502020204030204" pitchFamily="34" charset="0"/>
                      </a:endParaRPr>
                    </a:p>
                  </a:txBody>
                  <a:tcPr marL="9525" marR="9525" marT="9525" marB="0" anchor="ctr"/>
                </a:tc>
                <a:tc>
                  <a:txBody>
                    <a:bodyPr/>
                    <a:lstStyle/>
                    <a:p>
                      <a:pPr algn="l" rtl="0" fontAlgn="ctr"/>
                      <a:r>
                        <a:rPr lang="es-CO" sz="1000" u="none" strike="noStrike">
                          <a:effectLst/>
                        </a:rPr>
                        <a:t>Todas las áreas</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a:effectLst/>
                        </a:rPr>
                        <a:t> </a:t>
                      </a:r>
                      <a:endParaRPr lang="es-CO"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00" u="none" strike="noStrike" dirty="0">
                          <a:effectLst/>
                        </a:rPr>
                        <a:t>20</a:t>
                      </a:r>
                      <a:endParaRPr lang="es-CO" sz="1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3116516"/>
                  </a:ext>
                </a:extLst>
              </a:tr>
            </a:tbl>
          </a:graphicData>
        </a:graphic>
      </p:graphicFrame>
    </p:spTree>
    <p:extLst>
      <p:ext uri="{BB962C8B-B14F-4D97-AF65-F5344CB8AC3E}">
        <p14:creationId xmlns:p14="http://schemas.microsoft.com/office/powerpoint/2010/main" val="2174235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76454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4140149" y="1718658"/>
            <a:ext cx="6567865" cy="819583"/>
          </a:xfrm>
          <a:prstGeom prst="rect">
            <a:avLst/>
          </a:prstGeom>
          <a:noFill/>
        </p:spPr>
        <p:txBody>
          <a:bodyPr wrap="square" rtlCol="0">
            <a:spAutoFit/>
          </a:bodyPr>
          <a:lstStyle/>
          <a:p>
            <a:pPr algn="ctr"/>
            <a:r>
              <a:rPr lang="es-CO" sz="2363" b="1" dirty="0">
                <a:solidFill>
                  <a:schemeClr val="tx2">
                    <a:lumMod val="50000"/>
                  </a:schemeClr>
                </a:solidFill>
              </a:rPr>
              <a:t>Autorización para adicionar el Contrato de la Empresa de Servicios Temporales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477905" y="965530"/>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23" name="Rectángulo 22">
            <a:extLst>
              <a:ext uri="{FF2B5EF4-FFF2-40B4-BE49-F238E27FC236}">
                <a16:creationId xmlns:a16="http://schemas.microsoft.com/office/drawing/2014/main" id="{9D20B935-277F-4DFA-9116-3FEC6163D1D7}"/>
              </a:ext>
            </a:extLst>
          </p:cNvPr>
          <p:cNvSpPr/>
          <p:nvPr/>
        </p:nvSpPr>
        <p:spPr>
          <a:xfrm>
            <a:off x="833387" y="3982191"/>
            <a:ext cx="1784463" cy="461665"/>
          </a:xfrm>
          <a:prstGeom prst="rect">
            <a:avLst/>
          </a:prstGeom>
        </p:spPr>
        <p:txBody>
          <a:bodyPr wrap="none">
            <a:spAutoFit/>
          </a:bodyPr>
          <a:lstStyle/>
          <a:p>
            <a:pPr>
              <a:spcBef>
                <a:spcPct val="20000"/>
              </a:spcBef>
              <a:defRPr/>
            </a:pPr>
            <a:r>
              <a:rPr lang="es-ES" sz="2400" b="1" dirty="0">
                <a:solidFill>
                  <a:schemeClr val="accent1">
                    <a:lumMod val="75000"/>
                  </a:schemeClr>
                </a:solidFill>
                <a:latin typeface="Arial Narrow" panose="020B0606020202030204" pitchFamily="34" charset="0"/>
              </a:rPr>
              <a:t>Presupuesto </a:t>
            </a:r>
          </a:p>
        </p:txBody>
      </p:sp>
      <p:sp>
        <p:nvSpPr>
          <p:cNvPr id="24" name="12 Abrir llave">
            <a:extLst>
              <a:ext uri="{FF2B5EF4-FFF2-40B4-BE49-F238E27FC236}">
                <a16:creationId xmlns:a16="http://schemas.microsoft.com/office/drawing/2014/main" id="{82F1CE8E-A18C-429B-AC4C-1CAAFCE7A167}"/>
              </a:ext>
            </a:extLst>
          </p:cNvPr>
          <p:cNvSpPr/>
          <p:nvPr/>
        </p:nvSpPr>
        <p:spPr>
          <a:xfrm>
            <a:off x="2968382" y="2397968"/>
            <a:ext cx="362647" cy="3523928"/>
          </a:xfrm>
          <a:prstGeom prst="leftBrace">
            <a:avLst>
              <a:gd name="adj1" fmla="val 0"/>
              <a:gd name="adj2" fmla="val 53707"/>
            </a:avLst>
          </a:prstGeom>
        </p:spPr>
        <p:style>
          <a:lnRef idx="2">
            <a:schemeClr val="accent1"/>
          </a:lnRef>
          <a:fillRef idx="0">
            <a:schemeClr val="accent1"/>
          </a:fillRef>
          <a:effectRef idx="1">
            <a:schemeClr val="accent1"/>
          </a:effectRef>
          <a:fontRef idx="minor">
            <a:schemeClr val="tx1"/>
          </a:fontRef>
        </p:style>
        <p:txBody>
          <a:bodyPr rtlCol="0" anchor="ctr"/>
          <a:lstStyle/>
          <a:p>
            <a:pPr algn="just"/>
            <a:endParaRPr lang="es-CO" dirty="0"/>
          </a:p>
        </p:txBody>
      </p:sp>
      <p:sp>
        <p:nvSpPr>
          <p:cNvPr id="25" name="Rectángulo 24">
            <a:extLst>
              <a:ext uri="{FF2B5EF4-FFF2-40B4-BE49-F238E27FC236}">
                <a16:creationId xmlns:a16="http://schemas.microsoft.com/office/drawing/2014/main" id="{A1A83516-D3DD-4F71-AEE7-B6BEE3DC5BAE}"/>
              </a:ext>
            </a:extLst>
          </p:cNvPr>
          <p:cNvSpPr/>
          <p:nvPr/>
        </p:nvSpPr>
        <p:spPr>
          <a:xfrm>
            <a:off x="3397272" y="3355520"/>
            <a:ext cx="7869062" cy="1631216"/>
          </a:xfrm>
          <a:prstGeom prst="rect">
            <a:avLst/>
          </a:prstGeom>
        </p:spPr>
        <p:txBody>
          <a:bodyPr wrap="square">
            <a:spAutoFit/>
          </a:bodyPr>
          <a:lstStyle/>
          <a:p>
            <a:pPr algn="just"/>
            <a:r>
              <a:rPr lang="es-ES" sz="2000" dirty="0"/>
              <a:t>El presupuesto estimado para la adición es hasta la suma de </a:t>
            </a:r>
            <a:r>
              <a:rPr lang="es-ES" sz="2000" b="1" dirty="0"/>
              <a:t>MIL SETECIENTOS MILLONES DE PESOS M/CTE ($ 1.700.000.000)</a:t>
            </a:r>
            <a:r>
              <a:rPr lang="es-ES" sz="2000" dirty="0"/>
              <a:t>, monto que incluye la ejecución del objeto contractual, el valor correspondiente al porcentaje de AIU, IVA, impuestos, tasas y contribuciones a los que haya lugar.</a:t>
            </a:r>
          </a:p>
        </p:txBody>
      </p:sp>
      <p:sp>
        <p:nvSpPr>
          <p:cNvPr id="3" name="Rectángulo 2">
            <a:extLst>
              <a:ext uri="{FF2B5EF4-FFF2-40B4-BE49-F238E27FC236}">
                <a16:creationId xmlns:a16="http://schemas.microsoft.com/office/drawing/2014/main" id="{D68DF940-E19E-4F60-8424-9BC8F1BC58CB}"/>
              </a:ext>
            </a:extLst>
          </p:cNvPr>
          <p:cNvSpPr/>
          <p:nvPr/>
        </p:nvSpPr>
        <p:spPr>
          <a:xfrm>
            <a:off x="9299203" y="4614804"/>
            <a:ext cx="1885453" cy="646331"/>
          </a:xfrm>
          <a:prstGeom prst="rect">
            <a:avLst/>
          </a:prstGeom>
        </p:spPr>
        <p:txBody>
          <a:bodyPr wrap="none">
            <a:spAutoFit/>
          </a:bodyPr>
          <a:lstStyle/>
          <a:p>
            <a:r>
              <a:rPr lang="es-ES" sz="3600" dirty="0">
                <a:solidFill>
                  <a:srgbClr val="00B050"/>
                </a:solidFill>
              </a:rPr>
              <a:t>AIU 7.8%</a:t>
            </a:r>
            <a:endParaRPr lang="es-CO" dirty="0">
              <a:solidFill>
                <a:srgbClr val="00B050"/>
              </a:solidFill>
            </a:endParaRPr>
          </a:p>
        </p:txBody>
      </p:sp>
    </p:spTree>
    <p:extLst>
      <p:ext uri="{BB962C8B-B14F-4D97-AF65-F5344CB8AC3E}">
        <p14:creationId xmlns:p14="http://schemas.microsoft.com/office/powerpoint/2010/main" val="4258619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391807" y="6520419"/>
            <a:ext cx="678749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38951" y="2113812"/>
            <a:ext cx="9143999" cy="4401205"/>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Autorización adición nuevos Contratos con Almacenadoras suscritos vigencia 2019 </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8757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0307" y="656598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E0A4E06D-F5E8-4173-AB07-9D27AAB4CA30}"/>
              </a:ext>
            </a:extLst>
          </p:cNvPr>
          <p:cNvSpPr/>
          <p:nvPr/>
        </p:nvSpPr>
        <p:spPr>
          <a:xfrm>
            <a:off x="530087" y="1882157"/>
            <a:ext cx="10999304" cy="4154984"/>
          </a:xfrm>
          <a:prstGeom prst="rect">
            <a:avLst/>
          </a:prstGeom>
        </p:spPr>
        <p:txBody>
          <a:bodyPr wrap="square">
            <a:spAutoFit/>
          </a:bodyPr>
          <a:lstStyle/>
          <a:p>
            <a:pPr algn="just"/>
            <a:r>
              <a:rPr lang="es-CO" sz="2400" dirty="0">
                <a:latin typeface="Arial Narrow" panose="020B0606020202030204" pitchFamily="34" charset="0"/>
              </a:rPr>
              <a:t>Durante el año 2019 se llevaron a cabo los concursos públicos 03 y 06 para la contratación del servicio de almacenamiento de bienes muebles de la Sociedad.</a:t>
            </a:r>
          </a:p>
          <a:p>
            <a:pPr algn="just"/>
            <a:endParaRPr lang="es-CO" sz="2400" dirty="0">
              <a:latin typeface="Arial Narrow" panose="020B0606020202030204" pitchFamily="34" charset="0"/>
            </a:endParaRPr>
          </a:p>
          <a:p>
            <a:pPr algn="just"/>
            <a:r>
              <a:rPr lang="es-ES" sz="2400" dirty="0">
                <a:latin typeface="Arial Narrow" panose="020B0606020202030204" pitchFamily="34" charset="0"/>
              </a:rPr>
              <a:t>Si bien se realizaron las proyecciones presupuestales para el año 2019, sólo hasta el momento de adjudicar cada zona a los contratistas era posible establecer si se requerían traslados de bienes muebles (medios de transporte y muebles y enseres de establecimientos de comercio administrados por las Gerencias de Sociedades Activas y Sociedades en Liquidación) y el costo de los mismos.  </a:t>
            </a:r>
          </a:p>
          <a:p>
            <a:pPr algn="just"/>
            <a:endParaRPr lang="es-ES" sz="2400" dirty="0">
              <a:latin typeface="Arial Narrow" panose="020B0606020202030204" pitchFamily="34" charset="0"/>
            </a:endParaRPr>
          </a:p>
          <a:p>
            <a:pPr algn="just"/>
            <a:r>
              <a:rPr lang="es-ES" sz="2400" dirty="0">
                <a:latin typeface="Arial Narrow" panose="020B0606020202030204" pitchFamily="34" charset="0"/>
              </a:rPr>
              <a:t>De otro lado al momento de proyectar el presupuesto 2019 no era posible establecer los avalúos a realizar en el marco de estos contratos ni el valor dependiendo de la tipología de bienes. </a:t>
            </a:r>
          </a:p>
        </p:txBody>
      </p:sp>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339502" y="1060919"/>
            <a:ext cx="7380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SOLICITUD DE ADICIÓN PARA CONTRATOS</a:t>
            </a:r>
          </a:p>
        </p:txBody>
      </p:sp>
    </p:spTree>
    <p:extLst>
      <p:ext uri="{BB962C8B-B14F-4D97-AF65-F5344CB8AC3E}">
        <p14:creationId xmlns:p14="http://schemas.microsoft.com/office/powerpoint/2010/main" val="3753032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E0A4E06D-F5E8-4173-AB07-9D27AAB4CA30}"/>
              </a:ext>
            </a:extLst>
          </p:cNvPr>
          <p:cNvSpPr/>
          <p:nvPr/>
        </p:nvSpPr>
        <p:spPr>
          <a:xfrm>
            <a:off x="1550847" y="1866122"/>
            <a:ext cx="9768794" cy="954107"/>
          </a:xfrm>
          <a:prstGeom prst="rect">
            <a:avLst/>
          </a:prstGeom>
        </p:spPr>
        <p:txBody>
          <a:bodyPr wrap="square">
            <a:spAutoFit/>
          </a:bodyPr>
          <a:lstStyle/>
          <a:p>
            <a:pPr algn="just"/>
            <a:r>
              <a:rPr lang="es-ES" sz="2800" dirty="0">
                <a:latin typeface="Arial Narrow" panose="020B0606020202030204" pitchFamily="34" charset="0"/>
              </a:rPr>
              <a:t>A través de los Concursos Públicos No. 03 y 06 del año en curso fueron celebrados 5 contratos con las siguientes almacenadoras:</a:t>
            </a:r>
          </a:p>
        </p:txBody>
      </p:sp>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525534" y="995741"/>
            <a:ext cx="73804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3200" b="1" dirty="0">
                <a:solidFill>
                  <a:srgbClr val="000A8B"/>
                </a:solidFill>
              </a:rPr>
              <a:t>CONTRATOS DE ALMACENADORAS</a:t>
            </a:r>
          </a:p>
        </p:txBody>
      </p:sp>
      <p:pic>
        <p:nvPicPr>
          <p:cNvPr id="4" name="Imagen 3">
            <a:extLst>
              <a:ext uri="{FF2B5EF4-FFF2-40B4-BE49-F238E27FC236}">
                <a16:creationId xmlns:a16="http://schemas.microsoft.com/office/drawing/2014/main" id="{14EF5C30-7B4A-48A0-9B51-438A621C7E73}"/>
              </a:ext>
            </a:extLst>
          </p:cNvPr>
          <p:cNvPicPr>
            <a:picLocks noChangeAspect="1"/>
          </p:cNvPicPr>
          <p:nvPr/>
        </p:nvPicPr>
        <p:blipFill>
          <a:blip r:embed="rId4"/>
          <a:stretch>
            <a:fillRect/>
          </a:stretch>
        </p:blipFill>
        <p:spPr>
          <a:xfrm>
            <a:off x="2300198" y="3049121"/>
            <a:ext cx="7831226" cy="3046804"/>
          </a:xfrm>
          <a:prstGeom prst="rect">
            <a:avLst/>
          </a:prstGeom>
        </p:spPr>
      </p:pic>
    </p:spTree>
    <p:extLst>
      <p:ext uri="{BB962C8B-B14F-4D97-AF65-F5344CB8AC3E}">
        <p14:creationId xmlns:p14="http://schemas.microsoft.com/office/powerpoint/2010/main" val="3889121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23046" y="655245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E0A4E06D-F5E8-4173-AB07-9D27AAB4CA30}"/>
              </a:ext>
            </a:extLst>
          </p:cNvPr>
          <p:cNvSpPr/>
          <p:nvPr/>
        </p:nvSpPr>
        <p:spPr>
          <a:xfrm>
            <a:off x="801048" y="1494001"/>
            <a:ext cx="11013126" cy="1938992"/>
          </a:xfrm>
          <a:prstGeom prst="rect">
            <a:avLst/>
          </a:prstGeom>
        </p:spPr>
        <p:txBody>
          <a:bodyPr wrap="square">
            <a:spAutoFit/>
          </a:bodyPr>
          <a:lstStyle/>
          <a:p>
            <a:pPr algn="just"/>
            <a:r>
              <a:rPr lang="es-ES" sz="2400" dirty="0">
                <a:latin typeface="Arial Narrow" panose="020B0606020202030204" pitchFamily="34" charset="0"/>
              </a:rPr>
              <a:t>La proyección del presupuesto de gastos por almacenamiento para el año 2019 se realizó a partir de datos históricos de almacenamiento (años 2017 y 2018); se estima que el ingreso de vehículos continúe de manera constante durante el año 2019 atendiendo a que a 30 de septiembre se presentó una variación superior estimada en un 99% a los ingresos a las almacenadoras al registrado en las vigencias anteriores:</a:t>
            </a:r>
          </a:p>
        </p:txBody>
      </p:sp>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225983" y="870552"/>
            <a:ext cx="7380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ANÁLISIS DE LA OPERACIÓN</a:t>
            </a:r>
          </a:p>
        </p:txBody>
      </p:sp>
      <p:sp>
        <p:nvSpPr>
          <p:cNvPr id="3" name="Rectangle 2">
            <a:extLst>
              <a:ext uri="{FF2B5EF4-FFF2-40B4-BE49-F238E27FC236}">
                <a16:creationId xmlns:a16="http://schemas.microsoft.com/office/drawing/2014/main" id="{112503F1-A80E-4AC2-9287-25C047D44A33}"/>
              </a:ext>
            </a:extLst>
          </p:cNvPr>
          <p:cNvSpPr>
            <a:spLocks noChangeArrowheads="1"/>
          </p:cNvSpPr>
          <p:nvPr/>
        </p:nvSpPr>
        <p:spPr bwMode="auto">
          <a:xfrm>
            <a:off x="7130685" y="333629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pic>
        <p:nvPicPr>
          <p:cNvPr id="3073" name="Gráfico 3" descr="cid:image001.png@01D579C5.BC5B5CC0">
            <a:extLst>
              <a:ext uri="{FF2B5EF4-FFF2-40B4-BE49-F238E27FC236}">
                <a16:creationId xmlns:a16="http://schemas.microsoft.com/office/drawing/2014/main" id="{0685782E-6270-4617-B14D-36ADE52474DA}"/>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227889" y="3793490"/>
            <a:ext cx="5474796" cy="27432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image002">
            <a:extLst>
              <a:ext uri="{FF2B5EF4-FFF2-40B4-BE49-F238E27FC236}">
                <a16:creationId xmlns:a16="http://schemas.microsoft.com/office/drawing/2014/main" id="{DFF2FBB0-5D76-48FB-8E05-CB0D8AC062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5620" y="3625248"/>
            <a:ext cx="5358491" cy="291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659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19324"/>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E0A4E06D-F5E8-4173-AB07-9D27AAB4CA30}"/>
              </a:ext>
            </a:extLst>
          </p:cNvPr>
          <p:cNvSpPr/>
          <p:nvPr/>
        </p:nvSpPr>
        <p:spPr>
          <a:xfrm>
            <a:off x="531885" y="1512127"/>
            <a:ext cx="10809445" cy="707886"/>
          </a:xfrm>
          <a:prstGeom prst="rect">
            <a:avLst/>
          </a:prstGeom>
        </p:spPr>
        <p:txBody>
          <a:bodyPr wrap="square">
            <a:spAutoFit/>
          </a:bodyPr>
          <a:lstStyle/>
          <a:p>
            <a:pPr algn="just"/>
            <a:r>
              <a:rPr lang="es-ES" sz="2000" dirty="0">
                <a:latin typeface="Arial Narrow" panose="020B0606020202030204" pitchFamily="34" charset="0"/>
              </a:rPr>
              <a:t>La concentración de esta variación presupuestal esta en el almacenamiento, por lo cual el cambio en la proyección de los gastos a diciembre de 2019 por contrato y zona se detalla a continuación:</a:t>
            </a:r>
          </a:p>
        </p:txBody>
      </p:sp>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399412" y="964729"/>
            <a:ext cx="7380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PROYECCIÓN DE GASTOS POR CONTRATO</a:t>
            </a:r>
          </a:p>
        </p:txBody>
      </p:sp>
      <p:sp>
        <p:nvSpPr>
          <p:cNvPr id="12" name="CuadroTexto 21">
            <a:extLst>
              <a:ext uri="{FF2B5EF4-FFF2-40B4-BE49-F238E27FC236}">
                <a16:creationId xmlns:a16="http://schemas.microsoft.com/office/drawing/2014/main" id="{631B6F4C-4CD6-4D2F-81E3-0447045C7DF3}"/>
              </a:ext>
            </a:extLst>
          </p:cNvPr>
          <p:cNvSpPr txBox="1">
            <a:spLocks noChangeArrowheads="1"/>
          </p:cNvSpPr>
          <p:nvPr/>
        </p:nvSpPr>
        <p:spPr bwMode="auto">
          <a:xfrm>
            <a:off x="2246370" y="2339243"/>
            <a:ext cx="7380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CONTRATO No. 045-2019</a:t>
            </a:r>
          </a:p>
        </p:txBody>
      </p:sp>
      <p:pic>
        <p:nvPicPr>
          <p:cNvPr id="3" name="Imagen 2">
            <a:extLst>
              <a:ext uri="{FF2B5EF4-FFF2-40B4-BE49-F238E27FC236}">
                <a16:creationId xmlns:a16="http://schemas.microsoft.com/office/drawing/2014/main" id="{6E875FDA-7550-44F3-AD85-C14B1AAB70D2}"/>
              </a:ext>
            </a:extLst>
          </p:cNvPr>
          <p:cNvPicPr>
            <a:picLocks noChangeAspect="1"/>
          </p:cNvPicPr>
          <p:nvPr/>
        </p:nvPicPr>
        <p:blipFill>
          <a:blip r:embed="rId4"/>
          <a:stretch>
            <a:fillRect/>
          </a:stretch>
        </p:blipFill>
        <p:spPr>
          <a:xfrm>
            <a:off x="610336" y="2985535"/>
            <a:ext cx="10958626" cy="3023067"/>
          </a:xfrm>
          <a:prstGeom prst="rect">
            <a:avLst/>
          </a:prstGeom>
        </p:spPr>
      </p:pic>
    </p:spTree>
    <p:extLst>
      <p:ext uri="{BB962C8B-B14F-4D97-AF65-F5344CB8AC3E}">
        <p14:creationId xmlns:p14="http://schemas.microsoft.com/office/powerpoint/2010/main" val="4080256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38812" y="6519324"/>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240021" y="1106318"/>
            <a:ext cx="7380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CONTRATO No. 066-2019</a:t>
            </a:r>
          </a:p>
        </p:txBody>
      </p:sp>
      <p:pic>
        <p:nvPicPr>
          <p:cNvPr id="3" name="Imagen 2">
            <a:extLst>
              <a:ext uri="{FF2B5EF4-FFF2-40B4-BE49-F238E27FC236}">
                <a16:creationId xmlns:a16="http://schemas.microsoft.com/office/drawing/2014/main" id="{74F26530-F6E1-43A7-A888-C56BA984F48C}"/>
              </a:ext>
            </a:extLst>
          </p:cNvPr>
          <p:cNvPicPr>
            <a:picLocks noChangeAspect="1"/>
          </p:cNvPicPr>
          <p:nvPr/>
        </p:nvPicPr>
        <p:blipFill>
          <a:blip r:embed="rId4"/>
          <a:stretch>
            <a:fillRect/>
          </a:stretch>
        </p:blipFill>
        <p:spPr>
          <a:xfrm>
            <a:off x="222230" y="2281522"/>
            <a:ext cx="11747540" cy="2542725"/>
          </a:xfrm>
          <a:prstGeom prst="rect">
            <a:avLst/>
          </a:prstGeom>
        </p:spPr>
      </p:pic>
    </p:spTree>
    <p:extLst>
      <p:ext uri="{BB962C8B-B14F-4D97-AF65-F5344CB8AC3E}">
        <p14:creationId xmlns:p14="http://schemas.microsoft.com/office/powerpoint/2010/main" val="3431715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290525" y="1086833"/>
            <a:ext cx="7380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CONTRATO No. 067-2019</a:t>
            </a:r>
          </a:p>
        </p:txBody>
      </p:sp>
      <p:pic>
        <p:nvPicPr>
          <p:cNvPr id="4" name="Imagen 3">
            <a:extLst>
              <a:ext uri="{FF2B5EF4-FFF2-40B4-BE49-F238E27FC236}">
                <a16:creationId xmlns:a16="http://schemas.microsoft.com/office/drawing/2014/main" id="{55E5C957-4E76-4F2A-ABE1-6BD7FD0B875C}"/>
              </a:ext>
            </a:extLst>
          </p:cNvPr>
          <p:cNvPicPr>
            <a:picLocks noChangeAspect="1"/>
          </p:cNvPicPr>
          <p:nvPr/>
        </p:nvPicPr>
        <p:blipFill>
          <a:blip r:embed="rId4"/>
          <a:stretch>
            <a:fillRect/>
          </a:stretch>
        </p:blipFill>
        <p:spPr>
          <a:xfrm>
            <a:off x="597562" y="1971412"/>
            <a:ext cx="10669719" cy="3007387"/>
          </a:xfrm>
          <a:prstGeom prst="rect">
            <a:avLst/>
          </a:prstGeom>
        </p:spPr>
      </p:pic>
    </p:spTree>
    <p:extLst>
      <p:ext uri="{BB962C8B-B14F-4D97-AF65-F5344CB8AC3E}">
        <p14:creationId xmlns:p14="http://schemas.microsoft.com/office/powerpoint/2010/main" val="3905579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256968" y="1158597"/>
            <a:ext cx="7380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CONTRATO No. 068-2019</a:t>
            </a:r>
          </a:p>
        </p:txBody>
      </p:sp>
      <p:pic>
        <p:nvPicPr>
          <p:cNvPr id="3" name="Imagen 2">
            <a:extLst>
              <a:ext uri="{FF2B5EF4-FFF2-40B4-BE49-F238E27FC236}">
                <a16:creationId xmlns:a16="http://schemas.microsoft.com/office/drawing/2014/main" id="{7C3A4C02-51D4-4CF4-AA9D-993451C8F651}"/>
              </a:ext>
            </a:extLst>
          </p:cNvPr>
          <p:cNvPicPr>
            <a:picLocks noChangeAspect="1"/>
          </p:cNvPicPr>
          <p:nvPr/>
        </p:nvPicPr>
        <p:blipFill>
          <a:blip r:embed="rId4"/>
          <a:stretch>
            <a:fillRect/>
          </a:stretch>
        </p:blipFill>
        <p:spPr>
          <a:xfrm>
            <a:off x="597562" y="2233166"/>
            <a:ext cx="10996876" cy="2391667"/>
          </a:xfrm>
          <a:prstGeom prst="rect">
            <a:avLst/>
          </a:prstGeom>
        </p:spPr>
      </p:pic>
    </p:spTree>
    <p:extLst>
      <p:ext uri="{BB962C8B-B14F-4D97-AF65-F5344CB8AC3E}">
        <p14:creationId xmlns:p14="http://schemas.microsoft.com/office/powerpoint/2010/main" val="1883689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32302"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240191" y="1063432"/>
            <a:ext cx="7380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CONTRATO No. 069-2019</a:t>
            </a:r>
          </a:p>
        </p:txBody>
      </p:sp>
      <p:pic>
        <p:nvPicPr>
          <p:cNvPr id="3" name="Imagen 2">
            <a:extLst>
              <a:ext uri="{FF2B5EF4-FFF2-40B4-BE49-F238E27FC236}">
                <a16:creationId xmlns:a16="http://schemas.microsoft.com/office/drawing/2014/main" id="{D08FD9F3-7DE9-49F5-9409-3D0E385889B0}"/>
              </a:ext>
            </a:extLst>
          </p:cNvPr>
          <p:cNvPicPr>
            <a:picLocks noChangeAspect="1"/>
          </p:cNvPicPr>
          <p:nvPr/>
        </p:nvPicPr>
        <p:blipFill>
          <a:blip r:embed="rId4"/>
          <a:stretch>
            <a:fillRect/>
          </a:stretch>
        </p:blipFill>
        <p:spPr>
          <a:xfrm>
            <a:off x="681452" y="1860167"/>
            <a:ext cx="10996876" cy="3520534"/>
          </a:xfrm>
          <a:prstGeom prst="rect">
            <a:avLst/>
          </a:prstGeom>
        </p:spPr>
      </p:pic>
    </p:spTree>
    <p:extLst>
      <p:ext uri="{BB962C8B-B14F-4D97-AF65-F5344CB8AC3E}">
        <p14:creationId xmlns:p14="http://schemas.microsoft.com/office/powerpoint/2010/main" val="792398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38812"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A5198D62-439A-4A3B-85D4-3DBB918893F7}"/>
              </a:ext>
            </a:extLst>
          </p:cNvPr>
          <p:cNvPicPr>
            <a:picLocks noChangeAspect="1"/>
          </p:cNvPicPr>
          <p:nvPr/>
        </p:nvPicPr>
        <p:blipFill>
          <a:blip r:embed="rId4"/>
          <a:stretch>
            <a:fillRect/>
          </a:stretch>
        </p:blipFill>
        <p:spPr>
          <a:xfrm>
            <a:off x="7744578" y="2396581"/>
            <a:ext cx="3043287" cy="2007190"/>
          </a:xfrm>
          <a:prstGeom prst="rect">
            <a:avLst/>
          </a:prstGeom>
        </p:spPr>
      </p:pic>
      <p:sp>
        <p:nvSpPr>
          <p:cNvPr id="10" name="Rectángulo 9">
            <a:extLst>
              <a:ext uri="{FF2B5EF4-FFF2-40B4-BE49-F238E27FC236}">
                <a16:creationId xmlns:a16="http://schemas.microsoft.com/office/drawing/2014/main" id="{4D92BB9C-C526-4912-A402-D876E200AC2C}"/>
              </a:ext>
            </a:extLst>
          </p:cNvPr>
          <p:cNvSpPr/>
          <p:nvPr/>
        </p:nvSpPr>
        <p:spPr>
          <a:xfrm>
            <a:off x="597392" y="1287377"/>
            <a:ext cx="5176474" cy="400110"/>
          </a:xfrm>
          <a:prstGeom prst="rect">
            <a:avLst/>
          </a:prstGeom>
        </p:spPr>
        <p:txBody>
          <a:bodyPr wrap="square">
            <a:spAutoFit/>
          </a:bodyPr>
          <a:lstStyle/>
          <a:p>
            <a:pPr algn="just"/>
            <a:r>
              <a:rPr lang="es-ES" sz="2000" dirty="0">
                <a:latin typeface="Arial Narrow" panose="020B0606020202030204" pitchFamily="34" charset="0"/>
              </a:rPr>
              <a:t>En comparación a la ejecución del año anterior:</a:t>
            </a:r>
          </a:p>
        </p:txBody>
      </p:sp>
      <p:sp>
        <p:nvSpPr>
          <p:cNvPr id="6" name="CuadroTexto 5">
            <a:extLst>
              <a:ext uri="{FF2B5EF4-FFF2-40B4-BE49-F238E27FC236}">
                <a16:creationId xmlns:a16="http://schemas.microsoft.com/office/drawing/2014/main" id="{F8DD4D76-2657-41CA-AC3F-05A67312F607}"/>
              </a:ext>
            </a:extLst>
          </p:cNvPr>
          <p:cNvSpPr txBox="1"/>
          <p:nvPr/>
        </p:nvSpPr>
        <p:spPr>
          <a:xfrm>
            <a:off x="586493" y="2181138"/>
            <a:ext cx="848023" cy="430887"/>
          </a:xfrm>
          <a:prstGeom prst="rect">
            <a:avLst/>
          </a:prstGeom>
          <a:noFill/>
        </p:spPr>
        <p:txBody>
          <a:bodyPr wrap="square" rtlCol="0">
            <a:spAutoFit/>
          </a:bodyPr>
          <a:lstStyle/>
          <a:p>
            <a:r>
              <a:rPr lang="es-CO" sz="2200" dirty="0"/>
              <a:t>2018</a:t>
            </a:r>
          </a:p>
        </p:txBody>
      </p:sp>
      <p:sp>
        <p:nvSpPr>
          <p:cNvPr id="16" name="CuadroTexto 15">
            <a:extLst>
              <a:ext uri="{FF2B5EF4-FFF2-40B4-BE49-F238E27FC236}">
                <a16:creationId xmlns:a16="http://schemas.microsoft.com/office/drawing/2014/main" id="{1564BF1E-9456-4C62-A072-A13131F34468}"/>
              </a:ext>
            </a:extLst>
          </p:cNvPr>
          <p:cNvSpPr txBox="1"/>
          <p:nvPr/>
        </p:nvSpPr>
        <p:spPr>
          <a:xfrm>
            <a:off x="597392" y="3915287"/>
            <a:ext cx="837124" cy="430887"/>
          </a:xfrm>
          <a:prstGeom prst="rect">
            <a:avLst/>
          </a:prstGeom>
          <a:noFill/>
        </p:spPr>
        <p:txBody>
          <a:bodyPr wrap="square" rtlCol="0">
            <a:spAutoFit/>
          </a:bodyPr>
          <a:lstStyle/>
          <a:p>
            <a:r>
              <a:rPr lang="es-CO" sz="2200" dirty="0"/>
              <a:t>2019</a:t>
            </a:r>
          </a:p>
        </p:txBody>
      </p:sp>
      <p:pic>
        <p:nvPicPr>
          <p:cNvPr id="17" name="Imagen 16">
            <a:extLst>
              <a:ext uri="{FF2B5EF4-FFF2-40B4-BE49-F238E27FC236}">
                <a16:creationId xmlns:a16="http://schemas.microsoft.com/office/drawing/2014/main" id="{85B89778-8DEE-4BA5-8858-5217C2BB2F93}"/>
              </a:ext>
            </a:extLst>
          </p:cNvPr>
          <p:cNvPicPr>
            <a:picLocks noChangeAspect="1"/>
          </p:cNvPicPr>
          <p:nvPr/>
        </p:nvPicPr>
        <p:blipFill>
          <a:blip r:embed="rId5"/>
          <a:stretch>
            <a:fillRect/>
          </a:stretch>
        </p:blipFill>
        <p:spPr>
          <a:xfrm>
            <a:off x="1433366" y="2077541"/>
            <a:ext cx="2295000" cy="832300"/>
          </a:xfrm>
          <a:prstGeom prst="rect">
            <a:avLst/>
          </a:prstGeom>
        </p:spPr>
      </p:pic>
      <p:sp>
        <p:nvSpPr>
          <p:cNvPr id="24" name="CuadroTexto 21">
            <a:extLst>
              <a:ext uri="{FF2B5EF4-FFF2-40B4-BE49-F238E27FC236}">
                <a16:creationId xmlns:a16="http://schemas.microsoft.com/office/drawing/2014/main" id="{E20F29E5-6D04-48CD-8DE8-EA1B74E727B8}"/>
              </a:ext>
            </a:extLst>
          </p:cNvPr>
          <p:cNvSpPr txBox="1">
            <a:spLocks noChangeArrowheads="1"/>
          </p:cNvSpPr>
          <p:nvPr/>
        </p:nvSpPr>
        <p:spPr bwMode="auto">
          <a:xfrm>
            <a:off x="7441884" y="1364321"/>
            <a:ext cx="40392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b="1" dirty="0"/>
              <a:t>CONCENTRACIÓN </a:t>
            </a:r>
          </a:p>
          <a:p>
            <a:pPr algn="ctr"/>
            <a:r>
              <a:rPr lang="es-CO" b="1" dirty="0"/>
              <a:t>DEL GASTO</a:t>
            </a:r>
          </a:p>
        </p:txBody>
      </p:sp>
      <p:cxnSp>
        <p:nvCxnSpPr>
          <p:cNvPr id="45" name="Conector recto 44">
            <a:extLst>
              <a:ext uri="{FF2B5EF4-FFF2-40B4-BE49-F238E27FC236}">
                <a16:creationId xmlns:a16="http://schemas.microsoft.com/office/drawing/2014/main" id="{31B1B3F4-5434-4BF8-8FE8-4F354CA34329}"/>
              </a:ext>
            </a:extLst>
          </p:cNvPr>
          <p:cNvCxnSpPr/>
          <p:nvPr/>
        </p:nvCxnSpPr>
        <p:spPr>
          <a:xfrm>
            <a:off x="9714451" y="4403771"/>
            <a:ext cx="0" cy="90646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Conector recto 46">
            <a:extLst>
              <a:ext uri="{FF2B5EF4-FFF2-40B4-BE49-F238E27FC236}">
                <a16:creationId xmlns:a16="http://schemas.microsoft.com/office/drawing/2014/main" id="{7332199F-9797-44F0-A911-0096D6789DBA}"/>
              </a:ext>
            </a:extLst>
          </p:cNvPr>
          <p:cNvCxnSpPr/>
          <p:nvPr/>
        </p:nvCxnSpPr>
        <p:spPr>
          <a:xfrm flipH="1">
            <a:off x="5209563" y="5310231"/>
            <a:ext cx="450488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Conector recto de flecha 48">
            <a:extLst>
              <a:ext uri="{FF2B5EF4-FFF2-40B4-BE49-F238E27FC236}">
                <a16:creationId xmlns:a16="http://schemas.microsoft.com/office/drawing/2014/main" id="{54AAA53C-E3F3-451C-88A3-4EFC2912031E}"/>
              </a:ext>
            </a:extLst>
          </p:cNvPr>
          <p:cNvCxnSpPr>
            <a:cxnSpLocks/>
          </p:cNvCxnSpPr>
          <p:nvPr/>
        </p:nvCxnSpPr>
        <p:spPr>
          <a:xfrm flipH="1" flipV="1">
            <a:off x="5209562" y="4437109"/>
            <a:ext cx="2" cy="8731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 name="Imagen 2">
            <a:extLst>
              <a:ext uri="{FF2B5EF4-FFF2-40B4-BE49-F238E27FC236}">
                <a16:creationId xmlns:a16="http://schemas.microsoft.com/office/drawing/2014/main" id="{37E29CFF-6643-4576-991F-4724948BF904}"/>
              </a:ext>
            </a:extLst>
          </p:cNvPr>
          <p:cNvPicPr>
            <a:picLocks noChangeAspect="1"/>
          </p:cNvPicPr>
          <p:nvPr/>
        </p:nvPicPr>
        <p:blipFill>
          <a:blip r:embed="rId6"/>
          <a:stretch>
            <a:fillRect/>
          </a:stretch>
        </p:blipFill>
        <p:spPr>
          <a:xfrm>
            <a:off x="1404135" y="3658020"/>
            <a:ext cx="5801167" cy="779089"/>
          </a:xfrm>
          <a:prstGeom prst="rect">
            <a:avLst/>
          </a:prstGeom>
        </p:spPr>
      </p:pic>
    </p:spTree>
    <p:extLst>
      <p:ext uri="{BB962C8B-B14F-4D97-AF65-F5344CB8AC3E}">
        <p14:creationId xmlns:p14="http://schemas.microsoft.com/office/powerpoint/2010/main" val="3440207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6" name="Imagen 15">
            <a:extLst>
              <a:ext uri="{FF2B5EF4-FFF2-40B4-BE49-F238E27FC236}">
                <a16:creationId xmlns:a16="http://schemas.microsoft.com/office/drawing/2014/main" id="{B60CB6B4-E42C-4590-9F4A-DF7A0392EBC2}"/>
              </a:ext>
            </a:extLst>
          </p:cNvPr>
          <p:cNvPicPr>
            <a:picLocks noChangeAspect="1"/>
          </p:cNvPicPr>
          <p:nvPr/>
        </p:nvPicPr>
        <p:blipFill>
          <a:blip r:embed="rId4"/>
          <a:stretch>
            <a:fillRect/>
          </a:stretch>
        </p:blipFill>
        <p:spPr>
          <a:xfrm>
            <a:off x="1335369" y="2783128"/>
            <a:ext cx="9253118" cy="2248448"/>
          </a:xfrm>
          <a:prstGeom prst="rect">
            <a:avLst/>
          </a:prstGeom>
        </p:spPr>
      </p:pic>
      <p:sp>
        <p:nvSpPr>
          <p:cNvPr id="20" name="CuadroTexto 21">
            <a:extLst>
              <a:ext uri="{FF2B5EF4-FFF2-40B4-BE49-F238E27FC236}">
                <a16:creationId xmlns:a16="http://schemas.microsoft.com/office/drawing/2014/main" id="{24F23618-912E-466F-8BCD-631907A93C6F}"/>
              </a:ext>
            </a:extLst>
          </p:cNvPr>
          <p:cNvSpPr txBox="1">
            <a:spLocks noChangeArrowheads="1"/>
          </p:cNvSpPr>
          <p:nvPr/>
        </p:nvSpPr>
        <p:spPr bwMode="auto">
          <a:xfrm>
            <a:off x="3838734" y="1099521"/>
            <a:ext cx="45145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t>RESUMEN ADICIÓN POR CONTRATO</a:t>
            </a:r>
          </a:p>
        </p:txBody>
      </p:sp>
    </p:spTree>
    <p:extLst>
      <p:ext uri="{BB962C8B-B14F-4D97-AF65-F5344CB8AC3E}">
        <p14:creationId xmlns:p14="http://schemas.microsoft.com/office/powerpoint/2010/main" val="4036436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5005" y="650355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1777094" y="810856"/>
            <a:ext cx="73804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3600" b="1" dirty="0">
                <a:solidFill>
                  <a:srgbClr val="000A8B"/>
                </a:solidFill>
              </a:rPr>
              <a:t>SOLICITUD DE ADICIÓN</a:t>
            </a:r>
          </a:p>
        </p:txBody>
      </p:sp>
      <p:sp>
        <p:nvSpPr>
          <p:cNvPr id="5" name="CuadroTexto 4">
            <a:extLst>
              <a:ext uri="{FF2B5EF4-FFF2-40B4-BE49-F238E27FC236}">
                <a16:creationId xmlns:a16="http://schemas.microsoft.com/office/drawing/2014/main" id="{D32BAC9F-C6A2-4E8B-B44B-A8CCB6677D4D}"/>
              </a:ext>
            </a:extLst>
          </p:cNvPr>
          <p:cNvSpPr txBox="1"/>
          <p:nvPr/>
        </p:nvSpPr>
        <p:spPr>
          <a:xfrm>
            <a:off x="773891" y="1844634"/>
            <a:ext cx="11151199" cy="1077218"/>
          </a:xfrm>
          <a:prstGeom prst="rect">
            <a:avLst/>
          </a:prstGeom>
          <a:noFill/>
        </p:spPr>
        <p:txBody>
          <a:bodyPr wrap="square" rtlCol="0">
            <a:spAutoFit/>
          </a:bodyPr>
          <a:lstStyle/>
          <a:p>
            <a:r>
              <a:rPr lang="es-CO" sz="3200" dirty="0"/>
              <a:t>De acuerdo con lo anterior solicitamos autorizar la adición de los contratos:</a:t>
            </a:r>
          </a:p>
        </p:txBody>
      </p:sp>
      <p:pic>
        <p:nvPicPr>
          <p:cNvPr id="3" name="Imagen 2">
            <a:extLst>
              <a:ext uri="{FF2B5EF4-FFF2-40B4-BE49-F238E27FC236}">
                <a16:creationId xmlns:a16="http://schemas.microsoft.com/office/drawing/2014/main" id="{F9F432B9-7EEC-4E5E-8B42-4C9B872899B5}"/>
              </a:ext>
            </a:extLst>
          </p:cNvPr>
          <p:cNvPicPr>
            <a:picLocks noChangeAspect="1"/>
          </p:cNvPicPr>
          <p:nvPr/>
        </p:nvPicPr>
        <p:blipFill>
          <a:blip r:embed="rId4"/>
          <a:stretch>
            <a:fillRect/>
          </a:stretch>
        </p:blipFill>
        <p:spPr>
          <a:xfrm>
            <a:off x="4040435" y="3001078"/>
            <a:ext cx="3939246" cy="2814974"/>
          </a:xfrm>
          <a:prstGeom prst="rect">
            <a:avLst/>
          </a:prstGeom>
        </p:spPr>
      </p:pic>
    </p:spTree>
    <p:extLst>
      <p:ext uri="{BB962C8B-B14F-4D97-AF65-F5344CB8AC3E}">
        <p14:creationId xmlns:p14="http://schemas.microsoft.com/office/powerpoint/2010/main" val="1284527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391807" y="6520419"/>
            <a:ext cx="678749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072568"/>
            <a:ext cx="9143999" cy="3724096"/>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Autorización modificación Contratos Administración de semovientes e intermediación comercial</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862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5558"/>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410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1. Antecedentes.</a:t>
            </a:r>
            <a:endParaRPr lang="es-CO" b="1" dirty="0">
              <a:solidFill>
                <a:srgbClr val="002060"/>
              </a:solidFill>
              <a:latin typeface="+mn-lt"/>
              <a:ea typeface="+mn-ea"/>
              <a:cs typeface="+mn-cs"/>
            </a:endParaRP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508932" y="2113668"/>
            <a:ext cx="11362502" cy="389458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800" dirty="0">
                <a:solidFill>
                  <a:schemeClr val="tx1"/>
                </a:solidFill>
              </a:rPr>
              <a:t>El 17 de enero de 2019 la Junta Directiva aprobó dar inicio al proceso de contratación para la administración, manutención y comercialización de semovientes del FRISCO en 4 zonas del país.</a:t>
            </a:r>
          </a:p>
          <a:p>
            <a:pPr algn="just"/>
            <a:endParaRPr lang="es-CO" sz="2800" dirty="0">
              <a:solidFill>
                <a:schemeClr val="tx1"/>
              </a:solidFill>
            </a:endParaRPr>
          </a:p>
          <a:p>
            <a:pPr algn="just"/>
            <a:r>
              <a:rPr lang="es-CO" sz="2800" dirty="0">
                <a:solidFill>
                  <a:schemeClr val="tx1"/>
                </a:solidFill>
              </a:rPr>
              <a:t>En virtud de ello se adelantaron los Concursos Públicos No. 1 y 2 de 2019 y se adjudicaron las zonas oriente y sur al Consorcio Semovientes 2019 y las zonas occidente y norte  a la Unión Temporal Tierras y Ganados.</a:t>
            </a:r>
          </a:p>
        </p:txBody>
      </p:sp>
    </p:spTree>
    <p:extLst>
      <p:ext uri="{BB962C8B-B14F-4D97-AF65-F5344CB8AC3E}">
        <p14:creationId xmlns:p14="http://schemas.microsoft.com/office/powerpoint/2010/main" val="42413137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807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rPr>
              <a:t>1. Antecedentes</a:t>
            </a:r>
            <a:r>
              <a:rPr lang="es-ES" dirty="0">
                <a:latin typeface="Lato Bold"/>
              </a:rPr>
              <a:t>.</a:t>
            </a:r>
            <a:endParaRPr lang="es-CO"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94095" y="1962302"/>
            <a:ext cx="10688973" cy="389458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800" dirty="0">
                <a:solidFill>
                  <a:schemeClr val="tx1"/>
                </a:solidFill>
              </a:rPr>
              <a:t>A partir del estudio de mercado realizado se estableció que para las labores de intermediación comercial se pagaría al contratista una comisión de éxito, la cual a partir de las ofertas presentadas se estableció así:</a:t>
            </a:r>
          </a:p>
          <a:p>
            <a:pPr algn="just"/>
            <a:endParaRPr lang="es-CO" sz="2500" dirty="0">
              <a:solidFill>
                <a:schemeClr val="tx1"/>
              </a:solidFill>
            </a:endParaRPr>
          </a:p>
        </p:txBody>
      </p:sp>
      <p:graphicFrame>
        <p:nvGraphicFramePr>
          <p:cNvPr id="3" name="Tabla 2">
            <a:extLst>
              <a:ext uri="{FF2B5EF4-FFF2-40B4-BE49-F238E27FC236}">
                <a16:creationId xmlns:a16="http://schemas.microsoft.com/office/drawing/2014/main" id="{2D41AEAE-14BB-4EF6-A658-65E339D3B483}"/>
              </a:ext>
            </a:extLst>
          </p:cNvPr>
          <p:cNvGraphicFramePr>
            <a:graphicFrameLocks noGrp="1"/>
          </p:cNvGraphicFramePr>
          <p:nvPr>
            <p:extLst>
              <p:ext uri="{D42A27DB-BD31-4B8C-83A1-F6EECF244321}">
                <p14:modId xmlns:p14="http://schemas.microsoft.com/office/powerpoint/2010/main" val="374620047"/>
              </p:ext>
            </p:extLst>
          </p:nvPr>
        </p:nvGraphicFramePr>
        <p:xfrm>
          <a:off x="1777094" y="3862552"/>
          <a:ext cx="8747044" cy="2333295"/>
        </p:xfrm>
        <a:graphic>
          <a:graphicData uri="http://schemas.openxmlformats.org/drawingml/2006/table">
            <a:tbl>
              <a:tblPr firstRow="1" bandRow="1">
                <a:tableStyleId>{5C22544A-7EE6-4342-B048-85BDC9FD1C3A}</a:tableStyleId>
              </a:tblPr>
              <a:tblGrid>
                <a:gridCol w="4373522">
                  <a:extLst>
                    <a:ext uri="{9D8B030D-6E8A-4147-A177-3AD203B41FA5}">
                      <a16:colId xmlns:a16="http://schemas.microsoft.com/office/drawing/2014/main" val="1836508452"/>
                    </a:ext>
                  </a:extLst>
                </a:gridCol>
                <a:gridCol w="4373522">
                  <a:extLst>
                    <a:ext uri="{9D8B030D-6E8A-4147-A177-3AD203B41FA5}">
                      <a16:colId xmlns:a16="http://schemas.microsoft.com/office/drawing/2014/main" val="2190468065"/>
                    </a:ext>
                  </a:extLst>
                </a:gridCol>
              </a:tblGrid>
              <a:tr h="466659">
                <a:tc>
                  <a:txBody>
                    <a:bodyPr/>
                    <a:lstStyle/>
                    <a:p>
                      <a:pPr algn="ctr"/>
                      <a:r>
                        <a:rPr lang="es-CO" dirty="0"/>
                        <a:t>Zona</a:t>
                      </a:r>
                    </a:p>
                  </a:txBody>
                  <a:tcPr/>
                </a:tc>
                <a:tc>
                  <a:txBody>
                    <a:bodyPr/>
                    <a:lstStyle/>
                    <a:p>
                      <a:pPr algn="ctr"/>
                      <a:r>
                        <a:rPr lang="es-CO" dirty="0"/>
                        <a:t>Porcentaje pagado</a:t>
                      </a:r>
                    </a:p>
                  </a:txBody>
                  <a:tcPr/>
                </a:tc>
                <a:extLst>
                  <a:ext uri="{0D108BD9-81ED-4DB2-BD59-A6C34878D82A}">
                    <a16:rowId xmlns:a16="http://schemas.microsoft.com/office/drawing/2014/main" val="1578094490"/>
                  </a:ext>
                </a:extLst>
              </a:tr>
              <a:tr h="466659">
                <a:tc>
                  <a:txBody>
                    <a:bodyPr/>
                    <a:lstStyle/>
                    <a:p>
                      <a:pPr algn="ctr"/>
                      <a:r>
                        <a:rPr lang="es-CO" dirty="0"/>
                        <a:t>NORTE </a:t>
                      </a:r>
                    </a:p>
                  </a:txBody>
                  <a:tcPr/>
                </a:tc>
                <a:tc>
                  <a:txBody>
                    <a:bodyPr/>
                    <a:lstStyle/>
                    <a:p>
                      <a:pPr algn="ctr"/>
                      <a:r>
                        <a:rPr lang="es-CO" dirty="0"/>
                        <a:t>4%</a:t>
                      </a:r>
                    </a:p>
                  </a:txBody>
                  <a:tcPr/>
                </a:tc>
                <a:extLst>
                  <a:ext uri="{0D108BD9-81ED-4DB2-BD59-A6C34878D82A}">
                    <a16:rowId xmlns:a16="http://schemas.microsoft.com/office/drawing/2014/main" val="71945357"/>
                  </a:ext>
                </a:extLst>
              </a:tr>
              <a:tr h="466659">
                <a:tc>
                  <a:txBody>
                    <a:bodyPr/>
                    <a:lstStyle/>
                    <a:p>
                      <a:pPr algn="ctr"/>
                      <a:r>
                        <a:rPr lang="es-CO" dirty="0"/>
                        <a:t>ORIENTE</a:t>
                      </a:r>
                    </a:p>
                  </a:txBody>
                  <a:tcPr/>
                </a:tc>
                <a:tc>
                  <a:txBody>
                    <a:bodyPr/>
                    <a:lstStyle/>
                    <a:p>
                      <a:pPr algn="ctr"/>
                      <a:r>
                        <a:rPr lang="es-CO" dirty="0"/>
                        <a:t>4%</a:t>
                      </a:r>
                    </a:p>
                  </a:txBody>
                  <a:tcPr/>
                </a:tc>
                <a:extLst>
                  <a:ext uri="{0D108BD9-81ED-4DB2-BD59-A6C34878D82A}">
                    <a16:rowId xmlns:a16="http://schemas.microsoft.com/office/drawing/2014/main" val="2117343043"/>
                  </a:ext>
                </a:extLst>
              </a:tr>
              <a:tr h="466659">
                <a:tc>
                  <a:txBody>
                    <a:bodyPr/>
                    <a:lstStyle/>
                    <a:p>
                      <a:pPr algn="ctr"/>
                      <a:r>
                        <a:rPr lang="es-CO" dirty="0"/>
                        <a:t>OCCIDENTE</a:t>
                      </a:r>
                    </a:p>
                  </a:txBody>
                  <a:tcPr/>
                </a:tc>
                <a:tc>
                  <a:txBody>
                    <a:bodyPr/>
                    <a:lstStyle/>
                    <a:p>
                      <a:pPr algn="ctr"/>
                      <a:r>
                        <a:rPr lang="es-CO" dirty="0"/>
                        <a:t>4%</a:t>
                      </a:r>
                    </a:p>
                  </a:txBody>
                  <a:tcPr/>
                </a:tc>
                <a:extLst>
                  <a:ext uri="{0D108BD9-81ED-4DB2-BD59-A6C34878D82A}">
                    <a16:rowId xmlns:a16="http://schemas.microsoft.com/office/drawing/2014/main" val="992888669"/>
                  </a:ext>
                </a:extLst>
              </a:tr>
              <a:tr h="466659">
                <a:tc>
                  <a:txBody>
                    <a:bodyPr/>
                    <a:lstStyle/>
                    <a:p>
                      <a:pPr algn="ctr"/>
                      <a:r>
                        <a:rPr lang="es-CO" dirty="0"/>
                        <a:t>SUR</a:t>
                      </a:r>
                    </a:p>
                  </a:txBody>
                  <a:tcPr/>
                </a:tc>
                <a:tc>
                  <a:txBody>
                    <a:bodyPr/>
                    <a:lstStyle/>
                    <a:p>
                      <a:pPr algn="ctr"/>
                      <a:r>
                        <a:rPr lang="es-CO" dirty="0"/>
                        <a:t>4%</a:t>
                      </a:r>
                    </a:p>
                  </a:txBody>
                  <a:tcPr/>
                </a:tc>
                <a:extLst>
                  <a:ext uri="{0D108BD9-81ED-4DB2-BD59-A6C34878D82A}">
                    <a16:rowId xmlns:a16="http://schemas.microsoft.com/office/drawing/2014/main" val="590050356"/>
                  </a:ext>
                </a:extLst>
              </a:tr>
            </a:tbl>
          </a:graphicData>
        </a:graphic>
      </p:graphicFrame>
    </p:spTree>
    <p:extLst>
      <p:ext uri="{BB962C8B-B14F-4D97-AF65-F5344CB8AC3E}">
        <p14:creationId xmlns:p14="http://schemas.microsoft.com/office/powerpoint/2010/main" val="14745553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70621"/>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2. Semovientes con registro.</a:t>
            </a:r>
            <a:endParaRPr lang="es-CO" b="1" dirty="0">
              <a:solidFill>
                <a:srgbClr val="002060"/>
              </a:solidFill>
              <a:latin typeface="+mn-lt"/>
              <a:ea typeface="+mn-ea"/>
              <a:cs typeface="+mn-cs"/>
            </a:endParaRP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508932" y="1869512"/>
            <a:ext cx="11337058" cy="4328471"/>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800" dirty="0">
                <a:solidFill>
                  <a:schemeClr val="tx1"/>
                </a:solidFill>
              </a:rPr>
              <a:t>Dentro del inventario que actualmente la Sociedad tiene bajo su administración se encuentran semovientes con registro y otras especies (avestruces) los cuales por su genética y características físicas deben comercializarse en subasta pública realizada con personal experto en el mercado de estos animales, martillos especializados y una logística propia por estar dirigida a compradores específicos. </a:t>
            </a:r>
          </a:p>
          <a:p>
            <a:pPr algn="just"/>
            <a:endParaRPr lang="es-CO" sz="2800" dirty="0">
              <a:solidFill>
                <a:schemeClr val="tx1"/>
              </a:solidFill>
            </a:endParaRPr>
          </a:p>
          <a:p>
            <a:pPr algn="just"/>
            <a:r>
              <a:rPr lang="es-CO" sz="2800" dirty="0">
                <a:solidFill>
                  <a:schemeClr val="tx1"/>
                </a:solidFill>
              </a:rPr>
              <a:t>Atendiendo a lo anterior, se ha considerado que para la comercialización de este tipo de semovientes se permita a los contratistas realizar subastas con asociaciones autorizadas para llevar el registro público de animales, o comercializadoras expertas en el manejo de especies que asesoran el manejo del evento, publicidad, precios de mercado, loteo, martillo y socialización a los posibles clientes.</a:t>
            </a:r>
          </a:p>
        </p:txBody>
      </p:sp>
    </p:spTree>
    <p:extLst>
      <p:ext uri="{BB962C8B-B14F-4D97-AF65-F5344CB8AC3E}">
        <p14:creationId xmlns:p14="http://schemas.microsoft.com/office/powerpoint/2010/main" val="4091089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768076"/>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3. Metodología de comercialización.</a:t>
            </a:r>
            <a:endParaRPr lang="es-CO" b="1" dirty="0">
              <a:solidFill>
                <a:srgbClr val="002060"/>
              </a:solidFill>
              <a:latin typeface="+mn-lt"/>
              <a:ea typeface="+mn-ea"/>
              <a:cs typeface="+mn-cs"/>
            </a:endParaRP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331944" y="1720394"/>
            <a:ext cx="11602553" cy="3894588"/>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dirty="0">
                <a:solidFill>
                  <a:schemeClr val="tx1"/>
                </a:solidFill>
              </a:rPr>
              <a:t>Actualmente el contratista realiza las labores alistamiento y traslado de semovientes para la subasta, loteo, logística del evento, martillo y labores de post venta.</a:t>
            </a:r>
          </a:p>
          <a:p>
            <a:pPr algn="just"/>
            <a:endParaRPr lang="es-CO" sz="2400" dirty="0">
              <a:solidFill>
                <a:schemeClr val="tx1"/>
              </a:solidFill>
            </a:endParaRPr>
          </a:p>
          <a:p>
            <a:pPr algn="just"/>
            <a:r>
              <a:rPr lang="es-CO" sz="2400" dirty="0">
                <a:solidFill>
                  <a:schemeClr val="tx1"/>
                </a:solidFill>
              </a:rPr>
              <a:t>Por la particularidad de los semovientes puros, o de otras especies bajo administración  las asociaciones que llevan su registro  o que son expertas en su manejo prestan el servicio de martillo especializado para su comercialización generando un mejor precio en los semovientes.</a:t>
            </a:r>
          </a:p>
          <a:p>
            <a:pPr algn="just"/>
            <a:endParaRPr lang="es-CO" sz="2400" dirty="0">
              <a:solidFill>
                <a:schemeClr val="tx1"/>
              </a:solidFill>
            </a:endParaRPr>
          </a:p>
          <a:p>
            <a:pPr algn="just"/>
            <a:r>
              <a:rPr lang="es-CO" sz="2400" dirty="0">
                <a:solidFill>
                  <a:schemeClr val="tx1"/>
                </a:solidFill>
              </a:rPr>
              <a:t>Adicionalmente, las asociaciones o expertos en el manejo de otras especies cobran un porcentaje de éxito sobre el valor recaudado por la comercialización de animales atendiendo a las actividades que implícitas del evento.</a:t>
            </a:r>
          </a:p>
        </p:txBody>
      </p:sp>
    </p:spTree>
    <p:extLst>
      <p:ext uri="{BB962C8B-B14F-4D97-AF65-F5344CB8AC3E}">
        <p14:creationId xmlns:p14="http://schemas.microsoft.com/office/powerpoint/2010/main" val="240754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38812"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4. Solicitud de modificación.</a:t>
            </a:r>
            <a:endParaRPr lang="es-CO" b="1" dirty="0">
              <a:solidFill>
                <a:srgbClr val="002060"/>
              </a:solidFill>
              <a:latin typeface="+mn-lt"/>
              <a:ea typeface="+mn-ea"/>
              <a:cs typeface="+mn-cs"/>
            </a:endParaRP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612666" y="1819495"/>
            <a:ext cx="10972800" cy="389458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Atendiendo a la particularidad en la venta de semovientes con registro y de otras especies administradas, se solicita autorización para modificar los contratos celebrados con el Consorcio Semovientes 2019 y la Unión Temporal Tierras y Ganados respecto a la comercialización permitiendo para estos casos realizar los siguientes pagos:</a:t>
            </a:r>
          </a:p>
          <a:p>
            <a:pPr algn="just"/>
            <a:endParaRPr lang="es-CO" sz="2500" dirty="0">
              <a:solidFill>
                <a:schemeClr val="tx1"/>
              </a:solidFill>
            </a:endParaRPr>
          </a:p>
          <a:p>
            <a:pPr algn="just"/>
            <a:endParaRPr lang="es-CO" sz="2500" dirty="0">
              <a:solidFill>
                <a:schemeClr val="tx1"/>
              </a:solidFill>
            </a:endParaRPr>
          </a:p>
        </p:txBody>
      </p:sp>
      <p:graphicFrame>
        <p:nvGraphicFramePr>
          <p:cNvPr id="3" name="Tabla 2">
            <a:extLst>
              <a:ext uri="{FF2B5EF4-FFF2-40B4-BE49-F238E27FC236}">
                <a16:creationId xmlns:a16="http://schemas.microsoft.com/office/drawing/2014/main" id="{1F166277-8194-4B2C-A76F-B8F8AF9FDF5D}"/>
              </a:ext>
            </a:extLst>
          </p:cNvPr>
          <p:cNvGraphicFramePr>
            <a:graphicFrameLocks noGrp="1"/>
          </p:cNvGraphicFramePr>
          <p:nvPr>
            <p:extLst>
              <p:ext uri="{D42A27DB-BD31-4B8C-83A1-F6EECF244321}">
                <p14:modId xmlns:p14="http://schemas.microsoft.com/office/powerpoint/2010/main" val="3450909980"/>
              </p:ext>
            </p:extLst>
          </p:nvPr>
        </p:nvGraphicFramePr>
        <p:xfrm>
          <a:off x="919526" y="3429000"/>
          <a:ext cx="10469037" cy="2951480"/>
        </p:xfrm>
        <a:graphic>
          <a:graphicData uri="http://schemas.openxmlformats.org/drawingml/2006/table">
            <a:tbl>
              <a:tblPr firstRow="1" bandRow="1">
                <a:tableStyleId>{5C22544A-7EE6-4342-B048-85BDC9FD1C3A}</a:tableStyleId>
              </a:tblPr>
              <a:tblGrid>
                <a:gridCol w="3489679">
                  <a:extLst>
                    <a:ext uri="{9D8B030D-6E8A-4147-A177-3AD203B41FA5}">
                      <a16:colId xmlns:a16="http://schemas.microsoft.com/office/drawing/2014/main" val="6557916"/>
                    </a:ext>
                  </a:extLst>
                </a:gridCol>
                <a:gridCol w="3489679">
                  <a:extLst>
                    <a:ext uri="{9D8B030D-6E8A-4147-A177-3AD203B41FA5}">
                      <a16:colId xmlns:a16="http://schemas.microsoft.com/office/drawing/2014/main" val="883678779"/>
                    </a:ext>
                  </a:extLst>
                </a:gridCol>
                <a:gridCol w="3489679">
                  <a:extLst>
                    <a:ext uri="{9D8B030D-6E8A-4147-A177-3AD203B41FA5}">
                      <a16:colId xmlns:a16="http://schemas.microsoft.com/office/drawing/2014/main" val="687569475"/>
                    </a:ext>
                  </a:extLst>
                </a:gridCol>
              </a:tblGrid>
              <a:tr h="370840">
                <a:tc>
                  <a:txBody>
                    <a:bodyPr/>
                    <a:lstStyle/>
                    <a:p>
                      <a:pPr algn="ctr"/>
                      <a:r>
                        <a:rPr lang="es-CO" dirty="0"/>
                        <a:t>CONCEPTO</a:t>
                      </a:r>
                    </a:p>
                  </a:txBody>
                  <a:tcPr/>
                </a:tc>
                <a:tc>
                  <a:txBody>
                    <a:bodyPr/>
                    <a:lstStyle/>
                    <a:p>
                      <a:pPr algn="ctr"/>
                      <a:r>
                        <a:rPr lang="es-CO" dirty="0"/>
                        <a:t>PORCENTAJE</a:t>
                      </a:r>
                    </a:p>
                  </a:txBody>
                  <a:tcPr/>
                </a:tc>
                <a:tc>
                  <a:txBody>
                    <a:bodyPr/>
                    <a:lstStyle/>
                    <a:p>
                      <a:pPr algn="ctr"/>
                      <a:r>
                        <a:rPr lang="es-CO" dirty="0"/>
                        <a:t>DESTINATARIO</a:t>
                      </a:r>
                    </a:p>
                  </a:txBody>
                  <a:tcPr/>
                </a:tc>
                <a:extLst>
                  <a:ext uri="{0D108BD9-81ED-4DB2-BD59-A6C34878D82A}">
                    <a16:rowId xmlns:a16="http://schemas.microsoft.com/office/drawing/2014/main" val="3926070493"/>
                  </a:ext>
                </a:extLst>
              </a:tr>
              <a:tr h="370840">
                <a:tc>
                  <a:txBody>
                    <a:bodyPr/>
                    <a:lstStyle/>
                    <a:p>
                      <a:pPr algn="ctr"/>
                      <a:r>
                        <a:rPr lang="es-CO" dirty="0"/>
                        <a:t>Porcentaje por venta (incluye pago  pro las instalaciones de la subasta, logística de traslados)</a:t>
                      </a:r>
                    </a:p>
                  </a:txBody>
                  <a:tcPr/>
                </a:tc>
                <a:tc>
                  <a:txBody>
                    <a:bodyPr/>
                    <a:lstStyle/>
                    <a:p>
                      <a:pPr algn="ctr"/>
                      <a:r>
                        <a:rPr lang="es-CO" dirty="0"/>
                        <a:t>4%</a:t>
                      </a:r>
                    </a:p>
                  </a:txBody>
                  <a:tcPr/>
                </a:tc>
                <a:tc>
                  <a:txBody>
                    <a:bodyPr/>
                    <a:lstStyle/>
                    <a:p>
                      <a:pPr algn="ctr"/>
                      <a:r>
                        <a:rPr lang="es-CO"/>
                        <a:t>Contratista</a:t>
                      </a:r>
                      <a:endParaRPr lang="es-CO" dirty="0"/>
                    </a:p>
                  </a:txBody>
                  <a:tcPr/>
                </a:tc>
                <a:extLst>
                  <a:ext uri="{0D108BD9-81ED-4DB2-BD59-A6C34878D82A}">
                    <a16:rowId xmlns:a16="http://schemas.microsoft.com/office/drawing/2014/main" val="2850453367"/>
                  </a:ext>
                </a:extLst>
              </a:tr>
              <a:tr h="370840">
                <a:tc>
                  <a:txBody>
                    <a:bodyPr/>
                    <a:lstStyle/>
                    <a:p>
                      <a:pPr algn="ctr"/>
                      <a:r>
                        <a:rPr lang="es-CO" dirty="0"/>
                        <a:t>Comisión del  martillo experto</a:t>
                      </a:r>
                    </a:p>
                  </a:txBody>
                  <a:tcPr/>
                </a:tc>
                <a:tc>
                  <a:txBody>
                    <a:bodyPr/>
                    <a:lstStyle/>
                    <a:p>
                      <a:pPr algn="ctr"/>
                      <a:r>
                        <a:rPr lang="es-CO" dirty="0"/>
                        <a:t>3%</a:t>
                      </a:r>
                    </a:p>
                  </a:txBody>
                  <a:tcPr/>
                </a:tc>
                <a:tc>
                  <a:txBody>
                    <a:bodyPr/>
                    <a:lstStyle/>
                    <a:p>
                      <a:pPr algn="ctr"/>
                      <a:r>
                        <a:rPr lang="es-CO" dirty="0"/>
                        <a:t>Martillo</a:t>
                      </a:r>
                    </a:p>
                  </a:txBody>
                  <a:tcPr/>
                </a:tc>
                <a:extLst>
                  <a:ext uri="{0D108BD9-81ED-4DB2-BD59-A6C34878D82A}">
                    <a16:rowId xmlns:a16="http://schemas.microsoft.com/office/drawing/2014/main" val="437436887"/>
                  </a:ext>
                </a:extLst>
              </a:tr>
              <a:tr h="370840">
                <a:tc>
                  <a:txBody>
                    <a:bodyPr/>
                    <a:lstStyle/>
                    <a:p>
                      <a:pPr algn="ctr"/>
                      <a:r>
                        <a:rPr lang="es-CO" dirty="0"/>
                        <a:t>Comisión de comercialización por expertos</a:t>
                      </a:r>
                    </a:p>
                  </a:txBody>
                  <a:tcPr/>
                </a:tc>
                <a:tc>
                  <a:txBody>
                    <a:bodyPr/>
                    <a:lstStyle/>
                    <a:p>
                      <a:pPr algn="ctr"/>
                      <a:endParaRPr lang="es-CO" sz="900" dirty="0"/>
                    </a:p>
                    <a:p>
                      <a:pPr algn="ctr"/>
                      <a:r>
                        <a:rPr lang="es-CO" dirty="0"/>
                        <a:t>3.81%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sz="700" dirty="0"/>
                    </a:p>
                    <a:p>
                      <a:pPr marL="0" marR="0" lvl="0" indent="0" algn="ctr" defTabSz="457200" rtl="0" eaLnBrk="1" fontAlgn="auto" latinLnBrk="0" hangingPunct="1">
                        <a:lnSpc>
                          <a:spcPct val="100000"/>
                        </a:lnSpc>
                        <a:spcBef>
                          <a:spcPts val="0"/>
                        </a:spcBef>
                        <a:spcAft>
                          <a:spcPts val="0"/>
                        </a:spcAft>
                        <a:buClrTx/>
                        <a:buSzTx/>
                        <a:buFontTx/>
                        <a:buNone/>
                        <a:tabLst/>
                        <a:defRPr/>
                      </a:pPr>
                      <a:r>
                        <a:rPr lang="es-CO" dirty="0"/>
                        <a:t>Asociaciones autorizadas para el registro o comercializadores expertos   </a:t>
                      </a:r>
                    </a:p>
                    <a:p>
                      <a:pPr algn="ctr"/>
                      <a:endParaRPr lang="es-CO" dirty="0"/>
                    </a:p>
                  </a:txBody>
                  <a:tcPr/>
                </a:tc>
                <a:extLst>
                  <a:ext uri="{0D108BD9-81ED-4DB2-BD59-A6C34878D82A}">
                    <a16:rowId xmlns:a16="http://schemas.microsoft.com/office/drawing/2014/main" val="1686316866"/>
                  </a:ext>
                </a:extLst>
              </a:tr>
            </a:tbl>
          </a:graphicData>
        </a:graphic>
      </p:graphicFrame>
    </p:spTree>
    <p:extLst>
      <p:ext uri="{BB962C8B-B14F-4D97-AF65-F5344CB8AC3E}">
        <p14:creationId xmlns:p14="http://schemas.microsoft.com/office/powerpoint/2010/main" val="15600086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086678" y="2102399"/>
            <a:ext cx="9488224" cy="2308324"/>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Auditoria Especial Contraloría General de la Nación-Ajustes Metodología</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3" name="Rectángulo 12">
            <a:extLst>
              <a:ext uri="{FF2B5EF4-FFF2-40B4-BE49-F238E27FC236}">
                <a16:creationId xmlns:a16="http://schemas.microsoft.com/office/drawing/2014/main" id="{8FEBB743-759D-4854-B261-6F5915003F73}"/>
              </a:ext>
            </a:extLst>
          </p:cNvPr>
          <p:cNvSpPr/>
          <p:nvPr/>
        </p:nvSpPr>
        <p:spPr>
          <a:xfrm>
            <a:off x="0" y="6556374"/>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C9E69393-A3B3-40C6-98BE-D3939D98D97E}"/>
              </a:ext>
            </a:extLst>
          </p:cNvPr>
          <p:cNvSpPr txBox="1">
            <a:spLocks noChangeArrowheads="1"/>
          </p:cNvSpPr>
          <p:nvPr/>
        </p:nvSpPr>
        <p:spPr bwMode="auto">
          <a:xfrm>
            <a:off x="7567554"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823306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A66F254-5DB4-4A7B-B61E-0B450600F2F6}"/>
              </a:ext>
            </a:extLst>
          </p:cNvPr>
          <p:cNvSpPr>
            <a:spLocks noGrp="1"/>
          </p:cNvSpPr>
          <p:nvPr>
            <p:ph idx="1"/>
          </p:nvPr>
        </p:nvSpPr>
        <p:spPr>
          <a:xfrm>
            <a:off x="838200" y="1825625"/>
            <a:ext cx="4648199" cy="4351338"/>
          </a:xfrm>
        </p:spPr>
        <p:txBody>
          <a:bodyPr/>
          <a:lstStyle/>
          <a:p>
            <a:pPr marL="0" lvl="0" indent="0">
              <a:buNone/>
            </a:pPr>
            <a:r>
              <a:rPr lang="es-CO" sz="2000" b="1" dirty="0"/>
              <a:t>ALCANCE Y DESARROLLO DE LA ACTUACIÓN ESPECIAL</a:t>
            </a:r>
          </a:p>
          <a:p>
            <a:pPr marL="0" indent="0">
              <a:buNone/>
            </a:pPr>
            <a:r>
              <a:rPr lang="es-CO" sz="2000" dirty="0"/>
              <a:t> </a:t>
            </a:r>
          </a:p>
          <a:p>
            <a:pPr marL="0" indent="0" algn="just">
              <a:buNone/>
            </a:pPr>
            <a:r>
              <a:rPr lang="es-CO" sz="2000" dirty="0"/>
              <a:t>Con el objeto de dar cumplimiento a la ACES, la CGR, dió alcance y analizó la información requerida para el seguimiento y evaluación del proceso </a:t>
            </a:r>
            <a:r>
              <a:rPr lang="es-ES" sz="2000" dirty="0"/>
              <a:t>de administración de los activos del FRISCO y el proceso de venta de activos a través de la enajenación temprana</a:t>
            </a:r>
            <a:r>
              <a:rPr lang="es-CO" sz="2000" dirty="0"/>
              <a:t> para la vigencia 2018. A partir de los siguientes objetivos:</a:t>
            </a:r>
          </a:p>
          <a:p>
            <a:pPr marL="0" indent="0">
              <a:buNone/>
            </a:pPr>
            <a:endParaRPr lang="es-CO" dirty="0"/>
          </a:p>
        </p:txBody>
      </p:sp>
      <p:graphicFrame>
        <p:nvGraphicFramePr>
          <p:cNvPr id="4" name="Diagrama 3">
            <a:extLst>
              <a:ext uri="{FF2B5EF4-FFF2-40B4-BE49-F238E27FC236}">
                <a16:creationId xmlns:a16="http://schemas.microsoft.com/office/drawing/2014/main" id="{8A1D4A94-F8AB-40D5-B0CE-740585E2477E}"/>
              </a:ext>
            </a:extLst>
          </p:cNvPr>
          <p:cNvGraphicFramePr/>
          <p:nvPr>
            <p:extLst/>
          </p:nvPr>
        </p:nvGraphicFramePr>
        <p:xfrm>
          <a:off x="5486399" y="1111348"/>
          <a:ext cx="6006906" cy="53815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a:extLst>
              <a:ext uri="{FF2B5EF4-FFF2-40B4-BE49-F238E27FC236}">
                <a16:creationId xmlns:a16="http://schemas.microsoft.com/office/drawing/2014/main" id="{C8994819-D203-42CC-BE70-806C4D011B47}"/>
              </a:ext>
            </a:extLst>
          </p:cNvPr>
          <p:cNvSpPr txBox="1">
            <a:spLocks/>
          </p:cNvSpPr>
          <p:nvPr/>
        </p:nvSpPr>
        <p:spPr>
          <a:xfrm>
            <a:off x="1717011" y="365125"/>
            <a:ext cx="6249970" cy="523220"/>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800" b="1" dirty="0"/>
              <a:t>AUDITORIA ESPECIAL CGR</a:t>
            </a:r>
            <a:endParaRPr lang="es-CO" sz="2800" b="1" dirty="0"/>
          </a:p>
        </p:txBody>
      </p:sp>
      <p:pic>
        <p:nvPicPr>
          <p:cNvPr id="6" name="Imagen 5">
            <a:extLst>
              <a:ext uri="{FF2B5EF4-FFF2-40B4-BE49-F238E27FC236}">
                <a16:creationId xmlns:a16="http://schemas.microsoft.com/office/drawing/2014/main" id="{177AF809-E25C-4EF9-8414-47D725CA56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080B1CA3-7EDB-46B5-B020-8D2029DA71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BEF78DDD-B4AB-41FF-B834-582C90F28ADE}"/>
              </a:ext>
            </a:extLst>
          </p:cNvPr>
          <p:cNvSpPr/>
          <p:nvPr/>
        </p:nvSpPr>
        <p:spPr>
          <a:xfrm>
            <a:off x="0" y="6556374"/>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9" name="CuadroTexto 11">
            <a:extLst>
              <a:ext uri="{FF2B5EF4-FFF2-40B4-BE49-F238E27FC236}">
                <a16:creationId xmlns:a16="http://schemas.microsoft.com/office/drawing/2014/main" id="{941D9CE9-4E38-4233-9979-F7FC16E0B031}"/>
              </a:ext>
            </a:extLst>
          </p:cNvPr>
          <p:cNvSpPr txBox="1">
            <a:spLocks noChangeArrowheads="1"/>
          </p:cNvSpPr>
          <p:nvPr/>
        </p:nvSpPr>
        <p:spPr bwMode="auto">
          <a:xfrm>
            <a:off x="7567554"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14908508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4DC3B5F0-D1DD-4123-9361-182903913C43}"/>
              </a:ext>
            </a:extLst>
          </p:cNvPr>
          <p:cNvGraphicFramePr>
            <a:graphicFrameLocks/>
          </p:cNvGraphicFramePr>
          <p:nvPr>
            <p:extLst/>
          </p:nvPr>
        </p:nvGraphicFramePr>
        <p:xfrm>
          <a:off x="1165274" y="3123028"/>
          <a:ext cx="9861451" cy="357105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ángulo 4">
            <a:extLst>
              <a:ext uri="{FF2B5EF4-FFF2-40B4-BE49-F238E27FC236}">
                <a16:creationId xmlns:a16="http://schemas.microsoft.com/office/drawing/2014/main" id="{938419B9-AD4C-4736-A622-36ED3FC6DD43}"/>
              </a:ext>
            </a:extLst>
          </p:cNvPr>
          <p:cNvSpPr/>
          <p:nvPr/>
        </p:nvSpPr>
        <p:spPr>
          <a:xfrm>
            <a:off x="295421" y="901079"/>
            <a:ext cx="11718388" cy="2062103"/>
          </a:xfrm>
          <a:prstGeom prst="rect">
            <a:avLst/>
          </a:prstGeom>
        </p:spPr>
        <p:txBody>
          <a:bodyPr wrap="square">
            <a:spAutoFit/>
          </a:bodyPr>
          <a:lstStyle/>
          <a:p>
            <a:pPr marL="342900" lvl="0" indent="-342900" algn="just">
              <a:buFont typeface="+mj-lt"/>
              <a:buAutoNum type="arabicPeriod"/>
            </a:pPr>
            <a:r>
              <a:rPr lang="es-CO" sz="1600" b="1" i="1" dirty="0">
                <a:latin typeface="Arial" panose="020B0604020202020204" pitchFamily="34" charset="0"/>
                <a:ea typeface="Calibri" panose="020F0502020204030204" pitchFamily="34" charset="0"/>
              </a:rPr>
              <a:t>C</a:t>
            </a:r>
            <a:r>
              <a:rPr lang="es-CO" sz="1600" b="1" i="1" dirty="0">
                <a:latin typeface="Arial" panose="020B0604020202020204" pitchFamily="34" charset="0"/>
              </a:rPr>
              <a:t>ONCEPTO SOBRE EL ANÁLISIS EFECTUADO</a:t>
            </a:r>
          </a:p>
          <a:p>
            <a:pPr algn="just">
              <a:spcAft>
                <a:spcPts val="0"/>
              </a:spcAft>
            </a:pPr>
            <a:r>
              <a:rPr lang="es-CO" sz="1600" i="1" dirty="0">
                <a:latin typeface="Arial" panose="020B0604020202020204" pitchFamily="34" charset="0"/>
                <a:ea typeface="Times New Roman" panose="02020603050405020304" pitchFamily="18" charset="0"/>
              </a:rPr>
              <a:t> </a:t>
            </a:r>
            <a:endParaRPr lang="es-CO" sz="1600" i="1" dirty="0">
              <a:latin typeface="Times New Roman" panose="02020603050405020304" pitchFamily="18" charset="0"/>
              <a:ea typeface="Times New Roman" panose="02020603050405020304" pitchFamily="18" charset="0"/>
            </a:endParaRPr>
          </a:p>
          <a:p>
            <a:pPr algn="just"/>
            <a:r>
              <a:rPr lang="es-ES" sz="1600" i="1" dirty="0">
                <a:latin typeface="Arial" panose="020B0604020202020204" pitchFamily="34" charset="0"/>
                <a:ea typeface="Times New Roman" panose="02020603050405020304" pitchFamily="18" charset="0"/>
              </a:rPr>
              <a:t>Como resultado de la ACES adelantada al Proceso de Administración de los Bienes del FRISCO, acorde a lo consignado en el Decreto 2136 del 4 de noviembre de 2015, con la normatividad reglamentaria vigente y teniendo en cuenta los lineamientos estratégicos, estandarización de procedimientos, validación de inventarios, normalizaciones tanto de ocupación, como de cartera y nuevas metodologías implementadas por la SAE, con el objeto de subsanar problemas heredados de la extinta DNE, la CGR  basada en los principios de la gestión fiscal, fundamentados en la eficiencia, la economía y la eficacia, considera que la gestión de la SAE, </a:t>
            </a:r>
            <a:r>
              <a:rPr lang="es-ES" sz="1600" b="1" i="1" dirty="0">
                <a:latin typeface="Arial" panose="020B0604020202020204" pitchFamily="34" charset="0"/>
                <a:ea typeface="Times New Roman" panose="02020603050405020304" pitchFamily="18" charset="0"/>
              </a:rPr>
              <a:t>ES INEFECTIVA</a:t>
            </a:r>
            <a:r>
              <a:rPr lang="es-ES" sz="1600" i="1" dirty="0">
                <a:latin typeface="Arial" panose="020B0604020202020204" pitchFamily="34" charset="0"/>
                <a:ea typeface="Times New Roman" panose="02020603050405020304" pitchFamily="18" charset="0"/>
              </a:rPr>
              <a:t> respecto de la administración de los bienes inmuebles con medidas cautelares.</a:t>
            </a:r>
            <a:endParaRPr lang="es-CO" sz="1600" i="1" dirty="0"/>
          </a:p>
        </p:txBody>
      </p:sp>
      <p:sp>
        <p:nvSpPr>
          <p:cNvPr id="6" name="Título 1">
            <a:extLst>
              <a:ext uri="{FF2B5EF4-FFF2-40B4-BE49-F238E27FC236}">
                <a16:creationId xmlns:a16="http://schemas.microsoft.com/office/drawing/2014/main" id="{2C63EC41-D76E-4042-85DF-6C67D549D5D0}"/>
              </a:ext>
            </a:extLst>
          </p:cNvPr>
          <p:cNvSpPr txBox="1">
            <a:spLocks/>
          </p:cNvSpPr>
          <p:nvPr/>
        </p:nvSpPr>
        <p:spPr>
          <a:xfrm>
            <a:off x="1717011" y="365125"/>
            <a:ext cx="6249970" cy="523220"/>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800" b="1" dirty="0"/>
              <a:t>RESULTADOS</a:t>
            </a:r>
            <a:endParaRPr lang="es-CO" sz="2800" b="1" dirty="0"/>
          </a:p>
        </p:txBody>
      </p:sp>
      <p:pic>
        <p:nvPicPr>
          <p:cNvPr id="7" name="Imagen 6">
            <a:extLst>
              <a:ext uri="{FF2B5EF4-FFF2-40B4-BE49-F238E27FC236}">
                <a16:creationId xmlns:a16="http://schemas.microsoft.com/office/drawing/2014/main" id="{89DCDF0E-87D6-4F05-A974-C490D2C83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A4C70EE5-D568-4662-9C8F-7E6E56665B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8DF6EC6E-4F52-472F-8574-606BE6CB303A}"/>
              </a:ext>
            </a:extLst>
          </p:cNvPr>
          <p:cNvSpPr/>
          <p:nvPr/>
        </p:nvSpPr>
        <p:spPr>
          <a:xfrm>
            <a:off x="0" y="6556374"/>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CuadroTexto 11">
            <a:extLst>
              <a:ext uri="{FF2B5EF4-FFF2-40B4-BE49-F238E27FC236}">
                <a16:creationId xmlns:a16="http://schemas.microsoft.com/office/drawing/2014/main" id="{DE169E2D-3B5F-424A-A450-37453F439545}"/>
              </a:ext>
            </a:extLst>
          </p:cNvPr>
          <p:cNvSpPr txBox="1">
            <a:spLocks noChangeArrowheads="1"/>
          </p:cNvSpPr>
          <p:nvPr/>
        </p:nvSpPr>
        <p:spPr bwMode="auto">
          <a:xfrm>
            <a:off x="7567554"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3743046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B57036E-B91C-4403-B862-99DAAF75FD25}"/>
              </a:ext>
            </a:extLst>
          </p:cNvPr>
          <p:cNvSpPr/>
          <p:nvPr/>
        </p:nvSpPr>
        <p:spPr>
          <a:xfrm>
            <a:off x="0" y="6540500"/>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7173" name="CuadroTexto 21">
            <a:extLst>
              <a:ext uri="{FF2B5EF4-FFF2-40B4-BE49-F238E27FC236}">
                <a16:creationId xmlns:a16="http://schemas.microsoft.com/office/drawing/2014/main" id="{02E0E0DC-FC55-4E4B-8EFE-F8153291FA60}"/>
              </a:ext>
            </a:extLst>
          </p:cNvPr>
          <p:cNvSpPr txBox="1">
            <a:spLocks noChangeArrowheads="1"/>
          </p:cNvSpPr>
          <p:nvPr/>
        </p:nvSpPr>
        <p:spPr bwMode="auto">
          <a:xfrm>
            <a:off x="7728364" y="477044"/>
            <a:ext cx="4302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dirty="0">
                <a:solidFill>
                  <a:schemeClr val="bg1"/>
                </a:solidFill>
                <a:latin typeface="Lato Regular"/>
                <a:ea typeface="Lato Regular"/>
                <a:cs typeface="Lato Regular"/>
              </a:rPr>
              <a:t>RECEPCIÓN EN SITIO Y SANEAMIENTO DE BIENES</a:t>
            </a:r>
          </a:p>
        </p:txBody>
      </p:sp>
      <p:sp>
        <p:nvSpPr>
          <p:cNvPr id="7174" name="CuadroTexto 11">
            <a:extLst>
              <a:ext uri="{FF2B5EF4-FFF2-40B4-BE49-F238E27FC236}">
                <a16:creationId xmlns:a16="http://schemas.microsoft.com/office/drawing/2014/main" id="{488D8059-C22C-473B-B66F-8B85C8FEDEE6}"/>
              </a:ext>
            </a:extLst>
          </p:cNvPr>
          <p:cNvSpPr txBox="1">
            <a:spLocks noChangeArrowheads="1"/>
          </p:cNvSpPr>
          <p:nvPr/>
        </p:nvSpPr>
        <p:spPr bwMode="auto">
          <a:xfrm>
            <a:off x="7596141"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Oficina Asesora de Planeación</a:t>
            </a:r>
          </a:p>
        </p:txBody>
      </p:sp>
      <p:graphicFrame>
        <p:nvGraphicFramePr>
          <p:cNvPr id="9" name="Diagrama 8">
            <a:extLst>
              <a:ext uri="{FF2B5EF4-FFF2-40B4-BE49-F238E27FC236}">
                <a16:creationId xmlns:a16="http://schemas.microsoft.com/office/drawing/2014/main" id="{5DA77F62-FEA9-4F19-9DE0-405B51E4C0A6}"/>
              </a:ext>
            </a:extLst>
          </p:cNvPr>
          <p:cNvGraphicFramePr/>
          <p:nvPr>
            <p:extLst/>
          </p:nvPr>
        </p:nvGraphicFramePr>
        <p:xfrm>
          <a:off x="61959" y="1353554"/>
          <a:ext cx="12068082" cy="4848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a:extLst>
              <a:ext uri="{FF2B5EF4-FFF2-40B4-BE49-F238E27FC236}">
                <a16:creationId xmlns:a16="http://schemas.microsoft.com/office/drawing/2014/main" id="{5C8A90F0-6303-4917-A1BE-B0B55D6174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00F1CBFC-A521-41DE-AD8C-2C25CF1E4F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2" name="Título 1">
            <a:extLst>
              <a:ext uri="{FF2B5EF4-FFF2-40B4-BE49-F238E27FC236}">
                <a16:creationId xmlns:a16="http://schemas.microsoft.com/office/drawing/2014/main" id="{5DD17C9E-B576-407D-9AB2-2D8F0B2865C3}"/>
              </a:ext>
            </a:extLst>
          </p:cNvPr>
          <p:cNvSpPr txBox="1">
            <a:spLocks/>
          </p:cNvSpPr>
          <p:nvPr/>
        </p:nvSpPr>
        <p:spPr>
          <a:xfrm>
            <a:off x="1729711" y="203787"/>
            <a:ext cx="6249970" cy="707886"/>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000" b="1" dirty="0"/>
              <a:t>PROCESO DE RECEPECIÓN Y SANEAMIENTO DE CONTRATOS EN DILIGENCA</a:t>
            </a:r>
            <a:endParaRPr lang="es-CO" sz="2000" b="1" dirty="0"/>
          </a:p>
        </p:txBody>
      </p:sp>
      <p:sp>
        <p:nvSpPr>
          <p:cNvPr id="13" name="Título 1">
            <a:extLst>
              <a:ext uri="{FF2B5EF4-FFF2-40B4-BE49-F238E27FC236}">
                <a16:creationId xmlns:a16="http://schemas.microsoft.com/office/drawing/2014/main" id="{EAC64DBE-7575-4AF0-BFBB-F9B6A9006155}"/>
              </a:ext>
            </a:extLst>
          </p:cNvPr>
          <p:cNvSpPr txBox="1">
            <a:spLocks/>
          </p:cNvSpPr>
          <p:nvPr/>
        </p:nvSpPr>
        <p:spPr>
          <a:xfrm>
            <a:off x="1777094" y="927331"/>
            <a:ext cx="6249970" cy="400110"/>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CO" sz="2000" b="1" dirty="0"/>
              <a:t>Versión Actual</a:t>
            </a:r>
          </a:p>
        </p:txBody>
      </p:sp>
      <p:sp>
        <p:nvSpPr>
          <p:cNvPr id="3" name="CuadroTexto 2">
            <a:extLst>
              <a:ext uri="{FF2B5EF4-FFF2-40B4-BE49-F238E27FC236}">
                <a16:creationId xmlns:a16="http://schemas.microsoft.com/office/drawing/2014/main" id="{D8E8D93C-1D88-4068-8C12-8B04A36477FB}"/>
              </a:ext>
            </a:extLst>
          </p:cNvPr>
          <p:cNvSpPr txBox="1"/>
          <p:nvPr/>
        </p:nvSpPr>
        <p:spPr>
          <a:xfrm>
            <a:off x="4717765" y="3532225"/>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11 mes</a:t>
            </a:r>
          </a:p>
        </p:txBody>
      </p:sp>
      <p:sp>
        <p:nvSpPr>
          <p:cNvPr id="15" name="CuadroTexto 14">
            <a:extLst>
              <a:ext uri="{FF2B5EF4-FFF2-40B4-BE49-F238E27FC236}">
                <a16:creationId xmlns:a16="http://schemas.microsoft.com/office/drawing/2014/main" id="{54093326-0A01-45E8-8336-6684AE39D831}"/>
              </a:ext>
            </a:extLst>
          </p:cNvPr>
          <p:cNvSpPr txBox="1"/>
          <p:nvPr/>
        </p:nvSpPr>
        <p:spPr>
          <a:xfrm>
            <a:off x="4784559" y="5803420"/>
            <a:ext cx="744114"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3 mes</a:t>
            </a:r>
          </a:p>
        </p:txBody>
      </p:sp>
      <p:sp>
        <p:nvSpPr>
          <p:cNvPr id="16" name="CuadroTexto 15">
            <a:extLst>
              <a:ext uri="{FF2B5EF4-FFF2-40B4-BE49-F238E27FC236}">
                <a16:creationId xmlns:a16="http://schemas.microsoft.com/office/drawing/2014/main" id="{36892C54-C46A-42C0-A4E7-4502DFF10559}"/>
              </a:ext>
            </a:extLst>
          </p:cNvPr>
          <p:cNvSpPr txBox="1"/>
          <p:nvPr/>
        </p:nvSpPr>
        <p:spPr>
          <a:xfrm>
            <a:off x="6262176" y="5810048"/>
            <a:ext cx="744114"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5 mes</a:t>
            </a:r>
          </a:p>
        </p:txBody>
      </p:sp>
      <p:sp>
        <p:nvSpPr>
          <p:cNvPr id="17" name="CuadroTexto 16">
            <a:extLst>
              <a:ext uri="{FF2B5EF4-FFF2-40B4-BE49-F238E27FC236}">
                <a16:creationId xmlns:a16="http://schemas.microsoft.com/office/drawing/2014/main" id="{A39B9563-D469-40AE-A05C-DED20FBF4CF2}"/>
              </a:ext>
            </a:extLst>
          </p:cNvPr>
          <p:cNvSpPr txBox="1"/>
          <p:nvPr/>
        </p:nvSpPr>
        <p:spPr>
          <a:xfrm>
            <a:off x="8389151" y="5790172"/>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13 mes</a:t>
            </a:r>
          </a:p>
        </p:txBody>
      </p:sp>
      <p:sp>
        <p:nvSpPr>
          <p:cNvPr id="18" name="CuadroTexto 17">
            <a:extLst>
              <a:ext uri="{FF2B5EF4-FFF2-40B4-BE49-F238E27FC236}">
                <a16:creationId xmlns:a16="http://schemas.microsoft.com/office/drawing/2014/main" id="{72339AF2-58AC-4F1A-B5F7-37F5F5A195C1}"/>
              </a:ext>
            </a:extLst>
          </p:cNvPr>
          <p:cNvSpPr txBox="1"/>
          <p:nvPr/>
        </p:nvSpPr>
        <p:spPr>
          <a:xfrm>
            <a:off x="6113736" y="3524972"/>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12 mes</a:t>
            </a:r>
          </a:p>
        </p:txBody>
      </p:sp>
      <p:sp>
        <p:nvSpPr>
          <p:cNvPr id="19" name="CuadroTexto 18">
            <a:extLst>
              <a:ext uri="{FF2B5EF4-FFF2-40B4-BE49-F238E27FC236}">
                <a16:creationId xmlns:a16="http://schemas.microsoft.com/office/drawing/2014/main" id="{D32FE42F-1015-4E21-8F5A-FAC7A13BF701}"/>
              </a:ext>
            </a:extLst>
          </p:cNvPr>
          <p:cNvSpPr txBox="1"/>
          <p:nvPr/>
        </p:nvSpPr>
        <p:spPr>
          <a:xfrm>
            <a:off x="8345331" y="4551280"/>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25 mes</a:t>
            </a:r>
          </a:p>
        </p:txBody>
      </p:sp>
      <p:sp>
        <p:nvSpPr>
          <p:cNvPr id="28" name="CuadroTexto 27">
            <a:extLst>
              <a:ext uri="{FF2B5EF4-FFF2-40B4-BE49-F238E27FC236}">
                <a16:creationId xmlns:a16="http://schemas.microsoft.com/office/drawing/2014/main" id="{D9934FD2-D8A5-4D97-9AE4-AB4E194EE320}"/>
              </a:ext>
            </a:extLst>
          </p:cNvPr>
          <p:cNvSpPr txBox="1"/>
          <p:nvPr/>
        </p:nvSpPr>
        <p:spPr>
          <a:xfrm>
            <a:off x="8332530" y="3392447"/>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15 mes</a:t>
            </a:r>
          </a:p>
        </p:txBody>
      </p:sp>
      <p:sp>
        <p:nvSpPr>
          <p:cNvPr id="29" name="CuadroTexto 28">
            <a:extLst>
              <a:ext uri="{FF2B5EF4-FFF2-40B4-BE49-F238E27FC236}">
                <a16:creationId xmlns:a16="http://schemas.microsoft.com/office/drawing/2014/main" id="{8639B170-96F1-4D14-80AE-683F56D514CA}"/>
              </a:ext>
            </a:extLst>
          </p:cNvPr>
          <p:cNvSpPr txBox="1"/>
          <p:nvPr/>
        </p:nvSpPr>
        <p:spPr>
          <a:xfrm>
            <a:off x="8299406" y="2142994"/>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15 mes</a:t>
            </a:r>
          </a:p>
        </p:txBody>
      </p:sp>
      <p:sp>
        <p:nvSpPr>
          <p:cNvPr id="33" name="CuadroTexto 32">
            <a:extLst>
              <a:ext uri="{FF2B5EF4-FFF2-40B4-BE49-F238E27FC236}">
                <a16:creationId xmlns:a16="http://schemas.microsoft.com/office/drawing/2014/main" id="{CDA88B9A-6BD7-462B-88E3-77CA8F0BF0E0}"/>
              </a:ext>
            </a:extLst>
          </p:cNvPr>
          <p:cNvSpPr txBox="1"/>
          <p:nvPr/>
        </p:nvSpPr>
        <p:spPr>
          <a:xfrm>
            <a:off x="10507905" y="3475782"/>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22 mes</a:t>
            </a:r>
          </a:p>
        </p:txBody>
      </p:sp>
      <p:sp>
        <p:nvSpPr>
          <p:cNvPr id="4" name="CuadroTexto 3">
            <a:extLst>
              <a:ext uri="{FF2B5EF4-FFF2-40B4-BE49-F238E27FC236}">
                <a16:creationId xmlns:a16="http://schemas.microsoft.com/office/drawing/2014/main" id="{A09D2B7C-ED0B-4516-8C69-659982820523}"/>
              </a:ext>
            </a:extLst>
          </p:cNvPr>
          <p:cNvSpPr txBox="1"/>
          <p:nvPr/>
        </p:nvSpPr>
        <p:spPr>
          <a:xfrm>
            <a:off x="4025563" y="3018819"/>
            <a:ext cx="343364" cy="369332"/>
          </a:xfrm>
          <a:prstGeom prst="rect">
            <a:avLst/>
          </a:prstGeom>
          <a:noFill/>
        </p:spPr>
        <p:txBody>
          <a:bodyPr wrap="none" rtlCol="0">
            <a:spAutoFit/>
          </a:bodyPr>
          <a:lstStyle/>
          <a:p>
            <a:r>
              <a:rPr lang="es-CO" dirty="0"/>
              <a:t>Si</a:t>
            </a:r>
          </a:p>
        </p:txBody>
      </p:sp>
      <p:sp>
        <p:nvSpPr>
          <p:cNvPr id="21" name="CuadroTexto 20">
            <a:extLst>
              <a:ext uri="{FF2B5EF4-FFF2-40B4-BE49-F238E27FC236}">
                <a16:creationId xmlns:a16="http://schemas.microsoft.com/office/drawing/2014/main" id="{8D71C6D8-A1BD-49A2-9A07-1A29474854F3}"/>
              </a:ext>
            </a:extLst>
          </p:cNvPr>
          <p:cNvSpPr txBox="1"/>
          <p:nvPr/>
        </p:nvSpPr>
        <p:spPr>
          <a:xfrm>
            <a:off x="3822984" y="4531071"/>
            <a:ext cx="455574" cy="369332"/>
          </a:xfrm>
          <a:prstGeom prst="rect">
            <a:avLst/>
          </a:prstGeom>
          <a:noFill/>
        </p:spPr>
        <p:txBody>
          <a:bodyPr wrap="none" rtlCol="0">
            <a:spAutoFit/>
          </a:bodyPr>
          <a:lstStyle/>
          <a:p>
            <a:r>
              <a:rPr lang="es-CO" dirty="0"/>
              <a:t>No</a:t>
            </a:r>
          </a:p>
        </p:txBody>
      </p:sp>
      <p:cxnSp>
        <p:nvCxnSpPr>
          <p:cNvPr id="20" name="Conector recto 19">
            <a:extLst>
              <a:ext uri="{FF2B5EF4-FFF2-40B4-BE49-F238E27FC236}">
                <a16:creationId xmlns:a16="http://schemas.microsoft.com/office/drawing/2014/main" id="{5FA1E8B7-3666-483C-9090-43F0FB5595AA}"/>
              </a:ext>
            </a:extLst>
          </p:cNvPr>
          <p:cNvCxnSpPr>
            <a:cxnSpLocks/>
          </p:cNvCxnSpPr>
          <p:nvPr/>
        </p:nvCxnSpPr>
        <p:spPr>
          <a:xfrm>
            <a:off x="3901777" y="3726369"/>
            <a:ext cx="815988" cy="1483305"/>
          </a:xfrm>
          <a:prstGeom prst="line">
            <a:avLst/>
          </a:prstGeom>
        </p:spPr>
        <p:style>
          <a:lnRef idx="1">
            <a:schemeClr val="accent1"/>
          </a:lnRef>
          <a:fillRef idx="0">
            <a:schemeClr val="accent1"/>
          </a:fillRef>
          <a:effectRef idx="0">
            <a:schemeClr val="accent1"/>
          </a:effectRef>
          <a:fontRef idx="minor">
            <a:schemeClr val="tx1"/>
          </a:fontRef>
        </p:style>
      </p:cxnSp>
      <p:sp>
        <p:nvSpPr>
          <p:cNvPr id="34" name="CuadroTexto 33">
            <a:extLst>
              <a:ext uri="{FF2B5EF4-FFF2-40B4-BE49-F238E27FC236}">
                <a16:creationId xmlns:a16="http://schemas.microsoft.com/office/drawing/2014/main" id="{54127FC7-3ACE-4EC2-8DD0-300D319C5B0C}"/>
              </a:ext>
            </a:extLst>
          </p:cNvPr>
          <p:cNvSpPr txBox="1"/>
          <p:nvPr/>
        </p:nvSpPr>
        <p:spPr>
          <a:xfrm>
            <a:off x="10507904" y="5789013"/>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20 mes</a:t>
            </a:r>
          </a:p>
        </p:txBody>
      </p:sp>
      <p:sp>
        <p:nvSpPr>
          <p:cNvPr id="35" name="CuadroTexto 34">
            <a:extLst>
              <a:ext uri="{FF2B5EF4-FFF2-40B4-BE49-F238E27FC236}">
                <a16:creationId xmlns:a16="http://schemas.microsoft.com/office/drawing/2014/main" id="{471FFE9E-F483-4821-B9B4-E88E39DF07C8}"/>
              </a:ext>
            </a:extLst>
          </p:cNvPr>
          <p:cNvSpPr txBox="1"/>
          <p:nvPr/>
        </p:nvSpPr>
        <p:spPr>
          <a:xfrm>
            <a:off x="10507903" y="4558110"/>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32 mes</a:t>
            </a:r>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159DE8-DAF9-4864-9FA7-DD4DAC25DA79}"/>
              </a:ext>
            </a:extLst>
          </p:cNvPr>
          <p:cNvSpPr>
            <a:spLocks noGrp="1"/>
          </p:cNvSpPr>
          <p:nvPr>
            <p:ph type="title"/>
          </p:nvPr>
        </p:nvSpPr>
        <p:spPr>
          <a:xfrm>
            <a:off x="1526344" y="419379"/>
            <a:ext cx="8986911" cy="1325563"/>
          </a:xfrm>
        </p:spPr>
        <p:txBody>
          <a:bodyPr/>
          <a:lstStyle/>
          <a:p>
            <a:r>
              <a:rPr lang="es-CO" b="1" dirty="0"/>
              <a:t>Hallazgo  11</a:t>
            </a:r>
          </a:p>
        </p:txBody>
      </p:sp>
      <p:sp>
        <p:nvSpPr>
          <p:cNvPr id="7" name="Rectángulo 6">
            <a:extLst>
              <a:ext uri="{FF2B5EF4-FFF2-40B4-BE49-F238E27FC236}">
                <a16:creationId xmlns:a16="http://schemas.microsoft.com/office/drawing/2014/main" id="{42E1B707-1C8C-4157-87C8-0AC1A8A62AEB}"/>
              </a:ext>
            </a:extLst>
          </p:cNvPr>
          <p:cNvSpPr/>
          <p:nvPr/>
        </p:nvSpPr>
        <p:spPr>
          <a:xfrm>
            <a:off x="290732" y="2251022"/>
            <a:ext cx="2621280"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Ocupación por parte de parqueadero, se menciona tener contrato con tercero. </a:t>
            </a:r>
            <a:endParaRPr lang="es-CO" dirty="0"/>
          </a:p>
        </p:txBody>
      </p:sp>
      <p:sp>
        <p:nvSpPr>
          <p:cNvPr id="12" name="Rectángulo 11">
            <a:extLst>
              <a:ext uri="{FF2B5EF4-FFF2-40B4-BE49-F238E27FC236}">
                <a16:creationId xmlns:a16="http://schemas.microsoft.com/office/drawing/2014/main" id="{D54179E3-84C4-4F54-A1F4-68DE1C366051}"/>
              </a:ext>
            </a:extLst>
          </p:cNvPr>
          <p:cNvSpPr/>
          <p:nvPr/>
        </p:nvSpPr>
        <p:spPr>
          <a:xfrm>
            <a:off x="290732" y="1466798"/>
            <a:ext cx="262128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Inicio de acciones de legalización.  </a:t>
            </a:r>
            <a:endParaRPr lang="es-CO" dirty="0"/>
          </a:p>
        </p:txBody>
      </p:sp>
      <p:sp>
        <p:nvSpPr>
          <p:cNvPr id="16" name="Rectángulo 15">
            <a:extLst>
              <a:ext uri="{FF2B5EF4-FFF2-40B4-BE49-F238E27FC236}">
                <a16:creationId xmlns:a16="http://schemas.microsoft.com/office/drawing/2014/main" id="{27CBE2E3-935E-4E2E-9B9F-AD7A70994F58}"/>
              </a:ext>
            </a:extLst>
          </p:cNvPr>
          <p:cNvSpPr/>
          <p:nvPr/>
        </p:nvSpPr>
        <p:spPr>
          <a:xfrm>
            <a:off x="3123030" y="1998034"/>
            <a:ext cx="3080822"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No se contó con intenciones de legalización.</a:t>
            </a:r>
          </a:p>
          <a:p>
            <a:pPr lvl="0" algn="just"/>
            <a:r>
              <a:rPr lang="es-ES" dirty="0"/>
              <a:t>Emisión de resolución 2305 del 18 de abril de 2018.</a:t>
            </a:r>
          </a:p>
        </p:txBody>
      </p:sp>
      <p:cxnSp>
        <p:nvCxnSpPr>
          <p:cNvPr id="20" name="Conector recto 19">
            <a:extLst>
              <a:ext uri="{FF2B5EF4-FFF2-40B4-BE49-F238E27FC236}">
                <a16:creationId xmlns:a16="http://schemas.microsoft.com/office/drawing/2014/main" id="{18A8CCDC-F667-42DE-91F0-6B8BCDCA754A}"/>
              </a:ext>
            </a:extLst>
          </p:cNvPr>
          <p:cNvCxnSpPr>
            <a:cxnSpLocks/>
          </p:cNvCxnSpPr>
          <p:nvPr/>
        </p:nvCxnSpPr>
        <p:spPr>
          <a:xfrm>
            <a:off x="290732" y="3544657"/>
            <a:ext cx="0" cy="23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7E3426EC-FCB5-4A3F-A7A0-8A5328B0BE07}"/>
              </a:ext>
            </a:extLst>
          </p:cNvPr>
          <p:cNvCxnSpPr/>
          <p:nvPr/>
        </p:nvCxnSpPr>
        <p:spPr>
          <a:xfrm>
            <a:off x="290732" y="3629259"/>
            <a:ext cx="115964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C1D6098F-28CF-4917-A370-AE814E80CADB}"/>
              </a:ext>
            </a:extLst>
          </p:cNvPr>
          <p:cNvCxnSpPr>
            <a:cxnSpLocks/>
            <a:endCxn id="7" idx="2"/>
          </p:cNvCxnSpPr>
          <p:nvPr/>
        </p:nvCxnSpPr>
        <p:spPr>
          <a:xfrm flipV="1">
            <a:off x="1601372" y="3451351"/>
            <a:ext cx="0" cy="385411"/>
          </a:xfrm>
          <a:prstGeom prst="line">
            <a:avLst/>
          </a:prstGeom>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99E35019-0EC3-430A-AFC2-28434365AC1F}"/>
              </a:ext>
            </a:extLst>
          </p:cNvPr>
          <p:cNvSpPr txBox="1"/>
          <p:nvPr/>
        </p:nvSpPr>
        <p:spPr>
          <a:xfrm>
            <a:off x="835854" y="3823629"/>
            <a:ext cx="1531035" cy="369332"/>
          </a:xfrm>
          <a:prstGeom prst="rect">
            <a:avLst/>
          </a:prstGeom>
          <a:noFill/>
        </p:spPr>
        <p:txBody>
          <a:bodyPr wrap="square" rtlCol="0">
            <a:spAutoFit/>
          </a:bodyPr>
          <a:lstStyle/>
          <a:p>
            <a:pPr algn="ctr"/>
            <a:r>
              <a:rPr lang="es-ES" dirty="0"/>
              <a:t>Mes 0</a:t>
            </a:r>
            <a:endParaRPr lang="es-CO" dirty="0"/>
          </a:p>
        </p:txBody>
      </p:sp>
      <p:cxnSp>
        <p:nvCxnSpPr>
          <p:cNvPr id="27" name="Conector recto 26">
            <a:extLst>
              <a:ext uri="{FF2B5EF4-FFF2-40B4-BE49-F238E27FC236}">
                <a16:creationId xmlns:a16="http://schemas.microsoft.com/office/drawing/2014/main" id="{5DFD873B-CCFF-41EE-A33F-D0D790FD5937}"/>
              </a:ext>
            </a:extLst>
          </p:cNvPr>
          <p:cNvCxnSpPr>
            <a:cxnSpLocks/>
            <a:endCxn id="16" idx="2"/>
          </p:cNvCxnSpPr>
          <p:nvPr/>
        </p:nvCxnSpPr>
        <p:spPr>
          <a:xfrm flipV="1">
            <a:off x="4663441" y="3198363"/>
            <a:ext cx="0" cy="659497"/>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28250A15-2A7F-4937-B1E2-211317780030}"/>
              </a:ext>
            </a:extLst>
          </p:cNvPr>
          <p:cNvSpPr/>
          <p:nvPr/>
        </p:nvSpPr>
        <p:spPr>
          <a:xfrm>
            <a:off x="6414870" y="1998034"/>
            <a:ext cx="308082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Suspensión del desalojo por no contar con presencia de personería municipal.</a:t>
            </a:r>
            <a:endParaRPr lang="es-CO" dirty="0"/>
          </a:p>
        </p:txBody>
      </p:sp>
      <p:sp>
        <p:nvSpPr>
          <p:cNvPr id="31" name="CuadroTexto 30">
            <a:extLst>
              <a:ext uri="{FF2B5EF4-FFF2-40B4-BE49-F238E27FC236}">
                <a16:creationId xmlns:a16="http://schemas.microsoft.com/office/drawing/2014/main" id="{AF61DCA9-C370-4D00-8FAE-6B63AEA25125}"/>
              </a:ext>
            </a:extLst>
          </p:cNvPr>
          <p:cNvSpPr txBox="1"/>
          <p:nvPr/>
        </p:nvSpPr>
        <p:spPr>
          <a:xfrm>
            <a:off x="6096000" y="3850209"/>
            <a:ext cx="3608362" cy="369332"/>
          </a:xfrm>
          <a:prstGeom prst="rect">
            <a:avLst/>
          </a:prstGeom>
          <a:noFill/>
        </p:spPr>
        <p:txBody>
          <a:bodyPr wrap="square" rtlCol="0">
            <a:spAutoFit/>
          </a:bodyPr>
          <a:lstStyle/>
          <a:p>
            <a:pPr algn="ctr"/>
            <a:r>
              <a:rPr lang="es-ES" dirty="0"/>
              <a:t>Mes 8</a:t>
            </a:r>
            <a:endParaRPr lang="es-CO" dirty="0"/>
          </a:p>
        </p:txBody>
      </p:sp>
      <p:sp>
        <p:nvSpPr>
          <p:cNvPr id="32" name="CuadroTexto 31">
            <a:extLst>
              <a:ext uri="{FF2B5EF4-FFF2-40B4-BE49-F238E27FC236}">
                <a16:creationId xmlns:a16="http://schemas.microsoft.com/office/drawing/2014/main" id="{8EB1E3F3-54C0-4052-81F2-6CC9AB1D9A52}"/>
              </a:ext>
            </a:extLst>
          </p:cNvPr>
          <p:cNvSpPr txBox="1"/>
          <p:nvPr/>
        </p:nvSpPr>
        <p:spPr>
          <a:xfrm>
            <a:off x="9139311" y="3795516"/>
            <a:ext cx="2747889" cy="369332"/>
          </a:xfrm>
          <a:prstGeom prst="rect">
            <a:avLst/>
          </a:prstGeom>
          <a:noFill/>
        </p:spPr>
        <p:txBody>
          <a:bodyPr wrap="square" rtlCol="0">
            <a:spAutoFit/>
          </a:bodyPr>
          <a:lstStyle/>
          <a:p>
            <a:pPr algn="ctr"/>
            <a:r>
              <a:rPr lang="es-ES" dirty="0"/>
              <a:t>Mes 22</a:t>
            </a:r>
            <a:endParaRPr lang="es-CO" dirty="0"/>
          </a:p>
        </p:txBody>
      </p:sp>
      <p:sp>
        <p:nvSpPr>
          <p:cNvPr id="33" name="Rectángulo 32">
            <a:extLst>
              <a:ext uri="{FF2B5EF4-FFF2-40B4-BE49-F238E27FC236}">
                <a16:creationId xmlns:a16="http://schemas.microsoft.com/office/drawing/2014/main" id="{62C712A8-8EB8-43F1-BB5F-F39BB5605498}"/>
              </a:ext>
            </a:extLst>
          </p:cNvPr>
          <p:cNvSpPr/>
          <p:nvPr/>
        </p:nvSpPr>
        <p:spPr>
          <a:xfrm>
            <a:off x="9704362" y="2006862"/>
            <a:ext cx="2309447"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En proceso de Legalización por identificar intenciones del ocupante. </a:t>
            </a:r>
          </a:p>
          <a:p>
            <a:pPr lvl="0" algn="just"/>
            <a:endParaRPr lang="es-CO" dirty="0"/>
          </a:p>
        </p:txBody>
      </p:sp>
      <p:cxnSp>
        <p:nvCxnSpPr>
          <p:cNvPr id="35" name="Conector recto 34">
            <a:extLst>
              <a:ext uri="{FF2B5EF4-FFF2-40B4-BE49-F238E27FC236}">
                <a16:creationId xmlns:a16="http://schemas.microsoft.com/office/drawing/2014/main" id="{3D6461DB-F45E-45DA-A4EE-0083CC548970}"/>
              </a:ext>
            </a:extLst>
          </p:cNvPr>
          <p:cNvCxnSpPr>
            <a:cxnSpLocks/>
          </p:cNvCxnSpPr>
          <p:nvPr/>
        </p:nvCxnSpPr>
        <p:spPr>
          <a:xfrm flipV="1">
            <a:off x="7900181" y="2726254"/>
            <a:ext cx="0" cy="903005"/>
          </a:xfrm>
          <a:prstGeom prst="line">
            <a:avLst/>
          </a:prstGeom>
        </p:spPr>
        <p:style>
          <a:lnRef idx="1">
            <a:schemeClr val="accent1"/>
          </a:lnRef>
          <a:fillRef idx="0">
            <a:schemeClr val="accent1"/>
          </a:fillRef>
          <a:effectRef idx="0">
            <a:schemeClr val="accent1"/>
          </a:effectRef>
          <a:fontRef idx="minor">
            <a:schemeClr val="tx1"/>
          </a:fontRef>
        </p:style>
      </p:cxnSp>
      <p:sp>
        <p:nvSpPr>
          <p:cNvPr id="37" name="CuadroTexto 36">
            <a:extLst>
              <a:ext uri="{FF2B5EF4-FFF2-40B4-BE49-F238E27FC236}">
                <a16:creationId xmlns:a16="http://schemas.microsoft.com/office/drawing/2014/main" id="{CDAA1445-762F-4E44-8F95-A9833D6B81CD}"/>
              </a:ext>
            </a:extLst>
          </p:cNvPr>
          <p:cNvSpPr txBox="1"/>
          <p:nvPr/>
        </p:nvSpPr>
        <p:spPr>
          <a:xfrm>
            <a:off x="3808827" y="3823629"/>
            <a:ext cx="1531035" cy="369332"/>
          </a:xfrm>
          <a:prstGeom prst="rect">
            <a:avLst/>
          </a:prstGeom>
          <a:noFill/>
        </p:spPr>
        <p:txBody>
          <a:bodyPr wrap="square" rtlCol="0">
            <a:spAutoFit/>
          </a:bodyPr>
          <a:lstStyle/>
          <a:p>
            <a:pPr algn="ctr"/>
            <a:r>
              <a:rPr lang="es-ES" dirty="0"/>
              <a:t> Mes 6</a:t>
            </a:r>
            <a:endParaRPr lang="es-CO" dirty="0"/>
          </a:p>
        </p:txBody>
      </p:sp>
      <p:sp>
        <p:nvSpPr>
          <p:cNvPr id="3" name="Rectángulo 2">
            <a:extLst>
              <a:ext uri="{FF2B5EF4-FFF2-40B4-BE49-F238E27FC236}">
                <a16:creationId xmlns:a16="http://schemas.microsoft.com/office/drawing/2014/main" id="{7669BDA4-B284-4CD3-A7EB-43953186FDD9}"/>
              </a:ext>
            </a:extLst>
          </p:cNvPr>
          <p:cNvSpPr/>
          <p:nvPr/>
        </p:nvSpPr>
        <p:spPr>
          <a:xfrm>
            <a:off x="290732" y="4584285"/>
            <a:ext cx="5609883" cy="1384995"/>
          </a:xfrm>
          <a:prstGeom prst="rect">
            <a:avLst/>
          </a:prstGeom>
        </p:spPr>
        <p:txBody>
          <a:bodyPr wrap="square">
            <a:spAutoFit/>
          </a:bodyPr>
          <a:lstStyle/>
          <a:p>
            <a:pPr algn="just"/>
            <a:r>
              <a:rPr lang="es-ES" sz="1400" i="1" dirty="0">
                <a:latin typeface="Arial" panose="020B0604020202020204" pitchFamily="34" charset="0"/>
                <a:cs typeface="Arial" panose="020B0604020202020204" pitchFamily="34" charset="0"/>
              </a:rPr>
              <a:t>Respecto a éste inmueble, la SAE no ha realizado las gestiones efectivas, necesarias y suficientes para recuperar el predio y los recursos generados producto de la actividad económica realizada en el parqueadero, permitiendo que terceros pongan a producir el activo en beneficio propio e impidiendo el ingreso al FRISCO de ésta productividad; así mismo.</a:t>
            </a:r>
            <a:endParaRPr lang="es-CO" sz="1400" i="1" dirty="0">
              <a:latin typeface="Arial" panose="020B0604020202020204" pitchFamily="34" charset="0"/>
              <a:cs typeface="Arial" panose="020B0604020202020204" pitchFamily="34" charset="0"/>
            </a:endParaRPr>
          </a:p>
        </p:txBody>
      </p:sp>
      <p:cxnSp>
        <p:nvCxnSpPr>
          <p:cNvPr id="18" name="Conector recto 17">
            <a:extLst>
              <a:ext uri="{FF2B5EF4-FFF2-40B4-BE49-F238E27FC236}">
                <a16:creationId xmlns:a16="http://schemas.microsoft.com/office/drawing/2014/main" id="{DB437798-96D5-472F-886E-E147AC71FA60}"/>
              </a:ext>
            </a:extLst>
          </p:cNvPr>
          <p:cNvCxnSpPr>
            <a:cxnSpLocks/>
          </p:cNvCxnSpPr>
          <p:nvPr/>
        </p:nvCxnSpPr>
        <p:spPr>
          <a:xfrm>
            <a:off x="11908301" y="3582757"/>
            <a:ext cx="0" cy="1263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F423CFBA-C00A-4751-B952-A31794653241}"/>
              </a:ext>
            </a:extLst>
          </p:cNvPr>
          <p:cNvCxnSpPr>
            <a:cxnSpLocks/>
            <a:endCxn id="33" idx="2"/>
          </p:cNvCxnSpPr>
          <p:nvPr/>
        </p:nvCxnSpPr>
        <p:spPr>
          <a:xfrm flipV="1">
            <a:off x="10859086" y="3484190"/>
            <a:ext cx="0" cy="373675"/>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ángulo 3">
            <a:extLst>
              <a:ext uri="{FF2B5EF4-FFF2-40B4-BE49-F238E27FC236}">
                <a16:creationId xmlns:a16="http://schemas.microsoft.com/office/drawing/2014/main" id="{DD3282A5-E72E-4814-A587-A3A8A2FED0ED}"/>
              </a:ext>
            </a:extLst>
          </p:cNvPr>
          <p:cNvSpPr/>
          <p:nvPr/>
        </p:nvSpPr>
        <p:spPr>
          <a:xfrm>
            <a:off x="6088966" y="4317316"/>
            <a:ext cx="5924841" cy="2031325"/>
          </a:xfrm>
          <a:prstGeom prst="rect">
            <a:avLst/>
          </a:prstGeom>
        </p:spPr>
        <p:txBody>
          <a:bodyPr wrap="square">
            <a:spAutoFit/>
          </a:bodyPr>
          <a:lstStyle/>
          <a:p>
            <a:pPr algn="just">
              <a:spcAft>
                <a:spcPts val="0"/>
              </a:spcAft>
            </a:pPr>
            <a:r>
              <a:rPr lang="es-ES" sz="1400" i="1" dirty="0">
                <a:solidFill>
                  <a:srgbClr val="000000"/>
                </a:solidFill>
                <a:latin typeface="Arial" panose="020B0604020202020204" pitchFamily="34" charset="0"/>
                <a:ea typeface="Times New Roman" panose="02020603050405020304" pitchFamily="18" charset="0"/>
                <a:cs typeface="Arial Narrow" panose="020B0606020202030204" pitchFamily="34" charset="0"/>
              </a:rPr>
              <a:t>No basta solo con la expedición de un acto administrativo cada dos años, si los mismos no surten el efecto esperado como son la regularización de los cánones de arrendamiento, la consignación de la productividad a las cuentas del FRISCO, o la entrega real y material del inmueble, situaciones que no han sido evidenciadas; por el contrario, la SAE continúa con las problemáticas heredadas de la DNE, de lo cual se deduce falta de eficiencia, eficacia y oportunidad en la solución, considerando que han transcurrido más de  22 años de la ocupación ilegal de este inmueble.</a:t>
            </a:r>
            <a:endParaRPr lang="es-CO" sz="1400" i="1" dirty="0">
              <a:solidFill>
                <a:srgbClr val="000000"/>
              </a:solidFill>
              <a:latin typeface="Arial Narrow" panose="020B0606020202030204" pitchFamily="34" charset="0"/>
              <a:ea typeface="Times New Roman" panose="02020603050405020304" pitchFamily="18" charset="0"/>
              <a:cs typeface="Arial Narrow" panose="020B0606020202030204" pitchFamily="34" charset="0"/>
            </a:endParaRPr>
          </a:p>
        </p:txBody>
      </p:sp>
      <p:pic>
        <p:nvPicPr>
          <p:cNvPr id="21" name="Imagen 20">
            <a:extLst>
              <a:ext uri="{FF2B5EF4-FFF2-40B4-BE49-F238E27FC236}">
                <a16:creationId xmlns:a16="http://schemas.microsoft.com/office/drawing/2014/main" id="{E7E5F8ED-8E67-4A32-9D30-3D34EA64A2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6" name="Imagen 25">
            <a:extLst>
              <a:ext uri="{FF2B5EF4-FFF2-40B4-BE49-F238E27FC236}">
                <a16:creationId xmlns:a16="http://schemas.microsoft.com/office/drawing/2014/main" id="{C18F784A-A6B7-432C-B693-93BF9F976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ángulo 27">
            <a:extLst>
              <a:ext uri="{FF2B5EF4-FFF2-40B4-BE49-F238E27FC236}">
                <a16:creationId xmlns:a16="http://schemas.microsoft.com/office/drawing/2014/main" id="{2277571C-0BF5-41DA-945E-D44EE6FCABA1}"/>
              </a:ext>
            </a:extLst>
          </p:cNvPr>
          <p:cNvSpPr/>
          <p:nvPr/>
        </p:nvSpPr>
        <p:spPr>
          <a:xfrm>
            <a:off x="0" y="6540500"/>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29" name="CuadroTexto 11">
            <a:extLst>
              <a:ext uri="{FF2B5EF4-FFF2-40B4-BE49-F238E27FC236}">
                <a16:creationId xmlns:a16="http://schemas.microsoft.com/office/drawing/2014/main" id="{B4F3E57C-FF88-47B0-A69F-18961F5D1E6E}"/>
              </a:ext>
            </a:extLst>
          </p:cNvPr>
          <p:cNvSpPr txBox="1">
            <a:spLocks noChangeArrowheads="1"/>
          </p:cNvSpPr>
          <p:nvPr/>
        </p:nvSpPr>
        <p:spPr bwMode="auto">
          <a:xfrm>
            <a:off x="7567554"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704954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159DE8-DAF9-4864-9FA7-DD4DAC25DA79}"/>
              </a:ext>
            </a:extLst>
          </p:cNvPr>
          <p:cNvSpPr>
            <a:spLocks noGrp="1"/>
          </p:cNvSpPr>
          <p:nvPr>
            <p:ph type="title"/>
          </p:nvPr>
        </p:nvSpPr>
        <p:spPr>
          <a:xfrm>
            <a:off x="838200" y="648792"/>
            <a:ext cx="10515600" cy="1325563"/>
          </a:xfrm>
        </p:spPr>
        <p:txBody>
          <a:bodyPr/>
          <a:lstStyle/>
          <a:p>
            <a:r>
              <a:rPr lang="es-CO" b="1" dirty="0"/>
              <a:t>Hallazgo  12 -  $ 876,474,872 </a:t>
            </a:r>
          </a:p>
        </p:txBody>
      </p:sp>
      <p:sp>
        <p:nvSpPr>
          <p:cNvPr id="7" name="Rectángulo 6">
            <a:extLst>
              <a:ext uri="{FF2B5EF4-FFF2-40B4-BE49-F238E27FC236}">
                <a16:creationId xmlns:a16="http://schemas.microsoft.com/office/drawing/2014/main" id="{42E1B707-1C8C-4157-87C8-0AC1A8A62AEB}"/>
              </a:ext>
            </a:extLst>
          </p:cNvPr>
          <p:cNvSpPr/>
          <p:nvPr/>
        </p:nvSpPr>
        <p:spPr>
          <a:xfrm>
            <a:off x="290732" y="2824478"/>
            <a:ext cx="262128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Predio Ocupado por Ferretería</a:t>
            </a:r>
            <a:endParaRPr lang="es-CO" dirty="0"/>
          </a:p>
        </p:txBody>
      </p:sp>
      <p:sp>
        <p:nvSpPr>
          <p:cNvPr id="12" name="Rectángulo 11">
            <a:extLst>
              <a:ext uri="{FF2B5EF4-FFF2-40B4-BE49-F238E27FC236}">
                <a16:creationId xmlns:a16="http://schemas.microsoft.com/office/drawing/2014/main" id="{D54179E3-84C4-4F54-A1F4-68DE1C366051}"/>
              </a:ext>
            </a:extLst>
          </p:cNvPr>
          <p:cNvSpPr/>
          <p:nvPr/>
        </p:nvSpPr>
        <p:spPr>
          <a:xfrm>
            <a:off x="290732" y="2040254"/>
            <a:ext cx="262128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Inicio de acciones de legalización.  </a:t>
            </a:r>
            <a:endParaRPr lang="es-CO" dirty="0"/>
          </a:p>
        </p:txBody>
      </p:sp>
      <p:sp>
        <p:nvSpPr>
          <p:cNvPr id="16" name="Rectángulo 15">
            <a:extLst>
              <a:ext uri="{FF2B5EF4-FFF2-40B4-BE49-F238E27FC236}">
                <a16:creationId xmlns:a16="http://schemas.microsoft.com/office/drawing/2014/main" id="{27CBE2E3-935E-4E2E-9B9F-AD7A70994F58}"/>
              </a:ext>
            </a:extLst>
          </p:cNvPr>
          <p:cNvSpPr/>
          <p:nvPr/>
        </p:nvSpPr>
        <p:spPr>
          <a:xfrm>
            <a:off x="3180468" y="2561559"/>
            <a:ext cx="1941339"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Obtención de estimado de renta</a:t>
            </a:r>
          </a:p>
        </p:txBody>
      </p:sp>
      <p:cxnSp>
        <p:nvCxnSpPr>
          <p:cNvPr id="20" name="Conector recto 19">
            <a:extLst>
              <a:ext uri="{FF2B5EF4-FFF2-40B4-BE49-F238E27FC236}">
                <a16:creationId xmlns:a16="http://schemas.microsoft.com/office/drawing/2014/main" id="{18A8CCDC-F667-42DE-91F0-6B8BCDCA754A}"/>
              </a:ext>
            </a:extLst>
          </p:cNvPr>
          <p:cNvCxnSpPr/>
          <p:nvPr/>
        </p:nvCxnSpPr>
        <p:spPr>
          <a:xfrm>
            <a:off x="290732" y="3896740"/>
            <a:ext cx="0" cy="464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7E3426EC-FCB5-4A3F-A7A0-8A5328B0BE07}"/>
              </a:ext>
            </a:extLst>
          </p:cNvPr>
          <p:cNvCxnSpPr/>
          <p:nvPr/>
        </p:nvCxnSpPr>
        <p:spPr>
          <a:xfrm>
            <a:off x="290732" y="4149959"/>
            <a:ext cx="115964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C1D6098F-28CF-4917-A370-AE814E80CADB}"/>
              </a:ext>
            </a:extLst>
          </p:cNvPr>
          <p:cNvCxnSpPr>
            <a:cxnSpLocks/>
            <a:endCxn id="7" idx="2"/>
          </p:cNvCxnSpPr>
          <p:nvPr/>
        </p:nvCxnSpPr>
        <p:spPr>
          <a:xfrm flipV="1">
            <a:off x="1601372" y="3470809"/>
            <a:ext cx="0" cy="6791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99E35019-0EC3-430A-AFC2-28434365AC1F}"/>
              </a:ext>
            </a:extLst>
          </p:cNvPr>
          <p:cNvSpPr txBox="1"/>
          <p:nvPr/>
        </p:nvSpPr>
        <p:spPr>
          <a:xfrm>
            <a:off x="835854" y="4344329"/>
            <a:ext cx="1531035" cy="369332"/>
          </a:xfrm>
          <a:prstGeom prst="rect">
            <a:avLst/>
          </a:prstGeom>
          <a:noFill/>
        </p:spPr>
        <p:txBody>
          <a:bodyPr wrap="square" rtlCol="0">
            <a:spAutoFit/>
          </a:bodyPr>
          <a:lstStyle/>
          <a:p>
            <a:pPr algn="ctr"/>
            <a:r>
              <a:rPr lang="es-ES" dirty="0"/>
              <a:t>Mes 0</a:t>
            </a:r>
            <a:endParaRPr lang="es-CO" dirty="0"/>
          </a:p>
        </p:txBody>
      </p:sp>
      <p:cxnSp>
        <p:nvCxnSpPr>
          <p:cNvPr id="27" name="Conector recto 26">
            <a:extLst>
              <a:ext uri="{FF2B5EF4-FFF2-40B4-BE49-F238E27FC236}">
                <a16:creationId xmlns:a16="http://schemas.microsoft.com/office/drawing/2014/main" id="{5DFD873B-CCFF-41EE-A33F-D0D790FD5937}"/>
              </a:ext>
            </a:extLst>
          </p:cNvPr>
          <p:cNvCxnSpPr>
            <a:cxnSpLocks/>
            <a:endCxn id="16" idx="2"/>
          </p:cNvCxnSpPr>
          <p:nvPr/>
        </p:nvCxnSpPr>
        <p:spPr>
          <a:xfrm flipV="1">
            <a:off x="4151138" y="3207890"/>
            <a:ext cx="0" cy="942069"/>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28250A15-2A7F-4937-B1E2-211317780030}"/>
              </a:ext>
            </a:extLst>
          </p:cNvPr>
          <p:cNvSpPr/>
          <p:nvPr/>
        </p:nvSpPr>
        <p:spPr>
          <a:xfrm>
            <a:off x="5384413" y="2201371"/>
            <a:ext cx="3080822"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Proceso de legalización, sin frutos por contar con contrato de arrendamiento con el depositario. </a:t>
            </a:r>
            <a:endParaRPr lang="es-CO" dirty="0"/>
          </a:p>
        </p:txBody>
      </p:sp>
      <p:sp>
        <p:nvSpPr>
          <p:cNvPr id="31" name="CuadroTexto 30">
            <a:extLst>
              <a:ext uri="{FF2B5EF4-FFF2-40B4-BE49-F238E27FC236}">
                <a16:creationId xmlns:a16="http://schemas.microsoft.com/office/drawing/2014/main" id="{AF61DCA9-C370-4D00-8FAE-6B63AEA25125}"/>
              </a:ext>
            </a:extLst>
          </p:cNvPr>
          <p:cNvSpPr txBox="1"/>
          <p:nvPr/>
        </p:nvSpPr>
        <p:spPr>
          <a:xfrm>
            <a:off x="6203851" y="4330274"/>
            <a:ext cx="1294227" cy="369332"/>
          </a:xfrm>
          <a:prstGeom prst="rect">
            <a:avLst/>
          </a:prstGeom>
          <a:noFill/>
        </p:spPr>
        <p:txBody>
          <a:bodyPr wrap="square" rtlCol="0">
            <a:spAutoFit/>
          </a:bodyPr>
          <a:lstStyle/>
          <a:p>
            <a:pPr algn="ctr"/>
            <a:r>
              <a:rPr lang="es-ES" dirty="0"/>
              <a:t>Mes 24</a:t>
            </a:r>
            <a:endParaRPr lang="es-CO" dirty="0"/>
          </a:p>
        </p:txBody>
      </p:sp>
      <p:sp>
        <p:nvSpPr>
          <p:cNvPr id="32" name="CuadroTexto 31">
            <a:extLst>
              <a:ext uri="{FF2B5EF4-FFF2-40B4-BE49-F238E27FC236}">
                <a16:creationId xmlns:a16="http://schemas.microsoft.com/office/drawing/2014/main" id="{8EB1E3F3-54C0-4052-81F2-6CC9AB1D9A52}"/>
              </a:ext>
            </a:extLst>
          </p:cNvPr>
          <p:cNvSpPr txBox="1"/>
          <p:nvPr/>
        </p:nvSpPr>
        <p:spPr>
          <a:xfrm>
            <a:off x="9139311" y="4316216"/>
            <a:ext cx="2747889" cy="369332"/>
          </a:xfrm>
          <a:prstGeom prst="rect">
            <a:avLst/>
          </a:prstGeom>
          <a:noFill/>
        </p:spPr>
        <p:txBody>
          <a:bodyPr wrap="square" rtlCol="0">
            <a:spAutoFit/>
          </a:bodyPr>
          <a:lstStyle/>
          <a:p>
            <a:pPr algn="ctr"/>
            <a:r>
              <a:rPr lang="es-ES" dirty="0"/>
              <a:t>Mes 26</a:t>
            </a:r>
            <a:endParaRPr lang="es-CO" dirty="0"/>
          </a:p>
        </p:txBody>
      </p:sp>
      <p:sp>
        <p:nvSpPr>
          <p:cNvPr id="33" name="Rectángulo 32">
            <a:extLst>
              <a:ext uri="{FF2B5EF4-FFF2-40B4-BE49-F238E27FC236}">
                <a16:creationId xmlns:a16="http://schemas.microsoft.com/office/drawing/2014/main" id="{62C712A8-8EB8-43F1-BB5F-F39BB5605498}"/>
              </a:ext>
            </a:extLst>
          </p:cNvPr>
          <p:cNvSpPr/>
          <p:nvPr/>
        </p:nvSpPr>
        <p:spPr>
          <a:xfrm>
            <a:off x="8850922" y="2425058"/>
            <a:ext cx="3080817"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lvl="0" indent="-285750" algn="just">
              <a:buFont typeface="Arial" panose="020B0604020202020204" pitchFamily="34" charset="0"/>
              <a:buChar char="•"/>
            </a:pPr>
            <a:r>
              <a:rPr lang="es-ES" dirty="0"/>
              <a:t>Inicio de acciones legales con el depositario.</a:t>
            </a:r>
          </a:p>
          <a:p>
            <a:pPr marL="285750" lvl="0" indent="-285750" algn="just">
              <a:buFont typeface="Arial" panose="020B0604020202020204" pitchFamily="34" charset="0"/>
              <a:buChar char="•"/>
            </a:pPr>
            <a:r>
              <a:rPr lang="es-ES" dirty="0"/>
              <a:t>Incorporación contrato por recaudo centralizado. </a:t>
            </a:r>
            <a:endParaRPr lang="es-CO" dirty="0"/>
          </a:p>
        </p:txBody>
      </p:sp>
      <p:cxnSp>
        <p:nvCxnSpPr>
          <p:cNvPr id="35" name="Conector recto 34">
            <a:extLst>
              <a:ext uri="{FF2B5EF4-FFF2-40B4-BE49-F238E27FC236}">
                <a16:creationId xmlns:a16="http://schemas.microsoft.com/office/drawing/2014/main" id="{3D6461DB-F45E-45DA-A4EE-0083CC548970}"/>
              </a:ext>
            </a:extLst>
          </p:cNvPr>
          <p:cNvCxnSpPr>
            <a:cxnSpLocks/>
            <a:endCxn id="30" idx="2"/>
          </p:cNvCxnSpPr>
          <p:nvPr/>
        </p:nvCxnSpPr>
        <p:spPr>
          <a:xfrm flipV="1">
            <a:off x="6924824" y="3401700"/>
            <a:ext cx="0" cy="748260"/>
          </a:xfrm>
          <a:prstGeom prst="line">
            <a:avLst/>
          </a:prstGeom>
        </p:spPr>
        <p:style>
          <a:lnRef idx="1">
            <a:schemeClr val="accent1"/>
          </a:lnRef>
          <a:fillRef idx="0">
            <a:schemeClr val="accent1"/>
          </a:fillRef>
          <a:effectRef idx="0">
            <a:schemeClr val="accent1"/>
          </a:effectRef>
          <a:fontRef idx="minor">
            <a:schemeClr val="tx1"/>
          </a:fontRef>
        </p:style>
      </p:cxnSp>
      <p:sp>
        <p:nvSpPr>
          <p:cNvPr id="37" name="CuadroTexto 36">
            <a:extLst>
              <a:ext uri="{FF2B5EF4-FFF2-40B4-BE49-F238E27FC236}">
                <a16:creationId xmlns:a16="http://schemas.microsoft.com/office/drawing/2014/main" id="{CDAA1445-762F-4E44-8F95-A9833D6B81CD}"/>
              </a:ext>
            </a:extLst>
          </p:cNvPr>
          <p:cNvSpPr txBox="1"/>
          <p:nvPr/>
        </p:nvSpPr>
        <p:spPr>
          <a:xfrm>
            <a:off x="3385620" y="4344329"/>
            <a:ext cx="1531035" cy="369332"/>
          </a:xfrm>
          <a:prstGeom prst="rect">
            <a:avLst/>
          </a:prstGeom>
          <a:noFill/>
        </p:spPr>
        <p:txBody>
          <a:bodyPr wrap="square" rtlCol="0">
            <a:spAutoFit/>
          </a:bodyPr>
          <a:lstStyle/>
          <a:p>
            <a:pPr algn="ctr"/>
            <a:r>
              <a:rPr lang="es-ES" dirty="0"/>
              <a:t> Mes 12</a:t>
            </a:r>
            <a:endParaRPr lang="es-CO" dirty="0"/>
          </a:p>
        </p:txBody>
      </p:sp>
      <p:sp>
        <p:nvSpPr>
          <p:cNvPr id="3" name="Rectángulo 2">
            <a:extLst>
              <a:ext uri="{FF2B5EF4-FFF2-40B4-BE49-F238E27FC236}">
                <a16:creationId xmlns:a16="http://schemas.microsoft.com/office/drawing/2014/main" id="{7669BDA4-B284-4CD3-A7EB-43953186FDD9}"/>
              </a:ext>
            </a:extLst>
          </p:cNvPr>
          <p:cNvSpPr/>
          <p:nvPr/>
        </p:nvSpPr>
        <p:spPr>
          <a:xfrm>
            <a:off x="1481797" y="5350288"/>
            <a:ext cx="9228406" cy="738664"/>
          </a:xfrm>
          <a:prstGeom prst="rect">
            <a:avLst/>
          </a:prstGeom>
        </p:spPr>
        <p:txBody>
          <a:bodyPr wrap="square">
            <a:spAutoFit/>
          </a:bodyPr>
          <a:lstStyle/>
          <a:p>
            <a:pPr algn="just"/>
            <a:r>
              <a:rPr lang="es-ES" sz="1400" i="1" dirty="0">
                <a:latin typeface="Arial" panose="020B0604020202020204" pitchFamily="34" charset="0"/>
                <a:cs typeface="Arial" panose="020B0604020202020204" pitchFamily="34" charset="0"/>
              </a:rPr>
              <a:t>De igual manera, se denota inoportunidad en la elaboración del estimado de renta, toda vez que el mismo se realizó hasta el 12 de octubre de 2018 determinando un canon de arrendamiento en $5.330.000, valor que duplica la suma cancelada por el ocupante al depositario provisional de la época.</a:t>
            </a:r>
            <a:endParaRPr lang="es-CO" sz="1400" i="1" dirty="0">
              <a:latin typeface="Arial" panose="020B0604020202020204" pitchFamily="34" charset="0"/>
              <a:cs typeface="Arial" panose="020B0604020202020204" pitchFamily="34" charset="0"/>
            </a:endParaRPr>
          </a:p>
        </p:txBody>
      </p:sp>
      <p:cxnSp>
        <p:nvCxnSpPr>
          <p:cNvPr id="18" name="Conector recto 17">
            <a:extLst>
              <a:ext uri="{FF2B5EF4-FFF2-40B4-BE49-F238E27FC236}">
                <a16:creationId xmlns:a16="http://schemas.microsoft.com/office/drawing/2014/main" id="{DB437798-96D5-472F-886E-E147AC71FA60}"/>
              </a:ext>
            </a:extLst>
          </p:cNvPr>
          <p:cNvCxnSpPr/>
          <p:nvPr/>
        </p:nvCxnSpPr>
        <p:spPr>
          <a:xfrm>
            <a:off x="11908301" y="3896740"/>
            <a:ext cx="0" cy="464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F423CFBA-C00A-4751-B952-A31794653241}"/>
              </a:ext>
            </a:extLst>
          </p:cNvPr>
          <p:cNvCxnSpPr>
            <a:cxnSpLocks/>
            <a:endCxn id="33" idx="2"/>
          </p:cNvCxnSpPr>
          <p:nvPr/>
        </p:nvCxnSpPr>
        <p:spPr>
          <a:xfrm flipV="1">
            <a:off x="10391331" y="3625387"/>
            <a:ext cx="0" cy="524572"/>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Imagen 20">
            <a:extLst>
              <a:ext uri="{FF2B5EF4-FFF2-40B4-BE49-F238E27FC236}">
                <a16:creationId xmlns:a16="http://schemas.microsoft.com/office/drawing/2014/main" id="{8AC7A34C-4C55-4B71-B58F-DF147648F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6" name="Imagen 25">
            <a:extLst>
              <a:ext uri="{FF2B5EF4-FFF2-40B4-BE49-F238E27FC236}">
                <a16:creationId xmlns:a16="http://schemas.microsoft.com/office/drawing/2014/main" id="{6AF7EE1D-E0B3-4100-9B49-792327402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ángulo 27">
            <a:extLst>
              <a:ext uri="{FF2B5EF4-FFF2-40B4-BE49-F238E27FC236}">
                <a16:creationId xmlns:a16="http://schemas.microsoft.com/office/drawing/2014/main" id="{92FB902E-37CC-4478-8997-B1B71DBA26FB}"/>
              </a:ext>
            </a:extLst>
          </p:cNvPr>
          <p:cNvSpPr/>
          <p:nvPr/>
        </p:nvSpPr>
        <p:spPr>
          <a:xfrm>
            <a:off x="0" y="6540500"/>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29" name="CuadroTexto 11">
            <a:extLst>
              <a:ext uri="{FF2B5EF4-FFF2-40B4-BE49-F238E27FC236}">
                <a16:creationId xmlns:a16="http://schemas.microsoft.com/office/drawing/2014/main" id="{EC1E832B-FA04-489D-9FF8-3C8A793BE398}"/>
              </a:ext>
            </a:extLst>
          </p:cNvPr>
          <p:cNvSpPr txBox="1">
            <a:spLocks noChangeArrowheads="1"/>
          </p:cNvSpPr>
          <p:nvPr/>
        </p:nvSpPr>
        <p:spPr bwMode="auto">
          <a:xfrm>
            <a:off x="7567554"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1195903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159DE8-DAF9-4864-9FA7-DD4DAC25DA79}"/>
              </a:ext>
            </a:extLst>
          </p:cNvPr>
          <p:cNvSpPr>
            <a:spLocks noGrp="1"/>
          </p:cNvSpPr>
          <p:nvPr>
            <p:ph type="title"/>
          </p:nvPr>
        </p:nvSpPr>
        <p:spPr>
          <a:xfrm>
            <a:off x="838200" y="822633"/>
            <a:ext cx="10515600" cy="1325563"/>
          </a:xfrm>
        </p:spPr>
        <p:txBody>
          <a:bodyPr/>
          <a:lstStyle/>
          <a:p>
            <a:r>
              <a:rPr lang="es-CO" b="1" dirty="0"/>
              <a:t>Hallazgo  21 -  $ 360,120,094 </a:t>
            </a:r>
          </a:p>
        </p:txBody>
      </p:sp>
      <p:sp>
        <p:nvSpPr>
          <p:cNvPr id="7" name="Rectángulo 6">
            <a:extLst>
              <a:ext uri="{FF2B5EF4-FFF2-40B4-BE49-F238E27FC236}">
                <a16:creationId xmlns:a16="http://schemas.microsoft.com/office/drawing/2014/main" id="{42E1B707-1C8C-4157-87C8-0AC1A8A62AEB}"/>
              </a:ext>
            </a:extLst>
          </p:cNvPr>
          <p:cNvSpPr/>
          <p:nvPr/>
        </p:nvSpPr>
        <p:spPr>
          <a:xfrm>
            <a:off x="290732" y="2822050"/>
            <a:ext cx="2621280"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Identificación de contrato de arrendamiento con ocupante desde 2016, por parte de depositario removido.</a:t>
            </a:r>
            <a:endParaRPr lang="es-CO" dirty="0"/>
          </a:p>
        </p:txBody>
      </p:sp>
      <p:sp>
        <p:nvSpPr>
          <p:cNvPr id="12" name="Rectángulo 11">
            <a:extLst>
              <a:ext uri="{FF2B5EF4-FFF2-40B4-BE49-F238E27FC236}">
                <a16:creationId xmlns:a16="http://schemas.microsoft.com/office/drawing/2014/main" id="{D54179E3-84C4-4F54-A1F4-68DE1C366051}"/>
              </a:ext>
            </a:extLst>
          </p:cNvPr>
          <p:cNvSpPr/>
          <p:nvPr/>
        </p:nvSpPr>
        <p:spPr>
          <a:xfrm>
            <a:off x="290732" y="2109915"/>
            <a:ext cx="262128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Inicio de acciones de legalización.  </a:t>
            </a:r>
            <a:endParaRPr lang="es-CO" dirty="0"/>
          </a:p>
        </p:txBody>
      </p:sp>
      <p:sp>
        <p:nvSpPr>
          <p:cNvPr id="16" name="Rectángulo 15">
            <a:extLst>
              <a:ext uri="{FF2B5EF4-FFF2-40B4-BE49-F238E27FC236}">
                <a16:creationId xmlns:a16="http://schemas.microsoft.com/office/drawing/2014/main" id="{27CBE2E3-935E-4E2E-9B9F-AD7A70994F58}"/>
              </a:ext>
            </a:extLst>
          </p:cNvPr>
          <p:cNvSpPr/>
          <p:nvPr/>
        </p:nvSpPr>
        <p:spPr>
          <a:xfrm>
            <a:off x="3180468" y="2924173"/>
            <a:ext cx="1941339"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Retoma del Activo</a:t>
            </a:r>
          </a:p>
        </p:txBody>
      </p:sp>
      <p:cxnSp>
        <p:nvCxnSpPr>
          <p:cNvPr id="20" name="Conector recto 19">
            <a:extLst>
              <a:ext uri="{FF2B5EF4-FFF2-40B4-BE49-F238E27FC236}">
                <a16:creationId xmlns:a16="http://schemas.microsoft.com/office/drawing/2014/main" id="{18A8CCDC-F667-42DE-91F0-6B8BCDCA754A}"/>
              </a:ext>
            </a:extLst>
          </p:cNvPr>
          <p:cNvCxnSpPr>
            <a:cxnSpLocks/>
          </p:cNvCxnSpPr>
          <p:nvPr/>
        </p:nvCxnSpPr>
        <p:spPr>
          <a:xfrm>
            <a:off x="290732" y="4454554"/>
            <a:ext cx="0" cy="11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7E3426EC-FCB5-4A3F-A7A0-8A5328B0BE07}"/>
              </a:ext>
            </a:extLst>
          </p:cNvPr>
          <p:cNvCxnSpPr/>
          <p:nvPr/>
        </p:nvCxnSpPr>
        <p:spPr>
          <a:xfrm>
            <a:off x="290732" y="4512573"/>
            <a:ext cx="115964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C1D6098F-28CF-4917-A370-AE814E80CADB}"/>
              </a:ext>
            </a:extLst>
          </p:cNvPr>
          <p:cNvCxnSpPr>
            <a:cxnSpLocks/>
            <a:endCxn id="7" idx="2"/>
          </p:cNvCxnSpPr>
          <p:nvPr/>
        </p:nvCxnSpPr>
        <p:spPr>
          <a:xfrm flipV="1">
            <a:off x="1601372" y="4299378"/>
            <a:ext cx="0" cy="213195"/>
          </a:xfrm>
          <a:prstGeom prst="line">
            <a:avLst/>
          </a:prstGeom>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99E35019-0EC3-430A-AFC2-28434365AC1F}"/>
              </a:ext>
            </a:extLst>
          </p:cNvPr>
          <p:cNvSpPr txBox="1"/>
          <p:nvPr/>
        </p:nvSpPr>
        <p:spPr>
          <a:xfrm>
            <a:off x="835854" y="4706943"/>
            <a:ext cx="1531035" cy="369332"/>
          </a:xfrm>
          <a:prstGeom prst="rect">
            <a:avLst/>
          </a:prstGeom>
          <a:noFill/>
        </p:spPr>
        <p:txBody>
          <a:bodyPr wrap="square" rtlCol="0">
            <a:spAutoFit/>
          </a:bodyPr>
          <a:lstStyle/>
          <a:p>
            <a:pPr algn="ctr"/>
            <a:r>
              <a:rPr lang="es-ES" dirty="0"/>
              <a:t>Mes 0</a:t>
            </a:r>
            <a:endParaRPr lang="es-CO" dirty="0"/>
          </a:p>
        </p:txBody>
      </p:sp>
      <p:cxnSp>
        <p:nvCxnSpPr>
          <p:cNvPr id="27" name="Conector recto 26">
            <a:extLst>
              <a:ext uri="{FF2B5EF4-FFF2-40B4-BE49-F238E27FC236}">
                <a16:creationId xmlns:a16="http://schemas.microsoft.com/office/drawing/2014/main" id="{5DFD873B-CCFF-41EE-A33F-D0D790FD5937}"/>
              </a:ext>
            </a:extLst>
          </p:cNvPr>
          <p:cNvCxnSpPr>
            <a:cxnSpLocks/>
            <a:endCxn id="16" idx="2"/>
          </p:cNvCxnSpPr>
          <p:nvPr/>
        </p:nvCxnSpPr>
        <p:spPr>
          <a:xfrm flipV="1">
            <a:off x="4151138" y="3293505"/>
            <a:ext cx="0" cy="1219069"/>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ángulo 29">
            <a:extLst>
              <a:ext uri="{FF2B5EF4-FFF2-40B4-BE49-F238E27FC236}">
                <a16:creationId xmlns:a16="http://schemas.microsoft.com/office/drawing/2014/main" id="{28250A15-2A7F-4937-B1E2-211317780030}"/>
              </a:ext>
            </a:extLst>
          </p:cNvPr>
          <p:cNvSpPr/>
          <p:nvPr/>
        </p:nvSpPr>
        <p:spPr>
          <a:xfrm>
            <a:off x="5384413" y="2563985"/>
            <a:ext cx="308082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Proceso de legalización, sin frutos por contar con contrato de arrendamiento previo. </a:t>
            </a:r>
            <a:endParaRPr lang="es-CO" dirty="0"/>
          </a:p>
        </p:txBody>
      </p:sp>
      <p:sp>
        <p:nvSpPr>
          <p:cNvPr id="31" name="CuadroTexto 30">
            <a:extLst>
              <a:ext uri="{FF2B5EF4-FFF2-40B4-BE49-F238E27FC236}">
                <a16:creationId xmlns:a16="http://schemas.microsoft.com/office/drawing/2014/main" id="{AF61DCA9-C370-4D00-8FAE-6B63AEA25125}"/>
              </a:ext>
            </a:extLst>
          </p:cNvPr>
          <p:cNvSpPr txBox="1"/>
          <p:nvPr/>
        </p:nvSpPr>
        <p:spPr>
          <a:xfrm>
            <a:off x="6203851" y="4692888"/>
            <a:ext cx="1294227" cy="369332"/>
          </a:xfrm>
          <a:prstGeom prst="rect">
            <a:avLst/>
          </a:prstGeom>
          <a:noFill/>
        </p:spPr>
        <p:txBody>
          <a:bodyPr wrap="square" rtlCol="0">
            <a:spAutoFit/>
          </a:bodyPr>
          <a:lstStyle/>
          <a:p>
            <a:pPr algn="ctr"/>
            <a:r>
              <a:rPr lang="es-ES" dirty="0"/>
              <a:t>Mes 18</a:t>
            </a:r>
            <a:endParaRPr lang="es-CO" dirty="0"/>
          </a:p>
        </p:txBody>
      </p:sp>
      <p:sp>
        <p:nvSpPr>
          <p:cNvPr id="32" name="CuadroTexto 31">
            <a:extLst>
              <a:ext uri="{FF2B5EF4-FFF2-40B4-BE49-F238E27FC236}">
                <a16:creationId xmlns:a16="http://schemas.microsoft.com/office/drawing/2014/main" id="{8EB1E3F3-54C0-4052-81F2-6CC9AB1D9A52}"/>
              </a:ext>
            </a:extLst>
          </p:cNvPr>
          <p:cNvSpPr txBox="1"/>
          <p:nvPr/>
        </p:nvSpPr>
        <p:spPr>
          <a:xfrm>
            <a:off x="9139311" y="4678830"/>
            <a:ext cx="2747889" cy="369332"/>
          </a:xfrm>
          <a:prstGeom prst="rect">
            <a:avLst/>
          </a:prstGeom>
          <a:noFill/>
        </p:spPr>
        <p:txBody>
          <a:bodyPr wrap="square" rtlCol="0">
            <a:spAutoFit/>
          </a:bodyPr>
          <a:lstStyle/>
          <a:p>
            <a:pPr algn="ctr"/>
            <a:r>
              <a:rPr lang="es-ES" dirty="0"/>
              <a:t>Mes 20</a:t>
            </a:r>
            <a:endParaRPr lang="es-CO" dirty="0"/>
          </a:p>
        </p:txBody>
      </p:sp>
      <p:sp>
        <p:nvSpPr>
          <p:cNvPr id="33" name="Rectángulo 32">
            <a:extLst>
              <a:ext uri="{FF2B5EF4-FFF2-40B4-BE49-F238E27FC236}">
                <a16:creationId xmlns:a16="http://schemas.microsoft.com/office/drawing/2014/main" id="{62C712A8-8EB8-43F1-BB5F-F39BB5605498}"/>
              </a:ext>
            </a:extLst>
          </p:cNvPr>
          <p:cNvSpPr/>
          <p:nvPr/>
        </p:nvSpPr>
        <p:spPr>
          <a:xfrm>
            <a:off x="8850922" y="2787672"/>
            <a:ext cx="3080817"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es-ES" dirty="0"/>
              <a:t>Incorporación contrato por recaudo centralizado. </a:t>
            </a:r>
            <a:endParaRPr lang="es-CO" dirty="0"/>
          </a:p>
        </p:txBody>
      </p:sp>
      <p:cxnSp>
        <p:nvCxnSpPr>
          <p:cNvPr id="35" name="Conector recto 34">
            <a:extLst>
              <a:ext uri="{FF2B5EF4-FFF2-40B4-BE49-F238E27FC236}">
                <a16:creationId xmlns:a16="http://schemas.microsoft.com/office/drawing/2014/main" id="{3D6461DB-F45E-45DA-A4EE-0083CC548970}"/>
              </a:ext>
            </a:extLst>
          </p:cNvPr>
          <p:cNvCxnSpPr>
            <a:cxnSpLocks/>
            <a:endCxn id="30" idx="2"/>
          </p:cNvCxnSpPr>
          <p:nvPr/>
        </p:nvCxnSpPr>
        <p:spPr>
          <a:xfrm flipV="1">
            <a:off x="6924824" y="3487315"/>
            <a:ext cx="0" cy="10252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CuadroTexto 36">
            <a:extLst>
              <a:ext uri="{FF2B5EF4-FFF2-40B4-BE49-F238E27FC236}">
                <a16:creationId xmlns:a16="http://schemas.microsoft.com/office/drawing/2014/main" id="{CDAA1445-762F-4E44-8F95-A9833D6B81CD}"/>
              </a:ext>
            </a:extLst>
          </p:cNvPr>
          <p:cNvSpPr txBox="1"/>
          <p:nvPr/>
        </p:nvSpPr>
        <p:spPr>
          <a:xfrm>
            <a:off x="3385620" y="4706943"/>
            <a:ext cx="1531035" cy="369332"/>
          </a:xfrm>
          <a:prstGeom prst="rect">
            <a:avLst/>
          </a:prstGeom>
          <a:noFill/>
        </p:spPr>
        <p:txBody>
          <a:bodyPr wrap="square" rtlCol="0">
            <a:spAutoFit/>
          </a:bodyPr>
          <a:lstStyle/>
          <a:p>
            <a:pPr algn="ctr"/>
            <a:r>
              <a:rPr lang="es-ES" dirty="0"/>
              <a:t> Mes 12</a:t>
            </a:r>
            <a:endParaRPr lang="es-CO" dirty="0"/>
          </a:p>
        </p:txBody>
      </p:sp>
      <p:cxnSp>
        <p:nvCxnSpPr>
          <p:cNvPr id="18" name="Conector recto 17">
            <a:extLst>
              <a:ext uri="{FF2B5EF4-FFF2-40B4-BE49-F238E27FC236}">
                <a16:creationId xmlns:a16="http://schemas.microsoft.com/office/drawing/2014/main" id="{DB437798-96D5-472F-886E-E147AC71FA60}"/>
              </a:ext>
            </a:extLst>
          </p:cNvPr>
          <p:cNvCxnSpPr/>
          <p:nvPr/>
        </p:nvCxnSpPr>
        <p:spPr>
          <a:xfrm>
            <a:off x="11908301" y="4259354"/>
            <a:ext cx="0" cy="464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F423CFBA-C00A-4751-B952-A31794653241}"/>
              </a:ext>
            </a:extLst>
          </p:cNvPr>
          <p:cNvCxnSpPr>
            <a:cxnSpLocks/>
            <a:endCxn id="33" idx="2"/>
          </p:cNvCxnSpPr>
          <p:nvPr/>
        </p:nvCxnSpPr>
        <p:spPr>
          <a:xfrm flipV="1">
            <a:off x="10391331" y="3434003"/>
            <a:ext cx="0" cy="1078570"/>
          </a:xfrm>
          <a:prstGeom prst="line">
            <a:avLst/>
          </a:prstGeom>
        </p:spPr>
        <p:style>
          <a:lnRef idx="1">
            <a:schemeClr val="accent1"/>
          </a:lnRef>
          <a:fillRef idx="0">
            <a:schemeClr val="accent1"/>
          </a:fillRef>
          <a:effectRef idx="0">
            <a:schemeClr val="accent1"/>
          </a:effectRef>
          <a:fontRef idx="minor">
            <a:schemeClr val="tx1"/>
          </a:fontRef>
        </p:style>
      </p:cxnSp>
      <p:pic>
        <p:nvPicPr>
          <p:cNvPr id="19" name="Imagen 18">
            <a:extLst>
              <a:ext uri="{FF2B5EF4-FFF2-40B4-BE49-F238E27FC236}">
                <a16:creationId xmlns:a16="http://schemas.microsoft.com/office/drawing/2014/main" id="{A3EF25AC-33B4-4A56-879E-CBF40DA10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1" name="Imagen 20">
            <a:extLst>
              <a:ext uri="{FF2B5EF4-FFF2-40B4-BE49-F238E27FC236}">
                <a16:creationId xmlns:a16="http://schemas.microsoft.com/office/drawing/2014/main" id="{121D696B-794E-4FE7-93E0-FA2BCD20D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C6DF82EC-33E9-4208-9F79-0A2E343A25E0}"/>
              </a:ext>
            </a:extLst>
          </p:cNvPr>
          <p:cNvSpPr/>
          <p:nvPr/>
        </p:nvSpPr>
        <p:spPr>
          <a:xfrm>
            <a:off x="0" y="6556266"/>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28" name="CuadroTexto 11">
            <a:extLst>
              <a:ext uri="{FF2B5EF4-FFF2-40B4-BE49-F238E27FC236}">
                <a16:creationId xmlns:a16="http://schemas.microsoft.com/office/drawing/2014/main" id="{0A71294E-D061-4176-A903-76A1D766A667}"/>
              </a:ext>
            </a:extLst>
          </p:cNvPr>
          <p:cNvSpPr txBox="1">
            <a:spLocks noChangeArrowheads="1"/>
          </p:cNvSpPr>
          <p:nvPr/>
        </p:nvSpPr>
        <p:spPr bwMode="auto">
          <a:xfrm>
            <a:off x="7567554" y="6551505"/>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5440606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Conector: angular 42">
            <a:extLst>
              <a:ext uri="{FF2B5EF4-FFF2-40B4-BE49-F238E27FC236}">
                <a16:creationId xmlns:a16="http://schemas.microsoft.com/office/drawing/2014/main" id="{17799227-E490-4D39-801B-3AD3EF31E1A7}"/>
              </a:ext>
            </a:extLst>
          </p:cNvPr>
          <p:cNvCxnSpPr>
            <a:cxnSpLocks/>
          </p:cNvCxnSpPr>
          <p:nvPr/>
        </p:nvCxnSpPr>
        <p:spPr>
          <a:xfrm rot="5400000">
            <a:off x="2220354" y="3572217"/>
            <a:ext cx="1586636" cy="52390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a:extLst>
              <a:ext uri="{FF2B5EF4-FFF2-40B4-BE49-F238E27FC236}">
                <a16:creationId xmlns:a16="http://schemas.microsoft.com/office/drawing/2014/main" id="{6D9C671F-AEF6-433A-AAAA-B40EA9353505}"/>
              </a:ext>
            </a:extLst>
          </p:cNvPr>
          <p:cNvCxnSpPr>
            <a:cxnSpLocks/>
          </p:cNvCxnSpPr>
          <p:nvPr/>
        </p:nvCxnSpPr>
        <p:spPr>
          <a:xfrm>
            <a:off x="5380383" y="3101009"/>
            <a:ext cx="0" cy="16035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Rectángulo 1">
            <a:extLst>
              <a:ext uri="{FF2B5EF4-FFF2-40B4-BE49-F238E27FC236}">
                <a16:creationId xmlns:a16="http://schemas.microsoft.com/office/drawing/2014/main" id="{6B57036E-B91C-4403-B862-99DAAF75FD25}"/>
              </a:ext>
            </a:extLst>
          </p:cNvPr>
          <p:cNvSpPr/>
          <p:nvPr/>
        </p:nvSpPr>
        <p:spPr>
          <a:xfrm>
            <a:off x="0" y="6540500"/>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7173" name="CuadroTexto 21">
            <a:extLst>
              <a:ext uri="{FF2B5EF4-FFF2-40B4-BE49-F238E27FC236}">
                <a16:creationId xmlns:a16="http://schemas.microsoft.com/office/drawing/2014/main" id="{02E0E0DC-FC55-4E4B-8EFE-F8153291FA60}"/>
              </a:ext>
            </a:extLst>
          </p:cNvPr>
          <p:cNvSpPr txBox="1">
            <a:spLocks noChangeArrowheads="1"/>
          </p:cNvSpPr>
          <p:nvPr/>
        </p:nvSpPr>
        <p:spPr bwMode="auto">
          <a:xfrm>
            <a:off x="7728364" y="477044"/>
            <a:ext cx="4302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dirty="0">
                <a:solidFill>
                  <a:schemeClr val="bg1"/>
                </a:solidFill>
                <a:latin typeface="Lato Regular"/>
                <a:ea typeface="Lato Regular"/>
                <a:cs typeface="Lato Regular"/>
              </a:rPr>
              <a:t>RECEPCIÓN EN SITIO Y SANEAMIENTO DE BIENES</a:t>
            </a:r>
          </a:p>
        </p:txBody>
      </p:sp>
      <p:sp>
        <p:nvSpPr>
          <p:cNvPr id="7174" name="CuadroTexto 11">
            <a:extLst>
              <a:ext uri="{FF2B5EF4-FFF2-40B4-BE49-F238E27FC236}">
                <a16:creationId xmlns:a16="http://schemas.microsoft.com/office/drawing/2014/main" id="{488D8059-C22C-473B-B66F-8B85C8FEDEE6}"/>
              </a:ext>
            </a:extLst>
          </p:cNvPr>
          <p:cNvSpPr txBox="1">
            <a:spLocks noChangeArrowheads="1"/>
          </p:cNvSpPr>
          <p:nvPr/>
        </p:nvSpPr>
        <p:spPr bwMode="auto">
          <a:xfrm>
            <a:off x="7567554"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Oficina Asesora de Planeación</a:t>
            </a:r>
          </a:p>
        </p:txBody>
      </p:sp>
      <p:graphicFrame>
        <p:nvGraphicFramePr>
          <p:cNvPr id="9" name="Diagrama 8">
            <a:extLst>
              <a:ext uri="{FF2B5EF4-FFF2-40B4-BE49-F238E27FC236}">
                <a16:creationId xmlns:a16="http://schemas.microsoft.com/office/drawing/2014/main" id="{5DA77F62-FEA9-4F19-9DE0-405B51E4C0A6}"/>
              </a:ext>
            </a:extLst>
          </p:cNvPr>
          <p:cNvGraphicFramePr/>
          <p:nvPr>
            <p:extLst/>
          </p:nvPr>
        </p:nvGraphicFramePr>
        <p:xfrm>
          <a:off x="61959" y="1353554"/>
          <a:ext cx="12068082" cy="4848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5C8A90F0-6303-4917-A1BE-B0B55D6174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00F1CBFC-A521-41DE-AD8C-2C25CF1E4F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2" name="Título 1">
            <a:extLst>
              <a:ext uri="{FF2B5EF4-FFF2-40B4-BE49-F238E27FC236}">
                <a16:creationId xmlns:a16="http://schemas.microsoft.com/office/drawing/2014/main" id="{5DD17C9E-B576-407D-9AB2-2D8F0B2865C3}"/>
              </a:ext>
            </a:extLst>
          </p:cNvPr>
          <p:cNvSpPr txBox="1">
            <a:spLocks/>
          </p:cNvSpPr>
          <p:nvPr/>
        </p:nvSpPr>
        <p:spPr>
          <a:xfrm>
            <a:off x="1729711" y="203787"/>
            <a:ext cx="6249970" cy="707886"/>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000" b="1" dirty="0"/>
              <a:t>PROCESO DE RECEPECIÓN Y SANEAMIENTO DE CONTRATOS EN DILIGENCA</a:t>
            </a:r>
            <a:endParaRPr lang="es-CO" sz="2000" b="1" dirty="0"/>
          </a:p>
        </p:txBody>
      </p:sp>
      <p:sp>
        <p:nvSpPr>
          <p:cNvPr id="13" name="Título 1">
            <a:extLst>
              <a:ext uri="{FF2B5EF4-FFF2-40B4-BE49-F238E27FC236}">
                <a16:creationId xmlns:a16="http://schemas.microsoft.com/office/drawing/2014/main" id="{EAC64DBE-7575-4AF0-BFBB-F9B6A9006155}"/>
              </a:ext>
            </a:extLst>
          </p:cNvPr>
          <p:cNvSpPr txBox="1">
            <a:spLocks/>
          </p:cNvSpPr>
          <p:nvPr/>
        </p:nvSpPr>
        <p:spPr>
          <a:xfrm>
            <a:off x="1777094" y="914079"/>
            <a:ext cx="6249970" cy="400110"/>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CO" sz="2000" b="1" dirty="0"/>
              <a:t>Versión Propuesta </a:t>
            </a:r>
          </a:p>
        </p:txBody>
      </p:sp>
      <p:sp>
        <p:nvSpPr>
          <p:cNvPr id="23" name="CuadroTexto 22">
            <a:extLst>
              <a:ext uri="{FF2B5EF4-FFF2-40B4-BE49-F238E27FC236}">
                <a16:creationId xmlns:a16="http://schemas.microsoft.com/office/drawing/2014/main" id="{E4A82E4A-F3FD-4004-8BDB-A85701961A36}"/>
              </a:ext>
            </a:extLst>
          </p:cNvPr>
          <p:cNvSpPr txBox="1"/>
          <p:nvPr/>
        </p:nvSpPr>
        <p:spPr>
          <a:xfrm>
            <a:off x="4638260" y="1935879"/>
            <a:ext cx="1236685" cy="369332"/>
          </a:xfrm>
          <a:prstGeom prst="rect">
            <a:avLst/>
          </a:prstGeom>
          <a:noFill/>
        </p:spPr>
        <p:txBody>
          <a:bodyPr wrap="none" rtlCol="0">
            <a:spAutoFit/>
          </a:bodyPr>
          <a:lstStyle/>
          <a:p>
            <a:r>
              <a:rPr lang="es-CO" dirty="0"/>
              <a:t>&lt;60 puntos</a:t>
            </a:r>
          </a:p>
        </p:txBody>
      </p:sp>
      <p:sp>
        <p:nvSpPr>
          <p:cNvPr id="30" name="CuadroTexto 29">
            <a:extLst>
              <a:ext uri="{FF2B5EF4-FFF2-40B4-BE49-F238E27FC236}">
                <a16:creationId xmlns:a16="http://schemas.microsoft.com/office/drawing/2014/main" id="{CDBE9459-0613-46B7-997D-EFC25406ECF0}"/>
              </a:ext>
            </a:extLst>
          </p:cNvPr>
          <p:cNvSpPr txBox="1"/>
          <p:nvPr/>
        </p:nvSpPr>
        <p:spPr>
          <a:xfrm>
            <a:off x="4561712" y="3800570"/>
            <a:ext cx="1236685" cy="369332"/>
          </a:xfrm>
          <a:prstGeom prst="rect">
            <a:avLst/>
          </a:prstGeom>
          <a:noFill/>
        </p:spPr>
        <p:txBody>
          <a:bodyPr wrap="none" rtlCol="0">
            <a:spAutoFit/>
          </a:bodyPr>
          <a:lstStyle/>
          <a:p>
            <a:r>
              <a:rPr lang="es-CO" dirty="0"/>
              <a:t>&gt;60 puntos</a:t>
            </a:r>
          </a:p>
        </p:txBody>
      </p:sp>
      <p:sp>
        <p:nvSpPr>
          <p:cNvPr id="34" name="CuadroTexto 33">
            <a:extLst>
              <a:ext uri="{FF2B5EF4-FFF2-40B4-BE49-F238E27FC236}">
                <a16:creationId xmlns:a16="http://schemas.microsoft.com/office/drawing/2014/main" id="{31D8981D-F3B1-475C-B602-9B0D72DA2A53}"/>
              </a:ext>
            </a:extLst>
          </p:cNvPr>
          <p:cNvSpPr txBox="1"/>
          <p:nvPr/>
        </p:nvSpPr>
        <p:spPr>
          <a:xfrm>
            <a:off x="3796458" y="4687647"/>
            <a:ext cx="3623043" cy="646331"/>
          </a:xfrm>
          <a:prstGeom prst="rect">
            <a:avLst/>
          </a:prstGeom>
          <a:noFill/>
        </p:spPr>
        <p:style>
          <a:lnRef idx="2">
            <a:schemeClr val="dk1"/>
          </a:lnRef>
          <a:fillRef idx="1">
            <a:schemeClr val="lt1"/>
          </a:fillRef>
          <a:effectRef idx="0">
            <a:schemeClr val="dk1"/>
          </a:effectRef>
          <a:fontRef idx="minor">
            <a:schemeClr val="dk1"/>
          </a:fontRef>
        </p:style>
        <p:txBody>
          <a:bodyPr wrap="none" rtlCol="0">
            <a:spAutoFit/>
          </a:bodyPr>
          <a:lstStyle/>
          <a:p>
            <a:r>
              <a:rPr lang="es-CO" dirty="0"/>
              <a:t>Matriz de Saneamiento de Contratos</a:t>
            </a:r>
          </a:p>
          <a:p>
            <a:pPr algn="ctr"/>
            <a:r>
              <a:rPr lang="es-CO" dirty="0"/>
              <a:t>Análisis de Estimativo de Renta</a:t>
            </a:r>
          </a:p>
        </p:txBody>
      </p:sp>
      <p:sp>
        <p:nvSpPr>
          <p:cNvPr id="35" name="CuadroTexto 34">
            <a:extLst>
              <a:ext uri="{FF2B5EF4-FFF2-40B4-BE49-F238E27FC236}">
                <a16:creationId xmlns:a16="http://schemas.microsoft.com/office/drawing/2014/main" id="{2AC34354-A8AB-477F-837F-1A068569634B}"/>
              </a:ext>
            </a:extLst>
          </p:cNvPr>
          <p:cNvSpPr txBox="1"/>
          <p:nvPr/>
        </p:nvSpPr>
        <p:spPr>
          <a:xfrm>
            <a:off x="3612520" y="1948703"/>
            <a:ext cx="1025740"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CO" dirty="0"/>
              <a:t>1 mes</a:t>
            </a:r>
          </a:p>
        </p:txBody>
      </p:sp>
      <p:sp>
        <p:nvSpPr>
          <p:cNvPr id="36" name="CuadroTexto 35">
            <a:extLst>
              <a:ext uri="{FF2B5EF4-FFF2-40B4-BE49-F238E27FC236}">
                <a16:creationId xmlns:a16="http://schemas.microsoft.com/office/drawing/2014/main" id="{34F151FF-490F-4C74-864C-9EDC76DB6A2A}"/>
              </a:ext>
            </a:extLst>
          </p:cNvPr>
          <p:cNvSpPr txBox="1"/>
          <p:nvPr/>
        </p:nvSpPr>
        <p:spPr>
          <a:xfrm>
            <a:off x="6259726" y="4131269"/>
            <a:ext cx="744114"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2 mes</a:t>
            </a:r>
          </a:p>
        </p:txBody>
      </p:sp>
      <p:sp>
        <p:nvSpPr>
          <p:cNvPr id="37" name="CuadroTexto 36">
            <a:extLst>
              <a:ext uri="{FF2B5EF4-FFF2-40B4-BE49-F238E27FC236}">
                <a16:creationId xmlns:a16="http://schemas.microsoft.com/office/drawing/2014/main" id="{669DDEE8-A9B0-425A-B30E-162C7BB49C94}"/>
              </a:ext>
            </a:extLst>
          </p:cNvPr>
          <p:cNvSpPr txBox="1"/>
          <p:nvPr/>
        </p:nvSpPr>
        <p:spPr>
          <a:xfrm>
            <a:off x="8313522" y="2576996"/>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13 mes</a:t>
            </a:r>
          </a:p>
        </p:txBody>
      </p:sp>
      <p:sp>
        <p:nvSpPr>
          <p:cNvPr id="38" name="CuadroTexto 37">
            <a:extLst>
              <a:ext uri="{FF2B5EF4-FFF2-40B4-BE49-F238E27FC236}">
                <a16:creationId xmlns:a16="http://schemas.microsoft.com/office/drawing/2014/main" id="{49C83D79-47D5-4813-916F-7CCA2CC950EA}"/>
              </a:ext>
            </a:extLst>
          </p:cNvPr>
          <p:cNvSpPr txBox="1"/>
          <p:nvPr/>
        </p:nvSpPr>
        <p:spPr>
          <a:xfrm>
            <a:off x="9696486" y="2564964"/>
            <a:ext cx="86113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dirty="0"/>
              <a:t>15 mes</a:t>
            </a:r>
          </a:p>
        </p:txBody>
      </p:sp>
      <p:sp>
        <p:nvSpPr>
          <p:cNvPr id="39" name="CuadroTexto 38">
            <a:extLst>
              <a:ext uri="{FF2B5EF4-FFF2-40B4-BE49-F238E27FC236}">
                <a16:creationId xmlns:a16="http://schemas.microsoft.com/office/drawing/2014/main" id="{3C0A7C24-5376-4D2F-989E-D1705B6CBF5F}"/>
              </a:ext>
            </a:extLst>
          </p:cNvPr>
          <p:cNvSpPr txBox="1"/>
          <p:nvPr/>
        </p:nvSpPr>
        <p:spPr>
          <a:xfrm>
            <a:off x="10318676" y="3510815"/>
            <a:ext cx="495649" cy="24622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sz="1000" dirty="0"/>
              <a:t>5 mes</a:t>
            </a:r>
          </a:p>
        </p:txBody>
      </p:sp>
      <p:sp>
        <p:nvSpPr>
          <p:cNvPr id="40" name="CuadroTexto 39">
            <a:extLst>
              <a:ext uri="{FF2B5EF4-FFF2-40B4-BE49-F238E27FC236}">
                <a16:creationId xmlns:a16="http://schemas.microsoft.com/office/drawing/2014/main" id="{F4BC7C67-435C-434F-A715-5F9A272A3037}"/>
              </a:ext>
            </a:extLst>
          </p:cNvPr>
          <p:cNvSpPr txBox="1"/>
          <p:nvPr/>
        </p:nvSpPr>
        <p:spPr>
          <a:xfrm>
            <a:off x="10318675" y="4150654"/>
            <a:ext cx="561372" cy="24622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sz="1000" dirty="0"/>
              <a:t>14 mes</a:t>
            </a:r>
          </a:p>
        </p:txBody>
      </p:sp>
      <p:sp>
        <p:nvSpPr>
          <p:cNvPr id="41" name="CuadroTexto 40">
            <a:extLst>
              <a:ext uri="{FF2B5EF4-FFF2-40B4-BE49-F238E27FC236}">
                <a16:creationId xmlns:a16="http://schemas.microsoft.com/office/drawing/2014/main" id="{1D3E35D9-61CE-47B4-B1E2-3FBA30DBD699}"/>
              </a:ext>
            </a:extLst>
          </p:cNvPr>
          <p:cNvSpPr txBox="1"/>
          <p:nvPr/>
        </p:nvSpPr>
        <p:spPr>
          <a:xfrm>
            <a:off x="10326695" y="4796359"/>
            <a:ext cx="561372" cy="24622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CO" sz="1000" dirty="0"/>
              <a:t>12 mes</a:t>
            </a:r>
          </a:p>
        </p:txBody>
      </p:sp>
      <p:sp>
        <p:nvSpPr>
          <p:cNvPr id="46" name="CuadroTexto 45">
            <a:extLst>
              <a:ext uri="{FF2B5EF4-FFF2-40B4-BE49-F238E27FC236}">
                <a16:creationId xmlns:a16="http://schemas.microsoft.com/office/drawing/2014/main" id="{486DF3DC-2475-4D89-AC8D-C1765D3A8C57}"/>
              </a:ext>
            </a:extLst>
          </p:cNvPr>
          <p:cNvSpPr txBox="1"/>
          <p:nvPr/>
        </p:nvSpPr>
        <p:spPr>
          <a:xfrm>
            <a:off x="3224462" y="2576996"/>
            <a:ext cx="343364" cy="369332"/>
          </a:xfrm>
          <a:prstGeom prst="rect">
            <a:avLst/>
          </a:prstGeom>
          <a:noFill/>
        </p:spPr>
        <p:txBody>
          <a:bodyPr wrap="none" rtlCol="0">
            <a:spAutoFit/>
          </a:bodyPr>
          <a:lstStyle/>
          <a:p>
            <a:r>
              <a:rPr lang="es-CO" dirty="0"/>
              <a:t>Si</a:t>
            </a:r>
          </a:p>
        </p:txBody>
      </p:sp>
      <p:sp>
        <p:nvSpPr>
          <p:cNvPr id="59" name="CuadroTexto 58">
            <a:extLst>
              <a:ext uri="{FF2B5EF4-FFF2-40B4-BE49-F238E27FC236}">
                <a16:creationId xmlns:a16="http://schemas.microsoft.com/office/drawing/2014/main" id="{2FA04A9E-4B85-4EAD-94BA-AB1E7DD5842C}"/>
              </a:ext>
            </a:extLst>
          </p:cNvPr>
          <p:cNvSpPr txBox="1"/>
          <p:nvPr/>
        </p:nvSpPr>
        <p:spPr>
          <a:xfrm>
            <a:off x="2866536" y="3502976"/>
            <a:ext cx="455574" cy="369332"/>
          </a:xfrm>
          <a:prstGeom prst="rect">
            <a:avLst/>
          </a:prstGeom>
          <a:noFill/>
        </p:spPr>
        <p:txBody>
          <a:bodyPr wrap="none" rtlCol="0">
            <a:spAutoFit/>
          </a:bodyPr>
          <a:lstStyle/>
          <a:p>
            <a:r>
              <a:rPr lang="es-CO" dirty="0"/>
              <a:t>No</a:t>
            </a:r>
          </a:p>
        </p:txBody>
      </p:sp>
      <p:sp>
        <p:nvSpPr>
          <p:cNvPr id="57" name="CuadroTexto 56">
            <a:extLst>
              <a:ext uri="{FF2B5EF4-FFF2-40B4-BE49-F238E27FC236}">
                <a16:creationId xmlns:a16="http://schemas.microsoft.com/office/drawing/2014/main" id="{2048F05B-1EBE-499B-AB4D-CD8954276A26}"/>
              </a:ext>
            </a:extLst>
          </p:cNvPr>
          <p:cNvSpPr txBox="1"/>
          <p:nvPr/>
        </p:nvSpPr>
        <p:spPr>
          <a:xfrm>
            <a:off x="1360855" y="5574589"/>
            <a:ext cx="9177128" cy="369332"/>
          </a:xfrm>
          <a:prstGeom prst="rect">
            <a:avLst/>
          </a:prstGeom>
          <a:noFill/>
        </p:spPr>
        <p:txBody>
          <a:bodyPr wrap="none" rtlCol="0">
            <a:spAutoFit/>
          </a:bodyPr>
          <a:lstStyle/>
          <a:p>
            <a:r>
              <a:rPr lang="es-CO" dirty="0"/>
              <a:t>En una muestra de 3.234 contratos, 1.934 fueron mayores a 60 puntos y 1.309 fueron menores  </a:t>
            </a:r>
          </a:p>
        </p:txBody>
      </p:sp>
    </p:spTree>
    <p:extLst>
      <p:ext uri="{BB962C8B-B14F-4D97-AF65-F5344CB8AC3E}">
        <p14:creationId xmlns:p14="http://schemas.microsoft.com/office/powerpoint/2010/main" val="105629679"/>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F6E3702-5996-4E8B-9691-D04502D46461}"/>
              </a:ext>
            </a:extLst>
          </p:cNvPr>
          <p:cNvSpPr/>
          <p:nvPr/>
        </p:nvSpPr>
        <p:spPr>
          <a:xfrm>
            <a:off x="0" y="6540500"/>
            <a:ext cx="12192000" cy="317500"/>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5445D708-511E-427F-B698-AE6DF94B15A6}"/>
              </a:ext>
            </a:extLst>
          </p:cNvPr>
          <p:cNvSpPr txBox="1"/>
          <p:nvPr/>
        </p:nvSpPr>
        <p:spPr>
          <a:xfrm>
            <a:off x="1359805" y="913072"/>
            <a:ext cx="9143999" cy="707886"/>
          </a:xfrm>
          <a:prstGeom prst="rect">
            <a:avLst/>
          </a:prstGeom>
          <a:noFill/>
        </p:spPr>
        <p:txBody>
          <a:bodyPr wrap="square" rtlCol="0">
            <a:spAutoFit/>
          </a:bodyPr>
          <a:lstStyle/>
          <a:p>
            <a:pPr algn="ctr"/>
            <a:r>
              <a:rPr lang="es-ES" sz="4000" b="1" dirty="0">
                <a:solidFill>
                  <a:srgbClr val="002060"/>
                </a:solidFill>
              </a:rPr>
              <a:t>Criterios de Decisión</a:t>
            </a:r>
          </a:p>
        </p:txBody>
      </p:sp>
      <p:graphicFrame>
        <p:nvGraphicFramePr>
          <p:cNvPr id="7" name="Tabla 6">
            <a:extLst>
              <a:ext uri="{FF2B5EF4-FFF2-40B4-BE49-F238E27FC236}">
                <a16:creationId xmlns:a16="http://schemas.microsoft.com/office/drawing/2014/main" id="{8761831B-009F-44FA-B31F-125E08C6F46A}"/>
              </a:ext>
            </a:extLst>
          </p:cNvPr>
          <p:cNvGraphicFramePr>
            <a:graphicFrameLocks noGrp="1"/>
          </p:cNvGraphicFramePr>
          <p:nvPr>
            <p:extLst>
              <p:ext uri="{D42A27DB-BD31-4B8C-83A1-F6EECF244321}">
                <p14:modId xmlns:p14="http://schemas.microsoft.com/office/powerpoint/2010/main" val="1026960158"/>
              </p:ext>
            </p:extLst>
          </p:nvPr>
        </p:nvGraphicFramePr>
        <p:xfrm>
          <a:off x="1359805" y="1661519"/>
          <a:ext cx="9143999" cy="3761821"/>
        </p:xfrm>
        <a:graphic>
          <a:graphicData uri="http://schemas.openxmlformats.org/drawingml/2006/table">
            <a:tbl>
              <a:tblPr/>
              <a:tblGrid>
                <a:gridCol w="2431220">
                  <a:extLst>
                    <a:ext uri="{9D8B030D-6E8A-4147-A177-3AD203B41FA5}">
                      <a16:colId xmlns:a16="http://schemas.microsoft.com/office/drawing/2014/main" val="274302910"/>
                    </a:ext>
                  </a:extLst>
                </a:gridCol>
                <a:gridCol w="2735121">
                  <a:extLst>
                    <a:ext uri="{9D8B030D-6E8A-4147-A177-3AD203B41FA5}">
                      <a16:colId xmlns:a16="http://schemas.microsoft.com/office/drawing/2014/main" val="183700825"/>
                    </a:ext>
                  </a:extLst>
                </a:gridCol>
                <a:gridCol w="2285038">
                  <a:extLst>
                    <a:ext uri="{9D8B030D-6E8A-4147-A177-3AD203B41FA5}">
                      <a16:colId xmlns:a16="http://schemas.microsoft.com/office/drawing/2014/main" val="1056199318"/>
                    </a:ext>
                  </a:extLst>
                </a:gridCol>
                <a:gridCol w="1692620">
                  <a:extLst>
                    <a:ext uri="{9D8B030D-6E8A-4147-A177-3AD203B41FA5}">
                      <a16:colId xmlns:a16="http://schemas.microsoft.com/office/drawing/2014/main" val="1658028633"/>
                    </a:ext>
                  </a:extLst>
                </a:gridCol>
              </a:tblGrid>
              <a:tr h="502150">
                <a:tc gridSpan="3">
                  <a:txBody>
                    <a:bodyPr/>
                    <a:lstStyle/>
                    <a:p>
                      <a:pPr algn="ctr" fontAlgn="ctr"/>
                      <a:r>
                        <a:rPr lang="es-CO" sz="1600" b="1" i="0" u="none" strike="noStrike">
                          <a:solidFill>
                            <a:srgbClr val="000000"/>
                          </a:solidFill>
                          <a:effectLst/>
                          <a:latin typeface="Calibri" panose="020F0502020204030204" pitchFamily="34" charset="0"/>
                        </a:rPr>
                        <a:t>Matriz de decisión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hMerge="1">
                  <a:txBody>
                    <a:bodyPr/>
                    <a:lstStyle/>
                    <a:p>
                      <a:endParaRPr lang="es-CO"/>
                    </a:p>
                  </a:txBody>
                  <a:tcPr/>
                </a:tc>
                <a:tc hMerge="1">
                  <a:txBody>
                    <a:bodyPr/>
                    <a:lstStyle/>
                    <a:p>
                      <a:endParaRPr lang="es-CO"/>
                    </a:p>
                  </a:txBody>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92243990"/>
                  </a:ext>
                </a:extLst>
              </a:tr>
              <a:tr h="588233">
                <a:tc rowSpan="2">
                  <a:txBody>
                    <a:bodyPr/>
                    <a:lstStyle/>
                    <a:p>
                      <a:pPr algn="ctr" fontAlgn="ctr"/>
                      <a:r>
                        <a:rPr lang="es-CO" sz="1600" b="1" i="0" u="none" strike="noStrike">
                          <a:solidFill>
                            <a:srgbClr val="000000"/>
                          </a:solidFill>
                          <a:effectLst/>
                          <a:latin typeface="Calibri" panose="020F0502020204030204" pitchFamily="34" charset="0"/>
                        </a:rPr>
                        <a:t> Modelo costo de oportunidad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600" b="1" i="0" u="none" strike="noStrike">
                          <a:solidFill>
                            <a:srgbClr val="000000"/>
                          </a:solidFill>
                          <a:effectLst/>
                          <a:latin typeface="Calibri" panose="020F0502020204030204" pitchFamily="34" charset="0"/>
                        </a:rPr>
                        <a:t>VPNest &gt; VPNca - 1 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VPNest &lt; VPNca - 1 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30369609"/>
                  </a:ext>
                </a:extLst>
              </a:tr>
              <a:tr h="381634">
                <a:tc vMerge="1">
                  <a:txBody>
                    <a:bodyPr/>
                    <a:lstStyle/>
                    <a:p>
                      <a:endParaRPr lang="es-CO"/>
                    </a:p>
                  </a:txBody>
                  <a:tcPr/>
                </a:tc>
                <a:tc>
                  <a:txBody>
                    <a:bodyPr/>
                    <a:lstStyle/>
                    <a:p>
                      <a:pPr algn="ctr" fontAlgn="ctr"/>
                      <a:r>
                        <a:rPr lang="es-CO" sz="1600" b="0"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37857510"/>
                  </a:ext>
                </a:extLst>
              </a:tr>
              <a:tr h="381634">
                <a:tc rowSpan="2">
                  <a:txBody>
                    <a:bodyPr/>
                    <a:lstStyle/>
                    <a:p>
                      <a:pPr algn="ctr" fontAlgn="ctr"/>
                      <a:r>
                        <a:rPr lang="es-CO" sz="1600" b="1" i="0" u="none" strike="noStrike">
                          <a:solidFill>
                            <a:srgbClr val="000000"/>
                          </a:solidFill>
                          <a:effectLst/>
                          <a:latin typeface="Calibri" panose="020F0502020204030204" pitchFamily="34" charset="0"/>
                        </a:rPr>
                        <a:t>Garantias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600" b="1" i="0" u="none" strike="noStrike">
                          <a:solidFill>
                            <a:srgbClr val="000000"/>
                          </a:solidFill>
                          <a:effectLst/>
                          <a:latin typeface="Calibri" panose="020F0502020204030204" pitchFamily="34" charset="0"/>
                        </a:rPr>
                        <a:t>Si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66851"/>
                  </a:ext>
                </a:extLst>
              </a:tr>
              <a:tr h="381634">
                <a:tc vMerge="1">
                  <a:txBody>
                    <a:bodyPr/>
                    <a:lstStyle/>
                    <a:p>
                      <a:endParaRPr lang="es-CO"/>
                    </a:p>
                  </a:txBody>
                  <a:tcPr/>
                </a:tc>
                <a:tc>
                  <a:txBody>
                    <a:bodyPr/>
                    <a:lstStyle/>
                    <a:p>
                      <a:pPr algn="ctr" fontAlgn="ctr"/>
                      <a:r>
                        <a:rPr lang="es-CO" sz="1600" b="0"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8147581"/>
                  </a:ext>
                </a:extLst>
              </a:tr>
              <a:tr h="381634">
                <a:tc rowSpan="2">
                  <a:txBody>
                    <a:bodyPr/>
                    <a:lstStyle/>
                    <a:p>
                      <a:pPr algn="ctr" fontAlgn="ctr"/>
                      <a:r>
                        <a:rPr lang="es-CO" sz="1600" b="1" i="0" u="none" strike="noStrike">
                          <a:solidFill>
                            <a:srgbClr val="000000"/>
                          </a:solidFill>
                          <a:effectLst/>
                          <a:latin typeface="Calibri" panose="020F0502020204030204" pitchFamily="34" charset="0"/>
                        </a:rPr>
                        <a:t>Estado de pago (cartera)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600" b="1" i="0" u="none" strike="noStrike">
                          <a:solidFill>
                            <a:srgbClr val="000000"/>
                          </a:solidFill>
                          <a:effectLst/>
                          <a:latin typeface="Calibri" panose="020F0502020204030204" pitchFamily="34" charset="0"/>
                        </a:rPr>
                        <a:t>Al día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&lt; 2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&gt; 3 meses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121808235"/>
                  </a:ext>
                </a:extLst>
              </a:tr>
              <a:tr h="381634">
                <a:tc vMerge="1">
                  <a:txBody>
                    <a:bodyPr/>
                    <a:lstStyle/>
                    <a:p>
                      <a:endParaRPr lang="es-CO"/>
                    </a:p>
                  </a:txBody>
                  <a:tcPr/>
                </a:tc>
                <a:tc>
                  <a:txBody>
                    <a:bodyPr/>
                    <a:lstStyle/>
                    <a:p>
                      <a:pPr algn="ctr" fontAlgn="ctr"/>
                      <a:r>
                        <a:rPr lang="es-CO" sz="1600" b="0"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0164089"/>
                  </a:ext>
                </a:extLst>
              </a:tr>
              <a:tr h="381634">
                <a:tc rowSpan="2">
                  <a:txBody>
                    <a:bodyPr/>
                    <a:lstStyle/>
                    <a:p>
                      <a:pPr algn="ctr" fontAlgn="ctr"/>
                      <a:r>
                        <a:rPr lang="es-CO" sz="1600" b="1" i="0" u="none" strike="noStrike">
                          <a:solidFill>
                            <a:srgbClr val="000000"/>
                          </a:solidFill>
                          <a:effectLst/>
                          <a:latin typeface="Calibri" panose="020F0502020204030204" pitchFamily="34" charset="0"/>
                        </a:rPr>
                        <a:t>Cumplimiento del contrato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600" b="1" i="0" u="none" strike="noStrike">
                          <a:solidFill>
                            <a:srgbClr val="000000"/>
                          </a:solidFill>
                          <a:effectLst/>
                          <a:latin typeface="Calibri" panose="020F0502020204030204" pitchFamily="34" charset="0"/>
                        </a:rPr>
                        <a:t>Si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600" b="1" i="0" u="none" strike="noStrike">
                          <a:solidFill>
                            <a:srgbClr val="000000"/>
                          </a:solidFill>
                          <a:effectLst/>
                          <a:latin typeface="Calibri" panose="020F0502020204030204" pitchFamily="34" charset="0"/>
                        </a:rPr>
                        <a:t>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l" fontAlgn="b"/>
                      <a:endParaRPr lang="es-CO"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6237953"/>
                  </a:ext>
                </a:extLst>
              </a:tr>
              <a:tr h="381634">
                <a:tc vMerge="1">
                  <a:txBody>
                    <a:bodyPr/>
                    <a:lstStyle/>
                    <a:p>
                      <a:endParaRPr lang="es-CO"/>
                    </a:p>
                  </a:txBody>
                  <a:tcPr/>
                </a:tc>
                <a:tc>
                  <a:txBody>
                    <a:bodyPr/>
                    <a:lstStyle/>
                    <a:p>
                      <a:pPr algn="ctr" fontAlgn="ctr"/>
                      <a:r>
                        <a:rPr lang="es-CO" sz="1600" b="0" i="0" u="none" strike="noStrike">
                          <a:solidFill>
                            <a:srgbClr val="000000"/>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0"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9772305"/>
                  </a:ext>
                </a:extLst>
              </a:tr>
            </a:tbl>
          </a:graphicData>
        </a:graphic>
      </p:graphicFrame>
      <p:pic>
        <p:nvPicPr>
          <p:cNvPr id="8" name="Imagen 7">
            <a:extLst>
              <a:ext uri="{FF2B5EF4-FFF2-40B4-BE49-F238E27FC236}">
                <a16:creationId xmlns:a16="http://schemas.microsoft.com/office/drawing/2014/main" id="{40931A1E-1E01-45F7-9F5D-1F39A2C3D9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B99D7DDC-1EF1-4A56-A601-9C1E51CF42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D3580263-52C1-46F9-BA06-771055D5AC7D}"/>
              </a:ext>
            </a:extLst>
          </p:cNvPr>
          <p:cNvSpPr/>
          <p:nvPr/>
        </p:nvSpPr>
        <p:spPr>
          <a:xfrm>
            <a:off x="0" y="6540500"/>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1" name="CuadroTexto 11">
            <a:extLst>
              <a:ext uri="{FF2B5EF4-FFF2-40B4-BE49-F238E27FC236}">
                <a16:creationId xmlns:a16="http://schemas.microsoft.com/office/drawing/2014/main" id="{D8AD37C1-0ACD-4295-B682-60AADBC65E9F}"/>
              </a:ext>
            </a:extLst>
          </p:cNvPr>
          <p:cNvSpPr txBox="1">
            <a:spLocks noChangeArrowheads="1"/>
          </p:cNvSpPr>
          <p:nvPr/>
        </p:nvSpPr>
        <p:spPr bwMode="auto">
          <a:xfrm>
            <a:off x="7567554"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Oficina Asesora de Planeación</a:t>
            </a:r>
          </a:p>
        </p:txBody>
      </p:sp>
    </p:spTree>
    <p:extLst>
      <p:ext uri="{BB962C8B-B14F-4D97-AF65-F5344CB8AC3E}">
        <p14:creationId xmlns:p14="http://schemas.microsoft.com/office/powerpoint/2010/main" val="26691996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B777F0-FAC9-4740-83FD-633D9DBC79CE}"/>
              </a:ext>
            </a:extLst>
          </p:cNvPr>
          <p:cNvSpPr>
            <a:spLocks noGrp="1"/>
          </p:cNvSpPr>
          <p:nvPr>
            <p:ph type="title"/>
          </p:nvPr>
        </p:nvSpPr>
        <p:spPr>
          <a:xfrm>
            <a:off x="2184364" y="192394"/>
            <a:ext cx="5715036" cy="1325563"/>
          </a:xfrm>
        </p:spPr>
        <p:txBody>
          <a:bodyPr>
            <a:normAutofit/>
          </a:bodyPr>
          <a:lstStyle/>
          <a:p>
            <a:pPr algn="ctr"/>
            <a:r>
              <a:rPr lang="es-ES" sz="2800" b="1" dirty="0">
                <a:solidFill>
                  <a:srgbClr val="0070C0"/>
                </a:solidFill>
                <a:latin typeface="Lato Bold"/>
                <a:ea typeface="+mn-ea"/>
              </a:rPr>
              <a:t>ESTRATEGIA ESTIMADOS DE RENTA</a:t>
            </a:r>
            <a:endParaRPr lang="es-CO" sz="2800" b="1" dirty="0">
              <a:solidFill>
                <a:srgbClr val="0070C0"/>
              </a:solidFill>
              <a:latin typeface="Lato Bold"/>
              <a:ea typeface="+mn-ea"/>
            </a:endParaRPr>
          </a:p>
        </p:txBody>
      </p:sp>
      <p:graphicFrame>
        <p:nvGraphicFramePr>
          <p:cNvPr id="4" name="Marcador de contenido 3">
            <a:extLst>
              <a:ext uri="{FF2B5EF4-FFF2-40B4-BE49-F238E27FC236}">
                <a16:creationId xmlns:a16="http://schemas.microsoft.com/office/drawing/2014/main" id="{B55B76C4-2565-42CA-9581-80F0EBADF38D}"/>
              </a:ext>
            </a:extLst>
          </p:cNvPr>
          <p:cNvGraphicFramePr>
            <a:graphicFrameLocks noGrp="1"/>
          </p:cNvGraphicFramePr>
          <p:nvPr>
            <p:ph idx="1"/>
            <p:extLst/>
          </p:nvPr>
        </p:nvGraphicFramePr>
        <p:xfrm>
          <a:off x="5854682" y="2058472"/>
          <a:ext cx="5715036" cy="12983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a 4">
            <a:extLst>
              <a:ext uri="{FF2B5EF4-FFF2-40B4-BE49-F238E27FC236}">
                <a16:creationId xmlns:a16="http://schemas.microsoft.com/office/drawing/2014/main" id="{D1741AF5-D1FF-408A-A798-12ED46ADF4E9}"/>
              </a:ext>
            </a:extLst>
          </p:cNvPr>
          <p:cNvGraphicFramePr/>
          <p:nvPr>
            <p:extLst>
              <p:ext uri="{D42A27DB-BD31-4B8C-83A1-F6EECF244321}">
                <p14:modId xmlns:p14="http://schemas.microsoft.com/office/powerpoint/2010/main" val="2544555212"/>
              </p:ext>
            </p:extLst>
          </p:nvPr>
        </p:nvGraphicFramePr>
        <p:xfrm>
          <a:off x="546100" y="1747044"/>
          <a:ext cx="7175500" cy="45069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Rectángulo 5">
            <a:extLst>
              <a:ext uri="{FF2B5EF4-FFF2-40B4-BE49-F238E27FC236}">
                <a16:creationId xmlns:a16="http://schemas.microsoft.com/office/drawing/2014/main" id="{AE2B41B6-4996-4B8B-A245-01A767DDE344}"/>
              </a:ext>
            </a:extLst>
          </p:cNvPr>
          <p:cNvSpPr/>
          <p:nvPr/>
        </p:nvSpPr>
        <p:spPr>
          <a:xfrm>
            <a:off x="3187667" y="1891457"/>
            <a:ext cx="2108269" cy="923330"/>
          </a:xfrm>
          <a:prstGeom prst="rect">
            <a:avLst/>
          </a:prstGeom>
          <a:noFill/>
        </p:spPr>
        <p:txBody>
          <a:bodyPr wrap="none" lIns="91440" tIns="45720" rIns="91440" bIns="45720">
            <a:spAutoFit/>
          </a:bodyPr>
          <a:lstStyle/>
          <a:p>
            <a:pPr algn="ctr"/>
            <a:r>
              <a:rPr lang="es-ES" sz="5400" b="0" cap="none" spc="0" dirty="0">
                <a:ln w="0"/>
                <a:solidFill>
                  <a:schemeClr val="tx1"/>
                </a:solidFill>
                <a:effectLst>
                  <a:outerShdw blurRad="38100" dist="19050" dir="2700000" algn="tl" rotWithShape="0">
                    <a:schemeClr val="dk1">
                      <a:alpha val="40000"/>
                    </a:schemeClr>
                  </a:outerShdw>
                </a:effectLst>
              </a:rPr>
              <a:t>1.000*</a:t>
            </a:r>
          </a:p>
        </p:txBody>
      </p:sp>
      <p:sp>
        <p:nvSpPr>
          <p:cNvPr id="7" name="Rectángulo 6">
            <a:extLst>
              <a:ext uri="{FF2B5EF4-FFF2-40B4-BE49-F238E27FC236}">
                <a16:creationId xmlns:a16="http://schemas.microsoft.com/office/drawing/2014/main" id="{4AD88016-F314-4352-B367-DA786D93572F}"/>
              </a:ext>
            </a:extLst>
          </p:cNvPr>
          <p:cNvSpPr/>
          <p:nvPr/>
        </p:nvSpPr>
        <p:spPr>
          <a:xfrm>
            <a:off x="3375218" y="4979491"/>
            <a:ext cx="1920718" cy="923330"/>
          </a:xfrm>
          <a:prstGeom prst="rect">
            <a:avLst/>
          </a:prstGeom>
          <a:noFill/>
        </p:spPr>
        <p:txBody>
          <a:bodyPr wrap="none" lIns="91440" tIns="45720" rIns="91440" bIns="45720">
            <a:spAutoFit/>
          </a:bodyPr>
          <a:lstStyle/>
          <a:p>
            <a:pPr algn="ctr"/>
            <a:r>
              <a:rPr lang="es-ES" sz="5400" b="0" cap="none" spc="0" dirty="0">
                <a:ln w="0"/>
                <a:solidFill>
                  <a:schemeClr val="tx1"/>
                </a:solidFill>
                <a:effectLst>
                  <a:outerShdw blurRad="38100" dist="19050" dir="2700000" algn="tl" rotWithShape="0">
                    <a:schemeClr val="dk1">
                      <a:alpha val="40000"/>
                    </a:schemeClr>
                  </a:outerShdw>
                </a:effectLst>
              </a:rPr>
              <a:t>3.200 </a:t>
            </a:r>
          </a:p>
        </p:txBody>
      </p:sp>
      <p:sp>
        <p:nvSpPr>
          <p:cNvPr id="8" name="CuadroTexto 7">
            <a:extLst>
              <a:ext uri="{FF2B5EF4-FFF2-40B4-BE49-F238E27FC236}">
                <a16:creationId xmlns:a16="http://schemas.microsoft.com/office/drawing/2014/main" id="{DF1F93DC-EEC1-4ED0-913B-CB5E0A563414}"/>
              </a:ext>
            </a:extLst>
          </p:cNvPr>
          <p:cNvSpPr txBox="1"/>
          <p:nvPr/>
        </p:nvSpPr>
        <p:spPr>
          <a:xfrm>
            <a:off x="8712200" y="5897324"/>
            <a:ext cx="2476500" cy="369332"/>
          </a:xfrm>
          <a:prstGeom prst="rect">
            <a:avLst/>
          </a:prstGeom>
          <a:noFill/>
        </p:spPr>
        <p:txBody>
          <a:bodyPr wrap="square" rtlCol="0">
            <a:spAutoFit/>
          </a:bodyPr>
          <a:lstStyle/>
          <a:p>
            <a:r>
              <a:rPr lang="es-ES" dirty="0"/>
              <a:t>* Cifra estimada</a:t>
            </a:r>
            <a:endParaRPr lang="es-CO" dirty="0"/>
          </a:p>
        </p:txBody>
      </p:sp>
      <p:graphicFrame>
        <p:nvGraphicFramePr>
          <p:cNvPr id="9" name="Marcador de contenido 3">
            <a:extLst>
              <a:ext uri="{FF2B5EF4-FFF2-40B4-BE49-F238E27FC236}">
                <a16:creationId xmlns:a16="http://schemas.microsoft.com/office/drawing/2014/main" id="{D982DB2C-A3D2-47D7-8819-D361D92ED3BF}"/>
              </a:ext>
            </a:extLst>
          </p:cNvPr>
          <p:cNvGraphicFramePr>
            <a:graphicFrameLocks/>
          </p:cNvGraphicFramePr>
          <p:nvPr>
            <p:extLst/>
          </p:nvPr>
        </p:nvGraphicFramePr>
        <p:xfrm>
          <a:off x="5854682" y="4685532"/>
          <a:ext cx="6032518" cy="118361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2" name="Imagen 11">
            <a:extLst>
              <a:ext uri="{FF2B5EF4-FFF2-40B4-BE49-F238E27FC236}">
                <a16:creationId xmlns:a16="http://schemas.microsoft.com/office/drawing/2014/main" id="{CF32EC24-AF97-44AB-8B24-4EB267282E0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1FE80C00-69C7-4F0A-91CE-2756A341C9A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930AF7E9-F2D6-4993-AA12-1EA3598643C4}"/>
              </a:ext>
            </a:extLst>
          </p:cNvPr>
          <p:cNvSpPr/>
          <p:nvPr/>
        </p:nvSpPr>
        <p:spPr>
          <a:xfrm>
            <a:off x="0" y="6556266"/>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6" name="CuadroTexto 11">
            <a:extLst>
              <a:ext uri="{FF2B5EF4-FFF2-40B4-BE49-F238E27FC236}">
                <a16:creationId xmlns:a16="http://schemas.microsoft.com/office/drawing/2014/main" id="{17975976-6DB9-4E8D-A352-62CB75354A35}"/>
              </a:ext>
            </a:extLst>
          </p:cNvPr>
          <p:cNvSpPr txBox="1">
            <a:spLocks noChangeArrowheads="1"/>
          </p:cNvSpPr>
          <p:nvPr/>
        </p:nvSpPr>
        <p:spPr bwMode="auto">
          <a:xfrm>
            <a:off x="7567554" y="6551505"/>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32844371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B777F0-FAC9-4740-83FD-633D9DBC79CE}"/>
              </a:ext>
            </a:extLst>
          </p:cNvPr>
          <p:cNvSpPr>
            <a:spLocks noGrp="1"/>
          </p:cNvSpPr>
          <p:nvPr>
            <p:ph type="title"/>
          </p:nvPr>
        </p:nvSpPr>
        <p:spPr>
          <a:xfrm>
            <a:off x="2184364" y="192394"/>
            <a:ext cx="5715036" cy="1325563"/>
          </a:xfrm>
        </p:spPr>
        <p:txBody>
          <a:bodyPr>
            <a:normAutofit/>
          </a:bodyPr>
          <a:lstStyle/>
          <a:p>
            <a:pPr algn="ctr"/>
            <a:r>
              <a:rPr lang="es-ES" sz="2800" b="1" dirty="0">
                <a:solidFill>
                  <a:srgbClr val="0070C0"/>
                </a:solidFill>
                <a:latin typeface="Lato Bold"/>
                <a:ea typeface="+mn-ea"/>
              </a:rPr>
              <a:t>ESTRATEGIA ESTIMADOS DE RENTA</a:t>
            </a:r>
            <a:endParaRPr lang="es-CO" sz="2800" b="1" dirty="0">
              <a:solidFill>
                <a:srgbClr val="0070C0"/>
              </a:solidFill>
              <a:latin typeface="Lato Bold"/>
              <a:ea typeface="+mn-ea"/>
            </a:endParaRPr>
          </a:p>
        </p:txBody>
      </p:sp>
      <p:graphicFrame>
        <p:nvGraphicFramePr>
          <p:cNvPr id="4" name="Marcador de contenido 3">
            <a:extLst>
              <a:ext uri="{FF2B5EF4-FFF2-40B4-BE49-F238E27FC236}">
                <a16:creationId xmlns:a16="http://schemas.microsoft.com/office/drawing/2014/main" id="{B55B76C4-2565-42CA-9581-80F0EBADF38D}"/>
              </a:ext>
            </a:extLst>
          </p:cNvPr>
          <p:cNvGraphicFramePr>
            <a:graphicFrameLocks noGrp="1"/>
          </p:cNvGraphicFramePr>
          <p:nvPr>
            <p:ph idx="1"/>
            <p:extLst/>
          </p:nvPr>
        </p:nvGraphicFramePr>
        <p:xfrm>
          <a:off x="5854682" y="2058472"/>
          <a:ext cx="5715036" cy="12983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a 4">
            <a:extLst>
              <a:ext uri="{FF2B5EF4-FFF2-40B4-BE49-F238E27FC236}">
                <a16:creationId xmlns:a16="http://schemas.microsoft.com/office/drawing/2014/main" id="{D1741AF5-D1FF-408A-A798-12ED46ADF4E9}"/>
              </a:ext>
            </a:extLst>
          </p:cNvPr>
          <p:cNvGraphicFramePr/>
          <p:nvPr>
            <p:extLst/>
          </p:nvPr>
        </p:nvGraphicFramePr>
        <p:xfrm>
          <a:off x="546100" y="1747044"/>
          <a:ext cx="7175500" cy="45069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Rectángulo 5">
            <a:extLst>
              <a:ext uri="{FF2B5EF4-FFF2-40B4-BE49-F238E27FC236}">
                <a16:creationId xmlns:a16="http://schemas.microsoft.com/office/drawing/2014/main" id="{AE2B41B6-4996-4B8B-A245-01A767DDE344}"/>
              </a:ext>
            </a:extLst>
          </p:cNvPr>
          <p:cNvSpPr/>
          <p:nvPr/>
        </p:nvSpPr>
        <p:spPr>
          <a:xfrm>
            <a:off x="3187667" y="1891457"/>
            <a:ext cx="2108269" cy="923330"/>
          </a:xfrm>
          <a:prstGeom prst="rect">
            <a:avLst/>
          </a:prstGeom>
          <a:noFill/>
        </p:spPr>
        <p:txBody>
          <a:bodyPr wrap="none" lIns="91440" tIns="45720" rIns="91440" bIns="45720">
            <a:spAutoFit/>
          </a:bodyPr>
          <a:lstStyle/>
          <a:p>
            <a:pPr algn="ctr"/>
            <a:r>
              <a:rPr lang="es-ES" sz="5400" b="0" cap="none" spc="0" dirty="0">
                <a:ln w="0"/>
                <a:solidFill>
                  <a:schemeClr val="tx1"/>
                </a:solidFill>
                <a:effectLst>
                  <a:outerShdw blurRad="38100" dist="19050" dir="2700000" algn="tl" rotWithShape="0">
                    <a:schemeClr val="dk1">
                      <a:alpha val="40000"/>
                    </a:schemeClr>
                  </a:outerShdw>
                </a:effectLst>
              </a:rPr>
              <a:t>1.000*</a:t>
            </a:r>
          </a:p>
        </p:txBody>
      </p:sp>
      <p:sp>
        <p:nvSpPr>
          <p:cNvPr id="7" name="Rectángulo 6">
            <a:extLst>
              <a:ext uri="{FF2B5EF4-FFF2-40B4-BE49-F238E27FC236}">
                <a16:creationId xmlns:a16="http://schemas.microsoft.com/office/drawing/2014/main" id="{4AD88016-F314-4352-B367-DA786D93572F}"/>
              </a:ext>
            </a:extLst>
          </p:cNvPr>
          <p:cNvSpPr/>
          <p:nvPr/>
        </p:nvSpPr>
        <p:spPr>
          <a:xfrm>
            <a:off x="3375218" y="4979491"/>
            <a:ext cx="1920718" cy="923330"/>
          </a:xfrm>
          <a:prstGeom prst="rect">
            <a:avLst/>
          </a:prstGeom>
          <a:noFill/>
        </p:spPr>
        <p:txBody>
          <a:bodyPr wrap="none" lIns="91440" tIns="45720" rIns="91440" bIns="45720">
            <a:spAutoFit/>
          </a:bodyPr>
          <a:lstStyle/>
          <a:p>
            <a:pPr algn="ctr"/>
            <a:r>
              <a:rPr lang="es-ES" sz="5400" b="0" cap="none" spc="0" dirty="0">
                <a:ln w="0"/>
                <a:solidFill>
                  <a:schemeClr val="tx1"/>
                </a:solidFill>
                <a:effectLst>
                  <a:outerShdw blurRad="38100" dist="19050" dir="2700000" algn="tl" rotWithShape="0">
                    <a:schemeClr val="dk1">
                      <a:alpha val="40000"/>
                    </a:schemeClr>
                  </a:outerShdw>
                </a:effectLst>
              </a:rPr>
              <a:t>3.200 </a:t>
            </a:r>
          </a:p>
        </p:txBody>
      </p:sp>
      <p:sp>
        <p:nvSpPr>
          <p:cNvPr id="8" name="CuadroTexto 7">
            <a:extLst>
              <a:ext uri="{FF2B5EF4-FFF2-40B4-BE49-F238E27FC236}">
                <a16:creationId xmlns:a16="http://schemas.microsoft.com/office/drawing/2014/main" id="{DF1F93DC-EEC1-4ED0-913B-CB5E0A563414}"/>
              </a:ext>
            </a:extLst>
          </p:cNvPr>
          <p:cNvSpPr txBox="1"/>
          <p:nvPr/>
        </p:nvSpPr>
        <p:spPr>
          <a:xfrm>
            <a:off x="8712200" y="5897324"/>
            <a:ext cx="2476500" cy="369332"/>
          </a:xfrm>
          <a:prstGeom prst="rect">
            <a:avLst/>
          </a:prstGeom>
          <a:noFill/>
        </p:spPr>
        <p:txBody>
          <a:bodyPr wrap="square" rtlCol="0">
            <a:spAutoFit/>
          </a:bodyPr>
          <a:lstStyle/>
          <a:p>
            <a:r>
              <a:rPr lang="es-ES" dirty="0"/>
              <a:t>* Cifra estimada</a:t>
            </a:r>
            <a:endParaRPr lang="es-CO" dirty="0"/>
          </a:p>
        </p:txBody>
      </p:sp>
      <p:graphicFrame>
        <p:nvGraphicFramePr>
          <p:cNvPr id="9" name="Marcador de contenido 3">
            <a:extLst>
              <a:ext uri="{FF2B5EF4-FFF2-40B4-BE49-F238E27FC236}">
                <a16:creationId xmlns:a16="http://schemas.microsoft.com/office/drawing/2014/main" id="{D982DB2C-A3D2-47D7-8819-D361D92ED3BF}"/>
              </a:ext>
            </a:extLst>
          </p:cNvPr>
          <p:cNvGraphicFramePr>
            <a:graphicFrameLocks/>
          </p:cNvGraphicFramePr>
          <p:nvPr>
            <p:extLst/>
          </p:nvPr>
        </p:nvGraphicFramePr>
        <p:xfrm>
          <a:off x="5854682" y="4685532"/>
          <a:ext cx="6032518" cy="118361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2" name="Imagen 11">
            <a:extLst>
              <a:ext uri="{FF2B5EF4-FFF2-40B4-BE49-F238E27FC236}">
                <a16:creationId xmlns:a16="http://schemas.microsoft.com/office/drawing/2014/main" id="{CF32EC24-AF97-44AB-8B24-4EB267282E0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1FE80C00-69C7-4F0A-91CE-2756A341C9A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930AF7E9-F2D6-4993-AA12-1EA3598643C4}"/>
              </a:ext>
            </a:extLst>
          </p:cNvPr>
          <p:cNvSpPr/>
          <p:nvPr/>
        </p:nvSpPr>
        <p:spPr>
          <a:xfrm>
            <a:off x="0" y="6556266"/>
            <a:ext cx="12192000" cy="3016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6" name="CuadroTexto 11">
            <a:extLst>
              <a:ext uri="{FF2B5EF4-FFF2-40B4-BE49-F238E27FC236}">
                <a16:creationId xmlns:a16="http://schemas.microsoft.com/office/drawing/2014/main" id="{17975976-6DB9-4E8D-A352-62CB75354A35}"/>
              </a:ext>
            </a:extLst>
          </p:cNvPr>
          <p:cNvSpPr txBox="1">
            <a:spLocks noChangeArrowheads="1"/>
          </p:cNvSpPr>
          <p:nvPr/>
        </p:nvSpPr>
        <p:spPr bwMode="auto">
          <a:xfrm>
            <a:off x="7567554" y="6551505"/>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
        <p:nvSpPr>
          <p:cNvPr id="3" name="Rectángulo 2">
            <a:extLst>
              <a:ext uri="{FF2B5EF4-FFF2-40B4-BE49-F238E27FC236}">
                <a16:creationId xmlns:a16="http://schemas.microsoft.com/office/drawing/2014/main" id="{2A128715-96D6-47E1-99E7-4F108FE99FFD}"/>
              </a:ext>
            </a:extLst>
          </p:cNvPr>
          <p:cNvSpPr/>
          <p:nvPr/>
        </p:nvSpPr>
        <p:spPr>
          <a:xfrm>
            <a:off x="298174" y="789918"/>
            <a:ext cx="11728174" cy="5650640"/>
          </a:xfrm>
          <a:prstGeom prst="rect">
            <a:avLst/>
          </a:prstGeom>
          <a:gradFill>
            <a:gsLst>
              <a:gs pos="0">
                <a:schemeClr val="accent1">
                  <a:tint val="100000"/>
                  <a:shade val="100000"/>
                  <a:satMod val="130000"/>
                  <a:alpha val="63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4800" b="1" dirty="0"/>
              <a:t>Se estima una reducción en los tiempos para la elaboración de estimados de renta en</a:t>
            </a:r>
          </a:p>
          <a:p>
            <a:pPr algn="ctr"/>
            <a:r>
              <a:rPr lang="es-CO" sz="7200" b="1" dirty="0"/>
              <a:t>4 meses </a:t>
            </a:r>
          </a:p>
        </p:txBody>
      </p:sp>
    </p:spTree>
    <p:extLst>
      <p:ext uri="{BB962C8B-B14F-4D97-AF65-F5344CB8AC3E}">
        <p14:creationId xmlns:p14="http://schemas.microsoft.com/office/powerpoint/2010/main" val="1264870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5122" name="Picture 2" descr="Resultado de imagen para gracias">
            <a:extLst>
              <a:ext uri="{FF2B5EF4-FFF2-40B4-BE49-F238E27FC236}">
                <a16:creationId xmlns:a16="http://schemas.microsoft.com/office/drawing/2014/main" id="{A219E878-984B-41C5-9650-7A46F8456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3532" y="2315676"/>
            <a:ext cx="5221355" cy="275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6105</TotalTime>
  <Words>3463</Words>
  <Application>Microsoft Office PowerPoint</Application>
  <PresentationFormat>Panorámica</PresentationFormat>
  <Paragraphs>591</Paragraphs>
  <Slides>54</Slides>
  <Notes>1</Notes>
  <HiddenSlides>1</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54</vt:i4>
      </vt:variant>
    </vt:vector>
  </HeadingPairs>
  <TitlesOfParts>
    <vt:vector size="63" baseType="lpstr">
      <vt:lpstr>Arial</vt:lpstr>
      <vt:lpstr>Arial Narrow</vt:lpstr>
      <vt:lpstr>Calibri</vt:lpstr>
      <vt:lpstr>Lato Bold</vt:lpstr>
      <vt:lpstr>Lato Regular</vt:lpstr>
      <vt:lpstr>Raleway</vt:lpstr>
      <vt:lpstr>Times New Roman</vt:lpstr>
      <vt:lpstr>Tema de Office</vt:lpstr>
      <vt:lpstr>Document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Hallazgo  11</vt:lpstr>
      <vt:lpstr>Hallazgo  12 -  $ 876,474,872 </vt:lpstr>
      <vt:lpstr>Hallazgo  21 -  $ 360,120,094 </vt:lpstr>
      <vt:lpstr>Presentación de PowerPoint</vt:lpstr>
      <vt:lpstr>Presentación de PowerPoint</vt:lpstr>
      <vt:lpstr>ESTRATEGIA ESTIMADOS DE RENTA</vt:lpstr>
      <vt:lpstr>ESTRATEGIA ESTIMADOS DE RENTA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311</cp:revision>
  <dcterms:created xsi:type="dcterms:W3CDTF">2015-02-19T23:51:59Z</dcterms:created>
  <dcterms:modified xsi:type="dcterms:W3CDTF">2019-10-03T15:33:49Z</dcterms:modified>
</cp:coreProperties>
</file>