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8" r:id="rId4"/>
  </p:sldMasterIdLst>
  <p:notesMasterIdLst>
    <p:notesMasterId r:id="rId62"/>
  </p:notesMasterIdLst>
  <p:sldIdLst>
    <p:sldId id="1494" r:id="rId5"/>
    <p:sldId id="258" r:id="rId6"/>
    <p:sldId id="1639" r:id="rId7"/>
    <p:sldId id="265" r:id="rId8"/>
    <p:sldId id="352" r:id="rId9"/>
    <p:sldId id="379" r:id="rId10"/>
    <p:sldId id="372" r:id="rId11"/>
    <p:sldId id="378" r:id="rId12"/>
    <p:sldId id="1635" r:id="rId13"/>
    <p:sldId id="448" r:id="rId14"/>
    <p:sldId id="273" r:id="rId15"/>
    <p:sldId id="274" r:id="rId16"/>
    <p:sldId id="286" r:id="rId17"/>
    <p:sldId id="447" r:id="rId18"/>
    <p:sldId id="473" r:id="rId19"/>
    <p:sldId id="462" r:id="rId20"/>
    <p:sldId id="465" r:id="rId21"/>
    <p:sldId id="454" r:id="rId22"/>
    <p:sldId id="457" r:id="rId23"/>
    <p:sldId id="453" r:id="rId24"/>
    <p:sldId id="1382" r:id="rId25"/>
    <p:sldId id="449" r:id="rId26"/>
    <p:sldId id="450" r:id="rId27"/>
    <p:sldId id="451" r:id="rId28"/>
    <p:sldId id="1638" r:id="rId29"/>
    <p:sldId id="547" r:id="rId30"/>
    <p:sldId id="543" r:id="rId31"/>
    <p:sldId id="546" r:id="rId32"/>
    <p:sldId id="548" r:id="rId33"/>
    <p:sldId id="549" r:id="rId34"/>
    <p:sldId id="550" r:id="rId35"/>
    <p:sldId id="551" r:id="rId36"/>
    <p:sldId id="1636" r:id="rId37"/>
    <p:sldId id="1374" r:id="rId38"/>
    <p:sldId id="1375" r:id="rId39"/>
    <p:sldId id="1376" r:id="rId40"/>
    <p:sldId id="1377" r:id="rId41"/>
    <p:sldId id="1378" r:id="rId42"/>
    <p:sldId id="1379" r:id="rId43"/>
    <p:sldId id="1380" r:id="rId44"/>
    <p:sldId id="1381" r:id="rId45"/>
    <p:sldId id="1637" r:id="rId46"/>
    <p:sldId id="256" r:id="rId47"/>
    <p:sldId id="895" r:id="rId48"/>
    <p:sldId id="291" r:id="rId49"/>
    <p:sldId id="910" r:id="rId50"/>
    <p:sldId id="911" r:id="rId51"/>
    <p:sldId id="946" r:id="rId52"/>
    <p:sldId id="909" r:id="rId53"/>
    <p:sldId id="906" r:id="rId54"/>
    <p:sldId id="292" r:id="rId55"/>
    <p:sldId id="930" r:id="rId56"/>
    <p:sldId id="939" r:id="rId57"/>
    <p:sldId id="940" r:id="rId58"/>
    <p:sldId id="941" r:id="rId59"/>
    <p:sldId id="943" r:id="rId60"/>
    <p:sldId id="1492" r:id="rId6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io Jordan Quijano" initials="SJQ" lastIdx="1" clrIdx="0"/>
  <p:cmAuthor id="2" name="Laura Victoria Corral Bautista" initials="LVCB" lastIdx="1" clrIdx="1"/>
  <p:cmAuthor id="3" name="juan sebastian uribe mosquera" initials="jsu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2" autoAdjust="0"/>
    <p:restoredTop sz="99466" autoAdjust="0"/>
  </p:normalViewPr>
  <p:slideViewPr>
    <p:cSldViewPr snapToGrid="0" snapToObjects="1">
      <p:cViewPr varScale="1">
        <p:scale>
          <a:sx n="72" d="100"/>
          <a:sy n="72" d="100"/>
        </p:scale>
        <p:origin x="72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notesViewPr>
    <p:cSldViewPr snapToGrid="0" snapToObjects="1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eruser.com/questions/1364107/linux-how-to-create-a-vpn-connection-to-a-fortigate-firewall" TargetMode="External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eruser.com/questions/1364107/linux-how-to-create-a-vpn-connection-to-a-fortigate-firewall" TargetMode="External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C8F8DA-D9E9-4F59-BB2A-933F7E9500F6}" type="doc">
      <dgm:prSet loTypeId="urn:microsoft.com/office/officeart/2005/8/layout/hList7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017C6CB5-84C6-491B-9130-E5EC892D8BBF}">
      <dgm:prSet phldrT="[Texto]"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Office 365</a:t>
          </a:r>
          <a:endParaRPr lang="es-ES" sz="2400" dirty="0">
            <a:solidFill>
              <a:schemeClr val="tx1"/>
            </a:solidFill>
          </a:endParaRPr>
        </a:p>
      </dgm:t>
    </dgm:pt>
    <dgm:pt modelId="{77B96B3A-6D04-4F87-85FA-E984879186E3}" type="parTrans" cxnId="{22873C72-DBA2-42D4-B95C-8D6BDE9278D8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F229BDC8-E85C-4419-9A67-284DEA86B7FB}" type="sibTrans" cxnId="{22873C72-DBA2-42D4-B95C-8D6BDE9278D8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C517A8CC-3EE8-4E0B-8798-DBAF82937395}">
      <dgm:prSet custT="1"/>
      <dgm:spPr/>
      <dgm:t>
        <a:bodyPr/>
        <a:lstStyle/>
        <a:p>
          <a:r>
            <a:rPr lang="es-MX" sz="2400" dirty="0">
              <a:solidFill>
                <a:schemeClr val="tx1"/>
              </a:solidFill>
            </a:rPr>
            <a:t>VPN (VM)</a:t>
          </a:r>
        </a:p>
      </dgm:t>
    </dgm:pt>
    <dgm:pt modelId="{68B9F14F-CCB0-4A8E-AD65-282B2A36F274}" type="parTrans" cxnId="{08EE5BF8-3546-453D-87DE-B210774D481E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B1BCED3D-0E83-48BB-9DCB-BC377148DC66}" type="sibTrans" cxnId="{08EE5BF8-3546-453D-87DE-B210774D481E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64505852-4AF5-4038-830C-52BE1A185863}">
      <dgm:prSet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Internet</a:t>
          </a:r>
          <a:endParaRPr lang="es-MX" sz="2400" dirty="0">
            <a:solidFill>
              <a:schemeClr val="tx1"/>
            </a:solidFill>
          </a:endParaRPr>
        </a:p>
      </dgm:t>
    </dgm:pt>
    <dgm:pt modelId="{C51AC9F1-4127-43C6-A151-C9BFB2AA2F0E}" type="parTrans" cxnId="{E71AA9F8-5D40-480A-8336-761FDA0C52D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FB0A483C-7CEE-4A63-B383-C40429F797F7}" type="sibTrans" cxnId="{E71AA9F8-5D40-480A-8336-761FDA0C52D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8A8C8083-EDEC-4D5F-BC7A-6EE42E24C003}">
      <dgm:prSet custT="1"/>
      <dgm:spPr/>
      <dgm:t>
        <a:bodyPr/>
        <a:lstStyle/>
        <a:p>
          <a:r>
            <a:rPr lang="es-ES" sz="2400">
              <a:solidFill>
                <a:schemeClr val="tx1"/>
              </a:solidFill>
            </a:rPr>
            <a:t>Portal Web</a:t>
          </a:r>
          <a:endParaRPr lang="es-ES" sz="2400" dirty="0">
            <a:solidFill>
              <a:schemeClr val="tx1"/>
            </a:solidFill>
          </a:endParaRPr>
        </a:p>
      </dgm:t>
    </dgm:pt>
    <dgm:pt modelId="{7F07AF54-3AB4-4411-9D08-B3A0B439F412}" type="parTrans" cxnId="{DA802D2D-4FD8-4EF7-94F9-9D73F7763FE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45121137-F241-4D66-98D9-3D250BC7B485}" type="sibTrans" cxnId="{DA802D2D-4FD8-4EF7-94F9-9D73F7763FE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DF5A6A62-D12F-4ED4-9103-7F9EA3823C54}">
      <dgm:prSet phldrT="[Texto]"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ATP</a:t>
          </a:r>
          <a:endParaRPr lang="es-ES" sz="2400" dirty="0">
            <a:solidFill>
              <a:schemeClr val="tx1"/>
            </a:solidFill>
          </a:endParaRPr>
        </a:p>
      </dgm:t>
    </dgm:pt>
    <dgm:pt modelId="{EBB1A30F-5793-4441-96B4-3A1436D78F58}" type="parTrans" cxnId="{0566B8DE-EADC-45DC-8F89-83C863520C17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A3D692B0-105F-4C69-B0DF-A6E902D5012C}" type="sibTrans" cxnId="{0566B8DE-EADC-45DC-8F89-83C863520C17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9B989286-BFA2-4654-A939-0E434792484A}">
      <dgm:prSet phldrT="[Texto]"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DLP</a:t>
          </a:r>
          <a:endParaRPr lang="es-ES" sz="2400" dirty="0">
            <a:solidFill>
              <a:schemeClr val="tx1"/>
            </a:solidFill>
          </a:endParaRPr>
        </a:p>
      </dgm:t>
    </dgm:pt>
    <dgm:pt modelId="{28DD8401-52A9-49AC-A392-1459BB33D40F}" type="parTrans" cxnId="{8C3DDEE2-570B-4023-9BAA-08B980D3874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6A35E780-9C5C-400F-A87B-56BC94587B14}" type="sibTrans" cxnId="{8C3DDEE2-570B-4023-9BAA-08B980D3874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8A6DA988-160C-4B51-B311-F0AE988E99D8}">
      <dgm:prSet custT="1"/>
      <dgm:spPr/>
      <dgm:t>
        <a:bodyPr/>
        <a:lstStyle/>
        <a:p>
          <a:r>
            <a:rPr lang="es-MX" sz="2400" dirty="0">
              <a:solidFill>
                <a:schemeClr val="tx1"/>
              </a:solidFill>
            </a:rPr>
            <a:t>RPC</a:t>
          </a:r>
        </a:p>
      </dgm:t>
    </dgm:pt>
    <dgm:pt modelId="{2726962D-46F3-4594-B0F3-D1C07656A34F}" type="parTrans" cxnId="{BEF68EAD-DB0C-4578-9D11-3592FECD8513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E191A9C3-6C35-48ED-92FC-4B62AD9475FF}" type="sibTrans" cxnId="{BEF68EAD-DB0C-4578-9D11-3592FECD8513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E1C46F66-4B66-4DD6-A27B-DA03FF802B03}">
      <dgm:prSet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SSL</a:t>
          </a:r>
          <a:endParaRPr lang="es-MX" sz="2400" dirty="0">
            <a:solidFill>
              <a:schemeClr val="tx1"/>
            </a:solidFill>
          </a:endParaRPr>
        </a:p>
      </dgm:t>
    </dgm:pt>
    <dgm:pt modelId="{45E03EAC-0764-436C-81E6-1F8DD76D2025}" type="parTrans" cxnId="{7C7FAE0D-2FC2-46D4-AB2A-8FC726C131D5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CD884177-4B36-4909-8103-C3F01BF256EA}" type="sibTrans" cxnId="{7C7FAE0D-2FC2-46D4-AB2A-8FC726C131D5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400D3B9E-4D59-41BE-82D3-FD7E3FEA7DAE}">
      <dgm:prSet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SSL</a:t>
          </a:r>
          <a:endParaRPr lang="es-ES" sz="2400" dirty="0">
            <a:solidFill>
              <a:schemeClr val="tx1"/>
            </a:solidFill>
          </a:endParaRPr>
        </a:p>
      </dgm:t>
    </dgm:pt>
    <dgm:pt modelId="{A725FABC-786D-4231-B15D-244B18B942E3}" type="parTrans" cxnId="{37DA60BC-4003-4EFA-9DE5-32A500112F53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8B690A04-7800-4C90-B6E5-FA47CE200C94}" type="sibTrans" cxnId="{37DA60BC-4003-4EFA-9DE5-32A500112F53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D1775CD7-5C5D-4678-98BE-533473723C28}">
      <dgm:prSet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WAF</a:t>
          </a:r>
          <a:endParaRPr lang="es-MX" sz="2400" dirty="0">
            <a:solidFill>
              <a:schemeClr val="tx1"/>
            </a:solidFill>
          </a:endParaRPr>
        </a:p>
      </dgm:t>
    </dgm:pt>
    <dgm:pt modelId="{650F50A1-D468-4A6C-8577-0F9DED8BFB3B}" type="parTrans" cxnId="{18323B61-785F-4FA5-B60E-860A0CB49FF2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4E0E4E59-1FCF-42FF-B519-E62952BE7CD3}" type="sibTrans" cxnId="{18323B61-785F-4FA5-B60E-860A0CB49FF2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583D94A9-D802-46DE-B112-F50C39763D1E}">
      <dgm:prSet phldrT="[Texto]"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AIP</a:t>
          </a:r>
          <a:endParaRPr lang="es-ES" sz="2400" dirty="0">
            <a:solidFill>
              <a:schemeClr val="tx1"/>
            </a:solidFill>
          </a:endParaRPr>
        </a:p>
      </dgm:t>
    </dgm:pt>
    <dgm:pt modelId="{E6C2230F-05EF-4256-87A6-F2A1C5DDEFBC}" type="parTrans" cxnId="{D0EB76CA-0341-4FF0-A023-874DB163A146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D5E34590-2678-4DF2-A553-AB2F7456AD7F}" type="sibTrans" cxnId="{D0EB76CA-0341-4FF0-A023-874DB163A146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7D8769C9-0363-4BF7-93C7-7168D8319763}">
      <dgm:prSet custT="1"/>
      <dgm:spPr/>
      <dgm:t>
        <a:bodyPr/>
        <a:lstStyle/>
        <a:p>
          <a:r>
            <a:rPr lang="es-MX" sz="2400">
              <a:solidFill>
                <a:schemeClr val="tx1"/>
              </a:solidFill>
            </a:rPr>
            <a:t>Telefonía</a:t>
          </a:r>
          <a:endParaRPr lang="es-ES" sz="2400" dirty="0">
            <a:solidFill>
              <a:schemeClr val="tx1"/>
            </a:solidFill>
          </a:endParaRPr>
        </a:p>
      </dgm:t>
    </dgm:pt>
    <dgm:pt modelId="{0FFA3E0F-3A21-42F8-8931-7EDDE7DBAB69}" type="parTrans" cxnId="{114A2E7E-D92C-4C09-8D04-946D8658E460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EA9F3E5E-29EF-4CA1-BCB1-B82E999B4E3A}" type="sibTrans" cxnId="{114A2E7E-D92C-4C09-8D04-946D8658E460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6A8421E8-D335-452A-ABE8-42E93379B47A}">
      <dgm:prSet custT="1"/>
      <dgm:spPr/>
      <dgm:t>
        <a:bodyPr/>
        <a:lstStyle/>
        <a:p>
          <a:r>
            <a:rPr lang="es-MX" sz="2000">
              <a:solidFill>
                <a:schemeClr val="tx1"/>
              </a:solidFill>
            </a:rPr>
            <a:t>Redirección</a:t>
          </a:r>
          <a:endParaRPr lang="es-ES" sz="2000" dirty="0">
            <a:solidFill>
              <a:schemeClr val="tx1"/>
            </a:solidFill>
          </a:endParaRPr>
        </a:p>
      </dgm:t>
    </dgm:pt>
    <dgm:pt modelId="{00C0ED50-9D86-4304-9A84-94FA2FDE5221}" type="parTrans" cxnId="{DA8F012C-0D54-4DE7-9F9D-A9229B66D24B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1AF229D9-0F13-4878-BAAE-E3F7AF70A6FE}" type="sibTrans" cxnId="{DA8F012C-0D54-4DE7-9F9D-A9229B66D24B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BC6168CD-58B3-4D96-AAFA-EB18C1965200}">
      <dgm:prSet custT="1"/>
      <dgm:spPr/>
      <dgm:t>
        <a:bodyPr/>
        <a:lstStyle/>
        <a:p>
          <a:r>
            <a:rPr lang="es-MX" sz="2000">
              <a:solidFill>
                <a:schemeClr val="tx1"/>
              </a:solidFill>
            </a:rPr>
            <a:t>Grabación</a:t>
          </a:r>
          <a:endParaRPr lang="es-ES" sz="2000" dirty="0">
            <a:solidFill>
              <a:schemeClr val="tx1"/>
            </a:solidFill>
          </a:endParaRPr>
        </a:p>
      </dgm:t>
    </dgm:pt>
    <dgm:pt modelId="{C644622E-E0C9-4A22-AC4A-384A7BBF4595}" type="parTrans" cxnId="{5843AF92-23EB-492F-86D4-AE1C1703E12E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E96201AD-6594-468F-AC35-BEAC6C69F31F}" type="sibTrans" cxnId="{5843AF92-23EB-492F-86D4-AE1C1703E12E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B454F148-C8A3-478C-A2D3-7C50778B142D}">
      <dgm:prSet custT="1"/>
      <dgm:spPr/>
      <dgm:t>
        <a:bodyPr/>
        <a:lstStyle/>
        <a:p>
          <a:r>
            <a:rPr lang="es-MX" sz="2400" dirty="0">
              <a:solidFill>
                <a:schemeClr val="tx1"/>
              </a:solidFill>
            </a:rPr>
            <a:t>Firewall</a:t>
          </a:r>
        </a:p>
      </dgm:t>
    </dgm:pt>
    <dgm:pt modelId="{FDF6E4FD-319C-4524-8BD3-8465AD183426}" type="parTrans" cxnId="{7FE1FF06-BD97-4478-8F5F-817F60E6024E}">
      <dgm:prSet/>
      <dgm:spPr/>
      <dgm:t>
        <a:bodyPr/>
        <a:lstStyle/>
        <a:p>
          <a:endParaRPr lang="es-ES"/>
        </a:p>
      </dgm:t>
    </dgm:pt>
    <dgm:pt modelId="{48F40CBE-BA94-4E77-B512-5DF09A48877A}" type="sibTrans" cxnId="{7FE1FF06-BD97-4478-8F5F-817F60E6024E}">
      <dgm:prSet/>
      <dgm:spPr/>
      <dgm:t>
        <a:bodyPr/>
        <a:lstStyle/>
        <a:p>
          <a:endParaRPr lang="es-ES"/>
        </a:p>
      </dgm:t>
    </dgm:pt>
    <dgm:pt modelId="{2BDEDD61-8462-445F-880D-9EB89815CA5A}" type="pres">
      <dgm:prSet presAssocID="{E7C8F8DA-D9E9-4F59-BB2A-933F7E9500F6}" presName="Name0" presStyleCnt="0">
        <dgm:presLayoutVars>
          <dgm:dir/>
          <dgm:resizeHandles val="exact"/>
        </dgm:presLayoutVars>
      </dgm:prSet>
      <dgm:spPr/>
    </dgm:pt>
    <dgm:pt modelId="{20AAF4BC-5D8C-4C58-898D-993C25D6EC71}" type="pres">
      <dgm:prSet presAssocID="{E7C8F8DA-D9E9-4F59-BB2A-933F7E9500F6}" presName="fgShape" presStyleLbl="fgShp" presStyleIdx="0" presStyleCnt="1"/>
      <dgm:spPr/>
    </dgm:pt>
    <dgm:pt modelId="{C44DC9CD-399E-4B6C-B25B-AE333A0658FF}" type="pres">
      <dgm:prSet presAssocID="{E7C8F8DA-D9E9-4F59-BB2A-933F7E9500F6}" presName="linComp" presStyleCnt="0"/>
      <dgm:spPr/>
    </dgm:pt>
    <dgm:pt modelId="{70F8C371-E831-4B88-9D4A-6921A8E6CA5F}" type="pres">
      <dgm:prSet presAssocID="{017C6CB5-84C6-491B-9130-E5EC892D8BBF}" presName="compNode" presStyleCnt="0"/>
      <dgm:spPr/>
    </dgm:pt>
    <dgm:pt modelId="{6519A4B4-4F1F-4BA7-A142-A7172989F0A4}" type="pres">
      <dgm:prSet presAssocID="{017C6CB5-84C6-491B-9130-E5EC892D8BBF}" presName="bkgdShape" presStyleLbl="node1" presStyleIdx="0" presStyleCnt="5"/>
      <dgm:spPr/>
    </dgm:pt>
    <dgm:pt modelId="{E94D5705-947A-414A-A6F8-2FEEE8CF22CB}" type="pres">
      <dgm:prSet presAssocID="{017C6CB5-84C6-491B-9130-E5EC892D8BBF}" presName="nodeTx" presStyleLbl="node1" presStyleIdx="0" presStyleCnt="5">
        <dgm:presLayoutVars>
          <dgm:bulletEnabled val="1"/>
        </dgm:presLayoutVars>
      </dgm:prSet>
      <dgm:spPr/>
    </dgm:pt>
    <dgm:pt modelId="{FFEF962F-F3FB-438D-93F7-FA2A314A4916}" type="pres">
      <dgm:prSet presAssocID="{017C6CB5-84C6-491B-9130-E5EC892D8BBF}" presName="invisiNode" presStyleLbl="node1" presStyleIdx="0" presStyleCnt="5"/>
      <dgm:spPr/>
    </dgm:pt>
    <dgm:pt modelId="{53EA98FC-A546-4866-9BFE-A8444E0A5EE8}" type="pres">
      <dgm:prSet presAssocID="{017C6CB5-84C6-491B-9130-E5EC892D8BBF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</dgm:pt>
    <dgm:pt modelId="{5D2711A7-8A95-43D1-A6E4-281E38FD7899}" type="pres">
      <dgm:prSet presAssocID="{F229BDC8-E85C-4419-9A67-284DEA86B7FB}" presName="sibTrans" presStyleLbl="sibTrans2D1" presStyleIdx="0" presStyleCnt="0"/>
      <dgm:spPr/>
    </dgm:pt>
    <dgm:pt modelId="{7B2E7162-F8F0-497F-AC31-F8A05EEF5B01}" type="pres">
      <dgm:prSet presAssocID="{C517A8CC-3EE8-4E0B-8798-DBAF82937395}" presName="compNode" presStyleCnt="0"/>
      <dgm:spPr/>
    </dgm:pt>
    <dgm:pt modelId="{C46C0812-1D4E-4266-A651-9B396852496C}" type="pres">
      <dgm:prSet presAssocID="{C517A8CC-3EE8-4E0B-8798-DBAF82937395}" presName="bkgdShape" presStyleLbl="node1" presStyleIdx="1" presStyleCnt="5"/>
      <dgm:spPr/>
    </dgm:pt>
    <dgm:pt modelId="{A4DA7A92-6020-4EFF-9729-F92F91BB5B6B}" type="pres">
      <dgm:prSet presAssocID="{C517A8CC-3EE8-4E0B-8798-DBAF82937395}" presName="nodeTx" presStyleLbl="node1" presStyleIdx="1" presStyleCnt="5">
        <dgm:presLayoutVars>
          <dgm:bulletEnabled val="1"/>
        </dgm:presLayoutVars>
      </dgm:prSet>
      <dgm:spPr/>
    </dgm:pt>
    <dgm:pt modelId="{98D63E8F-70B8-451A-ABA6-A3492C20DCB9}" type="pres">
      <dgm:prSet presAssocID="{C517A8CC-3EE8-4E0B-8798-DBAF82937395}" presName="invisiNode" presStyleLbl="node1" presStyleIdx="1" presStyleCnt="5"/>
      <dgm:spPr/>
    </dgm:pt>
    <dgm:pt modelId="{3FF7B482-B4F9-43BC-9DC1-B2DFC92FA490}" type="pres">
      <dgm:prSet presAssocID="{C517A8CC-3EE8-4E0B-8798-DBAF82937395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3000" r="-13000"/>
          </a:stretch>
        </a:blipFill>
      </dgm:spPr>
    </dgm:pt>
    <dgm:pt modelId="{3FE02BE4-9971-4C2C-9F25-CDBD1BDF869B}" type="pres">
      <dgm:prSet presAssocID="{B1BCED3D-0E83-48BB-9DCB-BC377148DC66}" presName="sibTrans" presStyleLbl="sibTrans2D1" presStyleIdx="0" presStyleCnt="0"/>
      <dgm:spPr/>
    </dgm:pt>
    <dgm:pt modelId="{40908EF2-57C2-42B5-B079-1CC975186155}" type="pres">
      <dgm:prSet presAssocID="{64505852-4AF5-4038-830C-52BE1A185863}" presName="compNode" presStyleCnt="0"/>
      <dgm:spPr/>
    </dgm:pt>
    <dgm:pt modelId="{A0E4E98B-4CBC-4F82-A2E6-784E32B3B7F3}" type="pres">
      <dgm:prSet presAssocID="{64505852-4AF5-4038-830C-52BE1A185863}" presName="bkgdShape" presStyleLbl="node1" presStyleIdx="2" presStyleCnt="5"/>
      <dgm:spPr/>
    </dgm:pt>
    <dgm:pt modelId="{EA8AE3CF-5497-4150-9AB1-F2FA24B16B63}" type="pres">
      <dgm:prSet presAssocID="{64505852-4AF5-4038-830C-52BE1A185863}" presName="nodeTx" presStyleLbl="node1" presStyleIdx="2" presStyleCnt="5">
        <dgm:presLayoutVars>
          <dgm:bulletEnabled val="1"/>
        </dgm:presLayoutVars>
      </dgm:prSet>
      <dgm:spPr/>
    </dgm:pt>
    <dgm:pt modelId="{A6518E60-A19B-4710-AFC0-5497E83DA272}" type="pres">
      <dgm:prSet presAssocID="{64505852-4AF5-4038-830C-52BE1A185863}" presName="invisiNode" presStyleLbl="node1" presStyleIdx="2" presStyleCnt="5"/>
      <dgm:spPr/>
    </dgm:pt>
    <dgm:pt modelId="{9DC185F4-DE3E-401B-976A-47FF232D7902}" type="pres">
      <dgm:prSet presAssocID="{64505852-4AF5-4038-830C-52BE1A185863}" presName="imagNode" presStyleLbl="fgImgPlace1" presStyleIdx="2" presStyleCnt="5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AAE14AD6-910A-4FB7-91D1-3D56C9011929}" type="pres">
      <dgm:prSet presAssocID="{FB0A483C-7CEE-4A63-B383-C40429F797F7}" presName="sibTrans" presStyleLbl="sibTrans2D1" presStyleIdx="0" presStyleCnt="0"/>
      <dgm:spPr/>
    </dgm:pt>
    <dgm:pt modelId="{5F47B26F-A434-4A39-BA7E-637E7A026635}" type="pres">
      <dgm:prSet presAssocID="{8A8C8083-EDEC-4D5F-BC7A-6EE42E24C003}" presName="compNode" presStyleCnt="0"/>
      <dgm:spPr/>
    </dgm:pt>
    <dgm:pt modelId="{65BD8773-6059-4CC4-956C-A9EED0BCFB44}" type="pres">
      <dgm:prSet presAssocID="{8A8C8083-EDEC-4D5F-BC7A-6EE42E24C003}" presName="bkgdShape" presStyleLbl="node1" presStyleIdx="3" presStyleCnt="5"/>
      <dgm:spPr/>
    </dgm:pt>
    <dgm:pt modelId="{77FB7B59-F98F-4BD3-B403-1DE84CD8BD39}" type="pres">
      <dgm:prSet presAssocID="{8A8C8083-EDEC-4D5F-BC7A-6EE42E24C003}" presName="nodeTx" presStyleLbl="node1" presStyleIdx="3" presStyleCnt="5">
        <dgm:presLayoutVars>
          <dgm:bulletEnabled val="1"/>
        </dgm:presLayoutVars>
      </dgm:prSet>
      <dgm:spPr/>
    </dgm:pt>
    <dgm:pt modelId="{52511F31-946D-4FB4-A9CE-18CC92883DB9}" type="pres">
      <dgm:prSet presAssocID="{8A8C8083-EDEC-4D5F-BC7A-6EE42E24C003}" presName="invisiNode" presStyleLbl="node1" presStyleIdx="3" presStyleCnt="5"/>
      <dgm:spPr/>
    </dgm:pt>
    <dgm:pt modelId="{C74A5EA1-0ABF-4E8A-87CC-9FC328D0D550}" type="pres">
      <dgm:prSet presAssocID="{8A8C8083-EDEC-4D5F-BC7A-6EE42E24C003}" presName="imagNode" presStyleLbl="fgImgPlace1" presStyleIdx="3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54E6C78C-1B74-4DBA-82BF-A6D801FF8561}" type="pres">
      <dgm:prSet presAssocID="{45121137-F241-4D66-98D9-3D250BC7B485}" presName="sibTrans" presStyleLbl="sibTrans2D1" presStyleIdx="0" presStyleCnt="0"/>
      <dgm:spPr/>
    </dgm:pt>
    <dgm:pt modelId="{B6EE0622-FC29-44C0-85A7-1B3171D9F1F4}" type="pres">
      <dgm:prSet presAssocID="{7D8769C9-0363-4BF7-93C7-7168D8319763}" presName="compNode" presStyleCnt="0"/>
      <dgm:spPr/>
    </dgm:pt>
    <dgm:pt modelId="{9C007C0E-CCC5-4B82-8167-94491F1D6E95}" type="pres">
      <dgm:prSet presAssocID="{7D8769C9-0363-4BF7-93C7-7168D8319763}" presName="bkgdShape" presStyleLbl="node1" presStyleIdx="4" presStyleCnt="5" custScaleX="142152"/>
      <dgm:spPr/>
    </dgm:pt>
    <dgm:pt modelId="{2673342C-1AE3-43DF-A680-B526E1EEB166}" type="pres">
      <dgm:prSet presAssocID="{7D8769C9-0363-4BF7-93C7-7168D8319763}" presName="nodeTx" presStyleLbl="node1" presStyleIdx="4" presStyleCnt="5">
        <dgm:presLayoutVars>
          <dgm:bulletEnabled val="1"/>
        </dgm:presLayoutVars>
      </dgm:prSet>
      <dgm:spPr/>
    </dgm:pt>
    <dgm:pt modelId="{CBE1BDAC-4F72-4586-8523-45B1880AEA2F}" type="pres">
      <dgm:prSet presAssocID="{7D8769C9-0363-4BF7-93C7-7168D8319763}" presName="invisiNode" presStyleLbl="node1" presStyleIdx="4" presStyleCnt="5"/>
      <dgm:spPr/>
    </dgm:pt>
    <dgm:pt modelId="{3D2D8A21-CB9C-4829-936B-44413F8752FB}" type="pres">
      <dgm:prSet presAssocID="{7D8769C9-0363-4BF7-93C7-7168D8319763}" presName="imagNode" presStyleLbl="fgImgPlace1" presStyleIdx="4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9DE61002-A10C-411A-874E-742C001D2309}" type="presOf" srcId="{E1C46F66-4B66-4DD6-A27B-DA03FF802B03}" destId="{A0E4E98B-4CBC-4F82-A2E6-784E32B3B7F3}" srcOrd="0" destOrd="1" presId="urn:microsoft.com/office/officeart/2005/8/layout/hList7"/>
    <dgm:cxn modelId="{5403F502-FBEF-4C8A-A052-FF2CB4576385}" type="presOf" srcId="{9B989286-BFA2-4654-A939-0E434792484A}" destId="{6519A4B4-4F1F-4BA7-A142-A7172989F0A4}" srcOrd="0" destOrd="3" presId="urn:microsoft.com/office/officeart/2005/8/layout/hList7"/>
    <dgm:cxn modelId="{7FE1FF06-BD97-4478-8F5F-817F60E6024E}" srcId="{C517A8CC-3EE8-4E0B-8798-DBAF82937395}" destId="{B454F148-C8A3-478C-A2D3-7C50778B142D}" srcOrd="0" destOrd="0" parTransId="{FDF6E4FD-319C-4524-8BD3-8465AD183426}" sibTransId="{48F40CBE-BA94-4E77-B512-5DF09A48877A}"/>
    <dgm:cxn modelId="{45083E07-7610-44C3-B2C0-B8D554299D31}" type="presOf" srcId="{7D8769C9-0363-4BF7-93C7-7168D8319763}" destId="{9C007C0E-CCC5-4B82-8167-94491F1D6E95}" srcOrd="0" destOrd="0" presId="urn:microsoft.com/office/officeart/2005/8/layout/hList7"/>
    <dgm:cxn modelId="{7C7FAE0D-2FC2-46D4-AB2A-8FC726C131D5}" srcId="{64505852-4AF5-4038-830C-52BE1A185863}" destId="{E1C46F66-4B66-4DD6-A27B-DA03FF802B03}" srcOrd="0" destOrd="0" parTransId="{45E03EAC-0764-436C-81E6-1F8DD76D2025}" sibTransId="{CD884177-4B36-4909-8103-C3F01BF256EA}"/>
    <dgm:cxn modelId="{EE6B530F-0F9E-4E6E-94D3-90044BD3497B}" type="presOf" srcId="{64505852-4AF5-4038-830C-52BE1A185863}" destId="{EA8AE3CF-5497-4150-9AB1-F2FA24B16B63}" srcOrd="1" destOrd="0" presId="urn:microsoft.com/office/officeart/2005/8/layout/hList7"/>
    <dgm:cxn modelId="{444F2615-11A6-49E0-8163-CA9C969D3907}" type="presOf" srcId="{583D94A9-D802-46DE-B112-F50C39763D1E}" destId="{E94D5705-947A-414A-A6F8-2FEEE8CF22CB}" srcOrd="1" destOrd="2" presId="urn:microsoft.com/office/officeart/2005/8/layout/hList7"/>
    <dgm:cxn modelId="{09896123-E469-4050-988E-6A57A909A7D6}" type="presOf" srcId="{B1BCED3D-0E83-48BB-9DCB-BC377148DC66}" destId="{3FE02BE4-9971-4C2C-9F25-CDBD1BDF869B}" srcOrd="0" destOrd="0" presId="urn:microsoft.com/office/officeart/2005/8/layout/hList7"/>
    <dgm:cxn modelId="{6A864F25-6BC3-406A-9EDC-F703E0705A86}" type="presOf" srcId="{E7C8F8DA-D9E9-4F59-BB2A-933F7E9500F6}" destId="{2BDEDD61-8462-445F-880D-9EB89815CA5A}" srcOrd="0" destOrd="0" presId="urn:microsoft.com/office/officeart/2005/8/layout/hList7"/>
    <dgm:cxn modelId="{E49A5326-6FBD-4DFE-A37B-FC807A1AC903}" type="presOf" srcId="{FB0A483C-7CEE-4A63-B383-C40429F797F7}" destId="{AAE14AD6-910A-4FB7-91D1-3D56C9011929}" srcOrd="0" destOrd="0" presId="urn:microsoft.com/office/officeart/2005/8/layout/hList7"/>
    <dgm:cxn modelId="{DA8F012C-0D54-4DE7-9F9D-A9229B66D24B}" srcId="{7D8769C9-0363-4BF7-93C7-7168D8319763}" destId="{6A8421E8-D335-452A-ABE8-42E93379B47A}" srcOrd="0" destOrd="0" parTransId="{00C0ED50-9D86-4304-9A84-94FA2FDE5221}" sibTransId="{1AF229D9-0F13-4878-BAAE-E3F7AF70A6FE}"/>
    <dgm:cxn modelId="{DA802D2D-4FD8-4EF7-94F9-9D73F7763FEF}" srcId="{E7C8F8DA-D9E9-4F59-BB2A-933F7E9500F6}" destId="{8A8C8083-EDEC-4D5F-BC7A-6EE42E24C003}" srcOrd="3" destOrd="0" parTransId="{7F07AF54-3AB4-4411-9D08-B3A0B439F412}" sibTransId="{45121137-F241-4D66-98D9-3D250BC7B485}"/>
    <dgm:cxn modelId="{D5F47036-728E-4BC2-BBA0-B3FA6B5EAB30}" type="presOf" srcId="{45121137-F241-4D66-98D9-3D250BC7B485}" destId="{54E6C78C-1B74-4DBA-82BF-A6D801FF8561}" srcOrd="0" destOrd="0" presId="urn:microsoft.com/office/officeart/2005/8/layout/hList7"/>
    <dgm:cxn modelId="{325CAE39-94EB-4FCA-A138-DD55F43846B7}" type="presOf" srcId="{F229BDC8-E85C-4419-9A67-284DEA86B7FB}" destId="{5D2711A7-8A95-43D1-A6E4-281E38FD7899}" srcOrd="0" destOrd="0" presId="urn:microsoft.com/office/officeart/2005/8/layout/hList7"/>
    <dgm:cxn modelId="{18323B61-785F-4FA5-B60E-860A0CB49FF2}" srcId="{64505852-4AF5-4038-830C-52BE1A185863}" destId="{D1775CD7-5C5D-4678-98BE-533473723C28}" srcOrd="1" destOrd="0" parTransId="{650F50A1-D468-4A6C-8577-0F9DED8BFB3B}" sibTransId="{4E0E4E59-1FCF-42FF-B519-E62952BE7CD3}"/>
    <dgm:cxn modelId="{AD525A41-FB90-4474-8251-B3CA4B9CDD6A}" type="presOf" srcId="{C517A8CC-3EE8-4E0B-8798-DBAF82937395}" destId="{A4DA7A92-6020-4EFF-9729-F92F91BB5B6B}" srcOrd="1" destOrd="0" presId="urn:microsoft.com/office/officeart/2005/8/layout/hList7"/>
    <dgm:cxn modelId="{98B17842-5445-4493-B709-19672AFB87A3}" type="presOf" srcId="{64505852-4AF5-4038-830C-52BE1A185863}" destId="{A0E4E98B-4CBC-4F82-A2E6-784E32B3B7F3}" srcOrd="0" destOrd="0" presId="urn:microsoft.com/office/officeart/2005/8/layout/hList7"/>
    <dgm:cxn modelId="{17049844-BFCF-4D29-87EA-221899B49B63}" type="presOf" srcId="{9B989286-BFA2-4654-A939-0E434792484A}" destId="{E94D5705-947A-414A-A6F8-2FEEE8CF22CB}" srcOrd="1" destOrd="3" presId="urn:microsoft.com/office/officeart/2005/8/layout/hList7"/>
    <dgm:cxn modelId="{CFE16146-DDE8-4AA5-B130-79964C181096}" type="presOf" srcId="{DF5A6A62-D12F-4ED4-9103-7F9EA3823C54}" destId="{6519A4B4-4F1F-4BA7-A142-A7172989F0A4}" srcOrd="0" destOrd="1" presId="urn:microsoft.com/office/officeart/2005/8/layout/hList7"/>
    <dgm:cxn modelId="{7AE02D68-6D56-4097-9CEB-66D636801AB0}" type="presOf" srcId="{D1775CD7-5C5D-4678-98BE-533473723C28}" destId="{EA8AE3CF-5497-4150-9AB1-F2FA24B16B63}" srcOrd="1" destOrd="2" presId="urn:microsoft.com/office/officeart/2005/8/layout/hList7"/>
    <dgm:cxn modelId="{22873C72-DBA2-42D4-B95C-8D6BDE9278D8}" srcId="{E7C8F8DA-D9E9-4F59-BB2A-933F7E9500F6}" destId="{017C6CB5-84C6-491B-9130-E5EC892D8BBF}" srcOrd="0" destOrd="0" parTransId="{77B96B3A-6D04-4F87-85FA-E984879186E3}" sibTransId="{F229BDC8-E85C-4419-9A67-284DEA86B7FB}"/>
    <dgm:cxn modelId="{FA130E55-8BCF-4625-8631-59E43384EAD8}" type="presOf" srcId="{8A6DA988-160C-4B51-B311-F0AE988E99D8}" destId="{A4DA7A92-6020-4EFF-9729-F92F91BB5B6B}" srcOrd="1" destOrd="2" presId="urn:microsoft.com/office/officeart/2005/8/layout/hList7"/>
    <dgm:cxn modelId="{2BC2727B-4956-44EF-A912-D481C36936AD}" type="presOf" srcId="{BC6168CD-58B3-4D96-AAFA-EB18C1965200}" destId="{9C007C0E-CCC5-4B82-8167-94491F1D6E95}" srcOrd="0" destOrd="2" presId="urn:microsoft.com/office/officeart/2005/8/layout/hList7"/>
    <dgm:cxn modelId="{114A2E7E-D92C-4C09-8D04-946D8658E460}" srcId="{E7C8F8DA-D9E9-4F59-BB2A-933F7E9500F6}" destId="{7D8769C9-0363-4BF7-93C7-7168D8319763}" srcOrd="4" destOrd="0" parTransId="{0FFA3E0F-3A21-42F8-8931-7EDDE7DBAB69}" sibTransId="{EA9F3E5E-29EF-4CA1-BCB1-B82E999B4E3A}"/>
    <dgm:cxn modelId="{4EE35B81-5A7E-4291-AC62-61C4BFCECFC0}" type="presOf" srcId="{400D3B9E-4D59-41BE-82D3-FD7E3FEA7DAE}" destId="{77FB7B59-F98F-4BD3-B403-1DE84CD8BD39}" srcOrd="1" destOrd="1" presId="urn:microsoft.com/office/officeart/2005/8/layout/hList7"/>
    <dgm:cxn modelId="{B8FC5883-A3CC-44E6-B350-57B49D9E3B97}" type="presOf" srcId="{D1775CD7-5C5D-4678-98BE-533473723C28}" destId="{A0E4E98B-4CBC-4F82-A2E6-784E32B3B7F3}" srcOrd="0" destOrd="2" presId="urn:microsoft.com/office/officeart/2005/8/layout/hList7"/>
    <dgm:cxn modelId="{319D2684-6D62-4997-9AE8-F66533C911EA}" type="presOf" srcId="{DF5A6A62-D12F-4ED4-9103-7F9EA3823C54}" destId="{E94D5705-947A-414A-A6F8-2FEEE8CF22CB}" srcOrd="1" destOrd="1" presId="urn:microsoft.com/office/officeart/2005/8/layout/hList7"/>
    <dgm:cxn modelId="{5843AF92-23EB-492F-86D4-AE1C1703E12E}" srcId="{7D8769C9-0363-4BF7-93C7-7168D8319763}" destId="{BC6168CD-58B3-4D96-AAFA-EB18C1965200}" srcOrd="1" destOrd="0" parTransId="{C644622E-E0C9-4A22-AC4A-384A7BBF4595}" sibTransId="{E96201AD-6594-468F-AC35-BEAC6C69F31F}"/>
    <dgm:cxn modelId="{67708396-545D-4492-AFDC-31A722F5447D}" type="presOf" srcId="{017C6CB5-84C6-491B-9130-E5EC892D8BBF}" destId="{6519A4B4-4F1F-4BA7-A142-A7172989F0A4}" srcOrd="0" destOrd="0" presId="urn:microsoft.com/office/officeart/2005/8/layout/hList7"/>
    <dgm:cxn modelId="{CA0BC197-B9A1-401D-9475-74DB1FCD6330}" type="presOf" srcId="{E1C46F66-4B66-4DD6-A27B-DA03FF802B03}" destId="{EA8AE3CF-5497-4150-9AB1-F2FA24B16B63}" srcOrd="1" destOrd="1" presId="urn:microsoft.com/office/officeart/2005/8/layout/hList7"/>
    <dgm:cxn modelId="{65D4069A-3BB8-46B5-966C-5AB4F3CD5475}" type="presOf" srcId="{C517A8CC-3EE8-4E0B-8798-DBAF82937395}" destId="{C46C0812-1D4E-4266-A651-9B396852496C}" srcOrd="0" destOrd="0" presId="urn:microsoft.com/office/officeart/2005/8/layout/hList7"/>
    <dgm:cxn modelId="{9D2004A2-9A81-4CE8-B717-AF49316A07FF}" type="presOf" srcId="{7D8769C9-0363-4BF7-93C7-7168D8319763}" destId="{2673342C-1AE3-43DF-A680-B526E1EEB166}" srcOrd="1" destOrd="0" presId="urn:microsoft.com/office/officeart/2005/8/layout/hList7"/>
    <dgm:cxn modelId="{D80C53A2-8BE0-4F8F-8BDD-72254CE097A5}" type="presOf" srcId="{400D3B9E-4D59-41BE-82D3-FD7E3FEA7DAE}" destId="{65BD8773-6059-4CC4-956C-A9EED0BCFB44}" srcOrd="0" destOrd="1" presId="urn:microsoft.com/office/officeart/2005/8/layout/hList7"/>
    <dgm:cxn modelId="{BEF68EAD-DB0C-4578-9D11-3592FECD8513}" srcId="{C517A8CC-3EE8-4E0B-8798-DBAF82937395}" destId="{8A6DA988-160C-4B51-B311-F0AE988E99D8}" srcOrd="1" destOrd="0" parTransId="{2726962D-46F3-4594-B0F3-D1C07656A34F}" sibTransId="{E191A9C3-6C35-48ED-92FC-4B62AD9475FF}"/>
    <dgm:cxn modelId="{9F2698B9-48B1-41F7-85D9-DF735034FB88}" type="presOf" srcId="{6A8421E8-D335-452A-ABE8-42E93379B47A}" destId="{9C007C0E-CCC5-4B82-8167-94491F1D6E95}" srcOrd="0" destOrd="1" presId="urn:microsoft.com/office/officeart/2005/8/layout/hList7"/>
    <dgm:cxn modelId="{37DA60BC-4003-4EFA-9DE5-32A500112F53}" srcId="{8A8C8083-EDEC-4D5F-BC7A-6EE42E24C003}" destId="{400D3B9E-4D59-41BE-82D3-FD7E3FEA7DAE}" srcOrd="0" destOrd="0" parTransId="{A725FABC-786D-4231-B15D-244B18B942E3}" sibTransId="{8B690A04-7800-4C90-B6E5-FA47CE200C94}"/>
    <dgm:cxn modelId="{D0EB76CA-0341-4FF0-A023-874DB163A146}" srcId="{017C6CB5-84C6-491B-9130-E5EC892D8BBF}" destId="{583D94A9-D802-46DE-B112-F50C39763D1E}" srcOrd="1" destOrd="0" parTransId="{E6C2230F-05EF-4256-87A6-F2A1C5DDEFBC}" sibTransId="{D5E34590-2678-4DF2-A553-AB2F7456AD7F}"/>
    <dgm:cxn modelId="{118A9ACB-09BA-4602-A2EE-D57107CE2EE3}" type="presOf" srcId="{583D94A9-D802-46DE-B112-F50C39763D1E}" destId="{6519A4B4-4F1F-4BA7-A142-A7172989F0A4}" srcOrd="0" destOrd="2" presId="urn:microsoft.com/office/officeart/2005/8/layout/hList7"/>
    <dgm:cxn modelId="{68FDB3D8-C8F6-4009-AF6E-9BAF63AD5871}" type="presOf" srcId="{017C6CB5-84C6-491B-9130-E5EC892D8BBF}" destId="{E94D5705-947A-414A-A6F8-2FEEE8CF22CB}" srcOrd="1" destOrd="0" presId="urn:microsoft.com/office/officeart/2005/8/layout/hList7"/>
    <dgm:cxn modelId="{FBC170D9-5F2A-4E01-B2CD-85301C71684B}" type="presOf" srcId="{B454F148-C8A3-478C-A2D3-7C50778B142D}" destId="{C46C0812-1D4E-4266-A651-9B396852496C}" srcOrd="0" destOrd="1" presId="urn:microsoft.com/office/officeart/2005/8/layout/hList7"/>
    <dgm:cxn modelId="{0566B8DE-EADC-45DC-8F89-83C863520C17}" srcId="{017C6CB5-84C6-491B-9130-E5EC892D8BBF}" destId="{DF5A6A62-D12F-4ED4-9103-7F9EA3823C54}" srcOrd="0" destOrd="0" parTransId="{EBB1A30F-5793-4441-96B4-3A1436D78F58}" sibTransId="{A3D692B0-105F-4C69-B0DF-A6E902D5012C}"/>
    <dgm:cxn modelId="{DB00BCDE-A323-4DCB-876D-1082AE329DEF}" type="presOf" srcId="{8A8C8083-EDEC-4D5F-BC7A-6EE42E24C003}" destId="{77FB7B59-F98F-4BD3-B403-1DE84CD8BD39}" srcOrd="1" destOrd="0" presId="urn:microsoft.com/office/officeart/2005/8/layout/hList7"/>
    <dgm:cxn modelId="{8DF518E0-F27C-4BCD-963D-E66E5658DD54}" type="presOf" srcId="{B454F148-C8A3-478C-A2D3-7C50778B142D}" destId="{A4DA7A92-6020-4EFF-9729-F92F91BB5B6B}" srcOrd="1" destOrd="1" presId="urn:microsoft.com/office/officeart/2005/8/layout/hList7"/>
    <dgm:cxn modelId="{3C012DE1-AF60-41E5-AB67-C828FFC44C6F}" type="presOf" srcId="{6A8421E8-D335-452A-ABE8-42E93379B47A}" destId="{2673342C-1AE3-43DF-A680-B526E1EEB166}" srcOrd="1" destOrd="1" presId="urn:microsoft.com/office/officeart/2005/8/layout/hList7"/>
    <dgm:cxn modelId="{8C3DDEE2-570B-4023-9BAA-08B980D3874F}" srcId="{017C6CB5-84C6-491B-9130-E5EC892D8BBF}" destId="{9B989286-BFA2-4654-A939-0E434792484A}" srcOrd="2" destOrd="0" parTransId="{28DD8401-52A9-49AC-A392-1459BB33D40F}" sibTransId="{6A35E780-9C5C-400F-A87B-56BC94587B14}"/>
    <dgm:cxn modelId="{03898BE9-BEB0-4C96-9666-16F880C5FCCB}" type="presOf" srcId="{8A6DA988-160C-4B51-B311-F0AE988E99D8}" destId="{C46C0812-1D4E-4266-A651-9B396852496C}" srcOrd="0" destOrd="2" presId="urn:microsoft.com/office/officeart/2005/8/layout/hList7"/>
    <dgm:cxn modelId="{32A103EE-1604-4DD7-8DBB-8D6FD949771D}" type="presOf" srcId="{BC6168CD-58B3-4D96-AAFA-EB18C1965200}" destId="{2673342C-1AE3-43DF-A680-B526E1EEB166}" srcOrd="1" destOrd="2" presId="urn:microsoft.com/office/officeart/2005/8/layout/hList7"/>
    <dgm:cxn modelId="{AA7115F7-F1F1-4962-87B2-4C35EC03D94A}" type="presOf" srcId="{8A8C8083-EDEC-4D5F-BC7A-6EE42E24C003}" destId="{65BD8773-6059-4CC4-956C-A9EED0BCFB44}" srcOrd="0" destOrd="0" presId="urn:microsoft.com/office/officeart/2005/8/layout/hList7"/>
    <dgm:cxn modelId="{08EE5BF8-3546-453D-87DE-B210774D481E}" srcId="{E7C8F8DA-D9E9-4F59-BB2A-933F7E9500F6}" destId="{C517A8CC-3EE8-4E0B-8798-DBAF82937395}" srcOrd="1" destOrd="0" parTransId="{68B9F14F-CCB0-4A8E-AD65-282B2A36F274}" sibTransId="{B1BCED3D-0E83-48BB-9DCB-BC377148DC66}"/>
    <dgm:cxn modelId="{E71AA9F8-5D40-480A-8336-761FDA0C52DF}" srcId="{E7C8F8DA-D9E9-4F59-BB2A-933F7E9500F6}" destId="{64505852-4AF5-4038-830C-52BE1A185863}" srcOrd="2" destOrd="0" parTransId="{C51AC9F1-4127-43C6-A151-C9BFB2AA2F0E}" sibTransId="{FB0A483C-7CEE-4A63-B383-C40429F797F7}"/>
    <dgm:cxn modelId="{9787505E-EE27-441F-AB15-3AF023EA0E9C}" type="presParOf" srcId="{2BDEDD61-8462-445F-880D-9EB89815CA5A}" destId="{20AAF4BC-5D8C-4C58-898D-993C25D6EC71}" srcOrd="0" destOrd="0" presId="urn:microsoft.com/office/officeart/2005/8/layout/hList7"/>
    <dgm:cxn modelId="{31DBBDB6-9D8B-4D2D-8244-E5B859DE36C5}" type="presParOf" srcId="{2BDEDD61-8462-445F-880D-9EB89815CA5A}" destId="{C44DC9CD-399E-4B6C-B25B-AE333A0658FF}" srcOrd="1" destOrd="0" presId="urn:microsoft.com/office/officeart/2005/8/layout/hList7"/>
    <dgm:cxn modelId="{52096B2C-E64A-4342-B70E-8052E4292A44}" type="presParOf" srcId="{C44DC9CD-399E-4B6C-B25B-AE333A0658FF}" destId="{70F8C371-E831-4B88-9D4A-6921A8E6CA5F}" srcOrd="0" destOrd="0" presId="urn:microsoft.com/office/officeart/2005/8/layout/hList7"/>
    <dgm:cxn modelId="{8758513C-C937-4128-813E-9FAD11A05D27}" type="presParOf" srcId="{70F8C371-E831-4B88-9D4A-6921A8E6CA5F}" destId="{6519A4B4-4F1F-4BA7-A142-A7172989F0A4}" srcOrd="0" destOrd="0" presId="urn:microsoft.com/office/officeart/2005/8/layout/hList7"/>
    <dgm:cxn modelId="{D8FA8D21-BD1D-49E4-9074-49A46835CEE4}" type="presParOf" srcId="{70F8C371-E831-4B88-9D4A-6921A8E6CA5F}" destId="{E94D5705-947A-414A-A6F8-2FEEE8CF22CB}" srcOrd="1" destOrd="0" presId="urn:microsoft.com/office/officeart/2005/8/layout/hList7"/>
    <dgm:cxn modelId="{27BFCE97-3EFF-40DB-9AF3-DC5B277C01EB}" type="presParOf" srcId="{70F8C371-E831-4B88-9D4A-6921A8E6CA5F}" destId="{FFEF962F-F3FB-438D-93F7-FA2A314A4916}" srcOrd="2" destOrd="0" presId="urn:microsoft.com/office/officeart/2005/8/layout/hList7"/>
    <dgm:cxn modelId="{C851D4DB-E310-4049-8391-B81C3FECF7D2}" type="presParOf" srcId="{70F8C371-E831-4B88-9D4A-6921A8E6CA5F}" destId="{53EA98FC-A546-4866-9BFE-A8444E0A5EE8}" srcOrd="3" destOrd="0" presId="urn:microsoft.com/office/officeart/2005/8/layout/hList7"/>
    <dgm:cxn modelId="{3F5D8094-56EF-47A2-9134-97A6CC98031D}" type="presParOf" srcId="{C44DC9CD-399E-4B6C-B25B-AE333A0658FF}" destId="{5D2711A7-8A95-43D1-A6E4-281E38FD7899}" srcOrd="1" destOrd="0" presId="urn:microsoft.com/office/officeart/2005/8/layout/hList7"/>
    <dgm:cxn modelId="{31C2D571-288B-4CF4-AECF-CA3F1374A942}" type="presParOf" srcId="{C44DC9CD-399E-4B6C-B25B-AE333A0658FF}" destId="{7B2E7162-F8F0-497F-AC31-F8A05EEF5B01}" srcOrd="2" destOrd="0" presId="urn:microsoft.com/office/officeart/2005/8/layout/hList7"/>
    <dgm:cxn modelId="{1E0FE61E-47F7-44FD-8418-BF8967718256}" type="presParOf" srcId="{7B2E7162-F8F0-497F-AC31-F8A05EEF5B01}" destId="{C46C0812-1D4E-4266-A651-9B396852496C}" srcOrd="0" destOrd="0" presId="urn:microsoft.com/office/officeart/2005/8/layout/hList7"/>
    <dgm:cxn modelId="{0A602A8C-D8E5-472B-8124-BD6B560BAB0B}" type="presParOf" srcId="{7B2E7162-F8F0-497F-AC31-F8A05EEF5B01}" destId="{A4DA7A92-6020-4EFF-9729-F92F91BB5B6B}" srcOrd="1" destOrd="0" presId="urn:microsoft.com/office/officeart/2005/8/layout/hList7"/>
    <dgm:cxn modelId="{7C9091B8-65A6-45ED-A552-F4A3DA97A01B}" type="presParOf" srcId="{7B2E7162-F8F0-497F-AC31-F8A05EEF5B01}" destId="{98D63E8F-70B8-451A-ABA6-A3492C20DCB9}" srcOrd="2" destOrd="0" presId="urn:microsoft.com/office/officeart/2005/8/layout/hList7"/>
    <dgm:cxn modelId="{4286ACE8-043C-4835-BD12-46CD284E0C2A}" type="presParOf" srcId="{7B2E7162-F8F0-497F-AC31-F8A05EEF5B01}" destId="{3FF7B482-B4F9-43BC-9DC1-B2DFC92FA490}" srcOrd="3" destOrd="0" presId="urn:microsoft.com/office/officeart/2005/8/layout/hList7"/>
    <dgm:cxn modelId="{6ECB908B-6315-4382-92B5-74E7EC37D665}" type="presParOf" srcId="{C44DC9CD-399E-4B6C-B25B-AE333A0658FF}" destId="{3FE02BE4-9971-4C2C-9F25-CDBD1BDF869B}" srcOrd="3" destOrd="0" presId="urn:microsoft.com/office/officeart/2005/8/layout/hList7"/>
    <dgm:cxn modelId="{A6387FC2-82BD-4B37-8284-8A1A923ABD10}" type="presParOf" srcId="{C44DC9CD-399E-4B6C-B25B-AE333A0658FF}" destId="{40908EF2-57C2-42B5-B079-1CC975186155}" srcOrd="4" destOrd="0" presId="urn:microsoft.com/office/officeart/2005/8/layout/hList7"/>
    <dgm:cxn modelId="{3B2F3FFD-4978-47C3-A377-3D20E230D423}" type="presParOf" srcId="{40908EF2-57C2-42B5-B079-1CC975186155}" destId="{A0E4E98B-4CBC-4F82-A2E6-784E32B3B7F3}" srcOrd="0" destOrd="0" presId="urn:microsoft.com/office/officeart/2005/8/layout/hList7"/>
    <dgm:cxn modelId="{8FF8E717-BA75-4952-902F-3251CC759766}" type="presParOf" srcId="{40908EF2-57C2-42B5-B079-1CC975186155}" destId="{EA8AE3CF-5497-4150-9AB1-F2FA24B16B63}" srcOrd="1" destOrd="0" presId="urn:microsoft.com/office/officeart/2005/8/layout/hList7"/>
    <dgm:cxn modelId="{C11279C3-DB55-4ADE-AE25-C64D13BDC599}" type="presParOf" srcId="{40908EF2-57C2-42B5-B079-1CC975186155}" destId="{A6518E60-A19B-4710-AFC0-5497E83DA272}" srcOrd="2" destOrd="0" presId="urn:microsoft.com/office/officeart/2005/8/layout/hList7"/>
    <dgm:cxn modelId="{271CED11-CC19-4739-84CF-BE9F8507CC26}" type="presParOf" srcId="{40908EF2-57C2-42B5-B079-1CC975186155}" destId="{9DC185F4-DE3E-401B-976A-47FF232D7902}" srcOrd="3" destOrd="0" presId="urn:microsoft.com/office/officeart/2005/8/layout/hList7"/>
    <dgm:cxn modelId="{A15DEE47-D385-4474-9C8F-545C68C58DDD}" type="presParOf" srcId="{C44DC9CD-399E-4B6C-B25B-AE333A0658FF}" destId="{AAE14AD6-910A-4FB7-91D1-3D56C9011929}" srcOrd="5" destOrd="0" presId="urn:microsoft.com/office/officeart/2005/8/layout/hList7"/>
    <dgm:cxn modelId="{26FFC4C6-B67D-4AA3-ADA4-B31D5A6DA46E}" type="presParOf" srcId="{C44DC9CD-399E-4B6C-B25B-AE333A0658FF}" destId="{5F47B26F-A434-4A39-BA7E-637E7A026635}" srcOrd="6" destOrd="0" presId="urn:microsoft.com/office/officeart/2005/8/layout/hList7"/>
    <dgm:cxn modelId="{F8897153-7CFF-4280-806B-EA130C29373D}" type="presParOf" srcId="{5F47B26F-A434-4A39-BA7E-637E7A026635}" destId="{65BD8773-6059-4CC4-956C-A9EED0BCFB44}" srcOrd="0" destOrd="0" presId="urn:microsoft.com/office/officeart/2005/8/layout/hList7"/>
    <dgm:cxn modelId="{798AC64B-088D-4795-BADE-C3AF7D94A99C}" type="presParOf" srcId="{5F47B26F-A434-4A39-BA7E-637E7A026635}" destId="{77FB7B59-F98F-4BD3-B403-1DE84CD8BD39}" srcOrd="1" destOrd="0" presId="urn:microsoft.com/office/officeart/2005/8/layout/hList7"/>
    <dgm:cxn modelId="{9FF727FA-B6A7-4DE5-8121-E42517A46B38}" type="presParOf" srcId="{5F47B26F-A434-4A39-BA7E-637E7A026635}" destId="{52511F31-946D-4FB4-A9CE-18CC92883DB9}" srcOrd="2" destOrd="0" presId="urn:microsoft.com/office/officeart/2005/8/layout/hList7"/>
    <dgm:cxn modelId="{BE66760E-B75C-40C0-A67E-682668FB947A}" type="presParOf" srcId="{5F47B26F-A434-4A39-BA7E-637E7A026635}" destId="{C74A5EA1-0ABF-4E8A-87CC-9FC328D0D550}" srcOrd="3" destOrd="0" presId="urn:microsoft.com/office/officeart/2005/8/layout/hList7"/>
    <dgm:cxn modelId="{54C48674-FD36-4B1B-BEE9-EB67F04FF060}" type="presParOf" srcId="{C44DC9CD-399E-4B6C-B25B-AE333A0658FF}" destId="{54E6C78C-1B74-4DBA-82BF-A6D801FF8561}" srcOrd="7" destOrd="0" presId="urn:microsoft.com/office/officeart/2005/8/layout/hList7"/>
    <dgm:cxn modelId="{9498B744-FF88-4D3C-92D9-27B93F725688}" type="presParOf" srcId="{C44DC9CD-399E-4B6C-B25B-AE333A0658FF}" destId="{B6EE0622-FC29-44C0-85A7-1B3171D9F1F4}" srcOrd="8" destOrd="0" presId="urn:microsoft.com/office/officeart/2005/8/layout/hList7"/>
    <dgm:cxn modelId="{A71346C7-4CC7-431A-A725-6D9305E702B2}" type="presParOf" srcId="{B6EE0622-FC29-44C0-85A7-1B3171D9F1F4}" destId="{9C007C0E-CCC5-4B82-8167-94491F1D6E95}" srcOrd="0" destOrd="0" presId="urn:microsoft.com/office/officeart/2005/8/layout/hList7"/>
    <dgm:cxn modelId="{EF1F2408-F9EB-4DF5-8F79-EC3BF3485D5C}" type="presParOf" srcId="{B6EE0622-FC29-44C0-85A7-1B3171D9F1F4}" destId="{2673342C-1AE3-43DF-A680-B526E1EEB166}" srcOrd="1" destOrd="0" presId="urn:microsoft.com/office/officeart/2005/8/layout/hList7"/>
    <dgm:cxn modelId="{952F7E06-E5E2-4BF0-BDE6-D1F7F9413FFC}" type="presParOf" srcId="{B6EE0622-FC29-44C0-85A7-1B3171D9F1F4}" destId="{CBE1BDAC-4F72-4586-8523-45B1880AEA2F}" srcOrd="2" destOrd="0" presId="urn:microsoft.com/office/officeart/2005/8/layout/hList7"/>
    <dgm:cxn modelId="{FC45EC3B-BD60-4CCC-B6BD-AF9F8568517D}" type="presParOf" srcId="{B6EE0622-FC29-44C0-85A7-1B3171D9F1F4}" destId="{3D2D8A21-CB9C-4829-936B-44413F8752F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DC2320-C52F-4590-BD6F-B02C2B27FDA2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7FA1E858-9FC9-4E1D-B479-1A5C6BEE73EA}">
      <dgm:prSet phldrT="[Texto]" custT="1"/>
      <dgm:spPr/>
      <dgm:t>
        <a:bodyPr/>
        <a:lstStyle/>
        <a:p>
          <a:r>
            <a:rPr lang="es-CO" sz="1800" b="1" dirty="0">
              <a:solidFill>
                <a:schemeClr val="tx1"/>
              </a:solidFill>
              <a:latin typeface="+mn-lt"/>
              <a:cs typeface="Futura Light Condensed BT"/>
            </a:rPr>
            <a:t>Seguridad en Correo Electrónico</a:t>
          </a:r>
          <a:endParaRPr lang="es-CO" sz="1800" b="1" dirty="0">
            <a:solidFill>
              <a:schemeClr val="tx1"/>
            </a:solidFill>
            <a:latin typeface="+mn-lt"/>
          </a:endParaRPr>
        </a:p>
      </dgm:t>
    </dgm:pt>
    <dgm:pt modelId="{71163971-755C-4149-9A8E-C81F868784B7}" type="parTrans" cxnId="{743E7AE4-CC46-48AF-B363-ED093AC8ACAF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BCF97B04-5953-4EF5-8294-F2A9572FB499}" type="sibTrans" cxnId="{743E7AE4-CC46-48AF-B363-ED093AC8ACAF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092656EC-DB9B-4862-B2B0-DF1F467E2545}">
      <dgm:prSet phldrT="[Texto]" custT="1"/>
      <dgm:spPr/>
      <dgm:t>
        <a:bodyPr/>
        <a:lstStyle/>
        <a:p>
          <a:r>
            <a:rPr lang="es-MX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Configuración de políticas</a:t>
          </a:r>
          <a:endParaRPr lang="es-CO" sz="18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F946E759-BCCB-45AF-94AB-6A02C58B7D43}" type="parTrans" cxnId="{12F5D22A-1306-408A-8215-833E2AD71C8E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2A2B0937-C776-4DD8-952F-EC34540AAF03}" type="sibTrans" cxnId="{12F5D22A-1306-408A-8215-833E2AD71C8E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5E80C6B8-7643-412B-A127-AF6DB7D8BC58}">
      <dgm:prSet phldrT="[Texto]" custT="1"/>
      <dgm:spPr/>
      <dgm:t>
        <a:bodyPr/>
        <a:lstStyle/>
        <a:p>
          <a:r>
            <a:rPr lang="es-ES" sz="1800" b="1" dirty="0">
              <a:solidFill>
                <a:schemeClr val="tx1"/>
              </a:solidFill>
            </a:rPr>
            <a:t>Protección Contra Amenazas Avanzadas - ATP</a:t>
          </a:r>
          <a:endParaRPr lang="es-CO" sz="1800" b="1" dirty="0">
            <a:solidFill>
              <a:schemeClr val="tx1"/>
            </a:solidFill>
          </a:endParaRPr>
        </a:p>
      </dgm:t>
    </dgm:pt>
    <dgm:pt modelId="{61DA4827-42B8-4738-8DCA-8192A077FCA3}" type="parTrans" cxnId="{4FCEF1A8-E54B-430F-B318-FAF376EA9C13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86A6E45F-2F61-4FE0-9073-BFB539131334}" type="sibTrans" cxnId="{4FCEF1A8-E54B-430F-B318-FAF376EA9C13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97B4722E-3DEA-4130-AF11-136B1F72777B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</a:rPr>
            <a:t>Directiva Antimalware</a:t>
          </a:r>
          <a:endParaRPr lang="es-CO" sz="1800" dirty="0">
            <a:solidFill>
              <a:schemeClr val="tx1"/>
            </a:solidFill>
          </a:endParaRPr>
        </a:p>
      </dgm:t>
    </dgm:pt>
    <dgm:pt modelId="{3BDA4B14-E400-4BCD-9D99-787EFCDCA25D}" type="parTrans" cxnId="{EB71FB1C-1650-45B4-9F36-56F7AEE49900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BBF06EAF-0803-4827-AFD8-1F2F3E6A4502}" type="sibTrans" cxnId="{EB71FB1C-1650-45B4-9F36-56F7AEE49900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AE87EF92-976F-45DA-99B0-87DC14A1C9DB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</a:rPr>
            <a:t>Política para adjuntos en herramientas de Office365</a:t>
          </a:r>
          <a:endParaRPr lang="es-CO" sz="1800" dirty="0">
            <a:solidFill>
              <a:schemeClr val="tx1"/>
            </a:solidFill>
          </a:endParaRPr>
        </a:p>
      </dgm:t>
    </dgm:pt>
    <dgm:pt modelId="{F22A1F2A-0353-4372-A732-DBCEE39B2209}" type="parTrans" cxnId="{E1A6F4F6-8E80-4E25-BAC2-A96572622D7C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E6631AAA-D993-414E-AE37-D2D0BA194E4E}" type="sibTrans" cxnId="{E1A6F4F6-8E80-4E25-BAC2-A96572622D7C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7C7F3A21-1EC8-4AB5-A318-2C8127DA1846}">
      <dgm:prSet phldrT="[Texto]" custT="1"/>
      <dgm:spPr/>
      <dgm:t>
        <a:bodyPr/>
        <a:lstStyle/>
        <a:p>
          <a:r>
            <a:rPr lang="es-ES" sz="1800" b="1" dirty="0">
              <a:solidFill>
                <a:schemeClr val="tx1"/>
              </a:solidFill>
            </a:rPr>
            <a:t>Protección de Información - AIP</a:t>
          </a:r>
          <a:endParaRPr lang="es-CO" sz="1800" b="1" dirty="0">
            <a:solidFill>
              <a:schemeClr val="tx1"/>
            </a:solidFill>
          </a:endParaRPr>
        </a:p>
      </dgm:t>
    </dgm:pt>
    <dgm:pt modelId="{1F166153-ECA6-4629-BCEB-B7D4D5A37B2D}" type="parTrans" cxnId="{3D3D9EF1-AB2F-43C1-8C98-1BEAD95F331B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CE1E7D27-E5E3-42EF-8D0D-255E7C9E5AD5}" type="sibTrans" cxnId="{3D3D9EF1-AB2F-43C1-8C98-1BEAD95F331B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D7C0B5E8-DA66-4A8C-A020-58150E54C97E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</a:rPr>
            <a:t>Etiquetado de información directamente desde las herramientas de Office</a:t>
          </a:r>
          <a:endParaRPr lang="es-CO" sz="1800" dirty="0">
            <a:solidFill>
              <a:schemeClr val="tx1"/>
            </a:solidFill>
          </a:endParaRPr>
        </a:p>
      </dgm:t>
    </dgm:pt>
    <dgm:pt modelId="{4FAE899A-FDF9-42FE-B4CF-D5B341C0CF02}" type="parTrans" cxnId="{E8344468-5428-4C1B-A3F0-2D20C5B45DB3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04412A7E-6D45-4760-915A-7D595433D2C4}" type="sibTrans" cxnId="{E8344468-5428-4C1B-A3F0-2D20C5B45DB3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8FFBF595-DFB0-4592-BAB9-0AEA37843A0C}">
      <dgm:prSet phldrT="[Texto]" custT="1"/>
      <dgm:spPr/>
      <dgm:t>
        <a:bodyPr/>
        <a:lstStyle/>
        <a:p>
          <a:r>
            <a:rPr lang="es-ES" sz="1800" kern="1200" dirty="0">
              <a:solidFill>
                <a:schemeClr val="tx1"/>
              </a:solidFill>
              <a:latin typeface="+mn-lt"/>
            </a:rPr>
            <a:t>Directiva automática de aumento de tamaño en correo</a:t>
          </a:r>
          <a:endParaRPr lang="es-CO" sz="1800" kern="1200" dirty="0">
            <a:solidFill>
              <a:schemeClr val="tx1"/>
            </a:solidFill>
            <a:latin typeface="+mn-lt"/>
          </a:endParaRPr>
        </a:p>
      </dgm:t>
    </dgm:pt>
    <dgm:pt modelId="{6B58B697-E75E-420C-98CE-20B6D0AC862F}" type="parTrans" cxnId="{3C9D76FF-4AB0-45DE-830B-36E8C9B5E629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0090D879-26BC-4210-B6D5-0D85B51797A2}" type="sibTrans" cxnId="{3C9D76FF-4AB0-45DE-830B-36E8C9B5E629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D2E09DC6-D53E-4546-9E25-7D633421216F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</a:rPr>
            <a:t>Protección de Información Corporativa</a:t>
          </a:r>
          <a:endParaRPr lang="es-CO" sz="1800" dirty="0">
            <a:solidFill>
              <a:schemeClr val="tx1"/>
            </a:solidFill>
          </a:endParaRPr>
        </a:p>
      </dgm:t>
    </dgm:pt>
    <dgm:pt modelId="{C6BB81E6-2C35-48A7-8D3F-84F256F93CAD}" type="parTrans" cxnId="{D781328D-45A6-4A33-B17C-B17EE43085CE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88DF4B45-B82A-407A-9616-9CAADCAE196D}" type="sibTrans" cxnId="{D781328D-45A6-4A33-B17C-B17EE43085CE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22BD824B-855B-4CCF-8C6F-D7F63A75CD91}">
      <dgm:prSet phldrT="[Texto]" custT="1"/>
      <dgm:spPr/>
      <dgm:t>
        <a:bodyPr/>
        <a:lstStyle/>
        <a:p>
          <a:r>
            <a:rPr lang="es-ES" sz="1800" kern="1200" dirty="0">
              <a:solidFill>
                <a:schemeClr val="tx1"/>
              </a:solidFill>
              <a:latin typeface="+mn-lt"/>
            </a:rPr>
            <a:t>Cifrado de correo (por requerimiento)</a:t>
          </a:r>
          <a:endParaRPr lang="es-CO" sz="1800" kern="1200" dirty="0">
            <a:solidFill>
              <a:schemeClr val="tx1"/>
            </a:solidFill>
            <a:latin typeface="+mn-lt"/>
          </a:endParaRPr>
        </a:p>
      </dgm:t>
    </dgm:pt>
    <dgm:pt modelId="{EEEFC569-7B52-421F-BD7B-851DDDE746FE}" type="parTrans" cxnId="{480A97DB-7128-424D-AEAE-EA89CBC56182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AF5CE6AF-F8B4-4F6C-9CCA-3B2B1F45630E}" type="sibTrans" cxnId="{480A97DB-7128-424D-AEAE-EA89CBC56182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280E0AEE-BEB1-483B-935C-617482A27F06}">
      <dgm:prSet phldrT="[Texto]" custT="1"/>
      <dgm:spPr/>
      <dgm:t>
        <a:bodyPr/>
        <a:lstStyle/>
        <a:p>
          <a:r>
            <a:rPr lang="es-CO" sz="1800" b="1" dirty="0">
              <a:solidFill>
                <a:schemeClr val="tx1"/>
              </a:solidFill>
            </a:rPr>
            <a:t>Prevención de pérdida de información - DLP</a:t>
          </a:r>
        </a:p>
      </dgm:t>
    </dgm:pt>
    <dgm:pt modelId="{1EC91B8E-96E0-490B-845A-1166BB23E3F6}" type="parTrans" cxnId="{44A45E72-D928-4428-A0B4-495757F55A46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7E2D519B-2E85-472C-882A-678515401EA7}" type="sibTrans" cxnId="{44A45E72-D928-4428-A0B4-495757F55A46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43B547A9-CE69-44E3-92D4-EFA892976FB2}">
      <dgm:prSet phldrT="[Texto]" custT="1"/>
      <dgm:spPr/>
      <dgm:t>
        <a:bodyPr/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Evitar la fuga de información, sensible, clasificada y reservada</a:t>
          </a:r>
        </a:p>
      </dgm:t>
    </dgm:pt>
    <dgm:pt modelId="{FAC29FF6-BA21-4C40-B287-A119E98033E8}" type="parTrans" cxnId="{A48DB25B-85BC-41F8-9EEC-143709AAE49F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899DAD55-32DF-4582-A6A2-5557E62A9C2F}" type="sibTrans" cxnId="{A48DB25B-85BC-41F8-9EEC-143709AAE49F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88FABC50-90EF-4B8A-B966-09434E8DDC34}">
      <dgm:prSet phldrT="[Texto]" custT="1"/>
      <dgm:spPr/>
      <dgm:t>
        <a:bodyPr/>
        <a:lstStyle/>
        <a:p>
          <a:r>
            <a:rPr lang="es-ES" sz="1800" kern="1200" dirty="0">
              <a:solidFill>
                <a:schemeClr val="tx1"/>
              </a:solidFill>
              <a:latin typeface="+mn-lt"/>
            </a:rPr>
            <a:t>Backup de correo en Office 365</a:t>
          </a:r>
          <a:endParaRPr lang="es-CO" sz="1800" kern="1200" dirty="0">
            <a:solidFill>
              <a:schemeClr val="tx1"/>
            </a:solidFill>
            <a:latin typeface="+mn-lt"/>
          </a:endParaRPr>
        </a:p>
      </dgm:t>
    </dgm:pt>
    <dgm:pt modelId="{AB36ECBA-D097-47AD-92D0-A767E0368896}" type="sibTrans" cxnId="{EB7962CC-0216-4C40-A3EE-38CC82F84BB4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F3B059B1-97A6-4DAB-BB2A-5C7CFC6C7619}" type="parTrans" cxnId="{EB7962CC-0216-4C40-A3EE-38CC82F84BB4}">
      <dgm:prSet/>
      <dgm:spPr/>
      <dgm:t>
        <a:bodyPr/>
        <a:lstStyle/>
        <a:p>
          <a:endParaRPr lang="es-CO" sz="1800">
            <a:solidFill>
              <a:schemeClr val="tx1"/>
            </a:solidFill>
          </a:endParaRPr>
        </a:p>
      </dgm:t>
    </dgm:pt>
    <dgm:pt modelId="{ABCF0910-B39C-4096-9A57-5117F5AC390A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</a:rPr>
            <a:t>Control salida de información clasificada y reservada</a:t>
          </a:r>
          <a:endParaRPr lang="es-CO" sz="1800" dirty="0">
            <a:solidFill>
              <a:schemeClr val="tx1"/>
            </a:solidFill>
          </a:endParaRPr>
        </a:p>
      </dgm:t>
    </dgm:pt>
    <dgm:pt modelId="{2C7B38DA-E76D-4F92-915B-0094B0BB3A8A}" type="parTrans" cxnId="{DD93B779-218F-4E71-9564-E7448CCB2CB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C055202-53CE-45E3-9F35-38DD4909FF1B}" type="sibTrans" cxnId="{DD93B779-218F-4E71-9564-E7448CCB2CB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6889C8B-7972-4F23-82A3-18D07E30105D}">
      <dgm:prSet phldrT="[Texto]" custT="1"/>
      <dgm:spPr/>
      <dgm:t>
        <a:bodyPr/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Generar alertas y bloqueos</a:t>
          </a:r>
        </a:p>
      </dgm:t>
    </dgm:pt>
    <dgm:pt modelId="{F0844545-045E-45E0-9F28-ECE7DB96901D}" type="parTrans" cxnId="{8DF99C34-1C97-4717-8BFA-2C88FD631A0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54C7011-9673-428E-A300-C43711966332}" type="sibTrans" cxnId="{8DF99C34-1C97-4717-8BFA-2C88FD631A0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0B95B66-16FF-4A00-97D8-206A3005439F}">
      <dgm:prSet phldrT="[Texto]" custT="1"/>
      <dgm:spPr/>
      <dgm:t>
        <a:bodyPr/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Identificar información con líderes de proceso</a:t>
          </a:r>
        </a:p>
      </dgm:t>
    </dgm:pt>
    <dgm:pt modelId="{AA74481E-1EEE-47A3-8086-7F6867809C39}" type="parTrans" cxnId="{3F477112-BCAA-4601-B7DF-05BCF00D9B0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180A3C1-5DBA-4DEF-AF1D-388FD6BBBFD0}" type="sibTrans" cxnId="{3F477112-BCAA-4601-B7DF-05BCF00D9B0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85204BC-6929-4F36-9686-86532E77A343}">
      <dgm:prSet phldrT="[Texto]" custT="1"/>
      <dgm:spPr/>
      <dgm:t>
        <a:bodyPr/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Configurar las reglas para proteger la información</a:t>
          </a:r>
        </a:p>
      </dgm:t>
    </dgm:pt>
    <dgm:pt modelId="{7F9C2FCE-DE01-439D-8D6E-0C6253879277}" type="parTrans" cxnId="{870CEB03-2EE3-4576-9867-7F2801AD597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37F4AA7-E048-4B4B-B61A-A955F3157494}" type="sibTrans" cxnId="{870CEB03-2EE3-4576-9867-7F2801AD597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E1A4F0BC-36F7-4D93-81E0-0BE35924EC2D}" type="pres">
      <dgm:prSet presAssocID="{B7DC2320-C52F-4590-BD6F-B02C2B27FDA2}" presName="Name0" presStyleCnt="0">
        <dgm:presLayoutVars>
          <dgm:dir/>
          <dgm:animLvl val="lvl"/>
          <dgm:resizeHandles val="exact"/>
        </dgm:presLayoutVars>
      </dgm:prSet>
      <dgm:spPr/>
    </dgm:pt>
    <dgm:pt modelId="{2448A32B-1184-470F-9921-1833D89ECDFC}" type="pres">
      <dgm:prSet presAssocID="{7FA1E858-9FC9-4E1D-B479-1A5C6BEE73EA}" presName="composite" presStyleCnt="0"/>
      <dgm:spPr/>
    </dgm:pt>
    <dgm:pt modelId="{62A2871A-C1C7-4908-AA1D-0457C4ACF037}" type="pres">
      <dgm:prSet presAssocID="{7FA1E858-9FC9-4E1D-B479-1A5C6BEE73E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E4FA8FA-68B6-4519-947F-D7E21D54587B}" type="pres">
      <dgm:prSet presAssocID="{7FA1E858-9FC9-4E1D-B479-1A5C6BEE73EA}" presName="desTx" presStyleLbl="alignAccFollowNode1" presStyleIdx="0" presStyleCnt="4">
        <dgm:presLayoutVars>
          <dgm:bulletEnabled val="1"/>
        </dgm:presLayoutVars>
      </dgm:prSet>
      <dgm:spPr/>
    </dgm:pt>
    <dgm:pt modelId="{20E09B0D-8732-4A6F-B8EC-9FC03986ED62}" type="pres">
      <dgm:prSet presAssocID="{BCF97B04-5953-4EF5-8294-F2A9572FB499}" presName="space" presStyleCnt="0"/>
      <dgm:spPr/>
    </dgm:pt>
    <dgm:pt modelId="{14EB257B-4044-4908-AE83-25EA41288EE7}" type="pres">
      <dgm:prSet presAssocID="{5E80C6B8-7643-412B-A127-AF6DB7D8BC58}" presName="composite" presStyleCnt="0"/>
      <dgm:spPr/>
    </dgm:pt>
    <dgm:pt modelId="{4F2F18DD-E5F7-4DB6-A848-1DD4536762A1}" type="pres">
      <dgm:prSet presAssocID="{5E80C6B8-7643-412B-A127-AF6DB7D8BC58}" presName="parTx" presStyleLbl="alignNode1" presStyleIdx="1" presStyleCnt="4" custScaleY="100000">
        <dgm:presLayoutVars>
          <dgm:chMax val="0"/>
          <dgm:chPref val="0"/>
          <dgm:bulletEnabled val="1"/>
        </dgm:presLayoutVars>
      </dgm:prSet>
      <dgm:spPr/>
    </dgm:pt>
    <dgm:pt modelId="{DF6DA615-49F5-42F4-B9BE-1367AC33ED85}" type="pres">
      <dgm:prSet presAssocID="{5E80C6B8-7643-412B-A127-AF6DB7D8BC58}" presName="desTx" presStyleLbl="alignAccFollowNode1" presStyleIdx="1" presStyleCnt="4">
        <dgm:presLayoutVars>
          <dgm:bulletEnabled val="1"/>
        </dgm:presLayoutVars>
      </dgm:prSet>
      <dgm:spPr/>
    </dgm:pt>
    <dgm:pt modelId="{0AF349DB-5CAE-4053-9354-57434CA13A49}" type="pres">
      <dgm:prSet presAssocID="{86A6E45F-2F61-4FE0-9073-BFB539131334}" presName="space" presStyleCnt="0"/>
      <dgm:spPr/>
    </dgm:pt>
    <dgm:pt modelId="{D94997EA-6908-4C54-805F-17C61BE4F986}" type="pres">
      <dgm:prSet presAssocID="{7C7F3A21-1EC8-4AB5-A318-2C8127DA1846}" presName="composite" presStyleCnt="0"/>
      <dgm:spPr/>
    </dgm:pt>
    <dgm:pt modelId="{DC62AB17-A109-4BDF-8842-0198BBB75FE4}" type="pres">
      <dgm:prSet presAssocID="{7C7F3A21-1EC8-4AB5-A318-2C8127DA184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9E603A1E-DEEF-4A88-92CD-63CF339A2C93}" type="pres">
      <dgm:prSet presAssocID="{7C7F3A21-1EC8-4AB5-A318-2C8127DA1846}" presName="desTx" presStyleLbl="alignAccFollowNode1" presStyleIdx="2" presStyleCnt="4" custLinFactNeighborX="103" custLinFactNeighborY="608">
        <dgm:presLayoutVars>
          <dgm:bulletEnabled val="1"/>
        </dgm:presLayoutVars>
      </dgm:prSet>
      <dgm:spPr/>
    </dgm:pt>
    <dgm:pt modelId="{345B98BF-5A06-42C0-88C9-2A52E9DD5BC0}" type="pres">
      <dgm:prSet presAssocID="{CE1E7D27-E5E3-42EF-8D0D-255E7C9E5AD5}" presName="space" presStyleCnt="0"/>
      <dgm:spPr/>
    </dgm:pt>
    <dgm:pt modelId="{4528349C-A2FE-4B63-9BA7-54EA1E217AD0}" type="pres">
      <dgm:prSet presAssocID="{280E0AEE-BEB1-483B-935C-617482A27F06}" presName="composite" presStyleCnt="0"/>
      <dgm:spPr/>
    </dgm:pt>
    <dgm:pt modelId="{B88DC550-D099-4922-BA53-083314B9DF2E}" type="pres">
      <dgm:prSet presAssocID="{280E0AEE-BEB1-483B-935C-617482A27F0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37A319C1-A395-4F96-9DF8-B6900EA71F3E}" type="pres">
      <dgm:prSet presAssocID="{280E0AEE-BEB1-483B-935C-617482A27F06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870CEB03-2EE3-4576-9867-7F2801AD5972}" srcId="{280E0AEE-BEB1-483B-935C-617482A27F06}" destId="{985204BC-6929-4F36-9686-86532E77A343}" srcOrd="2" destOrd="0" parTransId="{7F9C2FCE-DE01-439D-8D6E-0C6253879277}" sibTransId="{237F4AA7-E048-4B4B-B61A-A955F3157494}"/>
    <dgm:cxn modelId="{8B2A850B-EF15-41D9-8472-FBB286E21282}" type="presOf" srcId="{D7C0B5E8-DA66-4A8C-A020-58150E54C97E}" destId="{9E603A1E-DEEF-4A88-92CD-63CF339A2C93}" srcOrd="0" destOrd="0" presId="urn:microsoft.com/office/officeart/2005/8/layout/hList1"/>
    <dgm:cxn modelId="{BCC8C70E-90F3-4CAF-BEC4-E733DC323AEF}" type="presOf" srcId="{AE87EF92-976F-45DA-99B0-87DC14A1C9DB}" destId="{DF6DA615-49F5-42F4-B9BE-1367AC33ED85}" srcOrd="0" destOrd="1" presId="urn:microsoft.com/office/officeart/2005/8/layout/hList1"/>
    <dgm:cxn modelId="{3F477112-BCAA-4601-B7DF-05BCF00D9B0C}" srcId="{280E0AEE-BEB1-483B-935C-617482A27F06}" destId="{20B95B66-16FF-4A00-97D8-206A3005439F}" srcOrd="1" destOrd="0" parTransId="{AA74481E-1EEE-47A3-8086-7F6867809C39}" sibTransId="{9180A3C1-5DBA-4DEF-AF1D-388FD6BBBFD0}"/>
    <dgm:cxn modelId="{2FEEB41B-5BE1-4275-A36A-83F2AC91F09F}" type="presOf" srcId="{20B95B66-16FF-4A00-97D8-206A3005439F}" destId="{37A319C1-A395-4F96-9DF8-B6900EA71F3E}" srcOrd="0" destOrd="1" presId="urn:microsoft.com/office/officeart/2005/8/layout/hList1"/>
    <dgm:cxn modelId="{EB71FB1C-1650-45B4-9F36-56F7AEE49900}" srcId="{5E80C6B8-7643-412B-A127-AF6DB7D8BC58}" destId="{97B4722E-3DEA-4130-AF11-136B1F72777B}" srcOrd="0" destOrd="0" parTransId="{3BDA4B14-E400-4BCD-9D99-787EFCDCA25D}" sibTransId="{BBF06EAF-0803-4827-AFD8-1F2F3E6A4502}"/>
    <dgm:cxn modelId="{9C766421-B17E-4D22-A179-A98EEE78F832}" type="presOf" srcId="{7FA1E858-9FC9-4E1D-B479-1A5C6BEE73EA}" destId="{62A2871A-C1C7-4908-AA1D-0457C4ACF037}" srcOrd="0" destOrd="0" presId="urn:microsoft.com/office/officeart/2005/8/layout/hList1"/>
    <dgm:cxn modelId="{0C787523-3910-4F6C-92BB-64BF2CD96B69}" type="presOf" srcId="{22BD824B-855B-4CCF-8C6F-D7F63A75CD91}" destId="{3E4FA8FA-68B6-4519-947F-D7E21D54587B}" srcOrd="0" destOrd="3" presId="urn:microsoft.com/office/officeart/2005/8/layout/hList1"/>
    <dgm:cxn modelId="{12F5D22A-1306-408A-8215-833E2AD71C8E}" srcId="{7FA1E858-9FC9-4E1D-B479-1A5C6BEE73EA}" destId="{092656EC-DB9B-4862-B2B0-DF1F467E2545}" srcOrd="0" destOrd="0" parTransId="{F946E759-BCCB-45AF-94AB-6A02C58B7D43}" sibTransId="{2A2B0937-C776-4DD8-952F-EC34540AAF03}"/>
    <dgm:cxn modelId="{8DF99C34-1C97-4717-8BFA-2C88FD631A0A}" srcId="{280E0AEE-BEB1-483B-935C-617482A27F06}" destId="{A6889C8B-7972-4F23-82A3-18D07E30105D}" srcOrd="3" destOrd="0" parTransId="{F0844545-045E-45E0-9F28-ECE7DB96901D}" sibTransId="{054C7011-9673-428E-A300-C43711966332}"/>
    <dgm:cxn modelId="{A48DB25B-85BC-41F8-9EEC-143709AAE49F}" srcId="{280E0AEE-BEB1-483B-935C-617482A27F06}" destId="{43B547A9-CE69-44E3-92D4-EFA892976FB2}" srcOrd="0" destOrd="0" parTransId="{FAC29FF6-BA21-4C40-B287-A119E98033E8}" sibTransId="{899DAD55-32DF-4582-A6A2-5557E62A9C2F}"/>
    <dgm:cxn modelId="{CBC23767-E633-4E5F-9E74-D0F59913A015}" type="presOf" srcId="{88FABC50-90EF-4B8A-B966-09434E8DDC34}" destId="{3E4FA8FA-68B6-4519-947F-D7E21D54587B}" srcOrd="0" destOrd="1" presId="urn:microsoft.com/office/officeart/2005/8/layout/hList1"/>
    <dgm:cxn modelId="{E8344468-5428-4C1B-A3F0-2D20C5B45DB3}" srcId="{7C7F3A21-1EC8-4AB5-A318-2C8127DA1846}" destId="{D7C0B5E8-DA66-4A8C-A020-58150E54C97E}" srcOrd="0" destOrd="0" parTransId="{4FAE899A-FDF9-42FE-B4CF-D5B341C0CF02}" sibTransId="{04412A7E-6D45-4760-915A-7D595433D2C4}"/>
    <dgm:cxn modelId="{E0CB944F-85B4-4EC1-9C54-FF1598477B29}" type="presOf" srcId="{280E0AEE-BEB1-483B-935C-617482A27F06}" destId="{B88DC550-D099-4922-BA53-083314B9DF2E}" srcOrd="0" destOrd="0" presId="urn:microsoft.com/office/officeart/2005/8/layout/hList1"/>
    <dgm:cxn modelId="{44A45E72-D928-4428-A0B4-495757F55A46}" srcId="{B7DC2320-C52F-4590-BD6F-B02C2B27FDA2}" destId="{280E0AEE-BEB1-483B-935C-617482A27F06}" srcOrd="3" destOrd="0" parTransId="{1EC91B8E-96E0-490B-845A-1166BB23E3F6}" sibTransId="{7E2D519B-2E85-472C-882A-678515401EA7}"/>
    <dgm:cxn modelId="{7AFE1076-FEFD-4017-813E-BD652F33D0A5}" type="presOf" srcId="{B7DC2320-C52F-4590-BD6F-B02C2B27FDA2}" destId="{E1A4F0BC-36F7-4D93-81E0-0BE35924EC2D}" srcOrd="0" destOrd="0" presId="urn:microsoft.com/office/officeart/2005/8/layout/hList1"/>
    <dgm:cxn modelId="{9923C978-043E-4E8B-A27C-00776256BF54}" type="presOf" srcId="{A6889C8B-7972-4F23-82A3-18D07E30105D}" destId="{37A319C1-A395-4F96-9DF8-B6900EA71F3E}" srcOrd="0" destOrd="3" presId="urn:microsoft.com/office/officeart/2005/8/layout/hList1"/>
    <dgm:cxn modelId="{DD93B779-218F-4E71-9564-E7448CCB2CB8}" srcId="{7C7F3A21-1EC8-4AB5-A318-2C8127DA1846}" destId="{ABCF0910-B39C-4096-9A57-5117F5AC390A}" srcOrd="1" destOrd="0" parTransId="{2C7B38DA-E76D-4F92-915B-0094B0BB3A8A}" sibTransId="{FC055202-53CE-45E3-9F35-38DD4909FF1B}"/>
    <dgm:cxn modelId="{844CA47A-32A7-4AA7-83A7-1803DD24150B}" type="presOf" srcId="{D2E09DC6-D53E-4546-9E25-7D633421216F}" destId="{9E603A1E-DEEF-4A88-92CD-63CF339A2C93}" srcOrd="0" destOrd="2" presId="urn:microsoft.com/office/officeart/2005/8/layout/hList1"/>
    <dgm:cxn modelId="{D781328D-45A6-4A33-B17C-B17EE43085CE}" srcId="{7C7F3A21-1EC8-4AB5-A318-2C8127DA1846}" destId="{D2E09DC6-D53E-4546-9E25-7D633421216F}" srcOrd="2" destOrd="0" parTransId="{C6BB81E6-2C35-48A7-8D3F-84F256F93CAD}" sibTransId="{88DF4B45-B82A-407A-9616-9CAADCAE196D}"/>
    <dgm:cxn modelId="{4FCEF1A8-E54B-430F-B318-FAF376EA9C13}" srcId="{B7DC2320-C52F-4590-BD6F-B02C2B27FDA2}" destId="{5E80C6B8-7643-412B-A127-AF6DB7D8BC58}" srcOrd="1" destOrd="0" parTransId="{61DA4827-42B8-4738-8DCA-8192A077FCA3}" sibTransId="{86A6E45F-2F61-4FE0-9073-BFB539131334}"/>
    <dgm:cxn modelId="{1066BEAD-9433-47B4-B217-66DA7D3348B4}" type="presOf" srcId="{43B547A9-CE69-44E3-92D4-EFA892976FB2}" destId="{37A319C1-A395-4F96-9DF8-B6900EA71F3E}" srcOrd="0" destOrd="0" presId="urn:microsoft.com/office/officeart/2005/8/layout/hList1"/>
    <dgm:cxn modelId="{AB2CF2BB-0814-4428-96DA-95D603A77B75}" type="presOf" srcId="{7C7F3A21-1EC8-4AB5-A318-2C8127DA1846}" destId="{DC62AB17-A109-4BDF-8842-0198BBB75FE4}" srcOrd="0" destOrd="0" presId="urn:microsoft.com/office/officeart/2005/8/layout/hList1"/>
    <dgm:cxn modelId="{4C3155BE-805E-49D7-958C-17B356C2DEB9}" type="presOf" srcId="{ABCF0910-B39C-4096-9A57-5117F5AC390A}" destId="{9E603A1E-DEEF-4A88-92CD-63CF339A2C93}" srcOrd="0" destOrd="1" presId="urn:microsoft.com/office/officeart/2005/8/layout/hList1"/>
    <dgm:cxn modelId="{CE3DF9BF-E237-44EA-A890-9D74A2F35459}" type="presOf" srcId="{97B4722E-3DEA-4130-AF11-136B1F72777B}" destId="{DF6DA615-49F5-42F4-B9BE-1367AC33ED85}" srcOrd="0" destOrd="0" presId="urn:microsoft.com/office/officeart/2005/8/layout/hList1"/>
    <dgm:cxn modelId="{C76DADC0-A54F-445E-AD3B-9D26DC22260D}" type="presOf" srcId="{985204BC-6929-4F36-9686-86532E77A343}" destId="{37A319C1-A395-4F96-9DF8-B6900EA71F3E}" srcOrd="0" destOrd="2" presId="urn:microsoft.com/office/officeart/2005/8/layout/hList1"/>
    <dgm:cxn modelId="{EB7962CC-0216-4C40-A3EE-38CC82F84BB4}" srcId="{7FA1E858-9FC9-4E1D-B479-1A5C6BEE73EA}" destId="{88FABC50-90EF-4B8A-B966-09434E8DDC34}" srcOrd="1" destOrd="0" parTransId="{F3B059B1-97A6-4DAB-BB2A-5C7CFC6C7619}" sibTransId="{AB36ECBA-D097-47AD-92D0-A767E0368896}"/>
    <dgm:cxn modelId="{BAB45CD9-13E1-4198-AB5A-A3FF9B2FA005}" type="presOf" srcId="{5E80C6B8-7643-412B-A127-AF6DB7D8BC58}" destId="{4F2F18DD-E5F7-4DB6-A848-1DD4536762A1}" srcOrd="0" destOrd="0" presId="urn:microsoft.com/office/officeart/2005/8/layout/hList1"/>
    <dgm:cxn modelId="{ADAA56DA-A312-4A02-82B5-5A0332B185D0}" type="presOf" srcId="{8FFBF595-DFB0-4592-BAB9-0AEA37843A0C}" destId="{3E4FA8FA-68B6-4519-947F-D7E21D54587B}" srcOrd="0" destOrd="2" presId="urn:microsoft.com/office/officeart/2005/8/layout/hList1"/>
    <dgm:cxn modelId="{480A97DB-7128-424D-AEAE-EA89CBC56182}" srcId="{7FA1E858-9FC9-4E1D-B479-1A5C6BEE73EA}" destId="{22BD824B-855B-4CCF-8C6F-D7F63A75CD91}" srcOrd="3" destOrd="0" parTransId="{EEEFC569-7B52-421F-BD7B-851DDDE746FE}" sibTransId="{AF5CE6AF-F8B4-4F6C-9CCA-3B2B1F45630E}"/>
    <dgm:cxn modelId="{743E7AE4-CC46-48AF-B363-ED093AC8ACAF}" srcId="{B7DC2320-C52F-4590-BD6F-B02C2B27FDA2}" destId="{7FA1E858-9FC9-4E1D-B479-1A5C6BEE73EA}" srcOrd="0" destOrd="0" parTransId="{71163971-755C-4149-9A8E-C81F868784B7}" sibTransId="{BCF97B04-5953-4EF5-8294-F2A9572FB499}"/>
    <dgm:cxn modelId="{3D3D9EF1-AB2F-43C1-8C98-1BEAD95F331B}" srcId="{B7DC2320-C52F-4590-BD6F-B02C2B27FDA2}" destId="{7C7F3A21-1EC8-4AB5-A318-2C8127DA1846}" srcOrd="2" destOrd="0" parTransId="{1F166153-ECA6-4629-BCEB-B7D4D5A37B2D}" sibTransId="{CE1E7D27-E5E3-42EF-8D0D-255E7C9E5AD5}"/>
    <dgm:cxn modelId="{831076F6-2D07-4D17-81F7-669C7CB66397}" type="presOf" srcId="{092656EC-DB9B-4862-B2B0-DF1F467E2545}" destId="{3E4FA8FA-68B6-4519-947F-D7E21D54587B}" srcOrd="0" destOrd="0" presId="urn:microsoft.com/office/officeart/2005/8/layout/hList1"/>
    <dgm:cxn modelId="{E1A6F4F6-8E80-4E25-BAC2-A96572622D7C}" srcId="{5E80C6B8-7643-412B-A127-AF6DB7D8BC58}" destId="{AE87EF92-976F-45DA-99B0-87DC14A1C9DB}" srcOrd="1" destOrd="0" parTransId="{F22A1F2A-0353-4372-A732-DBCEE39B2209}" sibTransId="{E6631AAA-D993-414E-AE37-D2D0BA194E4E}"/>
    <dgm:cxn modelId="{3C9D76FF-4AB0-45DE-830B-36E8C9B5E629}" srcId="{7FA1E858-9FC9-4E1D-B479-1A5C6BEE73EA}" destId="{8FFBF595-DFB0-4592-BAB9-0AEA37843A0C}" srcOrd="2" destOrd="0" parTransId="{6B58B697-E75E-420C-98CE-20B6D0AC862F}" sibTransId="{0090D879-26BC-4210-B6D5-0D85B51797A2}"/>
    <dgm:cxn modelId="{91D35490-02EE-4737-BCFE-E98D8B6DA8A3}" type="presParOf" srcId="{E1A4F0BC-36F7-4D93-81E0-0BE35924EC2D}" destId="{2448A32B-1184-470F-9921-1833D89ECDFC}" srcOrd="0" destOrd="0" presId="urn:microsoft.com/office/officeart/2005/8/layout/hList1"/>
    <dgm:cxn modelId="{74526774-16DD-4DA2-8C18-DA47545C64E2}" type="presParOf" srcId="{2448A32B-1184-470F-9921-1833D89ECDFC}" destId="{62A2871A-C1C7-4908-AA1D-0457C4ACF037}" srcOrd="0" destOrd="0" presId="urn:microsoft.com/office/officeart/2005/8/layout/hList1"/>
    <dgm:cxn modelId="{CF0E6676-3898-4F53-805D-3562FDA7FD56}" type="presParOf" srcId="{2448A32B-1184-470F-9921-1833D89ECDFC}" destId="{3E4FA8FA-68B6-4519-947F-D7E21D54587B}" srcOrd="1" destOrd="0" presId="urn:microsoft.com/office/officeart/2005/8/layout/hList1"/>
    <dgm:cxn modelId="{F5B9B4D3-C870-4DBC-8768-F9A24211C461}" type="presParOf" srcId="{E1A4F0BC-36F7-4D93-81E0-0BE35924EC2D}" destId="{20E09B0D-8732-4A6F-B8EC-9FC03986ED62}" srcOrd="1" destOrd="0" presId="urn:microsoft.com/office/officeart/2005/8/layout/hList1"/>
    <dgm:cxn modelId="{BA6F66A9-69E6-4299-861B-21B009E1AC7E}" type="presParOf" srcId="{E1A4F0BC-36F7-4D93-81E0-0BE35924EC2D}" destId="{14EB257B-4044-4908-AE83-25EA41288EE7}" srcOrd="2" destOrd="0" presId="urn:microsoft.com/office/officeart/2005/8/layout/hList1"/>
    <dgm:cxn modelId="{6AAE31AF-307F-4D5C-A757-F520A358A64E}" type="presParOf" srcId="{14EB257B-4044-4908-AE83-25EA41288EE7}" destId="{4F2F18DD-E5F7-4DB6-A848-1DD4536762A1}" srcOrd="0" destOrd="0" presId="urn:microsoft.com/office/officeart/2005/8/layout/hList1"/>
    <dgm:cxn modelId="{B398852E-CC2A-40B1-8CD3-59F22F254741}" type="presParOf" srcId="{14EB257B-4044-4908-AE83-25EA41288EE7}" destId="{DF6DA615-49F5-42F4-B9BE-1367AC33ED85}" srcOrd="1" destOrd="0" presId="urn:microsoft.com/office/officeart/2005/8/layout/hList1"/>
    <dgm:cxn modelId="{3C9C263D-D15B-4AD2-8FE2-CE801DC57E8F}" type="presParOf" srcId="{E1A4F0BC-36F7-4D93-81E0-0BE35924EC2D}" destId="{0AF349DB-5CAE-4053-9354-57434CA13A49}" srcOrd="3" destOrd="0" presId="urn:microsoft.com/office/officeart/2005/8/layout/hList1"/>
    <dgm:cxn modelId="{A33FDBA4-3D45-4C9B-8987-B62B46C300C7}" type="presParOf" srcId="{E1A4F0BC-36F7-4D93-81E0-0BE35924EC2D}" destId="{D94997EA-6908-4C54-805F-17C61BE4F986}" srcOrd="4" destOrd="0" presId="urn:microsoft.com/office/officeart/2005/8/layout/hList1"/>
    <dgm:cxn modelId="{98A0820F-20A6-44B6-8A84-6019BB423894}" type="presParOf" srcId="{D94997EA-6908-4C54-805F-17C61BE4F986}" destId="{DC62AB17-A109-4BDF-8842-0198BBB75FE4}" srcOrd="0" destOrd="0" presId="urn:microsoft.com/office/officeart/2005/8/layout/hList1"/>
    <dgm:cxn modelId="{E458E65D-8B64-4BB5-BADE-C7865C6739F6}" type="presParOf" srcId="{D94997EA-6908-4C54-805F-17C61BE4F986}" destId="{9E603A1E-DEEF-4A88-92CD-63CF339A2C93}" srcOrd="1" destOrd="0" presId="urn:microsoft.com/office/officeart/2005/8/layout/hList1"/>
    <dgm:cxn modelId="{07EEB1EC-4350-4F87-863B-58791FDB07AF}" type="presParOf" srcId="{E1A4F0BC-36F7-4D93-81E0-0BE35924EC2D}" destId="{345B98BF-5A06-42C0-88C9-2A52E9DD5BC0}" srcOrd="5" destOrd="0" presId="urn:microsoft.com/office/officeart/2005/8/layout/hList1"/>
    <dgm:cxn modelId="{196ACE22-486B-4065-BEFF-4F5763C4A079}" type="presParOf" srcId="{E1A4F0BC-36F7-4D93-81E0-0BE35924EC2D}" destId="{4528349C-A2FE-4B63-9BA7-54EA1E217AD0}" srcOrd="6" destOrd="0" presId="urn:microsoft.com/office/officeart/2005/8/layout/hList1"/>
    <dgm:cxn modelId="{296F9630-8C0E-4F88-AC1D-EC6A52E9BD23}" type="presParOf" srcId="{4528349C-A2FE-4B63-9BA7-54EA1E217AD0}" destId="{B88DC550-D099-4922-BA53-083314B9DF2E}" srcOrd="0" destOrd="0" presId="urn:microsoft.com/office/officeart/2005/8/layout/hList1"/>
    <dgm:cxn modelId="{29917962-6E11-4260-AF58-BE7C08B79FC1}" type="presParOf" srcId="{4528349C-A2FE-4B63-9BA7-54EA1E217AD0}" destId="{37A319C1-A395-4F96-9DF8-B6900EA71F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B518AC-4BB0-41CC-8AA4-7677127ED89F}" type="doc">
      <dgm:prSet loTypeId="urn:microsoft.com/office/officeart/2005/8/layout/hList7" loCatId="process" qsTypeId="urn:microsoft.com/office/officeart/2005/8/quickstyle/simple1" qsCatId="simple" csTypeId="urn:microsoft.com/office/officeart/2005/8/colors/accent0_3" csCatId="mainScheme" phldr="1"/>
      <dgm:spPr/>
    </dgm:pt>
    <dgm:pt modelId="{C5B88829-45AD-484C-93B4-C6354DDA50E0}">
      <dgm:prSet phldrT="[Texto]"/>
      <dgm:spPr/>
      <dgm:t>
        <a:bodyPr/>
        <a:lstStyle/>
        <a:p>
          <a:r>
            <a:rPr lang="es-ES" dirty="0"/>
            <a:t>Foto corporativa en Office 365 para usuarios</a:t>
          </a:r>
          <a:endParaRPr lang="es-CO" dirty="0"/>
        </a:p>
      </dgm:t>
    </dgm:pt>
    <dgm:pt modelId="{97BEF059-42EA-49D4-BC6A-5E814E8D9350}" type="parTrans" cxnId="{29E80A98-805C-484B-91FB-B3B86CCB1BE1}">
      <dgm:prSet/>
      <dgm:spPr/>
      <dgm:t>
        <a:bodyPr/>
        <a:lstStyle/>
        <a:p>
          <a:endParaRPr lang="es-CO"/>
        </a:p>
      </dgm:t>
    </dgm:pt>
    <dgm:pt modelId="{018E9C5A-9218-40E0-8DF1-9F5CD2AE1B37}" type="sibTrans" cxnId="{29E80A98-805C-484B-91FB-B3B86CCB1BE1}">
      <dgm:prSet/>
      <dgm:spPr/>
      <dgm:t>
        <a:bodyPr/>
        <a:lstStyle/>
        <a:p>
          <a:endParaRPr lang="es-CO"/>
        </a:p>
      </dgm:t>
    </dgm:pt>
    <dgm:pt modelId="{F0589CF8-A8AB-4A2C-B426-996EE48E79DA}">
      <dgm:prSet phldrT="[Texto]"/>
      <dgm:spPr/>
      <dgm:t>
        <a:bodyPr/>
        <a:lstStyle/>
        <a:p>
          <a:r>
            <a:rPr lang="es-ES" dirty="0"/>
            <a:t>Imagen corporativa en el fondo de inicio de Office 365</a:t>
          </a:r>
          <a:endParaRPr lang="es-CO" dirty="0"/>
        </a:p>
      </dgm:t>
    </dgm:pt>
    <dgm:pt modelId="{A6416B70-DF40-44AB-BD52-C6140A41E27F}" type="parTrans" cxnId="{6C08BFE4-F5B7-461C-A625-67BF18008649}">
      <dgm:prSet/>
      <dgm:spPr/>
      <dgm:t>
        <a:bodyPr/>
        <a:lstStyle/>
        <a:p>
          <a:endParaRPr lang="es-CO"/>
        </a:p>
      </dgm:t>
    </dgm:pt>
    <dgm:pt modelId="{FAC8FD90-B076-4814-A86D-72C15255AD89}" type="sibTrans" cxnId="{6C08BFE4-F5B7-461C-A625-67BF18008649}">
      <dgm:prSet/>
      <dgm:spPr/>
      <dgm:t>
        <a:bodyPr/>
        <a:lstStyle/>
        <a:p>
          <a:endParaRPr lang="es-CO"/>
        </a:p>
      </dgm:t>
    </dgm:pt>
    <dgm:pt modelId="{114519EA-A317-42FE-A6D5-07B0FC280B7B}">
      <dgm:prSet phldrT="[Texto]"/>
      <dgm:spPr/>
      <dgm:t>
        <a:bodyPr/>
        <a:lstStyle/>
        <a:p>
          <a:r>
            <a:rPr lang="es-ES" dirty="0"/>
            <a:t>Imagen corporativa en la autenticación de Office 365</a:t>
          </a:r>
          <a:endParaRPr lang="es-CO" dirty="0"/>
        </a:p>
      </dgm:t>
    </dgm:pt>
    <dgm:pt modelId="{7030B568-614E-420E-8059-62C7C2FAC5FA}" type="parTrans" cxnId="{A0EFDF8D-CFE7-4BCF-A248-2D3DF675DE38}">
      <dgm:prSet/>
      <dgm:spPr/>
      <dgm:t>
        <a:bodyPr/>
        <a:lstStyle/>
        <a:p>
          <a:endParaRPr lang="es-CO"/>
        </a:p>
      </dgm:t>
    </dgm:pt>
    <dgm:pt modelId="{1C56461B-A939-460F-8B97-094E86B5471A}" type="sibTrans" cxnId="{A0EFDF8D-CFE7-4BCF-A248-2D3DF675DE38}">
      <dgm:prSet/>
      <dgm:spPr/>
      <dgm:t>
        <a:bodyPr/>
        <a:lstStyle/>
        <a:p>
          <a:endParaRPr lang="es-CO"/>
        </a:p>
      </dgm:t>
    </dgm:pt>
    <dgm:pt modelId="{75F0FD39-1316-44EE-BAAF-43D5F2518198}" type="pres">
      <dgm:prSet presAssocID="{69B518AC-4BB0-41CC-8AA4-7677127ED89F}" presName="Name0" presStyleCnt="0">
        <dgm:presLayoutVars>
          <dgm:dir/>
          <dgm:resizeHandles val="exact"/>
        </dgm:presLayoutVars>
      </dgm:prSet>
      <dgm:spPr/>
    </dgm:pt>
    <dgm:pt modelId="{8245444D-72F3-4D75-8AAF-0FC129B0833E}" type="pres">
      <dgm:prSet presAssocID="{69B518AC-4BB0-41CC-8AA4-7677127ED89F}" presName="fgShape" presStyleLbl="fgShp" presStyleIdx="0" presStyleCnt="1"/>
      <dgm:spPr/>
    </dgm:pt>
    <dgm:pt modelId="{FED6D180-7462-4192-9B34-0572E63ED4E5}" type="pres">
      <dgm:prSet presAssocID="{69B518AC-4BB0-41CC-8AA4-7677127ED89F}" presName="linComp" presStyleCnt="0"/>
      <dgm:spPr/>
    </dgm:pt>
    <dgm:pt modelId="{9DE9B458-A6FF-4948-A54B-BF27580CC2BE}" type="pres">
      <dgm:prSet presAssocID="{C5B88829-45AD-484C-93B4-C6354DDA50E0}" presName="compNode" presStyleCnt="0"/>
      <dgm:spPr/>
    </dgm:pt>
    <dgm:pt modelId="{1984E4B0-A2E8-4083-96C2-3035A355BC43}" type="pres">
      <dgm:prSet presAssocID="{C5B88829-45AD-484C-93B4-C6354DDA50E0}" presName="bkgdShape" presStyleLbl="node1" presStyleIdx="0" presStyleCnt="3"/>
      <dgm:spPr/>
    </dgm:pt>
    <dgm:pt modelId="{56BA5D90-B572-4363-B7C7-607BA61AC055}" type="pres">
      <dgm:prSet presAssocID="{C5B88829-45AD-484C-93B4-C6354DDA50E0}" presName="nodeTx" presStyleLbl="node1" presStyleIdx="0" presStyleCnt="3">
        <dgm:presLayoutVars>
          <dgm:bulletEnabled val="1"/>
        </dgm:presLayoutVars>
      </dgm:prSet>
      <dgm:spPr/>
    </dgm:pt>
    <dgm:pt modelId="{D3AABFC3-846F-4522-AB83-0128B59E5282}" type="pres">
      <dgm:prSet presAssocID="{C5B88829-45AD-484C-93B4-C6354DDA50E0}" presName="invisiNode" presStyleLbl="node1" presStyleIdx="0" presStyleCnt="3"/>
      <dgm:spPr/>
    </dgm:pt>
    <dgm:pt modelId="{EEA82E67-A25E-4F5A-B0B1-96E99B5C792A}" type="pres">
      <dgm:prSet presAssocID="{C5B88829-45AD-484C-93B4-C6354DDA50E0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DBE7439-A2B9-4DDC-A110-71CDDD19FCE5}" type="pres">
      <dgm:prSet presAssocID="{018E9C5A-9218-40E0-8DF1-9F5CD2AE1B37}" presName="sibTrans" presStyleLbl="sibTrans2D1" presStyleIdx="0" presStyleCnt="0"/>
      <dgm:spPr/>
    </dgm:pt>
    <dgm:pt modelId="{D80C4DE0-98F8-4481-875B-8CFF5DB98B44}" type="pres">
      <dgm:prSet presAssocID="{F0589CF8-A8AB-4A2C-B426-996EE48E79DA}" presName="compNode" presStyleCnt="0"/>
      <dgm:spPr/>
    </dgm:pt>
    <dgm:pt modelId="{93714942-77CF-45F4-8E1F-DB46150E78C4}" type="pres">
      <dgm:prSet presAssocID="{F0589CF8-A8AB-4A2C-B426-996EE48E79DA}" presName="bkgdShape" presStyleLbl="node1" presStyleIdx="1" presStyleCnt="3"/>
      <dgm:spPr/>
    </dgm:pt>
    <dgm:pt modelId="{17F4B13C-687E-4A50-9779-1529A2AF4C8E}" type="pres">
      <dgm:prSet presAssocID="{F0589CF8-A8AB-4A2C-B426-996EE48E79DA}" presName="nodeTx" presStyleLbl="node1" presStyleIdx="1" presStyleCnt="3">
        <dgm:presLayoutVars>
          <dgm:bulletEnabled val="1"/>
        </dgm:presLayoutVars>
      </dgm:prSet>
      <dgm:spPr/>
    </dgm:pt>
    <dgm:pt modelId="{8561081D-0D02-4368-B20D-0DCE3DF69DDB}" type="pres">
      <dgm:prSet presAssocID="{F0589CF8-A8AB-4A2C-B426-996EE48E79DA}" presName="invisiNode" presStyleLbl="node1" presStyleIdx="1" presStyleCnt="3"/>
      <dgm:spPr/>
    </dgm:pt>
    <dgm:pt modelId="{DB193C0A-49AC-4755-BFA8-FC8D79F2D289}" type="pres">
      <dgm:prSet presAssocID="{F0589CF8-A8AB-4A2C-B426-996EE48E79DA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3000" r="-183000"/>
          </a:stretch>
        </a:blipFill>
      </dgm:spPr>
    </dgm:pt>
    <dgm:pt modelId="{583B2365-6F95-4F4F-8E97-52D92F77D64A}" type="pres">
      <dgm:prSet presAssocID="{FAC8FD90-B076-4814-A86D-72C15255AD89}" presName="sibTrans" presStyleLbl="sibTrans2D1" presStyleIdx="0" presStyleCnt="0"/>
      <dgm:spPr/>
    </dgm:pt>
    <dgm:pt modelId="{144C5126-2CAE-413C-B882-B8FC189F356F}" type="pres">
      <dgm:prSet presAssocID="{114519EA-A317-42FE-A6D5-07B0FC280B7B}" presName="compNode" presStyleCnt="0"/>
      <dgm:spPr/>
    </dgm:pt>
    <dgm:pt modelId="{ADD5BE65-8522-4C37-8296-A5AD09513E36}" type="pres">
      <dgm:prSet presAssocID="{114519EA-A317-42FE-A6D5-07B0FC280B7B}" presName="bkgdShape" presStyleLbl="node1" presStyleIdx="2" presStyleCnt="3"/>
      <dgm:spPr/>
    </dgm:pt>
    <dgm:pt modelId="{7D5179B7-EA23-4D80-91F3-F61AF0D1FE86}" type="pres">
      <dgm:prSet presAssocID="{114519EA-A317-42FE-A6D5-07B0FC280B7B}" presName="nodeTx" presStyleLbl="node1" presStyleIdx="2" presStyleCnt="3">
        <dgm:presLayoutVars>
          <dgm:bulletEnabled val="1"/>
        </dgm:presLayoutVars>
      </dgm:prSet>
      <dgm:spPr/>
    </dgm:pt>
    <dgm:pt modelId="{96749EFC-2169-4A35-8A36-22E41FF71F1A}" type="pres">
      <dgm:prSet presAssocID="{114519EA-A317-42FE-A6D5-07B0FC280B7B}" presName="invisiNode" presStyleLbl="node1" presStyleIdx="2" presStyleCnt="3"/>
      <dgm:spPr/>
    </dgm:pt>
    <dgm:pt modelId="{E73CE140-1707-4954-857C-E59A819E422D}" type="pres">
      <dgm:prSet presAssocID="{114519EA-A317-42FE-A6D5-07B0FC280B7B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</dgm:ptLst>
  <dgm:cxnLst>
    <dgm:cxn modelId="{0B828D04-025E-429E-BA0D-357E3BAD3A0B}" type="presOf" srcId="{114519EA-A317-42FE-A6D5-07B0FC280B7B}" destId="{7D5179B7-EA23-4D80-91F3-F61AF0D1FE86}" srcOrd="1" destOrd="0" presId="urn:microsoft.com/office/officeart/2005/8/layout/hList7"/>
    <dgm:cxn modelId="{1204790D-B974-4CE9-A50F-6F2E3BC2DF86}" type="presOf" srcId="{69B518AC-4BB0-41CC-8AA4-7677127ED89F}" destId="{75F0FD39-1316-44EE-BAAF-43D5F2518198}" srcOrd="0" destOrd="0" presId="urn:microsoft.com/office/officeart/2005/8/layout/hList7"/>
    <dgm:cxn modelId="{5042F21B-FAEE-4DEB-9C7C-6A97ED9A1D47}" type="presOf" srcId="{F0589CF8-A8AB-4A2C-B426-996EE48E79DA}" destId="{93714942-77CF-45F4-8E1F-DB46150E78C4}" srcOrd="0" destOrd="0" presId="urn:microsoft.com/office/officeart/2005/8/layout/hList7"/>
    <dgm:cxn modelId="{C7670D68-A064-4EA8-8A5E-5E158C66AC0D}" type="presOf" srcId="{018E9C5A-9218-40E0-8DF1-9F5CD2AE1B37}" destId="{DDBE7439-A2B9-4DDC-A110-71CDDD19FCE5}" srcOrd="0" destOrd="0" presId="urn:microsoft.com/office/officeart/2005/8/layout/hList7"/>
    <dgm:cxn modelId="{8D05E14F-868C-4937-9A44-6473B6067C4F}" type="presOf" srcId="{FAC8FD90-B076-4814-A86D-72C15255AD89}" destId="{583B2365-6F95-4F4F-8E97-52D92F77D64A}" srcOrd="0" destOrd="0" presId="urn:microsoft.com/office/officeart/2005/8/layout/hList7"/>
    <dgm:cxn modelId="{C13DED89-3C47-4959-8DFD-E3B77601B480}" type="presOf" srcId="{C5B88829-45AD-484C-93B4-C6354DDA50E0}" destId="{56BA5D90-B572-4363-B7C7-607BA61AC055}" srcOrd="1" destOrd="0" presId="urn:microsoft.com/office/officeart/2005/8/layout/hList7"/>
    <dgm:cxn modelId="{A0EFDF8D-CFE7-4BCF-A248-2D3DF675DE38}" srcId="{69B518AC-4BB0-41CC-8AA4-7677127ED89F}" destId="{114519EA-A317-42FE-A6D5-07B0FC280B7B}" srcOrd="2" destOrd="0" parTransId="{7030B568-614E-420E-8059-62C7C2FAC5FA}" sibTransId="{1C56461B-A939-460F-8B97-094E86B5471A}"/>
    <dgm:cxn modelId="{29E80A98-805C-484B-91FB-B3B86CCB1BE1}" srcId="{69B518AC-4BB0-41CC-8AA4-7677127ED89F}" destId="{C5B88829-45AD-484C-93B4-C6354DDA50E0}" srcOrd="0" destOrd="0" parTransId="{97BEF059-42EA-49D4-BC6A-5E814E8D9350}" sibTransId="{018E9C5A-9218-40E0-8DF1-9F5CD2AE1B37}"/>
    <dgm:cxn modelId="{506AFEA5-0FF6-4255-BC33-E238E9616AF7}" type="presOf" srcId="{F0589CF8-A8AB-4A2C-B426-996EE48E79DA}" destId="{17F4B13C-687E-4A50-9779-1529A2AF4C8E}" srcOrd="1" destOrd="0" presId="urn:microsoft.com/office/officeart/2005/8/layout/hList7"/>
    <dgm:cxn modelId="{264386A8-95FE-46C8-903A-73BAE3B3E087}" type="presOf" srcId="{C5B88829-45AD-484C-93B4-C6354DDA50E0}" destId="{1984E4B0-A2E8-4083-96C2-3035A355BC43}" srcOrd="0" destOrd="0" presId="urn:microsoft.com/office/officeart/2005/8/layout/hList7"/>
    <dgm:cxn modelId="{6C08BFE4-F5B7-461C-A625-67BF18008649}" srcId="{69B518AC-4BB0-41CC-8AA4-7677127ED89F}" destId="{F0589CF8-A8AB-4A2C-B426-996EE48E79DA}" srcOrd="1" destOrd="0" parTransId="{A6416B70-DF40-44AB-BD52-C6140A41E27F}" sibTransId="{FAC8FD90-B076-4814-A86D-72C15255AD89}"/>
    <dgm:cxn modelId="{CB7C8AF9-E8B2-4D99-8E20-42F9DF5471DD}" type="presOf" srcId="{114519EA-A317-42FE-A6D5-07B0FC280B7B}" destId="{ADD5BE65-8522-4C37-8296-A5AD09513E36}" srcOrd="0" destOrd="0" presId="urn:microsoft.com/office/officeart/2005/8/layout/hList7"/>
    <dgm:cxn modelId="{49A382CE-2806-4EB4-96CE-7C3EACC9F3F0}" type="presParOf" srcId="{75F0FD39-1316-44EE-BAAF-43D5F2518198}" destId="{8245444D-72F3-4D75-8AAF-0FC129B0833E}" srcOrd="0" destOrd="0" presId="urn:microsoft.com/office/officeart/2005/8/layout/hList7"/>
    <dgm:cxn modelId="{86B303AD-A250-487E-899B-81576C989837}" type="presParOf" srcId="{75F0FD39-1316-44EE-BAAF-43D5F2518198}" destId="{FED6D180-7462-4192-9B34-0572E63ED4E5}" srcOrd="1" destOrd="0" presId="urn:microsoft.com/office/officeart/2005/8/layout/hList7"/>
    <dgm:cxn modelId="{6A1586B9-E54D-4F68-BF5F-F5C753E1A17E}" type="presParOf" srcId="{FED6D180-7462-4192-9B34-0572E63ED4E5}" destId="{9DE9B458-A6FF-4948-A54B-BF27580CC2BE}" srcOrd="0" destOrd="0" presId="urn:microsoft.com/office/officeart/2005/8/layout/hList7"/>
    <dgm:cxn modelId="{C6469D3C-99A8-483D-93D5-966CA6B95C41}" type="presParOf" srcId="{9DE9B458-A6FF-4948-A54B-BF27580CC2BE}" destId="{1984E4B0-A2E8-4083-96C2-3035A355BC43}" srcOrd="0" destOrd="0" presId="urn:microsoft.com/office/officeart/2005/8/layout/hList7"/>
    <dgm:cxn modelId="{AC707F78-8822-488D-B938-9E06F412AE95}" type="presParOf" srcId="{9DE9B458-A6FF-4948-A54B-BF27580CC2BE}" destId="{56BA5D90-B572-4363-B7C7-607BA61AC055}" srcOrd="1" destOrd="0" presId="urn:microsoft.com/office/officeart/2005/8/layout/hList7"/>
    <dgm:cxn modelId="{65112F26-DDDC-4A97-A288-12F9E027A7A4}" type="presParOf" srcId="{9DE9B458-A6FF-4948-A54B-BF27580CC2BE}" destId="{D3AABFC3-846F-4522-AB83-0128B59E5282}" srcOrd="2" destOrd="0" presId="urn:microsoft.com/office/officeart/2005/8/layout/hList7"/>
    <dgm:cxn modelId="{9868BED0-870D-4F41-A2ED-03BF86CCCE12}" type="presParOf" srcId="{9DE9B458-A6FF-4948-A54B-BF27580CC2BE}" destId="{EEA82E67-A25E-4F5A-B0B1-96E99B5C792A}" srcOrd="3" destOrd="0" presId="urn:microsoft.com/office/officeart/2005/8/layout/hList7"/>
    <dgm:cxn modelId="{81C8AEBF-9562-4B0C-A5F5-F6B9C11E8A2B}" type="presParOf" srcId="{FED6D180-7462-4192-9B34-0572E63ED4E5}" destId="{DDBE7439-A2B9-4DDC-A110-71CDDD19FCE5}" srcOrd="1" destOrd="0" presId="urn:microsoft.com/office/officeart/2005/8/layout/hList7"/>
    <dgm:cxn modelId="{0104483C-6DF2-49A7-B4AC-DEA00F251F78}" type="presParOf" srcId="{FED6D180-7462-4192-9B34-0572E63ED4E5}" destId="{D80C4DE0-98F8-4481-875B-8CFF5DB98B44}" srcOrd="2" destOrd="0" presId="urn:microsoft.com/office/officeart/2005/8/layout/hList7"/>
    <dgm:cxn modelId="{FEF2F3A4-2FA1-48E7-82BB-6909FCE26639}" type="presParOf" srcId="{D80C4DE0-98F8-4481-875B-8CFF5DB98B44}" destId="{93714942-77CF-45F4-8E1F-DB46150E78C4}" srcOrd="0" destOrd="0" presId="urn:microsoft.com/office/officeart/2005/8/layout/hList7"/>
    <dgm:cxn modelId="{FC39421A-0B93-4BB5-8613-78B7D0246824}" type="presParOf" srcId="{D80C4DE0-98F8-4481-875B-8CFF5DB98B44}" destId="{17F4B13C-687E-4A50-9779-1529A2AF4C8E}" srcOrd="1" destOrd="0" presId="urn:microsoft.com/office/officeart/2005/8/layout/hList7"/>
    <dgm:cxn modelId="{88CC384B-748A-4FE5-AC29-C8244291CEAA}" type="presParOf" srcId="{D80C4DE0-98F8-4481-875B-8CFF5DB98B44}" destId="{8561081D-0D02-4368-B20D-0DCE3DF69DDB}" srcOrd="2" destOrd="0" presId="urn:microsoft.com/office/officeart/2005/8/layout/hList7"/>
    <dgm:cxn modelId="{2CA2CF62-3CBB-4986-9D77-02163E0F6B50}" type="presParOf" srcId="{D80C4DE0-98F8-4481-875B-8CFF5DB98B44}" destId="{DB193C0A-49AC-4755-BFA8-FC8D79F2D289}" srcOrd="3" destOrd="0" presId="urn:microsoft.com/office/officeart/2005/8/layout/hList7"/>
    <dgm:cxn modelId="{B3D028D5-3027-4F28-B1ED-2942D9D6AAA6}" type="presParOf" srcId="{FED6D180-7462-4192-9B34-0572E63ED4E5}" destId="{583B2365-6F95-4F4F-8E97-52D92F77D64A}" srcOrd="3" destOrd="0" presId="urn:microsoft.com/office/officeart/2005/8/layout/hList7"/>
    <dgm:cxn modelId="{342A7CF8-61BA-4EAB-B662-7AA6EAC11027}" type="presParOf" srcId="{FED6D180-7462-4192-9B34-0572E63ED4E5}" destId="{144C5126-2CAE-413C-B882-B8FC189F356F}" srcOrd="4" destOrd="0" presId="urn:microsoft.com/office/officeart/2005/8/layout/hList7"/>
    <dgm:cxn modelId="{018DCB89-FC56-4057-A022-2CD6F4B4BE5A}" type="presParOf" srcId="{144C5126-2CAE-413C-B882-B8FC189F356F}" destId="{ADD5BE65-8522-4C37-8296-A5AD09513E36}" srcOrd="0" destOrd="0" presId="urn:microsoft.com/office/officeart/2005/8/layout/hList7"/>
    <dgm:cxn modelId="{D0E58BEB-2C8C-4452-9A2B-ACFEC3FB8F4C}" type="presParOf" srcId="{144C5126-2CAE-413C-B882-B8FC189F356F}" destId="{7D5179B7-EA23-4D80-91F3-F61AF0D1FE86}" srcOrd="1" destOrd="0" presId="urn:microsoft.com/office/officeart/2005/8/layout/hList7"/>
    <dgm:cxn modelId="{7F7793AD-6B5D-46B3-A872-71EBFD57BE05}" type="presParOf" srcId="{144C5126-2CAE-413C-B882-B8FC189F356F}" destId="{96749EFC-2169-4A35-8A36-22E41FF71F1A}" srcOrd="2" destOrd="0" presId="urn:microsoft.com/office/officeart/2005/8/layout/hList7"/>
    <dgm:cxn modelId="{38DEC5AC-F735-47FE-A640-D7A3CDAF2A6B}" type="presParOf" srcId="{144C5126-2CAE-413C-B882-B8FC189F356F}" destId="{E73CE140-1707-4954-857C-E59A819E422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DC45A4-7F78-453B-A033-AA40840EA49B}" type="doc">
      <dgm:prSet loTypeId="urn:microsoft.com/office/officeart/2005/8/layout/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425BFAB-966E-44F0-A332-59CB96062CFB}">
      <dgm:prSet phldrT="[Texto]" custT="1"/>
      <dgm:spPr/>
      <dgm:t>
        <a:bodyPr/>
        <a:lstStyle/>
        <a:p>
          <a:r>
            <a:rPr lang="es-CO" sz="1400" b="1" dirty="0"/>
            <a:t>ETAPA 1</a:t>
          </a:r>
        </a:p>
        <a:p>
          <a:r>
            <a:rPr lang="es-CO" sz="1400" b="1" dirty="0"/>
            <a:t>Etapa Inicial</a:t>
          </a:r>
        </a:p>
      </dgm:t>
    </dgm:pt>
    <dgm:pt modelId="{31A79781-04D0-42C2-B762-BC91107BFDD3}" type="parTrans" cxnId="{6FAF1915-616D-4426-871A-C67933F41FA4}">
      <dgm:prSet/>
      <dgm:spPr/>
      <dgm:t>
        <a:bodyPr/>
        <a:lstStyle/>
        <a:p>
          <a:endParaRPr lang="es-CO" sz="1400" b="1"/>
        </a:p>
      </dgm:t>
    </dgm:pt>
    <dgm:pt modelId="{C9C4FC57-EF69-4720-AE49-BC07672C7E11}" type="sibTrans" cxnId="{6FAF1915-616D-4426-871A-C67933F41FA4}">
      <dgm:prSet custT="1"/>
      <dgm:spPr/>
      <dgm:t>
        <a:bodyPr/>
        <a:lstStyle/>
        <a:p>
          <a:endParaRPr lang="es-CO" sz="1400" b="1"/>
        </a:p>
      </dgm:t>
    </dgm:pt>
    <dgm:pt modelId="{70C02BB7-9A51-431E-AF18-AD07154668FF}">
      <dgm:prSet phldrT="[Texto]" custT="1"/>
      <dgm:spPr/>
      <dgm:t>
        <a:bodyPr/>
        <a:lstStyle/>
        <a:p>
          <a:endParaRPr lang="es-CO" sz="1400" b="1" dirty="0"/>
        </a:p>
        <a:p>
          <a:r>
            <a:rPr lang="es-CO" sz="1400" b="1" dirty="0"/>
            <a:t>ETAPA 2</a:t>
          </a:r>
        </a:p>
        <a:p>
          <a:r>
            <a:rPr lang="es-CO" sz="1400" b="1" dirty="0"/>
            <a:t>Etapa de inventario y avalúo de activos</a:t>
          </a:r>
        </a:p>
      </dgm:t>
    </dgm:pt>
    <dgm:pt modelId="{BC8ABB11-F378-453D-BB88-FB4C0A753E87}" type="parTrans" cxnId="{F6A98851-BCAF-4583-86FD-BC4EB26F38E6}">
      <dgm:prSet/>
      <dgm:spPr/>
      <dgm:t>
        <a:bodyPr/>
        <a:lstStyle/>
        <a:p>
          <a:endParaRPr lang="es-CO" sz="1400" b="1"/>
        </a:p>
      </dgm:t>
    </dgm:pt>
    <dgm:pt modelId="{519C3E62-9032-49E1-B7B2-62BC9EF3ED0F}" type="sibTrans" cxnId="{F6A98851-BCAF-4583-86FD-BC4EB26F38E6}">
      <dgm:prSet custT="1"/>
      <dgm:spPr/>
      <dgm:t>
        <a:bodyPr/>
        <a:lstStyle/>
        <a:p>
          <a:endParaRPr lang="es-CO" sz="1400" b="1"/>
        </a:p>
      </dgm:t>
    </dgm:pt>
    <dgm:pt modelId="{25531B39-FE5B-466E-9589-5A3892B3F7F9}">
      <dgm:prSet phldrT="[Texto]" custT="1"/>
      <dgm:spPr/>
      <dgm:t>
        <a:bodyPr/>
        <a:lstStyle/>
        <a:p>
          <a:endParaRPr lang="es-CO" sz="1400" b="1" dirty="0"/>
        </a:p>
        <a:p>
          <a:r>
            <a:rPr lang="es-CO" sz="1400" b="1" dirty="0"/>
            <a:t>ETAPA 3</a:t>
          </a:r>
        </a:p>
        <a:p>
          <a:r>
            <a:rPr lang="es-CO" sz="1400" b="1" dirty="0"/>
            <a:t>Etapa de determinación del pasivo externo</a:t>
          </a:r>
        </a:p>
      </dgm:t>
    </dgm:pt>
    <dgm:pt modelId="{0B86830A-E4EC-45CD-AC7E-C042CD52EDE8}" type="parTrans" cxnId="{57259FA8-0941-4F76-A5FC-54DE4D3F0C88}">
      <dgm:prSet/>
      <dgm:spPr/>
      <dgm:t>
        <a:bodyPr/>
        <a:lstStyle/>
        <a:p>
          <a:endParaRPr lang="es-CO" sz="1400" b="1"/>
        </a:p>
      </dgm:t>
    </dgm:pt>
    <dgm:pt modelId="{5A5939FA-DD97-493A-BA84-E46C7FDAB760}" type="sibTrans" cxnId="{57259FA8-0941-4F76-A5FC-54DE4D3F0C88}">
      <dgm:prSet custT="1"/>
      <dgm:spPr/>
      <dgm:t>
        <a:bodyPr/>
        <a:lstStyle/>
        <a:p>
          <a:endParaRPr lang="es-CO" sz="1400" b="1"/>
        </a:p>
      </dgm:t>
    </dgm:pt>
    <dgm:pt modelId="{BB7EDF01-C643-4539-905F-E1DBDB7CD814}">
      <dgm:prSet phldrT="[Texto]" custT="1"/>
      <dgm:spPr/>
      <dgm:t>
        <a:bodyPr/>
        <a:lstStyle/>
        <a:p>
          <a:r>
            <a:rPr lang="es-CO" sz="1400" b="1" dirty="0"/>
            <a:t>ETAPA 5</a:t>
          </a:r>
        </a:p>
        <a:p>
          <a:r>
            <a:rPr lang="es-CO" sz="1400" b="1" dirty="0"/>
            <a:t>Etapa de pago de acreencias</a:t>
          </a:r>
        </a:p>
      </dgm:t>
    </dgm:pt>
    <dgm:pt modelId="{84E95448-D19B-4C00-A37F-7438032785F5}" type="parTrans" cxnId="{BD5D69B6-19CE-4AE8-885A-78E59F6E19C1}">
      <dgm:prSet/>
      <dgm:spPr/>
      <dgm:t>
        <a:bodyPr/>
        <a:lstStyle/>
        <a:p>
          <a:endParaRPr lang="es-CO" sz="1400" b="1"/>
        </a:p>
      </dgm:t>
    </dgm:pt>
    <dgm:pt modelId="{D419A31A-6CB1-4083-AC36-8CF4D05A43EB}" type="sibTrans" cxnId="{BD5D69B6-19CE-4AE8-885A-78E59F6E19C1}">
      <dgm:prSet custT="1"/>
      <dgm:spPr/>
      <dgm:t>
        <a:bodyPr/>
        <a:lstStyle/>
        <a:p>
          <a:endParaRPr lang="es-CO" sz="1400" b="1"/>
        </a:p>
      </dgm:t>
    </dgm:pt>
    <dgm:pt modelId="{0278FF71-922C-43BE-AE2E-9CDFE8FB87E3}">
      <dgm:prSet phldrT="[Texto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s-CO" sz="1400" b="1" dirty="0"/>
            <a:t>ETAPA 6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CO" sz="1400" b="1" dirty="0"/>
            <a:t>Etapa de terminación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CO" sz="1400" b="1" dirty="0"/>
            <a:t> de existencia legal</a:t>
          </a:r>
        </a:p>
      </dgm:t>
    </dgm:pt>
    <dgm:pt modelId="{A47D7FD6-CFE1-4CF2-AD6A-44BFE18492FC}" type="parTrans" cxnId="{82CAEF67-6DC3-4A4D-9C2B-D5C5D24AEE5B}">
      <dgm:prSet/>
      <dgm:spPr/>
      <dgm:t>
        <a:bodyPr/>
        <a:lstStyle/>
        <a:p>
          <a:endParaRPr lang="es-CO" sz="1400" b="1"/>
        </a:p>
      </dgm:t>
    </dgm:pt>
    <dgm:pt modelId="{04311E80-72D8-4C4E-8C73-E0065AA4C56D}" type="sibTrans" cxnId="{82CAEF67-6DC3-4A4D-9C2B-D5C5D24AEE5B}">
      <dgm:prSet/>
      <dgm:spPr/>
      <dgm:t>
        <a:bodyPr/>
        <a:lstStyle/>
        <a:p>
          <a:endParaRPr lang="es-CO" sz="1400" b="1"/>
        </a:p>
      </dgm:t>
    </dgm:pt>
    <dgm:pt modelId="{DD67EED2-BD6C-490D-8CDF-D17593E897AB}">
      <dgm:prSet custT="1"/>
      <dgm:spPr/>
      <dgm:t>
        <a:bodyPr/>
        <a:lstStyle/>
        <a:p>
          <a:r>
            <a:rPr lang="es-CO" sz="1400" b="1" dirty="0"/>
            <a:t>ETAPA 4 </a:t>
          </a:r>
        </a:p>
        <a:p>
          <a:r>
            <a:rPr lang="es-CO" sz="1400" b="1" dirty="0"/>
            <a:t>Etapa de realización de activos </a:t>
          </a:r>
        </a:p>
      </dgm:t>
    </dgm:pt>
    <dgm:pt modelId="{2A3E9573-6A67-4E6C-ABD4-46E2E9B68BD9}" type="parTrans" cxnId="{1A946789-51FE-4AF0-96CD-FC7183F02E55}">
      <dgm:prSet/>
      <dgm:spPr/>
      <dgm:t>
        <a:bodyPr/>
        <a:lstStyle/>
        <a:p>
          <a:endParaRPr lang="es-CO" sz="1400"/>
        </a:p>
      </dgm:t>
    </dgm:pt>
    <dgm:pt modelId="{C2C86EE3-1B24-466E-B780-8BDAA50EAF45}" type="sibTrans" cxnId="{1A946789-51FE-4AF0-96CD-FC7183F02E55}">
      <dgm:prSet custT="1"/>
      <dgm:spPr/>
      <dgm:t>
        <a:bodyPr/>
        <a:lstStyle/>
        <a:p>
          <a:endParaRPr lang="es-CO" sz="1400"/>
        </a:p>
      </dgm:t>
    </dgm:pt>
    <dgm:pt modelId="{B0F04DDB-A6BA-4A86-B947-DF0A5DA04F7A}" type="pres">
      <dgm:prSet presAssocID="{CEDC45A4-7F78-453B-A033-AA40840EA49B}" presName="diagram" presStyleCnt="0">
        <dgm:presLayoutVars>
          <dgm:dir/>
          <dgm:resizeHandles val="exact"/>
        </dgm:presLayoutVars>
      </dgm:prSet>
      <dgm:spPr/>
    </dgm:pt>
    <dgm:pt modelId="{BCD6E1E6-15BF-4B04-94C5-FB794C72CAE5}" type="pres">
      <dgm:prSet presAssocID="{9425BFAB-966E-44F0-A332-59CB96062CFB}" presName="node" presStyleLbl="node1" presStyleIdx="0" presStyleCnt="6">
        <dgm:presLayoutVars>
          <dgm:bulletEnabled val="1"/>
        </dgm:presLayoutVars>
      </dgm:prSet>
      <dgm:spPr/>
    </dgm:pt>
    <dgm:pt modelId="{1C6FE1D7-BB95-443F-86C5-7DFE1255E248}" type="pres">
      <dgm:prSet presAssocID="{C9C4FC57-EF69-4720-AE49-BC07672C7E11}" presName="sibTrans" presStyleLbl="sibTrans2D1" presStyleIdx="0" presStyleCnt="5"/>
      <dgm:spPr/>
    </dgm:pt>
    <dgm:pt modelId="{E8467B76-5F29-45B0-B94C-C129037689F0}" type="pres">
      <dgm:prSet presAssocID="{C9C4FC57-EF69-4720-AE49-BC07672C7E11}" presName="connectorText" presStyleLbl="sibTrans2D1" presStyleIdx="0" presStyleCnt="5"/>
      <dgm:spPr/>
    </dgm:pt>
    <dgm:pt modelId="{6B934472-FD86-45EB-8D36-0C90A2AD7C53}" type="pres">
      <dgm:prSet presAssocID="{70C02BB7-9A51-431E-AF18-AD07154668FF}" presName="node" presStyleLbl="node1" presStyleIdx="1" presStyleCnt="6">
        <dgm:presLayoutVars>
          <dgm:bulletEnabled val="1"/>
        </dgm:presLayoutVars>
      </dgm:prSet>
      <dgm:spPr/>
    </dgm:pt>
    <dgm:pt modelId="{6AA2A872-4D55-46CA-BE66-B88F698D6079}" type="pres">
      <dgm:prSet presAssocID="{519C3E62-9032-49E1-B7B2-62BC9EF3ED0F}" presName="sibTrans" presStyleLbl="sibTrans2D1" presStyleIdx="1" presStyleCnt="5"/>
      <dgm:spPr/>
    </dgm:pt>
    <dgm:pt modelId="{04BECBA8-5E2B-4407-9880-B6405E9E09B8}" type="pres">
      <dgm:prSet presAssocID="{519C3E62-9032-49E1-B7B2-62BC9EF3ED0F}" presName="connectorText" presStyleLbl="sibTrans2D1" presStyleIdx="1" presStyleCnt="5"/>
      <dgm:spPr/>
    </dgm:pt>
    <dgm:pt modelId="{83A71EE9-3AC5-40D0-B4DA-BAEC92C5AECB}" type="pres">
      <dgm:prSet presAssocID="{25531B39-FE5B-466E-9589-5A3892B3F7F9}" presName="node" presStyleLbl="node1" presStyleIdx="2" presStyleCnt="6">
        <dgm:presLayoutVars>
          <dgm:bulletEnabled val="1"/>
        </dgm:presLayoutVars>
      </dgm:prSet>
      <dgm:spPr/>
    </dgm:pt>
    <dgm:pt modelId="{788B27F8-C342-4794-B5D4-4F1CDC5E2048}" type="pres">
      <dgm:prSet presAssocID="{5A5939FA-DD97-493A-BA84-E46C7FDAB760}" presName="sibTrans" presStyleLbl="sibTrans2D1" presStyleIdx="2" presStyleCnt="5"/>
      <dgm:spPr/>
    </dgm:pt>
    <dgm:pt modelId="{FC5DF210-F088-43E9-AB55-E2CFA0AEAE0F}" type="pres">
      <dgm:prSet presAssocID="{5A5939FA-DD97-493A-BA84-E46C7FDAB760}" presName="connectorText" presStyleLbl="sibTrans2D1" presStyleIdx="2" presStyleCnt="5"/>
      <dgm:spPr/>
    </dgm:pt>
    <dgm:pt modelId="{0C9F1917-F2B5-4BCE-9CCE-711073E39F9E}" type="pres">
      <dgm:prSet presAssocID="{DD67EED2-BD6C-490D-8CDF-D17593E897AB}" presName="node" presStyleLbl="node1" presStyleIdx="3" presStyleCnt="6">
        <dgm:presLayoutVars>
          <dgm:bulletEnabled val="1"/>
        </dgm:presLayoutVars>
      </dgm:prSet>
      <dgm:spPr/>
    </dgm:pt>
    <dgm:pt modelId="{8CCB224B-9363-4A2B-99F6-0E489D5C9BAE}" type="pres">
      <dgm:prSet presAssocID="{C2C86EE3-1B24-466E-B780-8BDAA50EAF45}" presName="sibTrans" presStyleLbl="sibTrans2D1" presStyleIdx="3" presStyleCnt="5"/>
      <dgm:spPr/>
    </dgm:pt>
    <dgm:pt modelId="{5D2932CD-54B2-490C-96ED-5E6EC3E1E3F7}" type="pres">
      <dgm:prSet presAssocID="{C2C86EE3-1B24-466E-B780-8BDAA50EAF45}" presName="connectorText" presStyleLbl="sibTrans2D1" presStyleIdx="3" presStyleCnt="5"/>
      <dgm:spPr/>
    </dgm:pt>
    <dgm:pt modelId="{DC7BA637-3827-4252-B96E-44F9205F8BBA}" type="pres">
      <dgm:prSet presAssocID="{BB7EDF01-C643-4539-905F-E1DBDB7CD814}" presName="node" presStyleLbl="node1" presStyleIdx="4" presStyleCnt="6">
        <dgm:presLayoutVars>
          <dgm:bulletEnabled val="1"/>
        </dgm:presLayoutVars>
      </dgm:prSet>
      <dgm:spPr/>
    </dgm:pt>
    <dgm:pt modelId="{880492CD-71FB-4C99-87AF-9DBB25C4A0BC}" type="pres">
      <dgm:prSet presAssocID="{D419A31A-6CB1-4083-AC36-8CF4D05A43EB}" presName="sibTrans" presStyleLbl="sibTrans2D1" presStyleIdx="4" presStyleCnt="5"/>
      <dgm:spPr/>
    </dgm:pt>
    <dgm:pt modelId="{D1247805-BC41-4843-B6A5-C8E087BEBE4F}" type="pres">
      <dgm:prSet presAssocID="{D419A31A-6CB1-4083-AC36-8CF4D05A43EB}" presName="connectorText" presStyleLbl="sibTrans2D1" presStyleIdx="4" presStyleCnt="5"/>
      <dgm:spPr/>
    </dgm:pt>
    <dgm:pt modelId="{1843145A-506B-41E6-9672-C0A27C032E01}" type="pres">
      <dgm:prSet presAssocID="{0278FF71-922C-43BE-AE2E-9CDFE8FB87E3}" presName="node" presStyleLbl="node1" presStyleIdx="5" presStyleCnt="6">
        <dgm:presLayoutVars>
          <dgm:bulletEnabled val="1"/>
        </dgm:presLayoutVars>
      </dgm:prSet>
      <dgm:spPr/>
    </dgm:pt>
  </dgm:ptLst>
  <dgm:cxnLst>
    <dgm:cxn modelId="{70CC3F04-AC21-411B-B155-9F2A687CA3A3}" type="presOf" srcId="{DD67EED2-BD6C-490D-8CDF-D17593E897AB}" destId="{0C9F1917-F2B5-4BCE-9CCE-711073E39F9E}" srcOrd="0" destOrd="0" presId="urn:microsoft.com/office/officeart/2005/8/layout/process5"/>
    <dgm:cxn modelId="{6FAF1915-616D-4426-871A-C67933F41FA4}" srcId="{CEDC45A4-7F78-453B-A033-AA40840EA49B}" destId="{9425BFAB-966E-44F0-A332-59CB96062CFB}" srcOrd="0" destOrd="0" parTransId="{31A79781-04D0-42C2-B762-BC91107BFDD3}" sibTransId="{C9C4FC57-EF69-4720-AE49-BC07672C7E11}"/>
    <dgm:cxn modelId="{82CAEF67-6DC3-4A4D-9C2B-D5C5D24AEE5B}" srcId="{CEDC45A4-7F78-453B-A033-AA40840EA49B}" destId="{0278FF71-922C-43BE-AE2E-9CDFE8FB87E3}" srcOrd="5" destOrd="0" parTransId="{A47D7FD6-CFE1-4CF2-AD6A-44BFE18492FC}" sibTransId="{04311E80-72D8-4C4E-8C73-E0065AA4C56D}"/>
    <dgm:cxn modelId="{4EE45D4B-047A-4216-B2CB-937AD0B33A06}" type="presOf" srcId="{C2C86EE3-1B24-466E-B780-8BDAA50EAF45}" destId="{8CCB224B-9363-4A2B-99F6-0E489D5C9BAE}" srcOrd="0" destOrd="0" presId="urn:microsoft.com/office/officeart/2005/8/layout/process5"/>
    <dgm:cxn modelId="{F6A98851-BCAF-4583-86FD-BC4EB26F38E6}" srcId="{CEDC45A4-7F78-453B-A033-AA40840EA49B}" destId="{70C02BB7-9A51-431E-AF18-AD07154668FF}" srcOrd="1" destOrd="0" parTransId="{BC8ABB11-F378-453D-BB88-FB4C0A753E87}" sibTransId="{519C3E62-9032-49E1-B7B2-62BC9EF3ED0F}"/>
    <dgm:cxn modelId="{38F86A54-8658-4CB6-AD7E-8D1E83D3D0B4}" type="presOf" srcId="{519C3E62-9032-49E1-B7B2-62BC9EF3ED0F}" destId="{04BECBA8-5E2B-4407-9880-B6405E9E09B8}" srcOrd="1" destOrd="0" presId="urn:microsoft.com/office/officeart/2005/8/layout/process5"/>
    <dgm:cxn modelId="{C0BF4279-8BA5-47B4-A0BE-68A34E32E06C}" type="presOf" srcId="{9425BFAB-966E-44F0-A332-59CB96062CFB}" destId="{BCD6E1E6-15BF-4B04-94C5-FB794C72CAE5}" srcOrd="0" destOrd="0" presId="urn:microsoft.com/office/officeart/2005/8/layout/process5"/>
    <dgm:cxn modelId="{94B32486-8079-4CA2-ABE9-D9FF1EC84614}" type="presOf" srcId="{25531B39-FE5B-466E-9589-5A3892B3F7F9}" destId="{83A71EE9-3AC5-40D0-B4DA-BAEC92C5AECB}" srcOrd="0" destOrd="0" presId="urn:microsoft.com/office/officeart/2005/8/layout/process5"/>
    <dgm:cxn modelId="{FFDCCA87-85D9-4495-A927-313FCD4B66C8}" type="presOf" srcId="{519C3E62-9032-49E1-B7B2-62BC9EF3ED0F}" destId="{6AA2A872-4D55-46CA-BE66-B88F698D6079}" srcOrd="0" destOrd="0" presId="urn:microsoft.com/office/officeart/2005/8/layout/process5"/>
    <dgm:cxn modelId="{1A946789-51FE-4AF0-96CD-FC7183F02E55}" srcId="{CEDC45A4-7F78-453B-A033-AA40840EA49B}" destId="{DD67EED2-BD6C-490D-8CDF-D17593E897AB}" srcOrd="3" destOrd="0" parTransId="{2A3E9573-6A67-4E6C-ABD4-46E2E9B68BD9}" sibTransId="{C2C86EE3-1B24-466E-B780-8BDAA50EAF45}"/>
    <dgm:cxn modelId="{9B94809B-22C3-4D5A-8046-369190AA3EA3}" type="presOf" srcId="{BB7EDF01-C643-4539-905F-E1DBDB7CD814}" destId="{DC7BA637-3827-4252-B96E-44F9205F8BBA}" srcOrd="0" destOrd="0" presId="urn:microsoft.com/office/officeart/2005/8/layout/process5"/>
    <dgm:cxn modelId="{455C72A0-A797-4C2C-A1A3-CEFE686B9150}" type="presOf" srcId="{5A5939FA-DD97-493A-BA84-E46C7FDAB760}" destId="{788B27F8-C342-4794-B5D4-4F1CDC5E2048}" srcOrd="0" destOrd="0" presId="urn:microsoft.com/office/officeart/2005/8/layout/process5"/>
    <dgm:cxn modelId="{74E6A1A1-0EAC-4E2E-9D23-53B29BC86D60}" type="presOf" srcId="{D419A31A-6CB1-4083-AC36-8CF4D05A43EB}" destId="{D1247805-BC41-4843-B6A5-C8E087BEBE4F}" srcOrd="1" destOrd="0" presId="urn:microsoft.com/office/officeart/2005/8/layout/process5"/>
    <dgm:cxn modelId="{57259FA8-0941-4F76-A5FC-54DE4D3F0C88}" srcId="{CEDC45A4-7F78-453B-A033-AA40840EA49B}" destId="{25531B39-FE5B-466E-9589-5A3892B3F7F9}" srcOrd="2" destOrd="0" parTransId="{0B86830A-E4EC-45CD-AC7E-C042CD52EDE8}" sibTransId="{5A5939FA-DD97-493A-BA84-E46C7FDAB760}"/>
    <dgm:cxn modelId="{9928FDB4-D990-4C1D-9ED5-8189BA21EBBC}" type="presOf" srcId="{5A5939FA-DD97-493A-BA84-E46C7FDAB760}" destId="{FC5DF210-F088-43E9-AB55-E2CFA0AEAE0F}" srcOrd="1" destOrd="0" presId="urn:microsoft.com/office/officeart/2005/8/layout/process5"/>
    <dgm:cxn modelId="{BD5D69B6-19CE-4AE8-885A-78E59F6E19C1}" srcId="{CEDC45A4-7F78-453B-A033-AA40840EA49B}" destId="{BB7EDF01-C643-4539-905F-E1DBDB7CD814}" srcOrd="4" destOrd="0" parTransId="{84E95448-D19B-4C00-A37F-7438032785F5}" sibTransId="{D419A31A-6CB1-4083-AC36-8CF4D05A43EB}"/>
    <dgm:cxn modelId="{7C72D9BF-8CB1-4629-AF73-EDC59453616B}" type="presOf" srcId="{C2C86EE3-1B24-466E-B780-8BDAA50EAF45}" destId="{5D2932CD-54B2-490C-96ED-5E6EC3E1E3F7}" srcOrd="1" destOrd="0" presId="urn:microsoft.com/office/officeart/2005/8/layout/process5"/>
    <dgm:cxn modelId="{175B79C6-DAE4-49ED-B161-798851BE99FC}" type="presOf" srcId="{CEDC45A4-7F78-453B-A033-AA40840EA49B}" destId="{B0F04DDB-A6BA-4A86-B947-DF0A5DA04F7A}" srcOrd="0" destOrd="0" presId="urn:microsoft.com/office/officeart/2005/8/layout/process5"/>
    <dgm:cxn modelId="{57920FD3-D375-4F9D-8D9F-E04626D48D81}" type="presOf" srcId="{0278FF71-922C-43BE-AE2E-9CDFE8FB87E3}" destId="{1843145A-506B-41E6-9672-C0A27C032E01}" srcOrd="0" destOrd="0" presId="urn:microsoft.com/office/officeart/2005/8/layout/process5"/>
    <dgm:cxn modelId="{FCB19FD3-7C08-40C7-84BB-89C4A008021C}" type="presOf" srcId="{C9C4FC57-EF69-4720-AE49-BC07672C7E11}" destId="{E8467B76-5F29-45B0-B94C-C129037689F0}" srcOrd="1" destOrd="0" presId="urn:microsoft.com/office/officeart/2005/8/layout/process5"/>
    <dgm:cxn modelId="{28950EE4-E1F5-4953-99B9-098331DB330E}" type="presOf" srcId="{70C02BB7-9A51-431E-AF18-AD07154668FF}" destId="{6B934472-FD86-45EB-8D36-0C90A2AD7C53}" srcOrd="0" destOrd="0" presId="urn:microsoft.com/office/officeart/2005/8/layout/process5"/>
    <dgm:cxn modelId="{C8B1D6EE-4C95-456C-851E-ED2ACCC79F36}" type="presOf" srcId="{C9C4FC57-EF69-4720-AE49-BC07672C7E11}" destId="{1C6FE1D7-BB95-443F-86C5-7DFE1255E248}" srcOrd="0" destOrd="0" presId="urn:microsoft.com/office/officeart/2005/8/layout/process5"/>
    <dgm:cxn modelId="{465EB8F6-EC62-4230-BDF5-E2D8D4828D93}" type="presOf" srcId="{D419A31A-6CB1-4083-AC36-8CF4D05A43EB}" destId="{880492CD-71FB-4C99-87AF-9DBB25C4A0BC}" srcOrd="0" destOrd="0" presId="urn:microsoft.com/office/officeart/2005/8/layout/process5"/>
    <dgm:cxn modelId="{EB0D9CA3-DD05-4798-98D9-6B6D914E1A01}" type="presParOf" srcId="{B0F04DDB-A6BA-4A86-B947-DF0A5DA04F7A}" destId="{BCD6E1E6-15BF-4B04-94C5-FB794C72CAE5}" srcOrd="0" destOrd="0" presId="urn:microsoft.com/office/officeart/2005/8/layout/process5"/>
    <dgm:cxn modelId="{C0DD8E5E-0216-4BEE-B940-5CE05FF2F104}" type="presParOf" srcId="{B0F04DDB-A6BA-4A86-B947-DF0A5DA04F7A}" destId="{1C6FE1D7-BB95-443F-86C5-7DFE1255E248}" srcOrd="1" destOrd="0" presId="urn:microsoft.com/office/officeart/2005/8/layout/process5"/>
    <dgm:cxn modelId="{98340E9F-C1F3-48D5-B912-E80EA3C9D5F0}" type="presParOf" srcId="{1C6FE1D7-BB95-443F-86C5-7DFE1255E248}" destId="{E8467B76-5F29-45B0-B94C-C129037689F0}" srcOrd="0" destOrd="0" presId="urn:microsoft.com/office/officeart/2005/8/layout/process5"/>
    <dgm:cxn modelId="{C77EC371-0571-4B4B-BDD1-E25ED14483DF}" type="presParOf" srcId="{B0F04DDB-A6BA-4A86-B947-DF0A5DA04F7A}" destId="{6B934472-FD86-45EB-8D36-0C90A2AD7C53}" srcOrd="2" destOrd="0" presId="urn:microsoft.com/office/officeart/2005/8/layout/process5"/>
    <dgm:cxn modelId="{2AE5608E-E106-4EE2-A35E-46B2BFD56AF5}" type="presParOf" srcId="{B0F04DDB-A6BA-4A86-B947-DF0A5DA04F7A}" destId="{6AA2A872-4D55-46CA-BE66-B88F698D6079}" srcOrd="3" destOrd="0" presId="urn:microsoft.com/office/officeart/2005/8/layout/process5"/>
    <dgm:cxn modelId="{A00B5AFE-EBC3-4E8E-BF10-0E27D11E1FF2}" type="presParOf" srcId="{6AA2A872-4D55-46CA-BE66-B88F698D6079}" destId="{04BECBA8-5E2B-4407-9880-B6405E9E09B8}" srcOrd="0" destOrd="0" presId="urn:microsoft.com/office/officeart/2005/8/layout/process5"/>
    <dgm:cxn modelId="{C3FB3704-3E9F-415C-8990-C0F7F4978B41}" type="presParOf" srcId="{B0F04DDB-A6BA-4A86-B947-DF0A5DA04F7A}" destId="{83A71EE9-3AC5-40D0-B4DA-BAEC92C5AECB}" srcOrd="4" destOrd="0" presId="urn:microsoft.com/office/officeart/2005/8/layout/process5"/>
    <dgm:cxn modelId="{DB31CC46-6CD6-4FBE-83B9-709CE51E22B9}" type="presParOf" srcId="{B0F04DDB-A6BA-4A86-B947-DF0A5DA04F7A}" destId="{788B27F8-C342-4794-B5D4-4F1CDC5E2048}" srcOrd="5" destOrd="0" presId="urn:microsoft.com/office/officeart/2005/8/layout/process5"/>
    <dgm:cxn modelId="{B3F5978D-C64D-4377-B33B-BFA5CAB9597D}" type="presParOf" srcId="{788B27F8-C342-4794-B5D4-4F1CDC5E2048}" destId="{FC5DF210-F088-43E9-AB55-E2CFA0AEAE0F}" srcOrd="0" destOrd="0" presId="urn:microsoft.com/office/officeart/2005/8/layout/process5"/>
    <dgm:cxn modelId="{C39B1A37-74C6-4D97-8883-689A1A06E51D}" type="presParOf" srcId="{B0F04DDB-A6BA-4A86-B947-DF0A5DA04F7A}" destId="{0C9F1917-F2B5-4BCE-9CCE-711073E39F9E}" srcOrd="6" destOrd="0" presId="urn:microsoft.com/office/officeart/2005/8/layout/process5"/>
    <dgm:cxn modelId="{B795D5F5-46E3-4E5F-AF22-6D6AAB91021C}" type="presParOf" srcId="{B0F04DDB-A6BA-4A86-B947-DF0A5DA04F7A}" destId="{8CCB224B-9363-4A2B-99F6-0E489D5C9BAE}" srcOrd="7" destOrd="0" presId="urn:microsoft.com/office/officeart/2005/8/layout/process5"/>
    <dgm:cxn modelId="{0F3D76D6-CFEA-4B19-97F6-AD89346625A7}" type="presParOf" srcId="{8CCB224B-9363-4A2B-99F6-0E489D5C9BAE}" destId="{5D2932CD-54B2-490C-96ED-5E6EC3E1E3F7}" srcOrd="0" destOrd="0" presId="urn:microsoft.com/office/officeart/2005/8/layout/process5"/>
    <dgm:cxn modelId="{8D6DC3F4-0239-4F06-B481-A291F880A884}" type="presParOf" srcId="{B0F04DDB-A6BA-4A86-B947-DF0A5DA04F7A}" destId="{DC7BA637-3827-4252-B96E-44F9205F8BBA}" srcOrd="8" destOrd="0" presId="urn:microsoft.com/office/officeart/2005/8/layout/process5"/>
    <dgm:cxn modelId="{86C20E32-06BE-4556-AC6E-77A8312685BB}" type="presParOf" srcId="{B0F04DDB-A6BA-4A86-B947-DF0A5DA04F7A}" destId="{880492CD-71FB-4C99-87AF-9DBB25C4A0BC}" srcOrd="9" destOrd="0" presId="urn:microsoft.com/office/officeart/2005/8/layout/process5"/>
    <dgm:cxn modelId="{14881EC0-6F72-4E1E-B17F-B5B9614E2C31}" type="presParOf" srcId="{880492CD-71FB-4C99-87AF-9DBB25C4A0BC}" destId="{D1247805-BC41-4843-B6A5-C8E087BEBE4F}" srcOrd="0" destOrd="0" presId="urn:microsoft.com/office/officeart/2005/8/layout/process5"/>
    <dgm:cxn modelId="{5123F5FE-AB1F-48F5-8479-6EDD4B5CB88E}" type="presParOf" srcId="{B0F04DDB-A6BA-4A86-B947-DF0A5DA04F7A}" destId="{1843145A-506B-41E6-9672-C0A27C032E01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DBB41F-E8B3-441D-8351-A9FC764E3F69}" type="doc">
      <dgm:prSet loTypeId="urn:microsoft.com/office/officeart/2005/8/layout/chevron1" loCatId="process" qsTypeId="urn:microsoft.com/office/officeart/2005/8/quickstyle/simple1" qsCatId="simple" csTypeId="urn:microsoft.com/office/officeart/2005/8/colors/accent5_2" csCatId="accent5" phldr="1"/>
      <dgm:spPr/>
    </dgm:pt>
    <dgm:pt modelId="{7ECB28D2-3474-4EF7-BE64-02676746F6A4}">
      <dgm:prSet phldrT="[Texto]"/>
      <dgm:spPr>
        <a:solidFill>
          <a:schemeClr val="tx1"/>
        </a:solidFill>
      </dgm:spPr>
      <dgm:t>
        <a:bodyPr/>
        <a:lstStyle/>
        <a:p>
          <a:r>
            <a:rPr lang="es-ES" b="1" dirty="0"/>
            <a:t>UNIVERSO</a:t>
          </a:r>
        </a:p>
      </dgm:t>
    </dgm:pt>
    <dgm:pt modelId="{BD5EFB5F-8EA5-4A07-9C55-03C2F2048CE0}" type="parTrans" cxnId="{33301842-6D94-4807-BD49-3BE186A1695F}">
      <dgm:prSet/>
      <dgm:spPr/>
      <dgm:t>
        <a:bodyPr/>
        <a:lstStyle/>
        <a:p>
          <a:endParaRPr lang="es-ES"/>
        </a:p>
      </dgm:t>
    </dgm:pt>
    <dgm:pt modelId="{1E6BE2F9-2EF0-442F-8298-3370BFE675D4}" type="sibTrans" cxnId="{33301842-6D94-4807-BD49-3BE186A1695F}">
      <dgm:prSet/>
      <dgm:spPr/>
      <dgm:t>
        <a:bodyPr/>
        <a:lstStyle/>
        <a:p>
          <a:endParaRPr lang="es-ES"/>
        </a:p>
      </dgm:t>
    </dgm:pt>
    <dgm:pt modelId="{138D643C-1566-403B-A1DE-ED95E583A6A6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ESTADO LEGAL</a:t>
          </a:r>
        </a:p>
      </dgm:t>
    </dgm:pt>
    <dgm:pt modelId="{FB2B9567-9845-4388-B7E6-33F229952152}" type="parTrans" cxnId="{1FBC2214-D64A-4316-97BF-45B13D88CA9D}">
      <dgm:prSet/>
      <dgm:spPr/>
      <dgm:t>
        <a:bodyPr/>
        <a:lstStyle/>
        <a:p>
          <a:endParaRPr lang="es-ES"/>
        </a:p>
      </dgm:t>
    </dgm:pt>
    <dgm:pt modelId="{4CFDDB38-AEE8-40ED-BDC0-C2104B3639F7}" type="sibTrans" cxnId="{1FBC2214-D64A-4316-97BF-45B13D88CA9D}">
      <dgm:prSet/>
      <dgm:spPr/>
      <dgm:t>
        <a:bodyPr/>
        <a:lstStyle/>
        <a:p>
          <a:endParaRPr lang="es-ES"/>
        </a:p>
      </dgm:t>
    </dgm:pt>
    <dgm:pt modelId="{7E1341EF-2B6D-435A-AA17-D2974C9E938C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TRASLADOS</a:t>
          </a:r>
        </a:p>
        <a:p>
          <a:r>
            <a:rPr lang="es-ES" dirty="0"/>
            <a:t>G S A</a:t>
          </a:r>
        </a:p>
      </dgm:t>
    </dgm:pt>
    <dgm:pt modelId="{6D2468AA-FC8C-4B7C-B794-5C6348B11F72}" type="parTrans" cxnId="{E3933020-29B0-4957-BB57-B63508C39BB8}">
      <dgm:prSet/>
      <dgm:spPr/>
      <dgm:t>
        <a:bodyPr/>
        <a:lstStyle/>
        <a:p>
          <a:endParaRPr lang="es-ES"/>
        </a:p>
      </dgm:t>
    </dgm:pt>
    <dgm:pt modelId="{22AB5206-4982-4CA3-B9F1-7619658F83E3}" type="sibTrans" cxnId="{E3933020-29B0-4957-BB57-B63508C39BB8}">
      <dgm:prSet/>
      <dgm:spPr/>
      <dgm:t>
        <a:bodyPr/>
        <a:lstStyle/>
        <a:p>
          <a:endParaRPr lang="es-ES"/>
        </a:p>
      </dgm:t>
    </dgm:pt>
    <dgm:pt modelId="{8B6E254B-51E0-455F-B75B-A015CC3F3538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EN AA</a:t>
          </a:r>
        </a:p>
      </dgm:t>
    </dgm:pt>
    <dgm:pt modelId="{A5BC9A42-EC9E-4672-B927-A4433B20FCF9}" type="parTrans" cxnId="{CB164263-E6D2-492D-8953-7D13F9920DCC}">
      <dgm:prSet/>
      <dgm:spPr/>
      <dgm:t>
        <a:bodyPr/>
        <a:lstStyle/>
        <a:p>
          <a:endParaRPr lang="es-ES"/>
        </a:p>
      </dgm:t>
    </dgm:pt>
    <dgm:pt modelId="{FEF5A9DC-A09E-4612-8463-B8A7806C144B}" type="sibTrans" cxnId="{CB164263-E6D2-492D-8953-7D13F9920DCC}">
      <dgm:prSet/>
      <dgm:spPr/>
      <dgm:t>
        <a:bodyPr/>
        <a:lstStyle/>
        <a:p>
          <a:endParaRPr lang="es-ES"/>
        </a:p>
      </dgm:t>
    </dgm:pt>
    <dgm:pt modelId="{97AF5FD4-2CC2-4A72-8AD9-D2A9D40A41A4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dirty="0"/>
            <a:t>EN </a:t>
          </a:r>
          <a:r>
            <a:rPr lang="es-ES" b="1" dirty="0"/>
            <a:t>ALISTAMIENTO</a:t>
          </a:r>
        </a:p>
      </dgm:t>
    </dgm:pt>
    <dgm:pt modelId="{6D134BD2-5723-4416-8ADE-1833E6C1A38D}" type="parTrans" cxnId="{8FF6AC0A-27B2-408B-9271-F053BA1969E6}">
      <dgm:prSet/>
      <dgm:spPr/>
      <dgm:t>
        <a:bodyPr/>
        <a:lstStyle/>
        <a:p>
          <a:endParaRPr lang="es-ES"/>
        </a:p>
      </dgm:t>
    </dgm:pt>
    <dgm:pt modelId="{638BCC63-CE2E-4DCC-87E8-EA642C01323E}" type="sibTrans" cxnId="{8FF6AC0A-27B2-408B-9271-F053BA1969E6}">
      <dgm:prSet/>
      <dgm:spPr/>
      <dgm:t>
        <a:bodyPr/>
        <a:lstStyle/>
        <a:p>
          <a:endParaRPr lang="es-ES"/>
        </a:p>
      </dgm:t>
    </dgm:pt>
    <dgm:pt modelId="{B9F15FF7-31F8-4A96-A994-7D3A655418D0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PARA COMITÉ ET</a:t>
          </a:r>
        </a:p>
      </dgm:t>
    </dgm:pt>
    <dgm:pt modelId="{D9FE7E46-E843-41F2-9F6F-991038B3CA54}" type="parTrans" cxnId="{38735D6D-3324-4FFB-8C86-719E4A028AA4}">
      <dgm:prSet/>
      <dgm:spPr/>
      <dgm:t>
        <a:bodyPr/>
        <a:lstStyle/>
        <a:p>
          <a:endParaRPr lang="es-ES"/>
        </a:p>
      </dgm:t>
    </dgm:pt>
    <dgm:pt modelId="{30DC5EC0-B421-4E41-A3BD-BADA2888B401}" type="sibTrans" cxnId="{38735D6D-3324-4FFB-8C86-719E4A028AA4}">
      <dgm:prSet/>
      <dgm:spPr/>
      <dgm:t>
        <a:bodyPr/>
        <a:lstStyle/>
        <a:p>
          <a:endParaRPr lang="es-ES"/>
        </a:p>
      </dgm:t>
    </dgm:pt>
    <dgm:pt modelId="{A63AF474-C157-49D6-93BE-F4A7CCEEADEF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CANCELACIONES</a:t>
          </a:r>
          <a:r>
            <a:rPr lang="es-ES" dirty="0"/>
            <a:t> 2019</a:t>
          </a:r>
        </a:p>
      </dgm:t>
    </dgm:pt>
    <dgm:pt modelId="{BBD0CA4F-D5A6-4842-BBC2-578CD3201B12}" type="parTrans" cxnId="{59FBA9D1-869E-4224-BAE4-AC4F7254C74D}">
      <dgm:prSet/>
      <dgm:spPr/>
      <dgm:t>
        <a:bodyPr/>
        <a:lstStyle/>
        <a:p>
          <a:endParaRPr lang="es-ES"/>
        </a:p>
      </dgm:t>
    </dgm:pt>
    <dgm:pt modelId="{C9D3029F-5808-4980-B128-CEE0DD479D6C}" type="sibTrans" cxnId="{59FBA9D1-869E-4224-BAE4-AC4F7254C74D}">
      <dgm:prSet/>
      <dgm:spPr/>
      <dgm:t>
        <a:bodyPr/>
        <a:lstStyle/>
        <a:p>
          <a:endParaRPr lang="es-ES"/>
        </a:p>
      </dgm:t>
    </dgm:pt>
    <dgm:pt modelId="{03390EC7-3576-4163-8E9E-1A6B7DFA81F8}" type="pres">
      <dgm:prSet presAssocID="{F8DBB41F-E8B3-441D-8351-A9FC764E3F69}" presName="Name0" presStyleCnt="0">
        <dgm:presLayoutVars>
          <dgm:dir/>
          <dgm:animLvl val="lvl"/>
          <dgm:resizeHandles val="exact"/>
        </dgm:presLayoutVars>
      </dgm:prSet>
      <dgm:spPr/>
    </dgm:pt>
    <dgm:pt modelId="{98983C31-776A-4390-AE44-FC64EDA7EC98}" type="pres">
      <dgm:prSet presAssocID="{7ECB28D2-3474-4EF7-BE64-02676746F6A4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4D357BBC-2EC4-447A-A311-156CA2A6E5CA}" type="pres">
      <dgm:prSet presAssocID="{1E6BE2F9-2EF0-442F-8298-3370BFE675D4}" presName="parTxOnlySpace" presStyleCnt="0"/>
      <dgm:spPr/>
    </dgm:pt>
    <dgm:pt modelId="{F1725C9A-DC88-45C5-9F5C-5DE176095004}" type="pres">
      <dgm:prSet presAssocID="{138D643C-1566-403B-A1DE-ED95E583A6A6}" presName="parTxOnly" presStyleLbl="node1" presStyleIdx="1" presStyleCnt="7" custLinFactX="26514" custLinFactNeighborX="100000" custLinFactNeighborY="-2564">
        <dgm:presLayoutVars>
          <dgm:chMax val="0"/>
          <dgm:chPref val="0"/>
          <dgm:bulletEnabled val="1"/>
        </dgm:presLayoutVars>
      </dgm:prSet>
      <dgm:spPr/>
    </dgm:pt>
    <dgm:pt modelId="{2CAF357D-F764-4FA1-AD17-AB3D825AF0D0}" type="pres">
      <dgm:prSet presAssocID="{4CFDDB38-AEE8-40ED-BDC0-C2104B3639F7}" presName="parTxOnlySpace" presStyleCnt="0"/>
      <dgm:spPr/>
    </dgm:pt>
    <dgm:pt modelId="{D944EB66-3308-4C7E-8094-2A09A9B85AF9}" type="pres">
      <dgm:prSet presAssocID="{7E1341EF-2B6D-435A-AA17-D2974C9E938C}" presName="parTxOnly" presStyleLbl="node1" presStyleIdx="2" presStyleCnt="7" custLinFactX="17389" custLinFactNeighborX="100000" custLinFactNeighborY="-1512">
        <dgm:presLayoutVars>
          <dgm:chMax val="0"/>
          <dgm:chPref val="0"/>
          <dgm:bulletEnabled val="1"/>
        </dgm:presLayoutVars>
      </dgm:prSet>
      <dgm:spPr/>
    </dgm:pt>
    <dgm:pt modelId="{DF419D0D-1CCE-483B-A903-8D8F1A144409}" type="pres">
      <dgm:prSet presAssocID="{22AB5206-4982-4CA3-B9F1-7619658F83E3}" presName="parTxOnlySpace" presStyleCnt="0"/>
      <dgm:spPr/>
    </dgm:pt>
    <dgm:pt modelId="{CCCCD3E1-7D6D-4AFB-BAA1-3D5E5387421B}" type="pres">
      <dgm:prSet presAssocID="{A63AF474-C157-49D6-93BE-F4A7CCEEADEF}" presName="parTxOnly" presStyleLbl="node1" presStyleIdx="3" presStyleCnt="7" custLinFactX="9556" custLinFactNeighborX="100000" custLinFactNeighborY="-1754">
        <dgm:presLayoutVars>
          <dgm:chMax val="0"/>
          <dgm:chPref val="0"/>
          <dgm:bulletEnabled val="1"/>
        </dgm:presLayoutVars>
      </dgm:prSet>
      <dgm:spPr/>
    </dgm:pt>
    <dgm:pt modelId="{915338D2-7C0B-4C33-A1F4-C48D6551ACB3}" type="pres">
      <dgm:prSet presAssocID="{C9D3029F-5808-4980-B128-CEE0DD479D6C}" presName="parTxOnlySpace" presStyleCnt="0"/>
      <dgm:spPr/>
    </dgm:pt>
    <dgm:pt modelId="{35AC90E2-A745-4ACF-87AE-87B2D0680DA1}" type="pres">
      <dgm:prSet presAssocID="{97AF5FD4-2CC2-4A72-8AD9-D2A9D40A41A4}" presName="parTxOnly" presStyleLbl="node1" presStyleIdx="4" presStyleCnt="7" custLinFactX="1637" custLinFactNeighborX="100000" custLinFactNeighborY="-877">
        <dgm:presLayoutVars>
          <dgm:chMax val="0"/>
          <dgm:chPref val="0"/>
          <dgm:bulletEnabled val="1"/>
        </dgm:presLayoutVars>
      </dgm:prSet>
      <dgm:spPr/>
    </dgm:pt>
    <dgm:pt modelId="{766629AE-946B-4817-922A-93C99BEFF449}" type="pres">
      <dgm:prSet presAssocID="{638BCC63-CE2E-4DCC-87E8-EA642C01323E}" presName="parTxOnlySpace" presStyleCnt="0"/>
      <dgm:spPr/>
    </dgm:pt>
    <dgm:pt modelId="{C434735E-8E94-46D6-8C13-CFB90295035A}" type="pres">
      <dgm:prSet presAssocID="{B9F15FF7-31F8-4A96-A994-7D3A655418D0}" presName="parTxOnly" presStyleLbl="node1" presStyleIdx="5" presStyleCnt="7" custLinFactNeighborX="35330" custLinFactNeighborY="-84">
        <dgm:presLayoutVars>
          <dgm:chMax val="0"/>
          <dgm:chPref val="0"/>
          <dgm:bulletEnabled val="1"/>
        </dgm:presLayoutVars>
      </dgm:prSet>
      <dgm:spPr/>
    </dgm:pt>
    <dgm:pt modelId="{22D66134-A6F6-436A-BFE0-6EDD8715EA95}" type="pres">
      <dgm:prSet presAssocID="{30DC5EC0-B421-4E41-A3BD-BADA2888B401}" presName="parTxOnlySpace" presStyleCnt="0"/>
      <dgm:spPr/>
    </dgm:pt>
    <dgm:pt modelId="{F711DAAD-BFB0-4175-9C2B-4534F09713CC}" type="pres">
      <dgm:prSet presAssocID="{8B6E254B-51E0-455F-B75B-A015CC3F3538}" presName="parTxOnly" presStyleLbl="node1" presStyleIdx="6" presStyleCnt="7" custLinFactNeighborX="-40938" custLinFactNeighborY="923">
        <dgm:presLayoutVars>
          <dgm:chMax val="0"/>
          <dgm:chPref val="0"/>
          <dgm:bulletEnabled val="1"/>
        </dgm:presLayoutVars>
      </dgm:prSet>
      <dgm:spPr/>
    </dgm:pt>
  </dgm:ptLst>
  <dgm:cxnLst>
    <dgm:cxn modelId="{8FF6AC0A-27B2-408B-9271-F053BA1969E6}" srcId="{F8DBB41F-E8B3-441D-8351-A9FC764E3F69}" destId="{97AF5FD4-2CC2-4A72-8AD9-D2A9D40A41A4}" srcOrd="4" destOrd="0" parTransId="{6D134BD2-5723-4416-8ADE-1833E6C1A38D}" sibTransId="{638BCC63-CE2E-4DCC-87E8-EA642C01323E}"/>
    <dgm:cxn modelId="{1FBC2214-D64A-4316-97BF-45B13D88CA9D}" srcId="{F8DBB41F-E8B3-441D-8351-A9FC764E3F69}" destId="{138D643C-1566-403B-A1DE-ED95E583A6A6}" srcOrd="1" destOrd="0" parTransId="{FB2B9567-9845-4388-B7E6-33F229952152}" sibTransId="{4CFDDB38-AEE8-40ED-BDC0-C2104B3639F7}"/>
    <dgm:cxn modelId="{E3933020-29B0-4957-BB57-B63508C39BB8}" srcId="{F8DBB41F-E8B3-441D-8351-A9FC764E3F69}" destId="{7E1341EF-2B6D-435A-AA17-D2974C9E938C}" srcOrd="2" destOrd="0" parTransId="{6D2468AA-FC8C-4B7C-B794-5C6348B11F72}" sibTransId="{22AB5206-4982-4CA3-B9F1-7619658F83E3}"/>
    <dgm:cxn modelId="{9AE1A923-B094-4490-8B23-88DF8387FF32}" type="presOf" srcId="{F8DBB41F-E8B3-441D-8351-A9FC764E3F69}" destId="{03390EC7-3576-4163-8E9E-1A6B7DFA81F8}" srcOrd="0" destOrd="0" presId="urn:microsoft.com/office/officeart/2005/8/layout/chevron1"/>
    <dgm:cxn modelId="{7EDAFB5E-8A20-4662-96D2-7530AF432CEA}" type="presOf" srcId="{7ECB28D2-3474-4EF7-BE64-02676746F6A4}" destId="{98983C31-776A-4390-AE44-FC64EDA7EC98}" srcOrd="0" destOrd="0" presId="urn:microsoft.com/office/officeart/2005/8/layout/chevron1"/>
    <dgm:cxn modelId="{33301842-6D94-4807-BD49-3BE186A1695F}" srcId="{F8DBB41F-E8B3-441D-8351-A9FC764E3F69}" destId="{7ECB28D2-3474-4EF7-BE64-02676746F6A4}" srcOrd="0" destOrd="0" parTransId="{BD5EFB5F-8EA5-4A07-9C55-03C2F2048CE0}" sibTransId="{1E6BE2F9-2EF0-442F-8298-3370BFE675D4}"/>
    <dgm:cxn modelId="{CB164263-E6D2-492D-8953-7D13F9920DCC}" srcId="{F8DBB41F-E8B3-441D-8351-A9FC764E3F69}" destId="{8B6E254B-51E0-455F-B75B-A015CC3F3538}" srcOrd="6" destOrd="0" parTransId="{A5BC9A42-EC9E-4672-B927-A4433B20FCF9}" sibTransId="{FEF5A9DC-A09E-4612-8463-B8A7806C144B}"/>
    <dgm:cxn modelId="{38735D6D-3324-4FFB-8C86-719E4A028AA4}" srcId="{F8DBB41F-E8B3-441D-8351-A9FC764E3F69}" destId="{B9F15FF7-31F8-4A96-A994-7D3A655418D0}" srcOrd="5" destOrd="0" parTransId="{D9FE7E46-E843-41F2-9F6F-991038B3CA54}" sibTransId="{30DC5EC0-B421-4E41-A3BD-BADA2888B401}"/>
    <dgm:cxn modelId="{D5333097-A533-45AE-B08E-E6F47076CE1B}" type="presOf" srcId="{97AF5FD4-2CC2-4A72-8AD9-D2A9D40A41A4}" destId="{35AC90E2-A745-4ACF-87AE-87B2D0680DA1}" srcOrd="0" destOrd="0" presId="urn:microsoft.com/office/officeart/2005/8/layout/chevron1"/>
    <dgm:cxn modelId="{EBBAEAA2-5512-43FE-8D61-1E8E1F332027}" type="presOf" srcId="{8B6E254B-51E0-455F-B75B-A015CC3F3538}" destId="{F711DAAD-BFB0-4175-9C2B-4534F09713CC}" srcOrd="0" destOrd="0" presId="urn:microsoft.com/office/officeart/2005/8/layout/chevron1"/>
    <dgm:cxn modelId="{9F6C50A6-ED4D-4EED-BFC1-051B0B798A06}" type="presOf" srcId="{138D643C-1566-403B-A1DE-ED95E583A6A6}" destId="{F1725C9A-DC88-45C5-9F5C-5DE176095004}" srcOrd="0" destOrd="0" presId="urn:microsoft.com/office/officeart/2005/8/layout/chevron1"/>
    <dgm:cxn modelId="{172544C5-1591-4069-8038-56C77B06670B}" type="presOf" srcId="{A63AF474-C157-49D6-93BE-F4A7CCEEADEF}" destId="{CCCCD3E1-7D6D-4AFB-BAA1-3D5E5387421B}" srcOrd="0" destOrd="0" presId="urn:microsoft.com/office/officeart/2005/8/layout/chevron1"/>
    <dgm:cxn modelId="{59FBA9D1-869E-4224-BAE4-AC4F7254C74D}" srcId="{F8DBB41F-E8B3-441D-8351-A9FC764E3F69}" destId="{A63AF474-C157-49D6-93BE-F4A7CCEEADEF}" srcOrd="3" destOrd="0" parTransId="{BBD0CA4F-D5A6-4842-BBC2-578CD3201B12}" sibTransId="{C9D3029F-5808-4980-B128-CEE0DD479D6C}"/>
    <dgm:cxn modelId="{263E8CE5-9B84-40D1-A1C7-31769A3AAAFF}" type="presOf" srcId="{7E1341EF-2B6D-435A-AA17-D2974C9E938C}" destId="{D944EB66-3308-4C7E-8094-2A09A9B85AF9}" srcOrd="0" destOrd="0" presId="urn:microsoft.com/office/officeart/2005/8/layout/chevron1"/>
    <dgm:cxn modelId="{31A8D9F6-7186-48C4-A315-F85D34B3649E}" type="presOf" srcId="{B9F15FF7-31F8-4A96-A994-7D3A655418D0}" destId="{C434735E-8E94-46D6-8C13-CFB90295035A}" srcOrd="0" destOrd="0" presId="urn:microsoft.com/office/officeart/2005/8/layout/chevron1"/>
    <dgm:cxn modelId="{46F47743-5B44-4298-864A-B39DAA431414}" type="presParOf" srcId="{03390EC7-3576-4163-8E9E-1A6B7DFA81F8}" destId="{98983C31-776A-4390-AE44-FC64EDA7EC98}" srcOrd="0" destOrd="0" presId="urn:microsoft.com/office/officeart/2005/8/layout/chevron1"/>
    <dgm:cxn modelId="{9FCB46AB-F822-4215-9611-0BF80B77A311}" type="presParOf" srcId="{03390EC7-3576-4163-8E9E-1A6B7DFA81F8}" destId="{4D357BBC-2EC4-447A-A311-156CA2A6E5CA}" srcOrd="1" destOrd="0" presId="urn:microsoft.com/office/officeart/2005/8/layout/chevron1"/>
    <dgm:cxn modelId="{5E9A6495-8E03-4963-95FD-CBD78143F177}" type="presParOf" srcId="{03390EC7-3576-4163-8E9E-1A6B7DFA81F8}" destId="{F1725C9A-DC88-45C5-9F5C-5DE176095004}" srcOrd="2" destOrd="0" presId="urn:microsoft.com/office/officeart/2005/8/layout/chevron1"/>
    <dgm:cxn modelId="{6D4C6286-018E-47F2-B717-85805A95AA33}" type="presParOf" srcId="{03390EC7-3576-4163-8E9E-1A6B7DFA81F8}" destId="{2CAF357D-F764-4FA1-AD17-AB3D825AF0D0}" srcOrd="3" destOrd="0" presId="urn:microsoft.com/office/officeart/2005/8/layout/chevron1"/>
    <dgm:cxn modelId="{71F9B3ED-F67F-4507-859F-C80D9E844ACC}" type="presParOf" srcId="{03390EC7-3576-4163-8E9E-1A6B7DFA81F8}" destId="{D944EB66-3308-4C7E-8094-2A09A9B85AF9}" srcOrd="4" destOrd="0" presId="urn:microsoft.com/office/officeart/2005/8/layout/chevron1"/>
    <dgm:cxn modelId="{92AFF1D9-8C8B-4968-BE43-26D4A3E4BBCF}" type="presParOf" srcId="{03390EC7-3576-4163-8E9E-1A6B7DFA81F8}" destId="{DF419D0D-1CCE-483B-A903-8D8F1A144409}" srcOrd="5" destOrd="0" presId="urn:microsoft.com/office/officeart/2005/8/layout/chevron1"/>
    <dgm:cxn modelId="{5CFE6538-E9C1-49B0-A9A1-30A333577041}" type="presParOf" srcId="{03390EC7-3576-4163-8E9E-1A6B7DFA81F8}" destId="{CCCCD3E1-7D6D-4AFB-BAA1-3D5E5387421B}" srcOrd="6" destOrd="0" presId="urn:microsoft.com/office/officeart/2005/8/layout/chevron1"/>
    <dgm:cxn modelId="{AB7FA253-6BFE-48CD-9D7C-FDA7E061A7BC}" type="presParOf" srcId="{03390EC7-3576-4163-8E9E-1A6B7DFA81F8}" destId="{915338D2-7C0B-4C33-A1F4-C48D6551ACB3}" srcOrd="7" destOrd="0" presId="urn:microsoft.com/office/officeart/2005/8/layout/chevron1"/>
    <dgm:cxn modelId="{AE249317-3907-4BBF-9821-EDA66DCD0C6F}" type="presParOf" srcId="{03390EC7-3576-4163-8E9E-1A6B7DFA81F8}" destId="{35AC90E2-A745-4ACF-87AE-87B2D0680DA1}" srcOrd="8" destOrd="0" presId="urn:microsoft.com/office/officeart/2005/8/layout/chevron1"/>
    <dgm:cxn modelId="{45756FC5-83D6-4423-B7F6-9C0AB0EFF44D}" type="presParOf" srcId="{03390EC7-3576-4163-8E9E-1A6B7DFA81F8}" destId="{766629AE-946B-4817-922A-93C99BEFF449}" srcOrd="9" destOrd="0" presId="urn:microsoft.com/office/officeart/2005/8/layout/chevron1"/>
    <dgm:cxn modelId="{B34A0F35-7B4B-4BA3-BDA2-7B3BAA658C24}" type="presParOf" srcId="{03390EC7-3576-4163-8E9E-1A6B7DFA81F8}" destId="{C434735E-8E94-46D6-8C13-CFB90295035A}" srcOrd="10" destOrd="0" presId="urn:microsoft.com/office/officeart/2005/8/layout/chevron1"/>
    <dgm:cxn modelId="{80D15A6B-9912-4A32-90E0-E720124FA848}" type="presParOf" srcId="{03390EC7-3576-4163-8E9E-1A6B7DFA81F8}" destId="{22D66134-A6F6-436A-BFE0-6EDD8715EA95}" srcOrd="11" destOrd="0" presId="urn:microsoft.com/office/officeart/2005/8/layout/chevron1"/>
    <dgm:cxn modelId="{A31BC661-0FB0-495B-8275-736BFBFB2236}" type="presParOf" srcId="{03390EC7-3576-4163-8E9E-1A6B7DFA81F8}" destId="{F711DAAD-BFB0-4175-9C2B-4534F09713CC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DBB41F-E8B3-441D-8351-A9FC764E3F69}" type="doc">
      <dgm:prSet loTypeId="urn:microsoft.com/office/officeart/2005/8/layout/chevron1" loCatId="process" qsTypeId="urn:microsoft.com/office/officeart/2005/8/quickstyle/simple1" qsCatId="simple" csTypeId="urn:microsoft.com/office/officeart/2005/8/colors/accent5_2" csCatId="accent5" phldr="1"/>
      <dgm:spPr/>
    </dgm:pt>
    <dgm:pt modelId="{7ECB28D2-3474-4EF7-BE64-02676746F6A4}">
      <dgm:prSet phldrT="[Texto]"/>
      <dgm:spPr>
        <a:solidFill>
          <a:schemeClr val="tx1"/>
        </a:solidFill>
      </dgm:spPr>
      <dgm:t>
        <a:bodyPr/>
        <a:lstStyle/>
        <a:p>
          <a:r>
            <a:rPr lang="es-ES" b="1" dirty="0"/>
            <a:t>UNIVERSO</a:t>
          </a:r>
        </a:p>
      </dgm:t>
    </dgm:pt>
    <dgm:pt modelId="{BD5EFB5F-8EA5-4A07-9C55-03C2F2048CE0}" type="parTrans" cxnId="{33301842-6D94-4807-BD49-3BE186A1695F}">
      <dgm:prSet/>
      <dgm:spPr/>
      <dgm:t>
        <a:bodyPr/>
        <a:lstStyle/>
        <a:p>
          <a:endParaRPr lang="es-ES"/>
        </a:p>
      </dgm:t>
    </dgm:pt>
    <dgm:pt modelId="{1E6BE2F9-2EF0-442F-8298-3370BFE675D4}" type="sibTrans" cxnId="{33301842-6D94-4807-BD49-3BE186A1695F}">
      <dgm:prSet/>
      <dgm:spPr/>
      <dgm:t>
        <a:bodyPr/>
        <a:lstStyle/>
        <a:p>
          <a:endParaRPr lang="es-ES"/>
        </a:p>
      </dgm:t>
    </dgm:pt>
    <dgm:pt modelId="{138D643C-1566-403B-A1DE-ED95E583A6A6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ESTADO LEGAL</a:t>
          </a:r>
        </a:p>
      </dgm:t>
    </dgm:pt>
    <dgm:pt modelId="{FB2B9567-9845-4388-B7E6-33F229952152}" type="parTrans" cxnId="{1FBC2214-D64A-4316-97BF-45B13D88CA9D}">
      <dgm:prSet/>
      <dgm:spPr/>
      <dgm:t>
        <a:bodyPr/>
        <a:lstStyle/>
        <a:p>
          <a:endParaRPr lang="es-ES"/>
        </a:p>
      </dgm:t>
    </dgm:pt>
    <dgm:pt modelId="{4CFDDB38-AEE8-40ED-BDC0-C2104B3639F7}" type="sibTrans" cxnId="{1FBC2214-D64A-4316-97BF-45B13D88CA9D}">
      <dgm:prSet/>
      <dgm:spPr/>
      <dgm:t>
        <a:bodyPr/>
        <a:lstStyle/>
        <a:p>
          <a:endParaRPr lang="es-ES"/>
        </a:p>
      </dgm:t>
    </dgm:pt>
    <dgm:pt modelId="{7E1341EF-2B6D-435A-AA17-D2974C9E938C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TRASLADOS</a:t>
          </a:r>
        </a:p>
        <a:p>
          <a:r>
            <a:rPr lang="es-ES" dirty="0"/>
            <a:t>G S A</a:t>
          </a:r>
        </a:p>
      </dgm:t>
    </dgm:pt>
    <dgm:pt modelId="{6D2468AA-FC8C-4B7C-B794-5C6348B11F72}" type="parTrans" cxnId="{E3933020-29B0-4957-BB57-B63508C39BB8}">
      <dgm:prSet/>
      <dgm:spPr/>
      <dgm:t>
        <a:bodyPr/>
        <a:lstStyle/>
        <a:p>
          <a:endParaRPr lang="es-ES"/>
        </a:p>
      </dgm:t>
    </dgm:pt>
    <dgm:pt modelId="{22AB5206-4982-4CA3-B9F1-7619658F83E3}" type="sibTrans" cxnId="{E3933020-29B0-4957-BB57-B63508C39BB8}">
      <dgm:prSet/>
      <dgm:spPr/>
      <dgm:t>
        <a:bodyPr/>
        <a:lstStyle/>
        <a:p>
          <a:endParaRPr lang="es-ES"/>
        </a:p>
      </dgm:t>
    </dgm:pt>
    <dgm:pt modelId="{8B6E254B-51E0-455F-B75B-A015CC3F3538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EN AA</a:t>
          </a:r>
        </a:p>
      </dgm:t>
    </dgm:pt>
    <dgm:pt modelId="{A5BC9A42-EC9E-4672-B927-A4433B20FCF9}" type="parTrans" cxnId="{CB164263-E6D2-492D-8953-7D13F9920DCC}">
      <dgm:prSet/>
      <dgm:spPr/>
      <dgm:t>
        <a:bodyPr/>
        <a:lstStyle/>
        <a:p>
          <a:endParaRPr lang="es-ES"/>
        </a:p>
      </dgm:t>
    </dgm:pt>
    <dgm:pt modelId="{FEF5A9DC-A09E-4612-8463-B8A7806C144B}" type="sibTrans" cxnId="{CB164263-E6D2-492D-8953-7D13F9920DCC}">
      <dgm:prSet/>
      <dgm:spPr/>
      <dgm:t>
        <a:bodyPr/>
        <a:lstStyle/>
        <a:p>
          <a:endParaRPr lang="es-ES"/>
        </a:p>
      </dgm:t>
    </dgm:pt>
    <dgm:pt modelId="{97AF5FD4-2CC2-4A72-8AD9-D2A9D40A41A4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dirty="0"/>
            <a:t>EN </a:t>
          </a:r>
          <a:r>
            <a:rPr lang="es-ES" b="1" dirty="0"/>
            <a:t>ALISTAMIENTO</a:t>
          </a:r>
        </a:p>
      </dgm:t>
    </dgm:pt>
    <dgm:pt modelId="{6D134BD2-5723-4416-8ADE-1833E6C1A38D}" type="parTrans" cxnId="{8FF6AC0A-27B2-408B-9271-F053BA1969E6}">
      <dgm:prSet/>
      <dgm:spPr/>
      <dgm:t>
        <a:bodyPr/>
        <a:lstStyle/>
        <a:p>
          <a:endParaRPr lang="es-ES"/>
        </a:p>
      </dgm:t>
    </dgm:pt>
    <dgm:pt modelId="{638BCC63-CE2E-4DCC-87E8-EA642C01323E}" type="sibTrans" cxnId="{8FF6AC0A-27B2-408B-9271-F053BA1969E6}">
      <dgm:prSet/>
      <dgm:spPr/>
      <dgm:t>
        <a:bodyPr/>
        <a:lstStyle/>
        <a:p>
          <a:endParaRPr lang="es-ES"/>
        </a:p>
      </dgm:t>
    </dgm:pt>
    <dgm:pt modelId="{B9F15FF7-31F8-4A96-A994-7D3A655418D0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PARA COMITÉ ET</a:t>
          </a:r>
        </a:p>
      </dgm:t>
    </dgm:pt>
    <dgm:pt modelId="{D9FE7E46-E843-41F2-9F6F-991038B3CA54}" type="parTrans" cxnId="{38735D6D-3324-4FFB-8C86-719E4A028AA4}">
      <dgm:prSet/>
      <dgm:spPr/>
      <dgm:t>
        <a:bodyPr/>
        <a:lstStyle/>
        <a:p>
          <a:endParaRPr lang="es-ES"/>
        </a:p>
      </dgm:t>
    </dgm:pt>
    <dgm:pt modelId="{30DC5EC0-B421-4E41-A3BD-BADA2888B401}" type="sibTrans" cxnId="{38735D6D-3324-4FFB-8C86-719E4A028AA4}">
      <dgm:prSet/>
      <dgm:spPr/>
      <dgm:t>
        <a:bodyPr/>
        <a:lstStyle/>
        <a:p>
          <a:endParaRPr lang="es-ES"/>
        </a:p>
      </dgm:t>
    </dgm:pt>
    <dgm:pt modelId="{A63AF474-C157-49D6-93BE-F4A7CCEEADEF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s-ES" b="1" dirty="0"/>
            <a:t>CANCELACIONES</a:t>
          </a:r>
          <a:r>
            <a:rPr lang="es-ES" dirty="0"/>
            <a:t> 2019</a:t>
          </a:r>
        </a:p>
      </dgm:t>
    </dgm:pt>
    <dgm:pt modelId="{BBD0CA4F-D5A6-4842-BBC2-578CD3201B12}" type="parTrans" cxnId="{59FBA9D1-869E-4224-BAE4-AC4F7254C74D}">
      <dgm:prSet/>
      <dgm:spPr/>
      <dgm:t>
        <a:bodyPr/>
        <a:lstStyle/>
        <a:p>
          <a:endParaRPr lang="es-ES"/>
        </a:p>
      </dgm:t>
    </dgm:pt>
    <dgm:pt modelId="{C9D3029F-5808-4980-B128-CEE0DD479D6C}" type="sibTrans" cxnId="{59FBA9D1-869E-4224-BAE4-AC4F7254C74D}">
      <dgm:prSet/>
      <dgm:spPr/>
      <dgm:t>
        <a:bodyPr/>
        <a:lstStyle/>
        <a:p>
          <a:endParaRPr lang="es-ES"/>
        </a:p>
      </dgm:t>
    </dgm:pt>
    <dgm:pt modelId="{03390EC7-3576-4163-8E9E-1A6B7DFA81F8}" type="pres">
      <dgm:prSet presAssocID="{F8DBB41F-E8B3-441D-8351-A9FC764E3F69}" presName="Name0" presStyleCnt="0">
        <dgm:presLayoutVars>
          <dgm:dir/>
          <dgm:animLvl val="lvl"/>
          <dgm:resizeHandles val="exact"/>
        </dgm:presLayoutVars>
      </dgm:prSet>
      <dgm:spPr/>
    </dgm:pt>
    <dgm:pt modelId="{98983C31-776A-4390-AE44-FC64EDA7EC98}" type="pres">
      <dgm:prSet presAssocID="{7ECB28D2-3474-4EF7-BE64-02676746F6A4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4D357BBC-2EC4-447A-A311-156CA2A6E5CA}" type="pres">
      <dgm:prSet presAssocID="{1E6BE2F9-2EF0-442F-8298-3370BFE675D4}" presName="parTxOnlySpace" presStyleCnt="0"/>
      <dgm:spPr/>
    </dgm:pt>
    <dgm:pt modelId="{F1725C9A-DC88-45C5-9F5C-5DE176095004}" type="pres">
      <dgm:prSet presAssocID="{138D643C-1566-403B-A1DE-ED95E583A6A6}" presName="parTxOnly" presStyleLbl="node1" presStyleIdx="1" presStyleCnt="7" custLinFactX="26514" custLinFactNeighborX="100000" custLinFactNeighborY="-2564">
        <dgm:presLayoutVars>
          <dgm:chMax val="0"/>
          <dgm:chPref val="0"/>
          <dgm:bulletEnabled val="1"/>
        </dgm:presLayoutVars>
      </dgm:prSet>
      <dgm:spPr/>
    </dgm:pt>
    <dgm:pt modelId="{2CAF357D-F764-4FA1-AD17-AB3D825AF0D0}" type="pres">
      <dgm:prSet presAssocID="{4CFDDB38-AEE8-40ED-BDC0-C2104B3639F7}" presName="parTxOnlySpace" presStyleCnt="0"/>
      <dgm:spPr/>
    </dgm:pt>
    <dgm:pt modelId="{D944EB66-3308-4C7E-8094-2A09A9B85AF9}" type="pres">
      <dgm:prSet presAssocID="{7E1341EF-2B6D-435A-AA17-D2974C9E938C}" presName="parTxOnly" presStyleLbl="node1" presStyleIdx="2" presStyleCnt="7" custLinFactX="17389" custLinFactNeighborX="100000" custLinFactNeighborY="-1512">
        <dgm:presLayoutVars>
          <dgm:chMax val="0"/>
          <dgm:chPref val="0"/>
          <dgm:bulletEnabled val="1"/>
        </dgm:presLayoutVars>
      </dgm:prSet>
      <dgm:spPr/>
    </dgm:pt>
    <dgm:pt modelId="{DF419D0D-1CCE-483B-A903-8D8F1A144409}" type="pres">
      <dgm:prSet presAssocID="{22AB5206-4982-4CA3-B9F1-7619658F83E3}" presName="parTxOnlySpace" presStyleCnt="0"/>
      <dgm:spPr/>
    </dgm:pt>
    <dgm:pt modelId="{CCCCD3E1-7D6D-4AFB-BAA1-3D5E5387421B}" type="pres">
      <dgm:prSet presAssocID="{A63AF474-C157-49D6-93BE-F4A7CCEEADEF}" presName="parTxOnly" presStyleLbl="node1" presStyleIdx="3" presStyleCnt="7" custLinFactX="9556" custLinFactNeighborX="100000" custLinFactNeighborY="-1754">
        <dgm:presLayoutVars>
          <dgm:chMax val="0"/>
          <dgm:chPref val="0"/>
          <dgm:bulletEnabled val="1"/>
        </dgm:presLayoutVars>
      </dgm:prSet>
      <dgm:spPr/>
    </dgm:pt>
    <dgm:pt modelId="{915338D2-7C0B-4C33-A1F4-C48D6551ACB3}" type="pres">
      <dgm:prSet presAssocID="{C9D3029F-5808-4980-B128-CEE0DD479D6C}" presName="parTxOnlySpace" presStyleCnt="0"/>
      <dgm:spPr/>
    </dgm:pt>
    <dgm:pt modelId="{35AC90E2-A745-4ACF-87AE-87B2D0680DA1}" type="pres">
      <dgm:prSet presAssocID="{97AF5FD4-2CC2-4A72-8AD9-D2A9D40A41A4}" presName="parTxOnly" presStyleLbl="node1" presStyleIdx="4" presStyleCnt="7" custLinFactX="1637" custLinFactNeighborX="100000" custLinFactNeighborY="-877">
        <dgm:presLayoutVars>
          <dgm:chMax val="0"/>
          <dgm:chPref val="0"/>
          <dgm:bulletEnabled val="1"/>
        </dgm:presLayoutVars>
      </dgm:prSet>
      <dgm:spPr/>
    </dgm:pt>
    <dgm:pt modelId="{766629AE-946B-4817-922A-93C99BEFF449}" type="pres">
      <dgm:prSet presAssocID="{638BCC63-CE2E-4DCC-87E8-EA642C01323E}" presName="parTxOnlySpace" presStyleCnt="0"/>
      <dgm:spPr/>
    </dgm:pt>
    <dgm:pt modelId="{C434735E-8E94-46D6-8C13-CFB90295035A}" type="pres">
      <dgm:prSet presAssocID="{B9F15FF7-31F8-4A96-A994-7D3A655418D0}" presName="parTxOnly" presStyleLbl="node1" presStyleIdx="5" presStyleCnt="7" custLinFactNeighborX="35330" custLinFactNeighborY="-84">
        <dgm:presLayoutVars>
          <dgm:chMax val="0"/>
          <dgm:chPref val="0"/>
          <dgm:bulletEnabled val="1"/>
        </dgm:presLayoutVars>
      </dgm:prSet>
      <dgm:spPr/>
    </dgm:pt>
    <dgm:pt modelId="{22D66134-A6F6-436A-BFE0-6EDD8715EA95}" type="pres">
      <dgm:prSet presAssocID="{30DC5EC0-B421-4E41-A3BD-BADA2888B401}" presName="parTxOnlySpace" presStyleCnt="0"/>
      <dgm:spPr/>
    </dgm:pt>
    <dgm:pt modelId="{F711DAAD-BFB0-4175-9C2B-4534F09713CC}" type="pres">
      <dgm:prSet presAssocID="{8B6E254B-51E0-455F-B75B-A015CC3F3538}" presName="parTxOnly" presStyleLbl="node1" presStyleIdx="6" presStyleCnt="7" custLinFactNeighborX="-40938" custLinFactNeighborY="923">
        <dgm:presLayoutVars>
          <dgm:chMax val="0"/>
          <dgm:chPref val="0"/>
          <dgm:bulletEnabled val="1"/>
        </dgm:presLayoutVars>
      </dgm:prSet>
      <dgm:spPr/>
    </dgm:pt>
  </dgm:ptLst>
  <dgm:cxnLst>
    <dgm:cxn modelId="{8FF6AC0A-27B2-408B-9271-F053BA1969E6}" srcId="{F8DBB41F-E8B3-441D-8351-A9FC764E3F69}" destId="{97AF5FD4-2CC2-4A72-8AD9-D2A9D40A41A4}" srcOrd="4" destOrd="0" parTransId="{6D134BD2-5723-4416-8ADE-1833E6C1A38D}" sibTransId="{638BCC63-CE2E-4DCC-87E8-EA642C01323E}"/>
    <dgm:cxn modelId="{1FBC2214-D64A-4316-97BF-45B13D88CA9D}" srcId="{F8DBB41F-E8B3-441D-8351-A9FC764E3F69}" destId="{138D643C-1566-403B-A1DE-ED95E583A6A6}" srcOrd="1" destOrd="0" parTransId="{FB2B9567-9845-4388-B7E6-33F229952152}" sibTransId="{4CFDDB38-AEE8-40ED-BDC0-C2104B3639F7}"/>
    <dgm:cxn modelId="{E3933020-29B0-4957-BB57-B63508C39BB8}" srcId="{F8DBB41F-E8B3-441D-8351-A9FC764E3F69}" destId="{7E1341EF-2B6D-435A-AA17-D2974C9E938C}" srcOrd="2" destOrd="0" parTransId="{6D2468AA-FC8C-4B7C-B794-5C6348B11F72}" sibTransId="{22AB5206-4982-4CA3-B9F1-7619658F83E3}"/>
    <dgm:cxn modelId="{9AE1A923-B094-4490-8B23-88DF8387FF32}" type="presOf" srcId="{F8DBB41F-E8B3-441D-8351-A9FC764E3F69}" destId="{03390EC7-3576-4163-8E9E-1A6B7DFA81F8}" srcOrd="0" destOrd="0" presId="urn:microsoft.com/office/officeart/2005/8/layout/chevron1"/>
    <dgm:cxn modelId="{7EDAFB5E-8A20-4662-96D2-7530AF432CEA}" type="presOf" srcId="{7ECB28D2-3474-4EF7-BE64-02676746F6A4}" destId="{98983C31-776A-4390-AE44-FC64EDA7EC98}" srcOrd="0" destOrd="0" presId="urn:microsoft.com/office/officeart/2005/8/layout/chevron1"/>
    <dgm:cxn modelId="{33301842-6D94-4807-BD49-3BE186A1695F}" srcId="{F8DBB41F-E8B3-441D-8351-A9FC764E3F69}" destId="{7ECB28D2-3474-4EF7-BE64-02676746F6A4}" srcOrd="0" destOrd="0" parTransId="{BD5EFB5F-8EA5-4A07-9C55-03C2F2048CE0}" sibTransId="{1E6BE2F9-2EF0-442F-8298-3370BFE675D4}"/>
    <dgm:cxn modelId="{CB164263-E6D2-492D-8953-7D13F9920DCC}" srcId="{F8DBB41F-E8B3-441D-8351-A9FC764E3F69}" destId="{8B6E254B-51E0-455F-B75B-A015CC3F3538}" srcOrd="6" destOrd="0" parTransId="{A5BC9A42-EC9E-4672-B927-A4433B20FCF9}" sibTransId="{FEF5A9DC-A09E-4612-8463-B8A7806C144B}"/>
    <dgm:cxn modelId="{38735D6D-3324-4FFB-8C86-719E4A028AA4}" srcId="{F8DBB41F-E8B3-441D-8351-A9FC764E3F69}" destId="{B9F15FF7-31F8-4A96-A994-7D3A655418D0}" srcOrd="5" destOrd="0" parTransId="{D9FE7E46-E843-41F2-9F6F-991038B3CA54}" sibTransId="{30DC5EC0-B421-4E41-A3BD-BADA2888B401}"/>
    <dgm:cxn modelId="{D5333097-A533-45AE-B08E-E6F47076CE1B}" type="presOf" srcId="{97AF5FD4-2CC2-4A72-8AD9-D2A9D40A41A4}" destId="{35AC90E2-A745-4ACF-87AE-87B2D0680DA1}" srcOrd="0" destOrd="0" presId="urn:microsoft.com/office/officeart/2005/8/layout/chevron1"/>
    <dgm:cxn modelId="{EBBAEAA2-5512-43FE-8D61-1E8E1F332027}" type="presOf" srcId="{8B6E254B-51E0-455F-B75B-A015CC3F3538}" destId="{F711DAAD-BFB0-4175-9C2B-4534F09713CC}" srcOrd="0" destOrd="0" presId="urn:microsoft.com/office/officeart/2005/8/layout/chevron1"/>
    <dgm:cxn modelId="{9F6C50A6-ED4D-4EED-BFC1-051B0B798A06}" type="presOf" srcId="{138D643C-1566-403B-A1DE-ED95E583A6A6}" destId="{F1725C9A-DC88-45C5-9F5C-5DE176095004}" srcOrd="0" destOrd="0" presId="urn:microsoft.com/office/officeart/2005/8/layout/chevron1"/>
    <dgm:cxn modelId="{172544C5-1591-4069-8038-56C77B06670B}" type="presOf" srcId="{A63AF474-C157-49D6-93BE-F4A7CCEEADEF}" destId="{CCCCD3E1-7D6D-4AFB-BAA1-3D5E5387421B}" srcOrd="0" destOrd="0" presId="urn:microsoft.com/office/officeart/2005/8/layout/chevron1"/>
    <dgm:cxn modelId="{59FBA9D1-869E-4224-BAE4-AC4F7254C74D}" srcId="{F8DBB41F-E8B3-441D-8351-A9FC764E3F69}" destId="{A63AF474-C157-49D6-93BE-F4A7CCEEADEF}" srcOrd="3" destOrd="0" parTransId="{BBD0CA4F-D5A6-4842-BBC2-578CD3201B12}" sibTransId="{C9D3029F-5808-4980-B128-CEE0DD479D6C}"/>
    <dgm:cxn modelId="{263E8CE5-9B84-40D1-A1C7-31769A3AAAFF}" type="presOf" srcId="{7E1341EF-2B6D-435A-AA17-D2974C9E938C}" destId="{D944EB66-3308-4C7E-8094-2A09A9B85AF9}" srcOrd="0" destOrd="0" presId="urn:microsoft.com/office/officeart/2005/8/layout/chevron1"/>
    <dgm:cxn modelId="{31A8D9F6-7186-48C4-A315-F85D34B3649E}" type="presOf" srcId="{B9F15FF7-31F8-4A96-A994-7D3A655418D0}" destId="{C434735E-8E94-46D6-8C13-CFB90295035A}" srcOrd="0" destOrd="0" presId="urn:microsoft.com/office/officeart/2005/8/layout/chevron1"/>
    <dgm:cxn modelId="{46F47743-5B44-4298-864A-B39DAA431414}" type="presParOf" srcId="{03390EC7-3576-4163-8E9E-1A6B7DFA81F8}" destId="{98983C31-776A-4390-AE44-FC64EDA7EC98}" srcOrd="0" destOrd="0" presId="urn:microsoft.com/office/officeart/2005/8/layout/chevron1"/>
    <dgm:cxn modelId="{9FCB46AB-F822-4215-9611-0BF80B77A311}" type="presParOf" srcId="{03390EC7-3576-4163-8E9E-1A6B7DFA81F8}" destId="{4D357BBC-2EC4-447A-A311-156CA2A6E5CA}" srcOrd="1" destOrd="0" presId="urn:microsoft.com/office/officeart/2005/8/layout/chevron1"/>
    <dgm:cxn modelId="{5E9A6495-8E03-4963-95FD-CBD78143F177}" type="presParOf" srcId="{03390EC7-3576-4163-8E9E-1A6B7DFA81F8}" destId="{F1725C9A-DC88-45C5-9F5C-5DE176095004}" srcOrd="2" destOrd="0" presId="urn:microsoft.com/office/officeart/2005/8/layout/chevron1"/>
    <dgm:cxn modelId="{6D4C6286-018E-47F2-B717-85805A95AA33}" type="presParOf" srcId="{03390EC7-3576-4163-8E9E-1A6B7DFA81F8}" destId="{2CAF357D-F764-4FA1-AD17-AB3D825AF0D0}" srcOrd="3" destOrd="0" presId="urn:microsoft.com/office/officeart/2005/8/layout/chevron1"/>
    <dgm:cxn modelId="{71F9B3ED-F67F-4507-859F-C80D9E844ACC}" type="presParOf" srcId="{03390EC7-3576-4163-8E9E-1A6B7DFA81F8}" destId="{D944EB66-3308-4C7E-8094-2A09A9B85AF9}" srcOrd="4" destOrd="0" presId="urn:microsoft.com/office/officeart/2005/8/layout/chevron1"/>
    <dgm:cxn modelId="{92AFF1D9-8C8B-4968-BE43-26D4A3E4BBCF}" type="presParOf" srcId="{03390EC7-3576-4163-8E9E-1A6B7DFA81F8}" destId="{DF419D0D-1CCE-483B-A903-8D8F1A144409}" srcOrd="5" destOrd="0" presId="urn:microsoft.com/office/officeart/2005/8/layout/chevron1"/>
    <dgm:cxn modelId="{5CFE6538-E9C1-49B0-A9A1-30A333577041}" type="presParOf" srcId="{03390EC7-3576-4163-8E9E-1A6B7DFA81F8}" destId="{CCCCD3E1-7D6D-4AFB-BAA1-3D5E5387421B}" srcOrd="6" destOrd="0" presId="urn:microsoft.com/office/officeart/2005/8/layout/chevron1"/>
    <dgm:cxn modelId="{AB7FA253-6BFE-48CD-9D7C-FDA7E061A7BC}" type="presParOf" srcId="{03390EC7-3576-4163-8E9E-1A6B7DFA81F8}" destId="{915338D2-7C0B-4C33-A1F4-C48D6551ACB3}" srcOrd="7" destOrd="0" presId="urn:microsoft.com/office/officeart/2005/8/layout/chevron1"/>
    <dgm:cxn modelId="{AE249317-3907-4BBF-9821-EDA66DCD0C6F}" type="presParOf" srcId="{03390EC7-3576-4163-8E9E-1A6B7DFA81F8}" destId="{35AC90E2-A745-4ACF-87AE-87B2D0680DA1}" srcOrd="8" destOrd="0" presId="urn:microsoft.com/office/officeart/2005/8/layout/chevron1"/>
    <dgm:cxn modelId="{45756FC5-83D6-4423-B7F6-9C0AB0EFF44D}" type="presParOf" srcId="{03390EC7-3576-4163-8E9E-1A6B7DFA81F8}" destId="{766629AE-946B-4817-922A-93C99BEFF449}" srcOrd="9" destOrd="0" presId="urn:microsoft.com/office/officeart/2005/8/layout/chevron1"/>
    <dgm:cxn modelId="{B34A0F35-7B4B-4BA3-BDA2-7B3BAA658C24}" type="presParOf" srcId="{03390EC7-3576-4163-8E9E-1A6B7DFA81F8}" destId="{C434735E-8E94-46D6-8C13-CFB90295035A}" srcOrd="10" destOrd="0" presId="urn:microsoft.com/office/officeart/2005/8/layout/chevron1"/>
    <dgm:cxn modelId="{80D15A6B-9912-4A32-90E0-E720124FA848}" type="presParOf" srcId="{03390EC7-3576-4163-8E9E-1A6B7DFA81F8}" destId="{22D66134-A6F6-436A-BFE0-6EDD8715EA95}" srcOrd="11" destOrd="0" presId="urn:microsoft.com/office/officeart/2005/8/layout/chevron1"/>
    <dgm:cxn modelId="{A31BC661-0FB0-495B-8275-736BFBFB2236}" type="presParOf" srcId="{03390EC7-3576-4163-8E9E-1A6B7DFA81F8}" destId="{F711DAAD-BFB0-4175-9C2B-4534F09713CC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F977F1-EFFB-43D1-8C68-2B6E174D22D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9C0FE743-8F48-44D9-BE4C-7426BD7FF91E}">
      <dgm:prSet phldrT="[Texto]" custT="1"/>
      <dgm:spPr/>
      <dgm:t>
        <a:bodyPr/>
        <a:lstStyle/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INSCRIPCION EFECTIVA DEL ACTO EN CAMARA DE COMERCIO</a:t>
          </a:r>
        </a:p>
      </dgm:t>
    </dgm:pt>
    <dgm:pt modelId="{16578966-4320-42F2-A7DB-E48DE1597B6E}" type="parTrans" cxnId="{4226138C-0444-4702-A551-7DFD63A93EF4}">
      <dgm:prSet/>
      <dgm:spPr/>
      <dgm:t>
        <a:bodyPr/>
        <a:lstStyle/>
        <a:p>
          <a:endParaRPr lang="es-CO"/>
        </a:p>
      </dgm:t>
    </dgm:pt>
    <dgm:pt modelId="{4C9C1D7A-0F27-4E1A-B18A-41157E7309D4}" type="sibTrans" cxnId="{4226138C-0444-4702-A551-7DFD63A93EF4}">
      <dgm:prSet/>
      <dgm:spPr/>
      <dgm:t>
        <a:bodyPr/>
        <a:lstStyle/>
        <a:p>
          <a:endParaRPr lang="es-CO"/>
        </a:p>
      </dgm:t>
    </dgm:pt>
    <dgm:pt modelId="{98843224-EBD1-47AC-BA77-A1E0C30A464B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Luego de la comunicación del acto de disposición temprana de los activos, se deben revisar uno a uno las cancelaciones efectivamente realizadas por las Cámaras de Comercio.</a:t>
          </a:r>
        </a:p>
      </dgm:t>
    </dgm:pt>
    <dgm:pt modelId="{90C3DA28-DA47-4EB0-8AD4-1F40FFF97150}" type="parTrans" cxnId="{229C7BBE-F0A4-4364-8A6C-708D69889BED}">
      <dgm:prSet/>
      <dgm:spPr/>
      <dgm:t>
        <a:bodyPr/>
        <a:lstStyle/>
        <a:p>
          <a:endParaRPr lang="es-CO"/>
        </a:p>
      </dgm:t>
    </dgm:pt>
    <dgm:pt modelId="{81A1E722-BBEB-470E-A137-AF89AA3087E0}" type="sibTrans" cxnId="{229C7BBE-F0A4-4364-8A6C-708D69889BED}">
      <dgm:prSet/>
      <dgm:spPr/>
      <dgm:t>
        <a:bodyPr/>
        <a:lstStyle/>
        <a:p>
          <a:endParaRPr lang="es-CO"/>
        </a:p>
      </dgm:t>
    </dgm:pt>
    <dgm:pt modelId="{65FD158C-3A30-4392-8657-E6579AABB5D8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SOLICITUD DE CANCELACION DE RUT</a:t>
          </a:r>
        </a:p>
      </dgm:t>
    </dgm:pt>
    <dgm:pt modelId="{A9A9B379-94BC-4822-962B-2943D6099651}" type="parTrans" cxnId="{FDD40E1C-ED43-4056-86FA-6FCC279AD20F}">
      <dgm:prSet/>
      <dgm:spPr/>
      <dgm:t>
        <a:bodyPr/>
        <a:lstStyle/>
        <a:p>
          <a:endParaRPr lang="es-CO"/>
        </a:p>
      </dgm:t>
    </dgm:pt>
    <dgm:pt modelId="{17F5AC71-8C81-4E15-88B9-E0EA73C3DB01}" type="sibTrans" cxnId="{FDD40E1C-ED43-4056-86FA-6FCC279AD20F}">
      <dgm:prSet/>
      <dgm:spPr/>
      <dgm:t>
        <a:bodyPr/>
        <a:lstStyle/>
        <a:p>
          <a:endParaRPr lang="es-CO"/>
        </a:p>
      </dgm:t>
    </dgm:pt>
    <dgm:pt modelId="{6CD24CE8-C7DC-476B-A8FA-56A116EA141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Se deriva de la cancelación de matrícula mercantil pero no es automático.</a:t>
          </a:r>
        </a:p>
      </dgm:t>
    </dgm:pt>
    <dgm:pt modelId="{EECF5710-C95D-4B1A-98C1-E37225313435}" type="parTrans" cxnId="{0CD6C9FB-28C9-4609-94A9-744FB6926C66}">
      <dgm:prSet/>
      <dgm:spPr/>
      <dgm:t>
        <a:bodyPr/>
        <a:lstStyle/>
        <a:p>
          <a:endParaRPr lang="es-CO"/>
        </a:p>
      </dgm:t>
    </dgm:pt>
    <dgm:pt modelId="{A9EA241E-09E4-42A5-BE68-65373DC96701}" type="sibTrans" cxnId="{0CD6C9FB-28C9-4609-94A9-744FB6926C66}">
      <dgm:prSet/>
      <dgm:spPr/>
      <dgm:t>
        <a:bodyPr/>
        <a:lstStyle/>
        <a:p>
          <a:endParaRPr lang="es-CO"/>
        </a:p>
      </dgm:t>
    </dgm:pt>
    <dgm:pt modelId="{44C5F71A-0FA2-4F63-9EA5-CB58FFA9915F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ACTUALIZACIÓN PORTAL DE DEPOSITARIOS</a:t>
          </a:r>
        </a:p>
      </dgm:t>
    </dgm:pt>
    <dgm:pt modelId="{78634945-E7F4-48DB-BBDC-8E9EA77C1446}" type="parTrans" cxnId="{43FACC47-D4DE-4AAD-B633-14ED59318BE8}">
      <dgm:prSet/>
      <dgm:spPr/>
      <dgm:t>
        <a:bodyPr/>
        <a:lstStyle/>
        <a:p>
          <a:endParaRPr lang="es-CO"/>
        </a:p>
      </dgm:t>
    </dgm:pt>
    <dgm:pt modelId="{EE949EEE-F60F-4573-BA69-1AB609CECD4D}" type="sibTrans" cxnId="{43FACC47-D4DE-4AAD-B633-14ED59318BE8}">
      <dgm:prSet/>
      <dgm:spPr/>
      <dgm:t>
        <a:bodyPr/>
        <a:lstStyle/>
        <a:p>
          <a:endParaRPr lang="es-CO"/>
        </a:p>
      </dgm:t>
    </dgm:pt>
    <dgm:pt modelId="{DA88820E-6FDE-4E7A-B74A-172A87222BCE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Como regla general es obligatorio actualizar cada registro cancelado para el período correspondiente a la vigencia de su cancelación</a:t>
          </a:r>
        </a:p>
      </dgm:t>
    </dgm:pt>
    <dgm:pt modelId="{F277CE16-41C6-4897-B010-F8694661F9C2}" type="sibTrans" cxnId="{4D325F5E-72A7-47EF-9CA9-AC5C6BCC01F4}">
      <dgm:prSet/>
      <dgm:spPr/>
      <dgm:t>
        <a:bodyPr/>
        <a:lstStyle/>
        <a:p>
          <a:endParaRPr lang="es-CO"/>
        </a:p>
      </dgm:t>
    </dgm:pt>
    <dgm:pt modelId="{CD52CDF1-7890-4C56-A578-840D69BEED33}" type="parTrans" cxnId="{4D325F5E-72A7-47EF-9CA9-AC5C6BCC01F4}">
      <dgm:prSet/>
      <dgm:spPr/>
      <dgm:t>
        <a:bodyPr/>
        <a:lstStyle/>
        <a:p>
          <a:endParaRPr lang="es-CO"/>
        </a:p>
      </dgm:t>
    </dgm:pt>
    <dgm:pt modelId="{AD673238-4570-45C1-A2FB-8E48AF082631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Las solicitudes de actualización de registros no se reflejan automáticamente, muchas han pasado años sin ser ejecutadas.</a:t>
          </a:r>
          <a:endParaRPr lang="es-CO" sz="1400" kern="1200" dirty="0">
            <a:latin typeface="Arial Narrow" panose="020B0606020202030204" pitchFamily="34" charset="0"/>
            <a:ea typeface="+mn-ea"/>
            <a:cs typeface="+mn-cs"/>
          </a:endParaRPr>
        </a:p>
      </dgm:t>
    </dgm:pt>
    <dgm:pt modelId="{62E3619A-3FA7-4E10-A418-5FF04AA1A3FF}" type="parTrans" cxnId="{96725251-F834-4FE2-BA98-0FF450CA1127}">
      <dgm:prSet/>
      <dgm:spPr/>
      <dgm:t>
        <a:bodyPr/>
        <a:lstStyle/>
        <a:p>
          <a:endParaRPr lang="es-CO"/>
        </a:p>
      </dgm:t>
    </dgm:pt>
    <dgm:pt modelId="{B4383AD8-5B92-49A7-80AE-F625D8633210}" type="sibTrans" cxnId="{96725251-F834-4FE2-BA98-0FF450CA1127}">
      <dgm:prSet/>
      <dgm:spPr/>
      <dgm:t>
        <a:bodyPr/>
        <a:lstStyle/>
        <a:p>
          <a:endParaRPr lang="es-CO"/>
        </a:p>
      </dgm:t>
    </dgm:pt>
    <dgm:pt modelId="{D235CA64-22C6-4650-9167-B4195EC9C413}">
      <dgm:prSet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ACTUALIZACIONES SIGMA SAE</a:t>
          </a:r>
        </a:p>
      </dgm:t>
    </dgm:pt>
    <dgm:pt modelId="{C5368E25-551D-4959-8695-14CB54C47B75}" type="parTrans" cxnId="{908B47BD-F1D5-4B30-A05F-93D3DF1EB368}">
      <dgm:prSet/>
      <dgm:spPr/>
      <dgm:t>
        <a:bodyPr/>
        <a:lstStyle/>
        <a:p>
          <a:endParaRPr lang="es-CO"/>
        </a:p>
      </dgm:t>
    </dgm:pt>
    <dgm:pt modelId="{3B0614CA-A31E-43EA-9357-CBCA6C053974}" type="sibTrans" cxnId="{908B47BD-F1D5-4B30-A05F-93D3DF1EB368}">
      <dgm:prSet/>
      <dgm:spPr/>
      <dgm:t>
        <a:bodyPr/>
        <a:lstStyle/>
        <a:p>
          <a:endParaRPr lang="es-CO"/>
        </a:p>
      </dgm:t>
    </dgm:pt>
    <dgm:pt modelId="{4A82D513-5204-4A32-94B8-1AC8700D6158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s-CO" sz="15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272436F-51D5-4539-92E0-6B9AD2A763F4}" type="parTrans" cxnId="{35C3A870-DC0C-41D3-8B0A-665116B858DB}">
      <dgm:prSet/>
      <dgm:spPr/>
      <dgm:t>
        <a:bodyPr/>
        <a:lstStyle/>
        <a:p>
          <a:endParaRPr lang="es-CO"/>
        </a:p>
      </dgm:t>
    </dgm:pt>
    <dgm:pt modelId="{8DEF0A7E-538B-4831-A45A-D13BEEE0DE28}" type="sibTrans" cxnId="{35C3A870-DC0C-41D3-8B0A-665116B858DB}">
      <dgm:prSet/>
      <dgm:spPr/>
      <dgm:t>
        <a:bodyPr/>
        <a:lstStyle/>
        <a:p>
          <a:endParaRPr lang="es-CO"/>
        </a:p>
      </dgm:t>
    </dgm:pt>
    <dgm:pt modelId="{6CB62EC5-02EB-4F4D-A822-3DB53BCA4713}">
      <dgm:prSet custT="1"/>
      <dgm:spPr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ARCHIVO DOCUMENTAL DE LOS SOPORTES DE CANCELACION</a:t>
          </a:r>
        </a:p>
      </dgm:t>
    </dgm:pt>
    <dgm:pt modelId="{360E225B-7FE8-4402-8C6D-3126125563AE}" type="parTrans" cxnId="{C5EB9AAD-40DC-4551-AF3B-AE0A7E3BBFEE}">
      <dgm:prSet/>
      <dgm:spPr/>
      <dgm:t>
        <a:bodyPr/>
        <a:lstStyle/>
        <a:p>
          <a:endParaRPr lang="es-CO"/>
        </a:p>
      </dgm:t>
    </dgm:pt>
    <dgm:pt modelId="{591540C8-E5A9-40AD-BF65-4C71D566CA52}" type="sibTrans" cxnId="{C5EB9AAD-40DC-4551-AF3B-AE0A7E3BBFEE}">
      <dgm:prSet/>
      <dgm:spPr/>
      <dgm:t>
        <a:bodyPr/>
        <a:lstStyle/>
        <a:p>
          <a:endParaRPr lang="es-CO"/>
        </a:p>
      </dgm:t>
    </dgm:pt>
    <dgm:pt modelId="{CC47EB19-53F8-469C-9B06-C117A6596153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Se requiere actualización de los expedientes administrativos de cada uno de los activos cancelados. Recepción archivo liquidación.</a:t>
          </a:r>
        </a:p>
      </dgm:t>
    </dgm:pt>
    <dgm:pt modelId="{E666C231-3DA9-4D69-A9FE-4DA130BA376A}" type="parTrans" cxnId="{C63B3271-7446-4385-9CDD-0F3D98D68E9F}">
      <dgm:prSet/>
      <dgm:spPr/>
      <dgm:t>
        <a:bodyPr/>
        <a:lstStyle/>
        <a:p>
          <a:endParaRPr lang="es-CO"/>
        </a:p>
      </dgm:t>
    </dgm:pt>
    <dgm:pt modelId="{B56202CB-E209-48AB-AE48-75F6B8AB8F23}" type="sibTrans" cxnId="{C63B3271-7446-4385-9CDD-0F3D98D68E9F}">
      <dgm:prSet/>
      <dgm:spPr/>
      <dgm:t>
        <a:bodyPr/>
        <a:lstStyle/>
        <a:p>
          <a:endParaRPr lang="es-CO"/>
        </a:p>
      </dgm:t>
    </dgm:pt>
    <dgm:pt modelId="{BD6645A5-20E5-41CA-AC8B-DC75F6AD14C5}" type="pres">
      <dgm:prSet presAssocID="{73F977F1-EFFB-43D1-8C68-2B6E174D22DA}" presName="Name0" presStyleCnt="0">
        <dgm:presLayoutVars>
          <dgm:dir/>
          <dgm:animLvl val="lvl"/>
          <dgm:resizeHandles val="exact"/>
        </dgm:presLayoutVars>
      </dgm:prSet>
      <dgm:spPr/>
    </dgm:pt>
    <dgm:pt modelId="{345470D4-A003-4C87-8C3D-2656D96D1318}" type="pres">
      <dgm:prSet presAssocID="{9C0FE743-8F48-44D9-BE4C-7426BD7FF91E}" presName="linNode" presStyleCnt="0"/>
      <dgm:spPr/>
    </dgm:pt>
    <dgm:pt modelId="{A611DC69-2B92-482F-A100-50508A5F2C83}" type="pres">
      <dgm:prSet presAssocID="{9C0FE743-8F48-44D9-BE4C-7426BD7FF91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4E68F8C-7393-4D84-9596-7B3E9C794F13}" type="pres">
      <dgm:prSet presAssocID="{9C0FE743-8F48-44D9-BE4C-7426BD7FF91E}" presName="descendantText" presStyleLbl="alignAccFollowNode1" presStyleIdx="0" presStyleCnt="5" custScaleY="135682">
        <dgm:presLayoutVars>
          <dgm:bulletEnabled val="1"/>
        </dgm:presLayoutVars>
      </dgm:prSet>
      <dgm:spPr>
        <a:xfrm rot="5400000">
          <a:off x="2557461" y="-1027802"/>
          <a:ext cx="447591" cy="2617654"/>
        </a:xfrm>
        <a:prstGeom prst="round2SameRect">
          <a:avLst/>
        </a:prstGeom>
      </dgm:spPr>
    </dgm:pt>
    <dgm:pt modelId="{B75AEB92-1AE6-471E-A75C-12CB4BDA18D0}" type="pres">
      <dgm:prSet presAssocID="{4C9C1D7A-0F27-4E1A-B18A-41157E7309D4}" presName="sp" presStyleCnt="0"/>
      <dgm:spPr/>
    </dgm:pt>
    <dgm:pt modelId="{21A6ADF1-AA74-4D01-9865-6B5F0C202269}" type="pres">
      <dgm:prSet presAssocID="{65FD158C-3A30-4392-8657-E6579AABB5D8}" presName="linNode" presStyleCnt="0"/>
      <dgm:spPr/>
    </dgm:pt>
    <dgm:pt modelId="{8B0ED1F2-DAA3-4443-B48D-763FB8A774D7}" type="pres">
      <dgm:prSet presAssocID="{65FD158C-3A30-4392-8657-E6579AABB5D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8B5D943-00C5-4ED3-B772-6661277366AE}" type="pres">
      <dgm:prSet presAssocID="{65FD158C-3A30-4392-8657-E6579AABB5D8}" presName="descendantText" presStyleLbl="alignAccFollowNode1" presStyleIdx="1" presStyleCnt="5">
        <dgm:presLayoutVars>
          <dgm:bulletEnabled val="1"/>
        </dgm:presLayoutVars>
      </dgm:prSet>
      <dgm:spPr>
        <a:xfrm rot="5400000">
          <a:off x="2557461" y="-440338"/>
          <a:ext cx="447591" cy="2617654"/>
        </a:xfrm>
        <a:prstGeom prst="round2SameRect">
          <a:avLst/>
        </a:prstGeom>
      </dgm:spPr>
    </dgm:pt>
    <dgm:pt modelId="{A67EBC01-8115-4552-A92E-B4572C5AAFD6}" type="pres">
      <dgm:prSet presAssocID="{17F5AC71-8C81-4E15-88B9-E0EA73C3DB01}" presName="sp" presStyleCnt="0"/>
      <dgm:spPr/>
    </dgm:pt>
    <dgm:pt modelId="{EF18F9B8-4BC2-47FB-89CE-E88831163F05}" type="pres">
      <dgm:prSet presAssocID="{D235CA64-22C6-4650-9167-B4195EC9C413}" presName="linNode" presStyleCnt="0"/>
      <dgm:spPr/>
    </dgm:pt>
    <dgm:pt modelId="{1DF0E7DA-5DA1-4BF8-A6DD-E64A0949A16D}" type="pres">
      <dgm:prSet presAssocID="{D235CA64-22C6-4650-9167-B4195EC9C413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422343"/>
          <a:ext cx="1387910" cy="676636"/>
        </a:xfrm>
        <a:prstGeom prst="roundRect">
          <a:avLst/>
        </a:prstGeom>
      </dgm:spPr>
    </dgm:pt>
    <dgm:pt modelId="{1911EADE-2DE0-4A82-A661-8DF06C95D634}" type="pres">
      <dgm:prSet presAssocID="{D235CA64-22C6-4650-9167-B4195EC9C413}" presName="descendantText" presStyleLbl="alignAccFollowNode1" presStyleIdx="2" presStyleCnt="5" custScaleY="138292" custLinFactNeighborY="-9400">
        <dgm:presLayoutVars>
          <dgm:bulletEnabled val="1"/>
        </dgm:presLayoutVars>
      </dgm:prSet>
      <dgm:spPr>
        <a:xfrm rot="5400000">
          <a:off x="2350954" y="526963"/>
          <a:ext cx="541309" cy="2467397"/>
        </a:xfrm>
        <a:prstGeom prst="round2SameRect">
          <a:avLst/>
        </a:prstGeom>
      </dgm:spPr>
    </dgm:pt>
    <dgm:pt modelId="{24037AB8-F3DD-4E81-AF27-684B3294C860}" type="pres">
      <dgm:prSet presAssocID="{3B0614CA-A31E-43EA-9357-CBCA6C053974}" presName="sp" presStyleCnt="0"/>
      <dgm:spPr/>
    </dgm:pt>
    <dgm:pt modelId="{8F3F5ABB-2AF7-4C02-B732-40068D901E15}" type="pres">
      <dgm:prSet presAssocID="{44C5F71A-0FA2-4F63-9EA5-CB58FFA9915F}" presName="linNode" presStyleCnt="0"/>
      <dgm:spPr/>
    </dgm:pt>
    <dgm:pt modelId="{3A1B8AD2-EB2A-4A1F-9ED6-15B8EFAD08CD}" type="pres">
      <dgm:prSet presAssocID="{44C5F71A-0FA2-4F63-9EA5-CB58FFA9915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B35563A-6733-4EA1-98C3-672A81DBB014}" type="pres">
      <dgm:prSet presAssocID="{44C5F71A-0FA2-4F63-9EA5-CB58FFA9915F}" presName="descendantText" presStyleLbl="alignAccFollowNode1" presStyleIdx="3" presStyleCnt="5" custScaleY="159260" custLinFactNeighborY="-6551">
        <dgm:presLayoutVars>
          <dgm:bulletEnabled val="1"/>
        </dgm:presLayoutVars>
      </dgm:prSet>
      <dgm:spPr>
        <a:xfrm rot="5400000">
          <a:off x="2557461" y="734590"/>
          <a:ext cx="447591" cy="2617654"/>
        </a:xfrm>
        <a:prstGeom prst="round2SameRect">
          <a:avLst/>
        </a:prstGeom>
      </dgm:spPr>
    </dgm:pt>
    <dgm:pt modelId="{5DBD5BA6-0BB7-475C-8689-985006C3F9C8}" type="pres">
      <dgm:prSet presAssocID="{EE949EEE-F60F-4573-BA69-1AB609CECD4D}" presName="sp" presStyleCnt="0"/>
      <dgm:spPr/>
    </dgm:pt>
    <dgm:pt modelId="{5A2691E7-5B7D-43B2-A4BE-13F4FCB85609}" type="pres">
      <dgm:prSet presAssocID="{6CB62EC5-02EB-4F4D-A822-3DB53BCA4713}" presName="linNode" presStyleCnt="0"/>
      <dgm:spPr/>
    </dgm:pt>
    <dgm:pt modelId="{9889F042-6438-49FE-8FD7-89729D191B67}" type="pres">
      <dgm:prSet presAssocID="{6CB62EC5-02EB-4F4D-A822-3DB53BCA4713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351136"/>
          <a:ext cx="1472430" cy="559489"/>
        </a:xfrm>
        <a:prstGeom prst="roundRect">
          <a:avLst/>
        </a:prstGeom>
      </dgm:spPr>
    </dgm:pt>
    <dgm:pt modelId="{9C2ED379-07B5-4685-93CF-6F7AF959A411}" type="pres">
      <dgm:prSet presAssocID="{6CB62EC5-02EB-4F4D-A822-3DB53BCA4713}" presName="descendantText" presStyleLbl="alignAccFollowNode1" presStyleIdx="4" presStyleCnt="5" custScaleY="120890" custLinFactNeighborX="607" custLinFactNeighborY="2509">
        <dgm:presLayoutVars>
          <dgm:bulletEnabled val="1"/>
        </dgm:presLayoutVars>
      </dgm:prSet>
      <dgm:spPr>
        <a:xfrm rot="5400000">
          <a:off x="2511095" y="1867118"/>
          <a:ext cx="540323" cy="2617654"/>
        </a:xfrm>
        <a:prstGeom prst="round2SameRect">
          <a:avLst/>
        </a:prstGeom>
      </dgm:spPr>
    </dgm:pt>
  </dgm:ptLst>
  <dgm:cxnLst>
    <dgm:cxn modelId="{1816B513-B2EF-4C36-99B2-3291763759B0}" type="presOf" srcId="{CC47EB19-53F8-469C-9B06-C117A6596153}" destId="{9C2ED379-07B5-4685-93CF-6F7AF959A411}" srcOrd="0" destOrd="1" presId="urn:microsoft.com/office/officeart/2005/8/layout/vList5"/>
    <dgm:cxn modelId="{FDD40E1C-ED43-4056-86FA-6FCC279AD20F}" srcId="{73F977F1-EFFB-43D1-8C68-2B6E174D22DA}" destId="{65FD158C-3A30-4392-8657-E6579AABB5D8}" srcOrd="1" destOrd="0" parTransId="{A9A9B379-94BC-4822-962B-2943D6099651}" sibTransId="{17F5AC71-8C81-4E15-88B9-E0EA73C3DB01}"/>
    <dgm:cxn modelId="{4D325F5E-72A7-47EF-9CA9-AC5C6BCC01F4}" srcId="{44C5F71A-0FA2-4F63-9EA5-CB58FFA9915F}" destId="{DA88820E-6FDE-4E7A-B74A-172A87222BCE}" srcOrd="0" destOrd="0" parTransId="{CD52CDF1-7890-4C56-A578-840D69BEED33}" sibTransId="{F277CE16-41C6-4897-B010-F8694661F9C2}"/>
    <dgm:cxn modelId="{986C1A46-45A7-4238-92A0-76A6270E8B51}" type="presOf" srcId="{6CB62EC5-02EB-4F4D-A822-3DB53BCA4713}" destId="{9889F042-6438-49FE-8FD7-89729D191B67}" srcOrd="0" destOrd="0" presId="urn:microsoft.com/office/officeart/2005/8/layout/vList5"/>
    <dgm:cxn modelId="{43FACC47-D4DE-4AAD-B633-14ED59318BE8}" srcId="{73F977F1-EFFB-43D1-8C68-2B6E174D22DA}" destId="{44C5F71A-0FA2-4F63-9EA5-CB58FFA9915F}" srcOrd="3" destOrd="0" parTransId="{78634945-E7F4-48DB-BBDC-8E9EA77C1446}" sibTransId="{EE949EEE-F60F-4573-BA69-1AB609CECD4D}"/>
    <dgm:cxn modelId="{35C3A870-DC0C-41D3-8B0A-665116B858DB}" srcId="{6CB62EC5-02EB-4F4D-A822-3DB53BCA4713}" destId="{4A82D513-5204-4A32-94B8-1AC8700D6158}" srcOrd="0" destOrd="0" parTransId="{5272436F-51D5-4539-92E0-6B9AD2A763F4}" sibTransId="{8DEF0A7E-538B-4831-A45A-D13BEEE0DE28}"/>
    <dgm:cxn modelId="{C63B3271-7446-4385-9CDD-0F3D98D68E9F}" srcId="{6CB62EC5-02EB-4F4D-A822-3DB53BCA4713}" destId="{CC47EB19-53F8-469C-9B06-C117A6596153}" srcOrd="1" destOrd="0" parTransId="{E666C231-3DA9-4D69-A9FE-4DA130BA376A}" sibTransId="{B56202CB-E209-48AB-AE48-75F6B8AB8F23}"/>
    <dgm:cxn modelId="{96725251-F834-4FE2-BA98-0FF450CA1127}" srcId="{D235CA64-22C6-4650-9167-B4195EC9C413}" destId="{AD673238-4570-45C1-A2FB-8E48AF082631}" srcOrd="0" destOrd="0" parTransId="{62E3619A-3FA7-4E10-A418-5FF04AA1A3FF}" sibTransId="{B4383AD8-5B92-49A7-80AE-F625D8633210}"/>
    <dgm:cxn modelId="{1340EA7D-C15A-42F9-B8D2-B316339A4BA8}" type="presOf" srcId="{6CD24CE8-C7DC-476B-A8FA-56A116EA141F}" destId="{78B5D943-00C5-4ED3-B772-6661277366AE}" srcOrd="0" destOrd="0" presId="urn:microsoft.com/office/officeart/2005/8/layout/vList5"/>
    <dgm:cxn modelId="{60A3B984-16E6-47C4-B643-D12AB65D0BE4}" type="presOf" srcId="{44C5F71A-0FA2-4F63-9EA5-CB58FFA9915F}" destId="{3A1B8AD2-EB2A-4A1F-9ED6-15B8EFAD08CD}" srcOrd="0" destOrd="0" presId="urn:microsoft.com/office/officeart/2005/8/layout/vList5"/>
    <dgm:cxn modelId="{4C4DFB8A-1D58-4A8B-9450-2E682EF1E8F5}" type="presOf" srcId="{AD673238-4570-45C1-A2FB-8E48AF082631}" destId="{1911EADE-2DE0-4A82-A661-8DF06C95D634}" srcOrd="0" destOrd="0" presId="urn:microsoft.com/office/officeart/2005/8/layout/vList5"/>
    <dgm:cxn modelId="{4226138C-0444-4702-A551-7DFD63A93EF4}" srcId="{73F977F1-EFFB-43D1-8C68-2B6E174D22DA}" destId="{9C0FE743-8F48-44D9-BE4C-7426BD7FF91E}" srcOrd="0" destOrd="0" parTransId="{16578966-4320-42F2-A7DB-E48DE1597B6E}" sibTransId="{4C9C1D7A-0F27-4E1A-B18A-41157E7309D4}"/>
    <dgm:cxn modelId="{158D239D-5B5B-4F91-A814-BC8DB8805A7F}" type="presOf" srcId="{9C0FE743-8F48-44D9-BE4C-7426BD7FF91E}" destId="{A611DC69-2B92-482F-A100-50508A5F2C83}" srcOrd="0" destOrd="0" presId="urn:microsoft.com/office/officeart/2005/8/layout/vList5"/>
    <dgm:cxn modelId="{C96E1FA2-EED1-4250-A12D-2DA7C6BAC6A3}" type="presOf" srcId="{DA88820E-6FDE-4E7A-B74A-172A87222BCE}" destId="{BB35563A-6733-4EA1-98C3-672A81DBB014}" srcOrd="0" destOrd="0" presId="urn:microsoft.com/office/officeart/2005/8/layout/vList5"/>
    <dgm:cxn modelId="{733E79A7-7E36-4AA5-A18B-1C05BECA2DDB}" type="presOf" srcId="{98843224-EBD1-47AC-BA77-A1E0C30A464B}" destId="{74E68F8C-7393-4D84-9596-7B3E9C794F13}" srcOrd="0" destOrd="0" presId="urn:microsoft.com/office/officeart/2005/8/layout/vList5"/>
    <dgm:cxn modelId="{C5EB9AAD-40DC-4551-AF3B-AE0A7E3BBFEE}" srcId="{73F977F1-EFFB-43D1-8C68-2B6E174D22DA}" destId="{6CB62EC5-02EB-4F4D-A822-3DB53BCA4713}" srcOrd="4" destOrd="0" parTransId="{360E225B-7FE8-4402-8C6D-3126125563AE}" sibTransId="{591540C8-E5A9-40AD-BF65-4C71D566CA52}"/>
    <dgm:cxn modelId="{C4091BAF-7D56-4C86-A3A3-6AE234E2B73A}" type="presOf" srcId="{4A82D513-5204-4A32-94B8-1AC8700D6158}" destId="{9C2ED379-07B5-4685-93CF-6F7AF959A411}" srcOrd="0" destOrd="0" presId="urn:microsoft.com/office/officeart/2005/8/layout/vList5"/>
    <dgm:cxn modelId="{43B06BB0-2763-4661-AA38-B4C5199F55E1}" type="presOf" srcId="{73F977F1-EFFB-43D1-8C68-2B6E174D22DA}" destId="{BD6645A5-20E5-41CA-AC8B-DC75F6AD14C5}" srcOrd="0" destOrd="0" presId="urn:microsoft.com/office/officeart/2005/8/layout/vList5"/>
    <dgm:cxn modelId="{908B47BD-F1D5-4B30-A05F-93D3DF1EB368}" srcId="{73F977F1-EFFB-43D1-8C68-2B6E174D22DA}" destId="{D235CA64-22C6-4650-9167-B4195EC9C413}" srcOrd="2" destOrd="0" parTransId="{C5368E25-551D-4959-8695-14CB54C47B75}" sibTransId="{3B0614CA-A31E-43EA-9357-CBCA6C053974}"/>
    <dgm:cxn modelId="{229C7BBE-F0A4-4364-8A6C-708D69889BED}" srcId="{9C0FE743-8F48-44D9-BE4C-7426BD7FF91E}" destId="{98843224-EBD1-47AC-BA77-A1E0C30A464B}" srcOrd="0" destOrd="0" parTransId="{90C3DA28-DA47-4EB0-8AD4-1F40FFF97150}" sibTransId="{81A1E722-BBEB-470E-A137-AF89AA3087E0}"/>
    <dgm:cxn modelId="{C8408EC7-AD42-4543-9C07-B176D19C2451}" type="presOf" srcId="{D235CA64-22C6-4650-9167-B4195EC9C413}" destId="{1DF0E7DA-5DA1-4BF8-A6DD-E64A0949A16D}" srcOrd="0" destOrd="0" presId="urn:microsoft.com/office/officeart/2005/8/layout/vList5"/>
    <dgm:cxn modelId="{DD6C76EB-B899-4571-BD57-9C009EB45A46}" type="presOf" srcId="{65FD158C-3A30-4392-8657-E6579AABB5D8}" destId="{8B0ED1F2-DAA3-4443-B48D-763FB8A774D7}" srcOrd="0" destOrd="0" presId="urn:microsoft.com/office/officeart/2005/8/layout/vList5"/>
    <dgm:cxn modelId="{0CD6C9FB-28C9-4609-94A9-744FB6926C66}" srcId="{65FD158C-3A30-4392-8657-E6579AABB5D8}" destId="{6CD24CE8-C7DC-476B-A8FA-56A116EA141F}" srcOrd="0" destOrd="0" parTransId="{EECF5710-C95D-4B1A-98C1-E37225313435}" sibTransId="{A9EA241E-09E4-42A5-BE68-65373DC96701}"/>
    <dgm:cxn modelId="{F284DDE5-C704-4711-B5B1-D51244C2C052}" type="presParOf" srcId="{BD6645A5-20E5-41CA-AC8B-DC75F6AD14C5}" destId="{345470D4-A003-4C87-8C3D-2656D96D1318}" srcOrd="0" destOrd="0" presId="urn:microsoft.com/office/officeart/2005/8/layout/vList5"/>
    <dgm:cxn modelId="{E5BB6720-7EEF-4948-A44A-0572702F3E1C}" type="presParOf" srcId="{345470D4-A003-4C87-8C3D-2656D96D1318}" destId="{A611DC69-2B92-482F-A100-50508A5F2C83}" srcOrd="0" destOrd="0" presId="urn:microsoft.com/office/officeart/2005/8/layout/vList5"/>
    <dgm:cxn modelId="{2C251D7E-A3B4-49B5-A6BC-E0A9045837DB}" type="presParOf" srcId="{345470D4-A003-4C87-8C3D-2656D96D1318}" destId="{74E68F8C-7393-4D84-9596-7B3E9C794F13}" srcOrd="1" destOrd="0" presId="urn:microsoft.com/office/officeart/2005/8/layout/vList5"/>
    <dgm:cxn modelId="{91F606BE-7FDD-46E1-91EE-617AB73B1FFA}" type="presParOf" srcId="{BD6645A5-20E5-41CA-AC8B-DC75F6AD14C5}" destId="{B75AEB92-1AE6-471E-A75C-12CB4BDA18D0}" srcOrd="1" destOrd="0" presId="urn:microsoft.com/office/officeart/2005/8/layout/vList5"/>
    <dgm:cxn modelId="{5BF512A4-2FDC-43E9-83BE-372FB3E67809}" type="presParOf" srcId="{BD6645A5-20E5-41CA-AC8B-DC75F6AD14C5}" destId="{21A6ADF1-AA74-4D01-9865-6B5F0C202269}" srcOrd="2" destOrd="0" presId="urn:microsoft.com/office/officeart/2005/8/layout/vList5"/>
    <dgm:cxn modelId="{F8377913-F74F-4A27-9B7A-EAC5897F7490}" type="presParOf" srcId="{21A6ADF1-AA74-4D01-9865-6B5F0C202269}" destId="{8B0ED1F2-DAA3-4443-B48D-763FB8A774D7}" srcOrd="0" destOrd="0" presId="urn:microsoft.com/office/officeart/2005/8/layout/vList5"/>
    <dgm:cxn modelId="{FEBA2DD5-7387-45EF-9E79-025F9EC335BF}" type="presParOf" srcId="{21A6ADF1-AA74-4D01-9865-6B5F0C202269}" destId="{78B5D943-00C5-4ED3-B772-6661277366AE}" srcOrd="1" destOrd="0" presId="urn:microsoft.com/office/officeart/2005/8/layout/vList5"/>
    <dgm:cxn modelId="{0FE9C9EF-C69C-4BF1-80CF-D2CCF934FE6F}" type="presParOf" srcId="{BD6645A5-20E5-41CA-AC8B-DC75F6AD14C5}" destId="{A67EBC01-8115-4552-A92E-B4572C5AAFD6}" srcOrd="3" destOrd="0" presId="urn:microsoft.com/office/officeart/2005/8/layout/vList5"/>
    <dgm:cxn modelId="{4A8D5B92-5187-42CB-9276-A345716E4210}" type="presParOf" srcId="{BD6645A5-20E5-41CA-AC8B-DC75F6AD14C5}" destId="{EF18F9B8-4BC2-47FB-89CE-E88831163F05}" srcOrd="4" destOrd="0" presId="urn:microsoft.com/office/officeart/2005/8/layout/vList5"/>
    <dgm:cxn modelId="{CA6288F8-83D3-468D-A4E2-2AB82EBE5DB9}" type="presParOf" srcId="{EF18F9B8-4BC2-47FB-89CE-E88831163F05}" destId="{1DF0E7DA-5DA1-4BF8-A6DD-E64A0949A16D}" srcOrd="0" destOrd="0" presId="urn:microsoft.com/office/officeart/2005/8/layout/vList5"/>
    <dgm:cxn modelId="{19AC18EF-6A24-48B2-8C50-9379A4C13C05}" type="presParOf" srcId="{EF18F9B8-4BC2-47FB-89CE-E88831163F05}" destId="{1911EADE-2DE0-4A82-A661-8DF06C95D634}" srcOrd="1" destOrd="0" presId="urn:microsoft.com/office/officeart/2005/8/layout/vList5"/>
    <dgm:cxn modelId="{3660D871-AA7E-4839-B9AD-BDC0F364DDFB}" type="presParOf" srcId="{BD6645A5-20E5-41CA-AC8B-DC75F6AD14C5}" destId="{24037AB8-F3DD-4E81-AF27-684B3294C860}" srcOrd="5" destOrd="0" presId="urn:microsoft.com/office/officeart/2005/8/layout/vList5"/>
    <dgm:cxn modelId="{719312DB-C373-49C7-907E-2BD9464C2684}" type="presParOf" srcId="{BD6645A5-20E5-41CA-AC8B-DC75F6AD14C5}" destId="{8F3F5ABB-2AF7-4C02-B732-40068D901E15}" srcOrd="6" destOrd="0" presId="urn:microsoft.com/office/officeart/2005/8/layout/vList5"/>
    <dgm:cxn modelId="{93A8F90B-53D2-4BC2-99D2-91D8E70F8D93}" type="presParOf" srcId="{8F3F5ABB-2AF7-4C02-B732-40068D901E15}" destId="{3A1B8AD2-EB2A-4A1F-9ED6-15B8EFAD08CD}" srcOrd="0" destOrd="0" presId="urn:microsoft.com/office/officeart/2005/8/layout/vList5"/>
    <dgm:cxn modelId="{ED9EBA1C-EB8C-4E4E-A351-AA1C2419A5D7}" type="presParOf" srcId="{8F3F5ABB-2AF7-4C02-B732-40068D901E15}" destId="{BB35563A-6733-4EA1-98C3-672A81DBB014}" srcOrd="1" destOrd="0" presId="urn:microsoft.com/office/officeart/2005/8/layout/vList5"/>
    <dgm:cxn modelId="{13428C45-D166-452A-B11C-69C64A68F927}" type="presParOf" srcId="{BD6645A5-20E5-41CA-AC8B-DC75F6AD14C5}" destId="{5DBD5BA6-0BB7-475C-8689-985006C3F9C8}" srcOrd="7" destOrd="0" presId="urn:microsoft.com/office/officeart/2005/8/layout/vList5"/>
    <dgm:cxn modelId="{7FA6313A-460F-45E1-8329-AC89911E9EDC}" type="presParOf" srcId="{BD6645A5-20E5-41CA-AC8B-DC75F6AD14C5}" destId="{5A2691E7-5B7D-43B2-A4BE-13F4FCB85609}" srcOrd="8" destOrd="0" presId="urn:microsoft.com/office/officeart/2005/8/layout/vList5"/>
    <dgm:cxn modelId="{E3E797D5-F540-4856-B5CD-83F4C2853D71}" type="presParOf" srcId="{5A2691E7-5B7D-43B2-A4BE-13F4FCB85609}" destId="{9889F042-6438-49FE-8FD7-89729D191B67}" srcOrd="0" destOrd="0" presId="urn:microsoft.com/office/officeart/2005/8/layout/vList5"/>
    <dgm:cxn modelId="{7088404F-7087-43C8-99A0-ECE6F04CA4A9}" type="presParOf" srcId="{5A2691E7-5B7D-43B2-A4BE-13F4FCB85609}" destId="{9C2ED379-07B5-4685-93CF-6F7AF959A4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8087D7A-5565-4901-829A-B155EEE3E3DA}" type="doc">
      <dgm:prSet loTypeId="urn:microsoft.com/office/officeart/2005/8/layout/hChevron3" loCatId="process" qsTypeId="urn:microsoft.com/office/officeart/2005/8/quickstyle/simple1" qsCatId="simple" csTypeId="urn:microsoft.com/office/officeart/2005/8/colors/accent6_5" csCatId="accent6" phldr="1"/>
      <dgm:spPr/>
    </dgm:pt>
    <dgm:pt modelId="{56689DC5-9321-4288-8A3B-7A2F4108B143}">
      <dgm:prSet phldrT="[Texto]" custT="1"/>
      <dgm:spPr>
        <a:solidFill>
          <a:schemeClr val="accent6">
            <a:lumMod val="75000"/>
            <a:alpha val="9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CO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UNIVERSO (FMI)</a:t>
          </a:r>
        </a:p>
      </dgm:t>
    </dgm:pt>
    <dgm:pt modelId="{4BE45009-86DF-4693-9613-17640300A690}" type="parTrans" cxnId="{ED16D38B-5CF9-46CE-9F43-565D0988E009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D913DE-BC3F-44B3-A447-236F780A49C5}" type="sibTrans" cxnId="{ED16D38B-5CF9-46CE-9F43-565D0988E009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C37A1A-C7A1-4933-A47C-95D003FE12A5}">
      <dgm:prSet phldrT="[Texto]" custT="1"/>
      <dgm:spPr/>
      <dgm:t>
        <a:bodyPr/>
        <a:lstStyle/>
        <a:p>
          <a:r>
            <a:rPr lang="es-CO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COMERCIAL</a:t>
          </a:r>
        </a:p>
      </dgm:t>
    </dgm:pt>
    <dgm:pt modelId="{D13A0582-3C77-4074-9441-F244B9580F1B}" type="parTrans" cxnId="{4954E3B5-5CE8-49F6-A780-F53C78D1FC58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D70869-81DA-499C-A896-A8149C74545C}" type="sibTrans" cxnId="{4954E3B5-5CE8-49F6-A780-F53C78D1FC58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FC33E5-42A5-48C1-80DB-2DFDDA72D15F}">
      <dgm:prSet phldrT="[Texto]" custT="1"/>
      <dgm:spPr/>
      <dgm:t>
        <a:bodyPr/>
        <a:lstStyle/>
        <a:p>
          <a:r>
            <a:rPr lang="es-CO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VIABILIDAD TECNICA</a:t>
          </a:r>
        </a:p>
      </dgm:t>
    </dgm:pt>
    <dgm:pt modelId="{25925D91-E0FA-4ED2-9424-93EAAD6D0C9C}" type="parTrans" cxnId="{3E4A8B87-544D-482F-91CB-18A838297A5B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95CDB9-F3DD-4EBA-A65C-E32150322465}" type="sibTrans" cxnId="{3E4A8B87-544D-482F-91CB-18A838297A5B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C89E77-DD3D-4197-9E26-BD7C6257A620}">
      <dgm:prSet phldrT="[Texto]" custT="1"/>
      <dgm:spPr/>
      <dgm:t>
        <a:bodyPr/>
        <a:lstStyle/>
        <a:p>
          <a:r>
            <a:rPr lang="es-CO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VIABILIDAD JURIDICA</a:t>
          </a:r>
        </a:p>
      </dgm:t>
    </dgm:pt>
    <dgm:pt modelId="{DB5038F3-0435-4BF3-9AE9-788E69298065}" type="parTrans" cxnId="{BA16ED00-3441-4D8B-8BC9-A43D6972B3F4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DAB676-C9BE-434A-9114-AB5D3A19E819}" type="sibTrans" cxnId="{BA16ED00-3441-4D8B-8BC9-A43D6972B3F4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431481-44E1-4763-9785-F3FF1FB8971E}">
      <dgm:prSet phldrT="[Texto]" custT="1"/>
      <dgm:spPr/>
      <dgm:t>
        <a:bodyPr/>
        <a:lstStyle/>
        <a:p>
          <a:r>
            <a:rPr lang="es-CO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CISA</a:t>
          </a:r>
        </a:p>
      </dgm:t>
    </dgm:pt>
    <dgm:pt modelId="{21122EBD-C5D0-4109-9C9F-4031ACE21751}" type="parTrans" cxnId="{A9C04A5C-A802-40E6-8DDE-F00023CA066F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978DDD-6331-46CE-BE38-AEE561CABCA0}" type="sibTrans" cxnId="{A9C04A5C-A802-40E6-8DDE-F00023CA066F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5F43C9-4461-4C0D-898F-1413FAB92249}" type="pres">
      <dgm:prSet presAssocID="{08087D7A-5565-4901-829A-B155EEE3E3DA}" presName="Name0" presStyleCnt="0">
        <dgm:presLayoutVars>
          <dgm:dir/>
          <dgm:resizeHandles val="exact"/>
        </dgm:presLayoutVars>
      </dgm:prSet>
      <dgm:spPr/>
    </dgm:pt>
    <dgm:pt modelId="{42CA3A5A-86FD-491E-BCBC-4B9DC4C2764A}" type="pres">
      <dgm:prSet presAssocID="{56689DC5-9321-4288-8A3B-7A2F4108B143}" presName="parTxOnly" presStyleLbl="node1" presStyleIdx="0" presStyleCnt="5" custLinFactNeighborX="8593" custLinFactNeighborY="-1076">
        <dgm:presLayoutVars>
          <dgm:bulletEnabled val="1"/>
        </dgm:presLayoutVars>
      </dgm:prSet>
      <dgm:spPr/>
    </dgm:pt>
    <dgm:pt modelId="{666C7BA9-29F5-425B-975E-157071C2118B}" type="pres">
      <dgm:prSet presAssocID="{14D913DE-BC3F-44B3-A447-236F780A49C5}" presName="parSpace" presStyleCnt="0"/>
      <dgm:spPr/>
    </dgm:pt>
    <dgm:pt modelId="{8EE56282-6E5E-40F7-A92C-F8BAC12C0338}" type="pres">
      <dgm:prSet presAssocID="{0AC89E77-DD3D-4197-9E26-BD7C6257A620}" presName="parTxOnly" presStyleLbl="node1" presStyleIdx="1" presStyleCnt="5">
        <dgm:presLayoutVars>
          <dgm:bulletEnabled val="1"/>
        </dgm:presLayoutVars>
      </dgm:prSet>
      <dgm:spPr/>
    </dgm:pt>
    <dgm:pt modelId="{DDC6B5E0-E962-4FB4-A19B-5798960613E2}" type="pres">
      <dgm:prSet presAssocID="{1BDAB676-C9BE-434A-9114-AB5D3A19E819}" presName="parSpace" presStyleCnt="0"/>
      <dgm:spPr/>
    </dgm:pt>
    <dgm:pt modelId="{A10E72EA-C521-49D2-A4D1-BBDE9C5CD9E1}" type="pres">
      <dgm:prSet presAssocID="{18FC33E5-42A5-48C1-80DB-2DFDDA72D15F}" presName="parTxOnly" presStyleLbl="node1" presStyleIdx="2" presStyleCnt="5">
        <dgm:presLayoutVars>
          <dgm:bulletEnabled val="1"/>
        </dgm:presLayoutVars>
      </dgm:prSet>
      <dgm:spPr/>
    </dgm:pt>
    <dgm:pt modelId="{B0758D0C-7D0A-4AD8-9BA9-91BBB5B66080}" type="pres">
      <dgm:prSet presAssocID="{AD95CDB9-F3DD-4EBA-A65C-E32150322465}" presName="parSpace" presStyleCnt="0"/>
      <dgm:spPr/>
    </dgm:pt>
    <dgm:pt modelId="{D88C201E-6BD0-4B7E-ADF2-67B96182C136}" type="pres">
      <dgm:prSet presAssocID="{BAC37A1A-C7A1-4933-A47C-95D003FE12A5}" presName="parTxOnly" presStyleLbl="node1" presStyleIdx="3" presStyleCnt="5">
        <dgm:presLayoutVars>
          <dgm:bulletEnabled val="1"/>
        </dgm:presLayoutVars>
      </dgm:prSet>
      <dgm:spPr/>
    </dgm:pt>
    <dgm:pt modelId="{B6AFB465-2708-4182-A1CC-C1414B077AF2}" type="pres">
      <dgm:prSet presAssocID="{DCD70869-81DA-499C-A896-A8149C74545C}" presName="parSpace" presStyleCnt="0"/>
      <dgm:spPr/>
    </dgm:pt>
    <dgm:pt modelId="{FF629974-843D-44F9-A68A-D4342F055F04}" type="pres">
      <dgm:prSet presAssocID="{18431481-44E1-4763-9785-F3FF1FB8971E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BA16ED00-3441-4D8B-8BC9-A43D6972B3F4}" srcId="{08087D7A-5565-4901-829A-B155EEE3E3DA}" destId="{0AC89E77-DD3D-4197-9E26-BD7C6257A620}" srcOrd="1" destOrd="0" parTransId="{DB5038F3-0435-4BF3-9AE9-788E69298065}" sibTransId="{1BDAB676-C9BE-434A-9114-AB5D3A19E819}"/>
    <dgm:cxn modelId="{DF17CE27-BDA1-4724-A5F3-330AEEBF8C71}" type="presOf" srcId="{18431481-44E1-4763-9785-F3FF1FB8971E}" destId="{FF629974-843D-44F9-A68A-D4342F055F04}" srcOrd="0" destOrd="0" presId="urn:microsoft.com/office/officeart/2005/8/layout/hChevron3"/>
    <dgm:cxn modelId="{A9C04A5C-A802-40E6-8DDE-F00023CA066F}" srcId="{08087D7A-5565-4901-829A-B155EEE3E3DA}" destId="{18431481-44E1-4763-9785-F3FF1FB8971E}" srcOrd="4" destOrd="0" parTransId="{21122EBD-C5D0-4109-9C9F-4031ACE21751}" sibTransId="{70978DDD-6331-46CE-BE38-AEE561CABCA0}"/>
    <dgm:cxn modelId="{1D802B5D-D874-42DB-A256-759BFB9565E5}" type="presOf" srcId="{BAC37A1A-C7A1-4933-A47C-95D003FE12A5}" destId="{D88C201E-6BD0-4B7E-ADF2-67B96182C136}" srcOrd="0" destOrd="0" presId="urn:microsoft.com/office/officeart/2005/8/layout/hChevron3"/>
    <dgm:cxn modelId="{F8AA0E4C-96D6-45B5-A218-B7CCB12C4856}" type="presOf" srcId="{18FC33E5-42A5-48C1-80DB-2DFDDA72D15F}" destId="{A10E72EA-C521-49D2-A4D1-BBDE9C5CD9E1}" srcOrd="0" destOrd="0" presId="urn:microsoft.com/office/officeart/2005/8/layout/hChevron3"/>
    <dgm:cxn modelId="{0BA7947A-31A9-42EF-8872-D3DA21AC9FB8}" type="presOf" srcId="{0AC89E77-DD3D-4197-9E26-BD7C6257A620}" destId="{8EE56282-6E5E-40F7-A92C-F8BAC12C0338}" srcOrd="0" destOrd="0" presId="urn:microsoft.com/office/officeart/2005/8/layout/hChevron3"/>
    <dgm:cxn modelId="{3E4A8B87-544D-482F-91CB-18A838297A5B}" srcId="{08087D7A-5565-4901-829A-B155EEE3E3DA}" destId="{18FC33E5-42A5-48C1-80DB-2DFDDA72D15F}" srcOrd="2" destOrd="0" parTransId="{25925D91-E0FA-4ED2-9424-93EAAD6D0C9C}" sibTransId="{AD95CDB9-F3DD-4EBA-A65C-E32150322465}"/>
    <dgm:cxn modelId="{ED16D38B-5CF9-46CE-9F43-565D0988E009}" srcId="{08087D7A-5565-4901-829A-B155EEE3E3DA}" destId="{56689DC5-9321-4288-8A3B-7A2F4108B143}" srcOrd="0" destOrd="0" parTransId="{4BE45009-86DF-4693-9613-17640300A690}" sibTransId="{14D913DE-BC3F-44B3-A447-236F780A49C5}"/>
    <dgm:cxn modelId="{0D70549B-8059-445C-A182-3650BB321BAE}" type="presOf" srcId="{08087D7A-5565-4901-829A-B155EEE3E3DA}" destId="{695F43C9-4461-4C0D-898F-1413FAB92249}" srcOrd="0" destOrd="0" presId="urn:microsoft.com/office/officeart/2005/8/layout/hChevron3"/>
    <dgm:cxn modelId="{4954E3B5-5CE8-49F6-A780-F53C78D1FC58}" srcId="{08087D7A-5565-4901-829A-B155EEE3E3DA}" destId="{BAC37A1A-C7A1-4933-A47C-95D003FE12A5}" srcOrd="3" destOrd="0" parTransId="{D13A0582-3C77-4074-9441-F244B9580F1B}" sibTransId="{DCD70869-81DA-499C-A896-A8149C74545C}"/>
    <dgm:cxn modelId="{DE2BEAC1-4442-48A3-A6F9-6E8FC6DAA6C9}" type="presOf" srcId="{56689DC5-9321-4288-8A3B-7A2F4108B143}" destId="{42CA3A5A-86FD-491E-BCBC-4B9DC4C2764A}" srcOrd="0" destOrd="0" presId="urn:microsoft.com/office/officeart/2005/8/layout/hChevron3"/>
    <dgm:cxn modelId="{1E5D0C52-DBF1-4905-90F4-AC7766DD79D2}" type="presParOf" srcId="{695F43C9-4461-4C0D-898F-1413FAB92249}" destId="{42CA3A5A-86FD-491E-BCBC-4B9DC4C2764A}" srcOrd="0" destOrd="0" presId="urn:microsoft.com/office/officeart/2005/8/layout/hChevron3"/>
    <dgm:cxn modelId="{91DCC4F1-988F-4A66-B499-E733B25B0FD5}" type="presParOf" srcId="{695F43C9-4461-4C0D-898F-1413FAB92249}" destId="{666C7BA9-29F5-425B-975E-157071C2118B}" srcOrd="1" destOrd="0" presId="urn:microsoft.com/office/officeart/2005/8/layout/hChevron3"/>
    <dgm:cxn modelId="{305530BF-9DF4-4777-81C4-071831B86D28}" type="presParOf" srcId="{695F43C9-4461-4C0D-898F-1413FAB92249}" destId="{8EE56282-6E5E-40F7-A92C-F8BAC12C0338}" srcOrd="2" destOrd="0" presId="urn:microsoft.com/office/officeart/2005/8/layout/hChevron3"/>
    <dgm:cxn modelId="{859975AA-F440-4966-A645-642C69419F85}" type="presParOf" srcId="{695F43C9-4461-4C0D-898F-1413FAB92249}" destId="{DDC6B5E0-E962-4FB4-A19B-5798960613E2}" srcOrd="3" destOrd="0" presId="urn:microsoft.com/office/officeart/2005/8/layout/hChevron3"/>
    <dgm:cxn modelId="{0DB4C875-D69D-4824-A3B3-F8B1DB1E2D16}" type="presParOf" srcId="{695F43C9-4461-4C0D-898F-1413FAB92249}" destId="{A10E72EA-C521-49D2-A4D1-BBDE9C5CD9E1}" srcOrd="4" destOrd="0" presId="urn:microsoft.com/office/officeart/2005/8/layout/hChevron3"/>
    <dgm:cxn modelId="{8003E2A0-F110-49C7-B5AA-7B79E46F9888}" type="presParOf" srcId="{695F43C9-4461-4C0D-898F-1413FAB92249}" destId="{B0758D0C-7D0A-4AD8-9BA9-91BBB5B66080}" srcOrd="5" destOrd="0" presId="urn:microsoft.com/office/officeart/2005/8/layout/hChevron3"/>
    <dgm:cxn modelId="{25A70783-63BF-4843-A573-0633364767F1}" type="presParOf" srcId="{695F43C9-4461-4C0D-898F-1413FAB92249}" destId="{D88C201E-6BD0-4B7E-ADF2-67B96182C136}" srcOrd="6" destOrd="0" presId="urn:microsoft.com/office/officeart/2005/8/layout/hChevron3"/>
    <dgm:cxn modelId="{3572CEC4-DD8A-48A5-9B43-00509D984C74}" type="presParOf" srcId="{695F43C9-4461-4C0D-898F-1413FAB92249}" destId="{B6AFB465-2708-4182-A1CC-C1414B077AF2}" srcOrd="7" destOrd="0" presId="urn:microsoft.com/office/officeart/2005/8/layout/hChevron3"/>
    <dgm:cxn modelId="{1128C46F-5A18-44E3-A595-7A2E6CD2EFC3}" type="presParOf" srcId="{695F43C9-4461-4C0D-898F-1413FAB92249}" destId="{FF629974-843D-44F9-A68A-D4342F055F04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087D7A-5565-4901-829A-B155EEE3E3DA}" type="doc">
      <dgm:prSet loTypeId="urn:microsoft.com/office/officeart/2005/8/layout/hChevron3" loCatId="process" qsTypeId="urn:microsoft.com/office/officeart/2005/8/quickstyle/simple1" qsCatId="simple" csTypeId="urn:microsoft.com/office/officeart/2005/8/colors/accent6_5" csCatId="accent6" phldr="1"/>
      <dgm:spPr/>
    </dgm:pt>
    <dgm:pt modelId="{BAC37A1A-C7A1-4933-A47C-95D003FE12A5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COMERCIAL</a:t>
          </a:r>
        </a:p>
      </dgm:t>
    </dgm:pt>
    <dgm:pt modelId="{D13A0582-3C77-4074-9441-F244B9580F1B}" type="parTrans" cxnId="{4954E3B5-5CE8-49F6-A780-F53C78D1FC58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D70869-81DA-499C-A896-A8149C74545C}" type="sibTrans" cxnId="{4954E3B5-5CE8-49F6-A780-F53C78D1FC58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C89E77-DD3D-4197-9E26-BD7C6257A620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VIABILIDAD JURIDICA</a:t>
          </a:r>
        </a:p>
      </dgm:t>
    </dgm:pt>
    <dgm:pt modelId="{DB5038F3-0435-4BF3-9AE9-788E69298065}" type="parTrans" cxnId="{BA16ED00-3441-4D8B-8BC9-A43D6972B3F4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DAB676-C9BE-434A-9114-AB5D3A19E819}" type="sibTrans" cxnId="{BA16ED00-3441-4D8B-8BC9-A43D6972B3F4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431481-44E1-4763-9785-F3FF1FB8971E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CISA</a:t>
          </a:r>
        </a:p>
      </dgm:t>
    </dgm:pt>
    <dgm:pt modelId="{21122EBD-C5D0-4109-9C9F-4031ACE21751}" type="parTrans" cxnId="{A9C04A5C-A802-40E6-8DDE-F00023CA066F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978DDD-6331-46CE-BE38-AEE561CABCA0}" type="sibTrans" cxnId="{A9C04A5C-A802-40E6-8DDE-F00023CA066F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3124BF-049D-4298-AE9E-D1C892DBAB6D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COMITÉ TECNICO DE SOCIEDADES</a:t>
          </a:r>
          <a:endParaRPr lang="es-CO" sz="1400" dirty="0">
            <a:latin typeface="+mn-lt"/>
          </a:endParaRPr>
        </a:p>
      </dgm:t>
    </dgm:pt>
    <dgm:pt modelId="{98E1EFE1-910A-49B1-9A80-E2D8A6029480}" type="parTrans" cxnId="{BD16BCCF-88D6-4424-B612-8C49121E2671}">
      <dgm:prSet/>
      <dgm:spPr/>
      <dgm:t>
        <a:bodyPr/>
        <a:lstStyle/>
        <a:p>
          <a:endParaRPr lang="es-CO"/>
        </a:p>
      </dgm:t>
    </dgm:pt>
    <dgm:pt modelId="{5E14B23B-65EB-4FCE-B9C1-E5858F717C5D}" type="sibTrans" cxnId="{BD16BCCF-88D6-4424-B612-8C49121E2671}">
      <dgm:prSet/>
      <dgm:spPr/>
      <dgm:t>
        <a:bodyPr/>
        <a:lstStyle/>
        <a:p>
          <a:endParaRPr lang="es-CO"/>
        </a:p>
      </dgm:t>
    </dgm:pt>
    <dgm:pt modelId="{56689DC5-9321-4288-8A3B-7A2F4108B143}">
      <dgm:prSet phldrT="[Texto]" custT="1"/>
      <dgm:spPr>
        <a:solidFill>
          <a:schemeClr val="accent6">
            <a:lumMod val="75000"/>
            <a:alpha val="9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UNIVERSO (FMI)</a:t>
          </a:r>
        </a:p>
      </dgm:t>
    </dgm:pt>
    <dgm:pt modelId="{14D913DE-BC3F-44B3-A447-236F780A49C5}" type="sibTrans" cxnId="{ED16D38B-5CF9-46CE-9F43-565D0988E009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E45009-86DF-4693-9613-17640300A690}" type="parTrans" cxnId="{ED16D38B-5CF9-46CE-9F43-565D0988E009}">
      <dgm:prSet/>
      <dgm:spPr/>
      <dgm:t>
        <a:bodyPr/>
        <a:lstStyle/>
        <a:p>
          <a:endParaRPr lang="es-CO" sz="11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CE4C0C-5E99-4251-8AC1-4566C9881071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SOLICITUD DE AVALUOS</a:t>
          </a:r>
        </a:p>
      </dgm:t>
    </dgm:pt>
    <dgm:pt modelId="{DCC5FE10-EC9C-4DDB-98F1-A8B37B15D525}" type="parTrans" cxnId="{CD6DD87E-A11D-4126-968B-D00B19DA0829}">
      <dgm:prSet/>
      <dgm:spPr/>
      <dgm:t>
        <a:bodyPr/>
        <a:lstStyle/>
        <a:p>
          <a:endParaRPr lang="es-CO"/>
        </a:p>
      </dgm:t>
    </dgm:pt>
    <dgm:pt modelId="{FBFFEA60-6EAB-4037-B0C6-1535BF4EEDAF}" type="sibTrans" cxnId="{CD6DD87E-A11D-4126-968B-D00B19DA0829}">
      <dgm:prSet/>
      <dgm:spPr/>
      <dgm:t>
        <a:bodyPr/>
        <a:lstStyle/>
        <a:p>
          <a:endParaRPr lang="es-CO"/>
        </a:p>
      </dgm:t>
    </dgm:pt>
    <dgm:pt modelId="{695F43C9-4461-4C0D-898F-1413FAB92249}" type="pres">
      <dgm:prSet presAssocID="{08087D7A-5565-4901-829A-B155EEE3E3DA}" presName="Name0" presStyleCnt="0">
        <dgm:presLayoutVars>
          <dgm:dir/>
          <dgm:resizeHandles val="exact"/>
        </dgm:presLayoutVars>
      </dgm:prSet>
      <dgm:spPr/>
    </dgm:pt>
    <dgm:pt modelId="{42CA3A5A-86FD-491E-BCBC-4B9DC4C2764A}" type="pres">
      <dgm:prSet presAssocID="{56689DC5-9321-4288-8A3B-7A2F4108B143}" presName="parTxOnly" presStyleLbl="node1" presStyleIdx="0" presStyleCnt="6" custScaleX="117471" custLinFactNeighborX="8593" custLinFactNeighborY="-1076">
        <dgm:presLayoutVars>
          <dgm:bulletEnabled val="1"/>
        </dgm:presLayoutVars>
      </dgm:prSet>
      <dgm:spPr/>
    </dgm:pt>
    <dgm:pt modelId="{666C7BA9-29F5-425B-975E-157071C2118B}" type="pres">
      <dgm:prSet presAssocID="{14D913DE-BC3F-44B3-A447-236F780A49C5}" presName="parSpace" presStyleCnt="0"/>
      <dgm:spPr/>
    </dgm:pt>
    <dgm:pt modelId="{8EE56282-6E5E-40F7-A92C-F8BAC12C0338}" type="pres">
      <dgm:prSet presAssocID="{0AC89E77-DD3D-4197-9E26-BD7C6257A620}" presName="parTxOnly" presStyleLbl="node1" presStyleIdx="1" presStyleCnt="6">
        <dgm:presLayoutVars>
          <dgm:bulletEnabled val="1"/>
        </dgm:presLayoutVars>
      </dgm:prSet>
      <dgm:spPr/>
    </dgm:pt>
    <dgm:pt modelId="{DDC6B5E0-E962-4FB4-A19B-5798960613E2}" type="pres">
      <dgm:prSet presAssocID="{1BDAB676-C9BE-434A-9114-AB5D3A19E819}" presName="parSpace" presStyleCnt="0"/>
      <dgm:spPr/>
    </dgm:pt>
    <dgm:pt modelId="{6E073FB4-79C1-4641-90E1-B11077FBA945}" type="pres">
      <dgm:prSet presAssocID="{EE3124BF-049D-4298-AE9E-D1C892DBAB6D}" presName="parTxOnly" presStyleLbl="node1" presStyleIdx="2" presStyleCnt="6">
        <dgm:presLayoutVars>
          <dgm:bulletEnabled val="1"/>
        </dgm:presLayoutVars>
      </dgm:prSet>
      <dgm:spPr/>
    </dgm:pt>
    <dgm:pt modelId="{5F60A0B1-CEE4-495D-8C2C-35C372F8E4F2}" type="pres">
      <dgm:prSet presAssocID="{5E14B23B-65EB-4FCE-B9C1-E5858F717C5D}" presName="parSpace" presStyleCnt="0"/>
      <dgm:spPr/>
    </dgm:pt>
    <dgm:pt modelId="{E59933E8-6DA9-4FA9-BA27-F65C9EC13818}" type="pres">
      <dgm:prSet presAssocID="{28CE4C0C-5E99-4251-8AC1-4566C9881071}" presName="parTxOnly" presStyleLbl="node1" presStyleIdx="3" presStyleCnt="6">
        <dgm:presLayoutVars>
          <dgm:bulletEnabled val="1"/>
        </dgm:presLayoutVars>
      </dgm:prSet>
      <dgm:spPr/>
    </dgm:pt>
    <dgm:pt modelId="{F3DFD1FF-534C-4B75-8CE7-E4AB019F8D14}" type="pres">
      <dgm:prSet presAssocID="{FBFFEA60-6EAB-4037-B0C6-1535BF4EEDAF}" presName="parSpace" presStyleCnt="0"/>
      <dgm:spPr/>
    </dgm:pt>
    <dgm:pt modelId="{D88C201E-6BD0-4B7E-ADF2-67B96182C136}" type="pres">
      <dgm:prSet presAssocID="{BAC37A1A-C7A1-4933-A47C-95D003FE12A5}" presName="parTxOnly" presStyleLbl="node1" presStyleIdx="4" presStyleCnt="6" custScaleX="115858">
        <dgm:presLayoutVars>
          <dgm:bulletEnabled val="1"/>
        </dgm:presLayoutVars>
      </dgm:prSet>
      <dgm:spPr/>
    </dgm:pt>
    <dgm:pt modelId="{B6AFB465-2708-4182-A1CC-C1414B077AF2}" type="pres">
      <dgm:prSet presAssocID="{DCD70869-81DA-499C-A896-A8149C74545C}" presName="parSpace" presStyleCnt="0"/>
      <dgm:spPr/>
    </dgm:pt>
    <dgm:pt modelId="{FF629974-843D-44F9-A68A-D4342F055F04}" type="pres">
      <dgm:prSet presAssocID="{18431481-44E1-4763-9785-F3FF1FB8971E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BA16ED00-3441-4D8B-8BC9-A43D6972B3F4}" srcId="{08087D7A-5565-4901-829A-B155EEE3E3DA}" destId="{0AC89E77-DD3D-4197-9E26-BD7C6257A620}" srcOrd="1" destOrd="0" parTransId="{DB5038F3-0435-4BF3-9AE9-788E69298065}" sibTransId="{1BDAB676-C9BE-434A-9114-AB5D3A19E819}"/>
    <dgm:cxn modelId="{AC3B0B0C-519E-4E57-8EA3-1D6B36A8FFA7}" type="presOf" srcId="{28CE4C0C-5E99-4251-8AC1-4566C9881071}" destId="{E59933E8-6DA9-4FA9-BA27-F65C9EC13818}" srcOrd="0" destOrd="0" presId="urn:microsoft.com/office/officeart/2005/8/layout/hChevron3"/>
    <dgm:cxn modelId="{A77F2714-72BA-4FF8-8865-09FAA1E70B69}" type="presOf" srcId="{18431481-44E1-4763-9785-F3FF1FB8971E}" destId="{FF629974-843D-44F9-A68A-D4342F055F04}" srcOrd="0" destOrd="0" presId="urn:microsoft.com/office/officeart/2005/8/layout/hChevron3"/>
    <dgm:cxn modelId="{89FA0B15-AC82-4680-87A7-DC06AB0732CC}" type="presOf" srcId="{56689DC5-9321-4288-8A3B-7A2F4108B143}" destId="{42CA3A5A-86FD-491E-BCBC-4B9DC4C2764A}" srcOrd="0" destOrd="0" presId="urn:microsoft.com/office/officeart/2005/8/layout/hChevron3"/>
    <dgm:cxn modelId="{93262918-2E06-421F-A2A8-61806C9D1D4C}" type="presOf" srcId="{BAC37A1A-C7A1-4933-A47C-95D003FE12A5}" destId="{D88C201E-6BD0-4B7E-ADF2-67B96182C136}" srcOrd="0" destOrd="0" presId="urn:microsoft.com/office/officeart/2005/8/layout/hChevron3"/>
    <dgm:cxn modelId="{A9C04A5C-A802-40E6-8DDE-F00023CA066F}" srcId="{08087D7A-5565-4901-829A-B155EEE3E3DA}" destId="{18431481-44E1-4763-9785-F3FF1FB8971E}" srcOrd="5" destOrd="0" parTransId="{21122EBD-C5D0-4109-9C9F-4031ACE21751}" sibTransId="{70978DDD-6331-46CE-BE38-AEE561CABCA0}"/>
    <dgm:cxn modelId="{A620DB47-D962-4B00-882C-C822E0058AA3}" type="presOf" srcId="{EE3124BF-049D-4298-AE9E-D1C892DBAB6D}" destId="{6E073FB4-79C1-4641-90E1-B11077FBA945}" srcOrd="0" destOrd="0" presId="urn:microsoft.com/office/officeart/2005/8/layout/hChevron3"/>
    <dgm:cxn modelId="{42E01D53-7B3C-41A1-A6ED-821FAABAB88D}" type="presOf" srcId="{0AC89E77-DD3D-4197-9E26-BD7C6257A620}" destId="{8EE56282-6E5E-40F7-A92C-F8BAC12C0338}" srcOrd="0" destOrd="0" presId="urn:microsoft.com/office/officeart/2005/8/layout/hChevron3"/>
    <dgm:cxn modelId="{CDAD9456-F06E-439B-BE2F-C11B5E3DFE2C}" type="presOf" srcId="{08087D7A-5565-4901-829A-B155EEE3E3DA}" destId="{695F43C9-4461-4C0D-898F-1413FAB92249}" srcOrd="0" destOrd="0" presId="urn:microsoft.com/office/officeart/2005/8/layout/hChevron3"/>
    <dgm:cxn modelId="{CD6DD87E-A11D-4126-968B-D00B19DA0829}" srcId="{08087D7A-5565-4901-829A-B155EEE3E3DA}" destId="{28CE4C0C-5E99-4251-8AC1-4566C9881071}" srcOrd="3" destOrd="0" parTransId="{DCC5FE10-EC9C-4DDB-98F1-A8B37B15D525}" sibTransId="{FBFFEA60-6EAB-4037-B0C6-1535BF4EEDAF}"/>
    <dgm:cxn modelId="{ED16D38B-5CF9-46CE-9F43-565D0988E009}" srcId="{08087D7A-5565-4901-829A-B155EEE3E3DA}" destId="{56689DC5-9321-4288-8A3B-7A2F4108B143}" srcOrd="0" destOrd="0" parTransId="{4BE45009-86DF-4693-9613-17640300A690}" sibTransId="{14D913DE-BC3F-44B3-A447-236F780A49C5}"/>
    <dgm:cxn modelId="{4954E3B5-5CE8-49F6-A780-F53C78D1FC58}" srcId="{08087D7A-5565-4901-829A-B155EEE3E3DA}" destId="{BAC37A1A-C7A1-4933-A47C-95D003FE12A5}" srcOrd="4" destOrd="0" parTransId="{D13A0582-3C77-4074-9441-F244B9580F1B}" sibTransId="{DCD70869-81DA-499C-A896-A8149C74545C}"/>
    <dgm:cxn modelId="{BD16BCCF-88D6-4424-B612-8C49121E2671}" srcId="{08087D7A-5565-4901-829A-B155EEE3E3DA}" destId="{EE3124BF-049D-4298-AE9E-D1C892DBAB6D}" srcOrd="2" destOrd="0" parTransId="{98E1EFE1-910A-49B1-9A80-E2D8A6029480}" sibTransId="{5E14B23B-65EB-4FCE-B9C1-E5858F717C5D}"/>
    <dgm:cxn modelId="{4EF964DE-70B4-428E-A65D-D6E8A37110E5}" type="presParOf" srcId="{695F43C9-4461-4C0D-898F-1413FAB92249}" destId="{42CA3A5A-86FD-491E-BCBC-4B9DC4C2764A}" srcOrd="0" destOrd="0" presId="urn:microsoft.com/office/officeart/2005/8/layout/hChevron3"/>
    <dgm:cxn modelId="{D710D51B-3A3E-485F-B05C-03047511B1CD}" type="presParOf" srcId="{695F43C9-4461-4C0D-898F-1413FAB92249}" destId="{666C7BA9-29F5-425B-975E-157071C2118B}" srcOrd="1" destOrd="0" presId="urn:microsoft.com/office/officeart/2005/8/layout/hChevron3"/>
    <dgm:cxn modelId="{F1EED568-8B57-4246-B9D0-3736BA0EA165}" type="presParOf" srcId="{695F43C9-4461-4C0D-898F-1413FAB92249}" destId="{8EE56282-6E5E-40F7-A92C-F8BAC12C0338}" srcOrd="2" destOrd="0" presId="urn:microsoft.com/office/officeart/2005/8/layout/hChevron3"/>
    <dgm:cxn modelId="{B0981356-7A2D-4052-A556-20F54ED80A4B}" type="presParOf" srcId="{695F43C9-4461-4C0D-898F-1413FAB92249}" destId="{DDC6B5E0-E962-4FB4-A19B-5798960613E2}" srcOrd="3" destOrd="0" presId="urn:microsoft.com/office/officeart/2005/8/layout/hChevron3"/>
    <dgm:cxn modelId="{1D21751F-20C4-48F8-9B44-1EF872AB497D}" type="presParOf" srcId="{695F43C9-4461-4C0D-898F-1413FAB92249}" destId="{6E073FB4-79C1-4641-90E1-B11077FBA945}" srcOrd="4" destOrd="0" presId="urn:microsoft.com/office/officeart/2005/8/layout/hChevron3"/>
    <dgm:cxn modelId="{409C6A46-B930-4559-8FC7-6A9A2786F189}" type="presParOf" srcId="{695F43C9-4461-4C0D-898F-1413FAB92249}" destId="{5F60A0B1-CEE4-495D-8C2C-35C372F8E4F2}" srcOrd="5" destOrd="0" presId="urn:microsoft.com/office/officeart/2005/8/layout/hChevron3"/>
    <dgm:cxn modelId="{2F097F76-E18E-4515-8763-6C66D5BE1C13}" type="presParOf" srcId="{695F43C9-4461-4C0D-898F-1413FAB92249}" destId="{E59933E8-6DA9-4FA9-BA27-F65C9EC13818}" srcOrd="6" destOrd="0" presId="urn:microsoft.com/office/officeart/2005/8/layout/hChevron3"/>
    <dgm:cxn modelId="{A898DADB-BD98-4C07-AE13-88F120A522F9}" type="presParOf" srcId="{695F43C9-4461-4C0D-898F-1413FAB92249}" destId="{F3DFD1FF-534C-4B75-8CE7-E4AB019F8D14}" srcOrd="7" destOrd="0" presId="urn:microsoft.com/office/officeart/2005/8/layout/hChevron3"/>
    <dgm:cxn modelId="{A7607356-DD34-4ABB-B496-5F56935F3567}" type="presParOf" srcId="{695F43C9-4461-4C0D-898F-1413FAB92249}" destId="{D88C201E-6BD0-4B7E-ADF2-67B96182C136}" srcOrd="8" destOrd="0" presId="urn:microsoft.com/office/officeart/2005/8/layout/hChevron3"/>
    <dgm:cxn modelId="{EF7F4A61-21B2-4671-A98D-8257F59B1540}" type="presParOf" srcId="{695F43C9-4461-4C0D-898F-1413FAB92249}" destId="{B6AFB465-2708-4182-A1CC-C1414B077AF2}" srcOrd="9" destOrd="0" presId="urn:microsoft.com/office/officeart/2005/8/layout/hChevron3"/>
    <dgm:cxn modelId="{6F4B9E18-F0C4-4F04-B720-42A5396E4CE1}" type="presParOf" srcId="{695F43C9-4461-4C0D-898F-1413FAB92249}" destId="{FF629974-843D-44F9-A68A-D4342F055F04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F977F1-EFFB-43D1-8C68-2B6E174D22D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9C0FE743-8F48-44D9-BE4C-7426BD7FF91E}">
      <dgm:prSet phldrT="[Texto]" custT="1"/>
      <dgm:spPr/>
      <dgm:t>
        <a:bodyPr/>
        <a:lstStyle/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gm:t>
    </dgm:pt>
    <dgm:pt modelId="{16578966-4320-42F2-A7DB-E48DE1597B6E}" type="parTrans" cxnId="{4226138C-0444-4702-A551-7DFD63A93EF4}">
      <dgm:prSet/>
      <dgm:spPr/>
      <dgm:t>
        <a:bodyPr/>
        <a:lstStyle/>
        <a:p>
          <a:endParaRPr lang="es-CO"/>
        </a:p>
      </dgm:t>
    </dgm:pt>
    <dgm:pt modelId="{4C9C1D7A-0F27-4E1A-B18A-41157E7309D4}" type="sibTrans" cxnId="{4226138C-0444-4702-A551-7DFD63A93EF4}">
      <dgm:prSet/>
      <dgm:spPr/>
      <dgm:t>
        <a:bodyPr/>
        <a:lstStyle/>
        <a:p>
          <a:endParaRPr lang="es-CO"/>
        </a:p>
      </dgm:t>
    </dgm:pt>
    <dgm:pt modelId="{98843224-EBD1-47AC-BA77-A1E0C30A464B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Extinta 100%</a:t>
          </a:r>
        </a:p>
      </dgm:t>
    </dgm:pt>
    <dgm:pt modelId="{90C3DA28-DA47-4EB0-8AD4-1F40FFF97150}" type="parTrans" cxnId="{229C7BBE-F0A4-4364-8A6C-708D69889BED}">
      <dgm:prSet/>
      <dgm:spPr/>
      <dgm:t>
        <a:bodyPr/>
        <a:lstStyle/>
        <a:p>
          <a:endParaRPr lang="es-CO"/>
        </a:p>
      </dgm:t>
    </dgm:pt>
    <dgm:pt modelId="{81A1E722-BBEB-470E-A137-AF89AA3087E0}" type="sibTrans" cxnId="{229C7BBE-F0A4-4364-8A6C-708D69889BED}">
      <dgm:prSet/>
      <dgm:spPr/>
      <dgm:t>
        <a:bodyPr/>
        <a:lstStyle/>
        <a:p>
          <a:endParaRPr lang="es-CO"/>
        </a:p>
      </dgm:t>
    </dgm:pt>
    <dgm:pt modelId="{65FD158C-3A30-4392-8657-E6579AABB5D8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gm:t>
    </dgm:pt>
    <dgm:pt modelId="{A9A9B379-94BC-4822-962B-2943D6099651}" type="parTrans" cxnId="{FDD40E1C-ED43-4056-86FA-6FCC279AD20F}">
      <dgm:prSet/>
      <dgm:spPr/>
      <dgm:t>
        <a:bodyPr/>
        <a:lstStyle/>
        <a:p>
          <a:endParaRPr lang="es-CO"/>
        </a:p>
      </dgm:t>
    </dgm:pt>
    <dgm:pt modelId="{17F5AC71-8C81-4E15-88B9-E0EA73C3DB01}" type="sibTrans" cxnId="{FDD40E1C-ED43-4056-86FA-6FCC279AD20F}">
      <dgm:prSet/>
      <dgm:spPr/>
      <dgm:t>
        <a:bodyPr/>
        <a:lstStyle/>
        <a:p>
          <a:endParaRPr lang="es-CO"/>
        </a:p>
      </dgm:t>
    </dgm:pt>
    <dgm:pt modelId="{6CD24CE8-C7DC-476B-A8FA-56A116EA141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San Andres Isla</a:t>
          </a:r>
        </a:p>
      </dgm:t>
    </dgm:pt>
    <dgm:pt modelId="{EECF5710-C95D-4B1A-98C1-E37225313435}" type="parTrans" cxnId="{0CD6C9FB-28C9-4609-94A9-744FB6926C66}">
      <dgm:prSet/>
      <dgm:spPr/>
      <dgm:t>
        <a:bodyPr/>
        <a:lstStyle/>
        <a:p>
          <a:endParaRPr lang="es-CO"/>
        </a:p>
      </dgm:t>
    </dgm:pt>
    <dgm:pt modelId="{A9EA241E-09E4-42A5-BE68-65373DC96701}" type="sibTrans" cxnId="{0CD6C9FB-28C9-4609-94A9-744FB6926C66}">
      <dgm:prSet/>
      <dgm:spPr/>
      <dgm:t>
        <a:bodyPr/>
        <a:lstStyle/>
        <a:p>
          <a:endParaRPr lang="es-CO"/>
        </a:p>
      </dgm:t>
    </dgm:pt>
    <dgm:pt modelId="{44C5F71A-0FA2-4F63-9EA5-CB58FFA9915F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gm:t>
    </dgm:pt>
    <dgm:pt modelId="{78634945-E7F4-48DB-BBDC-8E9EA77C1446}" type="parTrans" cxnId="{43FACC47-D4DE-4AAD-B633-14ED59318BE8}">
      <dgm:prSet/>
      <dgm:spPr/>
      <dgm:t>
        <a:bodyPr/>
        <a:lstStyle/>
        <a:p>
          <a:endParaRPr lang="es-CO"/>
        </a:p>
      </dgm:t>
    </dgm:pt>
    <dgm:pt modelId="{EE949EEE-F60F-4573-BA69-1AB609CECD4D}" type="sibTrans" cxnId="{43FACC47-D4DE-4AAD-B633-14ED59318BE8}">
      <dgm:prSet/>
      <dgm:spPr/>
      <dgm:t>
        <a:bodyPr/>
        <a:lstStyle/>
        <a:p>
          <a:endParaRPr lang="es-CO"/>
        </a:p>
      </dgm:t>
    </dgm:pt>
    <dgm:pt modelId="{DA88820E-6FDE-4E7A-B74A-172A87222BCE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Adriana Betancourt </a:t>
          </a:r>
        </a:p>
      </dgm:t>
    </dgm:pt>
    <dgm:pt modelId="{F277CE16-41C6-4897-B010-F8694661F9C2}" type="sibTrans" cxnId="{4D325F5E-72A7-47EF-9CA9-AC5C6BCC01F4}">
      <dgm:prSet/>
      <dgm:spPr/>
      <dgm:t>
        <a:bodyPr/>
        <a:lstStyle/>
        <a:p>
          <a:endParaRPr lang="es-CO"/>
        </a:p>
      </dgm:t>
    </dgm:pt>
    <dgm:pt modelId="{CD52CDF1-7890-4C56-A578-840D69BEED33}" type="parTrans" cxnId="{4D325F5E-72A7-47EF-9CA9-AC5C6BCC01F4}">
      <dgm:prSet/>
      <dgm:spPr/>
      <dgm:t>
        <a:bodyPr/>
        <a:lstStyle/>
        <a:p>
          <a:endParaRPr lang="es-CO"/>
        </a:p>
      </dgm:t>
    </dgm:pt>
    <dgm:pt modelId="{DDCC75D6-438B-43CB-9D56-85BBDA9F1B2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1019 de 24 de Junio 2010</a:t>
          </a:r>
        </a:p>
      </dgm:t>
    </dgm:pt>
    <dgm:pt modelId="{42690B63-40BC-4A87-AA8F-D5140EA50569}" type="parTrans" cxnId="{8A956C3E-2422-4BCB-8AD1-539EA0DFA336}">
      <dgm:prSet/>
      <dgm:spPr/>
      <dgm:t>
        <a:bodyPr/>
        <a:lstStyle/>
        <a:p>
          <a:endParaRPr lang="es-CO"/>
        </a:p>
      </dgm:t>
    </dgm:pt>
    <dgm:pt modelId="{BA1D7505-72E3-488E-BFC5-D2723693CB97}" type="sibTrans" cxnId="{8A956C3E-2422-4BCB-8AD1-539EA0DFA336}">
      <dgm:prSet/>
      <dgm:spPr/>
      <dgm:t>
        <a:bodyPr/>
        <a:lstStyle/>
        <a:p>
          <a:endParaRPr lang="es-CO"/>
        </a:p>
      </dgm:t>
    </dgm:pt>
    <dgm:pt modelId="{AD673238-4570-45C1-A2FB-8E48AF082631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5</a:t>
          </a:r>
        </a:p>
      </dgm:t>
    </dgm:pt>
    <dgm:pt modelId="{62E3619A-3FA7-4E10-A418-5FF04AA1A3FF}" type="parTrans" cxnId="{96725251-F834-4FE2-BA98-0FF450CA1127}">
      <dgm:prSet/>
      <dgm:spPr/>
      <dgm:t>
        <a:bodyPr/>
        <a:lstStyle/>
        <a:p>
          <a:endParaRPr lang="es-CO"/>
        </a:p>
      </dgm:t>
    </dgm:pt>
    <dgm:pt modelId="{B4383AD8-5B92-49A7-80AE-F625D8633210}" type="sibTrans" cxnId="{96725251-F834-4FE2-BA98-0FF450CA1127}">
      <dgm:prSet/>
      <dgm:spPr/>
      <dgm:t>
        <a:bodyPr/>
        <a:lstStyle/>
        <a:p>
          <a:endParaRPr lang="es-CO"/>
        </a:p>
      </dgm:t>
    </dgm:pt>
    <dgm:pt modelId="{D235CA64-22C6-4650-9167-B4195EC9C413}">
      <dgm:prSet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gm:t>
    </dgm:pt>
    <dgm:pt modelId="{C5368E25-551D-4959-8695-14CB54C47B75}" type="parTrans" cxnId="{908B47BD-F1D5-4B30-A05F-93D3DF1EB368}">
      <dgm:prSet/>
      <dgm:spPr/>
      <dgm:t>
        <a:bodyPr/>
        <a:lstStyle/>
        <a:p>
          <a:endParaRPr lang="es-CO"/>
        </a:p>
      </dgm:t>
    </dgm:pt>
    <dgm:pt modelId="{3B0614CA-A31E-43EA-9357-CBCA6C053974}" type="sibTrans" cxnId="{908B47BD-F1D5-4B30-A05F-93D3DF1EB368}">
      <dgm:prSet/>
      <dgm:spPr/>
      <dgm:t>
        <a:bodyPr/>
        <a:lstStyle/>
        <a:p>
          <a:endParaRPr lang="es-CO"/>
        </a:p>
      </dgm:t>
    </dgm:pt>
    <dgm:pt modelId="{57D4ECE7-036E-44AD-8664-E2FA5B7E43E6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Pago de Acreencias</a:t>
          </a:r>
        </a:p>
      </dgm:t>
    </dgm:pt>
    <dgm:pt modelId="{755C4B48-1CBF-4CE0-9559-C5D5C01328DC}" type="parTrans" cxnId="{D949CECC-4435-44B1-9368-1A7EFA2440CE}">
      <dgm:prSet/>
      <dgm:spPr/>
      <dgm:t>
        <a:bodyPr/>
        <a:lstStyle/>
        <a:p>
          <a:endParaRPr lang="es-CO"/>
        </a:p>
      </dgm:t>
    </dgm:pt>
    <dgm:pt modelId="{40760C34-B701-4878-9384-F4D12E2559BC}" type="sibTrans" cxnId="{D949CECC-4435-44B1-9368-1A7EFA2440CE}">
      <dgm:prSet/>
      <dgm:spPr/>
      <dgm:t>
        <a:bodyPr/>
        <a:lstStyle/>
        <a:p>
          <a:endParaRPr lang="es-CO"/>
        </a:p>
      </dgm:t>
    </dgm:pt>
    <dgm:pt modelId="{4A82D513-5204-4A32-94B8-1AC8700D6158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2 inmuebles ubicados en San Andres, de los cuales uno fue vendido y se encuentra en proceso de escrituración.</a:t>
          </a:r>
        </a:p>
      </dgm:t>
    </dgm:pt>
    <dgm:pt modelId="{5272436F-51D5-4539-92E0-6B9AD2A763F4}" type="parTrans" cxnId="{35C3A870-DC0C-41D3-8B0A-665116B858DB}">
      <dgm:prSet/>
      <dgm:spPr/>
      <dgm:t>
        <a:bodyPr/>
        <a:lstStyle/>
        <a:p>
          <a:endParaRPr lang="es-CO"/>
        </a:p>
      </dgm:t>
    </dgm:pt>
    <dgm:pt modelId="{8DEF0A7E-538B-4831-A45A-D13BEEE0DE28}" type="sibTrans" cxnId="{35C3A870-DC0C-41D3-8B0A-665116B858DB}">
      <dgm:prSet/>
      <dgm:spPr/>
      <dgm:t>
        <a:bodyPr/>
        <a:lstStyle/>
        <a:p>
          <a:endParaRPr lang="es-CO"/>
        </a:p>
      </dgm:t>
    </dgm:pt>
    <dgm:pt modelId="{6CB62EC5-02EB-4F4D-A822-3DB53BCA4713}">
      <dgm:prSet custT="1"/>
      <dgm:spPr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gm:t>
    </dgm:pt>
    <dgm:pt modelId="{360E225B-7FE8-4402-8C6D-3126125563AE}" type="parTrans" cxnId="{C5EB9AAD-40DC-4551-AF3B-AE0A7E3BBFEE}">
      <dgm:prSet/>
      <dgm:spPr/>
      <dgm:t>
        <a:bodyPr/>
        <a:lstStyle/>
        <a:p>
          <a:endParaRPr lang="es-CO"/>
        </a:p>
      </dgm:t>
    </dgm:pt>
    <dgm:pt modelId="{591540C8-E5A9-40AD-BF65-4C71D566CA52}" type="sibTrans" cxnId="{C5EB9AAD-40DC-4551-AF3B-AE0A7E3BBFEE}">
      <dgm:prSet/>
      <dgm:spPr/>
      <dgm:t>
        <a:bodyPr/>
        <a:lstStyle/>
        <a:p>
          <a:endParaRPr lang="es-CO"/>
        </a:p>
      </dgm:t>
    </dgm:pt>
    <dgm:pt modelId="{BD6645A5-20E5-41CA-AC8B-DC75F6AD14C5}" type="pres">
      <dgm:prSet presAssocID="{73F977F1-EFFB-43D1-8C68-2B6E174D22DA}" presName="Name0" presStyleCnt="0">
        <dgm:presLayoutVars>
          <dgm:dir/>
          <dgm:animLvl val="lvl"/>
          <dgm:resizeHandles val="exact"/>
        </dgm:presLayoutVars>
      </dgm:prSet>
      <dgm:spPr/>
    </dgm:pt>
    <dgm:pt modelId="{345470D4-A003-4C87-8C3D-2656D96D1318}" type="pres">
      <dgm:prSet presAssocID="{9C0FE743-8F48-44D9-BE4C-7426BD7FF91E}" presName="linNode" presStyleCnt="0"/>
      <dgm:spPr/>
    </dgm:pt>
    <dgm:pt modelId="{A611DC69-2B92-482F-A100-50508A5F2C83}" type="pres">
      <dgm:prSet presAssocID="{9C0FE743-8F48-44D9-BE4C-7426BD7FF91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4E68F8C-7393-4D84-9596-7B3E9C794F13}" type="pres">
      <dgm:prSet presAssocID="{9C0FE743-8F48-44D9-BE4C-7426BD7FF91E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2557461" y="-1027802"/>
          <a:ext cx="447591" cy="2617654"/>
        </a:xfrm>
        <a:prstGeom prst="round2SameRect">
          <a:avLst/>
        </a:prstGeom>
      </dgm:spPr>
    </dgm:pt>
    <dgm:pt modelId="{B75AEB92-1AE6-471E-A75C-12CB4BDA18D0}" type="pres">
      <dgm:prSet presAssocID="{4C9C1D7A-0F27-4E1A-B18A-41157E7309D4}" presName="sp" presStyleCnt="0"/>
      <dgm:spPr/>
    </dgm:pt>
    <dgm:pt modelId="{21A6ADF1-AA74-4D01-9865-6B5F0C202269}" type="pres">
      <dgm:prSet presAssocID="{65FD158C-3A30-4392-8657-E6579AABB5D8}" presName="linNode" presStyleCnt="0"/>
      <dgm:spPr/>
    </dgm:pt>
    <dgm:pt modelId="{8B0ED1F2-DAA3-4443-B48D-763FB8A774D7}" type="pres">
      <dgm:prSet presAssocID="{65FD158C-3A30-4392-8657-E6579AABB5D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8B5D943-00C5-4ED3-B772-6661277366AE}" type="pres">
      <dgm:prSet presAssocID="{65FD158C-3A30-4392-8657-E6579AABB5D8}" presName="descendantText" presStyleLbl="alignAccFollowNode1" presStyleIdx="1" presStyleCnt="5">
        <dgm:presLayoutVars>
          <dgm:bulletEnabled val="1"/>
        </dgm:presLayoutVars>
      </dgm:prSet>
      <dgm:spPr>
        <a:xfrm rot="5400000">
          <a:off x="2557461" y="-440338"/>
          <a:ext cx="447591" cy="2617654"/>
        </a:xfrm>
        <a:prstGeom prst="round2SameRect">
          <a:avLst/>
        </a:prstGeom>
      </dgm:spPr>
    </dgm:pt>
    <dgm:pt modelId="{A67EBC01-8115-4552-A92E-B4572C5AAFD6}" type="pres">
      <dgm:prSet presAssocID="{17F5AC71-8C81-4E15-88B9-E0EA73C3DB01}" presName="sp" presStyleCnt="0"/>
      <dgm:spPr/>
    </dgm:pt>
    <dgm:pt modelId="{EF18F9B8-4BC2-47FB-89CE-E88831163F05}" type="pres">
      <dgm:prSet presAssocID="{D235CA64-22C6-4650-9167-B4195EC9C413}" presName="linNode" presStyleCnt="0"/>
      <dgm:spPr/>
    </dgm:pt>
    <dgm:pt modelId="{1DF0E7DA-5DA1-4BF8-A6DD-E64A0949A16D}" type="pres">
      <dgm:prSet presAssocID="{D235CA64-22C6-4650-9167-B4195EC9C413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422343"/>
          <a:ext cx="1387910" cy="676636"/>
        </a:xfrm>
        <a:prstGeom prst="roundRect">
          <a:avLst/>
        </a:prstGeom>
      </dgm:spPr>
    </dgm:pt>
    <dgm:pt modelId="{1911EADE-2DE0-4A82-A661-8DF06C95D634}" type="pres">
      <dgm:prSet presAssocID="{D235CA64-22C6-4650-9167-B4195EC9C413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2350954" y="526963"/>
          <a:ext cx="541309" cy="2467397"/>
        </a:xfrm>
        <a:prstGeom prst="round2SameRect">
          <a:avLst/>
        </a:prstGeom>
      </dgm:spPr>
    </dgm:pt>
    <dgm:pt modelId="{24037AB8-F3DD-4E81-AF27-684B3294C860}" type="pres">
      <dgm:prSet presAssocID="{3B0614CA-A31E-43EA-9357-CBCA6C053974}" presName="sp" presStyleCnt="0"/>
      <dgm:spPr/>
    </dgm:pt>
    <dgm:pt modelId="{8F3F5ABB-2AF7-4C02-B732-40068D901E15}" type="pres">
      <dgm:prSet presAssocID="{44C5F71A-0FA2-4F63-9EA5-CB58FFA9915F}" presName="linNode" presStyleCnt="0"/>
      <dgm:spPr/>
    </dgm:pt>
    <dgm:pt modelId="{3A1B8AD2-EB2A-4A1F-9ED6-15B8EFAD08CD}" type="pres">
      <dgm:prSet presAssocID="{44C5F71A-0FA2-4F63-9EA5-CB58FFA9915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B35563A-6733-4EA1-98C3-672A81DBB014}" type="pres">
      <dgm:prSet presAssocID="{44C5F71A-0FA2-4F63-9EA5-CB58FFA9915F}" presName="descendantText" presStyleLbl="alignAccFollowNode1" presStyleIdx="3" presStyleCnt="5">
        <dgm:presLayoutVars>
          <dgm:bulletEnabled val="1"/>
        </dgm:presLayoutVars>
      </dgm:prSet>
      <dgm:spPr>
        <a:xfrm rot="5400000">
          <a:off x="2557461" y="734590"/>
          <a:ext cx="447591" cy="2617654"/>
        </a:xfrm>
        <a:prstGeom prst="round2SameRect">
          <a:avLst/>
        </a:prstGeom>
      </dgm:spPr>
    </dgm:pt>
    <dgm:pt modelId="{5DBD5BA6-0BB7-475C-8689-985006C3F9C8}" type="pres">
      <dgm:prSet presAssocID="{EE949EEE-F60F-4573-BA69-1AB609CECD4D}" presName="sp" presStyleCnt="0"/>
      <dgm:spPr/>
    </dgm:pt>
    <dgm:pt modelId="{5A2691E7-5B7D-43B2-A4BE-13F4FCB85609}" type="pres">
      <dgm:prSet presAssocID="{6CB62EC5-02EB-4F4D-A822-3DB53BCA4713}" presName="linNode" presStyleCnt="0"/>
      <dgm:spPr/>
    </dgm:pt>
    <dgm:pt modelId="{9889F042-6438-49FE-8FD7-89729D191B67}" type="pres">
      <dgm:prSet presAssocID="{6CB62EC5-02EB-4F4D-A822-3DB53BCA4713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351136"/>
          <a:ext cx="1472430" cy="559489"/>
        </a:xfrm>
        <a:prstGeom prst="roundRect">
          <a:avLst/>
        </a:prstGeom>
      </dgm:spPr>
    </dgm:pt>
    <dgm:pt modelId="{9C2ED379-07B5-4685-93CF-6F7AF959A411}" type="pres">
      <dgm:prSet presAssocID="{6CB62EC5-02EB-4F4D-A822-3DB53BCA4713}" presName="descendantText" presStyleLbl="alignAccFollowNode1" presStyleIdx="4" presStyleCnt="5" custScaleY="149972">
        <dgm:presLayoutVars>
          <dgm:bulletEnabled val="1"/>
        </dgm:presLayoutVars>
      </dgm:prSet>
      <dgm:spPr>
        <a:xfrm rot="5400000">
          <a:off x="2511095" y="1867118"/>
          <a:ext cx="540323" cy="2617654"/>
        </a:xfrm>
        <a:prstGeom prst="round2SameRect">
          <a:avLst/>
        </a:prstGeom>
      </dgm:spPr>
    </dgm:pt>
  </dgm:ptLst>
  <dgm:cxnLst>
    <dgm:cxn modelId="{7684AA14-784E-4FC5-A51E-35AA6D653A62}" type="presOf" srcId="{DDCC75D6-438B-43CB-9D56-85BBDA9F1B2F}" destId="{BB35563A-6733-4EA1-98C3-672A81DBB014}" srcOrd="0" destOrd="1" presId="urn:microsoft.com/office/officeart/2005/8/layout/vList5"/>
    <dgm:cxn modelId="{FDD40E1C-ED43-4056-86FA-6FCC279AD20F}" srcId="{73F977F1-EFFB-43D1-8C68-2B6E174D22DA}" destId="{65FD158C-3A30-4392-8657-E6579AABB5D8}" srcOrd="1" destOrd="0" parTransId="{A9A9B379-94BC-4822-962B-2943D6099651}" sibTransId="{17F5AC71-8C81-4E15-88B9-E0EA73C3DB01}"/>
    <dgm:cxn modelId="{8A956C3E-2422-4BCB-8AD1-539EA0DFA336}" srcId="{44C5F71A-0FA2-4F63-9EA5-CB58FFA9915F}" destId="{DDCC75D6-438B-43CB-9D56-85BBDA9F1B2F}" srcOrd="1" destOrd="0" parTransId="{42690B63-40BC-4A87-AA8F-D5140EA50569}" sibTransId="{BA1D7505-72E3-488E-BFC5-D2723693CB97}"/>
    <dgm:cxn modelId="{4D325F5E-72A7-47EF-9CA9-AC5C6BCC01F4}" srcId="{44C5F71A-0FA2-4F63-9EA5-CB58FFA9915F}" destId="{DA88820E-6FDE-4E7A-B74A-172A87222BCE}" srcOrd="0" destOrd="0" parTransId="{CD52CDF1-7890-4C56-A578-840D69BEED33}" sibTransId="{F277CE16-41C6-4897-B010-F8694661F9C2}"/>
    <dgm:cxn modelId="{986C1A46-45A7-4238-92A0-76A6270E8B51}" type="presOf" srcId="{6CB62EC5-02EB-4F4D-A822-3DB53BCA4713}" destId="{9889F042-6438-49FE-8FD7-89729D191B67}" srcOrd="0" destOrd="0" presId="urn:microsoft.com/office/officeart/2005/8/layout/vList5"/>
    <dgm:cxn modelId="{43FACC47-D4DE-4AAD-B633-14ED59318BE8}" srcId="{73F977F1-EFFB-43D1-8C68-2B6E174D22DA}" destId="{44C5F71A-0FA2-4F63-9EA5-CB58FFA9915F}" srcOrd="3" destOrd="0" parTransId="{78634945-E7F4-48DB-BBDC-8E9EA77C1446}" sibTransId="{EE949EEE-F60F-4573-BA69-1AB609CECD4D}"/>
    <dgm:cxn modelId="{35C3A870-DC0C-41D3-8B0A-665116B858DB}" srcId="{6CB62EC5-02EB-4F4D-A822-3DB53BCA4713}" destId="{4A82D513-5204-4A32-94B8-1AC8700D6158}" srcOrd="0" destOrd="0" parTransId="{5272436F-51D5-4539-92E0-6B9AD2A763F4}" sibTransId="{8DEF0A7E-538B-4831-A45A-D13BEEE0DE28}"/>
    <dgm:cxn modelId="{96725251-F834-4FE2-BA98-0FF450CA1127}" srcId="{D235CA64-22C6-4650-9167-B4195EC9C413}" destId="{AD673238-4570-45C1-A2FB-8E48AF082631}" srcOrd="0" destOrd="0" parTransId="{62E3619A-3FA7-4E10-A418-5FF04AA1A3FF}" sibTransId="{B4383AD8-5B92-49A7-80AE-F625D8633210}"/>
    <dgm:cxn modelId="{1340EA7D-C15A-42F9-B8D2-B316339A4BA8}" type="presOf" srcId="{6CD24CE8-C7DC-476B-A8FA-56A116EA141F}" destId="{78B5D943-00C5-4ED3-B772-6661277366AE}" srcOrd="0" destOrd="0" presId="urn:microsoft.com/office/officeart/2005/8/layout/vList5"/>
    <dgm:cxn modelId="{60A3B984-16E6-47C4-B643-D12AB65D0BE4}" type="presOf" srcId="{44C5F71A-0FA2-4F63-9EA5-CB58FFA9915F}" destId="{3A1B8AD2-EB2A-4A1F-9ED6-15B8EFAD08CD}" srcOrd="0" destOrd="0" presId="urn:microsoft.com/office/officeart/2005/8/layout/vList5"/>
    <dgm:cxn modelId="{4C4DFB8A-1D58-4A8B-9450-2E682EF1E8F5}" type="presOf" srcId="{AD673238-4570-45C1-A2FB-8E48AF082631}" destId="{1911EADE-2DE0-4A82-A661-8DF06C95D634}" srcOrd="0" destOrd="0" presId="urn:microsoft.com/office/officeart/2005/8/layout/vList5"/>
    <dgm:cxn modelId="{4226138C-0444-4702-A551-7DFD63A93EF4}" srcId="{73F977F1-EFFB-43D1-8C68-2B6E174D22DA}" destId="{9C0FE743-8F48-44D9-BE4C-7426BD7FF91E}" srcOrd="0" destOrd="0" parTransId="{16578966-4320-42F2-A7DB-E48DE1597B6E}" sibTransId="{4C9C1D7A-0F27-4E1A-B18A-41157E7309D4}"/>
    <dgm:cxn modelId="{158D239D-5B5B-4F91-A814-BC8DB8805A7F}" type="presOf" srcId="{9C0FE743-8F48-44D9-BE4C-7426BD7FF91E}" destId="{A611DC69-2B92-482F-A100-50508A5F2C83}" srcOrd="0" destOrd="0" presId="urn:microsoft.com/office/officeart/2005/8/layout/vList5"/>
    <dgm:cxn modelId="{399725A0-77F3-404F-9EAD-D0EE525474AD}" type="presOf" srcId="{57D4ECE7-036E-44AD-8664-E2FA5B7E43E6}" destId="{1911EADE-2DE0-4A82-A661-8DF06C95D634}" srcOrd="0" destOrd="1" presId="urn:microsoft.com/office/officeart/2005/8/layout/vList5"/>
    <dgm:cxn modelId="{C96E1FA2-EED1-4250-A12D-2DA7C6BAC6A3}" type="presOf" srcId="{DA88820E-6FDE-4E7A-B74A-172A87222BCE}" destId="{BB35563A-6733-4EA1-98C3-672A81DBB014}" srcOrd="0" destOrd="0" presId="urn:microsoft.com/office/officeart/2005/8/layout/vList5"/>
    <dgm:cxn modelId="{733E79A7-7E36-4AA5-A18B-1C05BECA2DDB}" type="presOf" srcId="{98843224-EBD1-47AC-BA77-A1E0C30A464B}" destId="{74E68F8C-7393-4D84-9596-7B3E9C794F13}" srcOrd="0" destOrd="0" presId="urn:microsoft.com/office/officeart/2005/8/layout/vList5"/>
    <dgm:cxn modelId="{C5EB9AAD-40DC-4551-AF3B-AE0A7E3BBFEE}" srcId="{73F977F1-EFFB-43D1-8C68-2B6E174D22DA}" destId="{6CB62EC5-02EB-4F4D-A822-3DB53BCA4713}" srcOrd="4" destOrd="0" parTransId="{360E225B-7FE8-4402-8C6D-3126125563AE}" sibTransId="{591540C8-E5A9-40AD-BF65-4C71D566CA52}"/>
    <dgm:cxn modelId="{C4091BAF-7D56-4C86-A3A3-6AE234E2B73A}" type="presOf" srcId="{4A82D513-5204-4A32-94B8-1AC8700D6158}" destId="{9C2ED379-07B5-4685-93CF-6F7AF959A411}" srcOrd="0" destOrd="0" presId="urn:microsoft.com/office/officeart/2005/8/layout/vList5"/>
    <dgm:cxn modelId="{43B06BB0-2763-4661-AA38-B4C5199F55E1}" type="presOf" srcId="{73F977F1-EFFB-43D1-8C68-2B6E174D22DA}" destId="{BD6645A5-20E5-41CA-AC8B-DC75F6AD14C5}" srcOrd="0" destOrd="0" presId="urn:microsoft.com/office/officeart/2005/8/layout/vList5"/>
    <dgm:cxn modelId="{908B47BD-F1D5-4B30-A05F-93D3DF1EB368}" srcId="{73F977F1-EFFB-43D1-8C68-2B6E174D22DA}" destId="{D235CA64-22C6-4650-9167-B4195EC9C413}" srcOrd="2" destOrd="0" parTransId="{C5368E25-551D-4959-8695-14CB54C47B75}" sibTransId="{3B0614CA-A31E-43EA-9357-CBCA6C053974}"/>
    <dgm:cxn modelId="{229C7BBE-F0A4-4364-8A6C-708D69889BED}" srcId="{9C0FE743-8F48-44D9-BE4C-7426BD7FF91E}" destId="{98843224-EBD1-47AC-BA77-A1E0C30A464B}" srcOrd="0" destOrd="0" parTransId="{90C3DA28-DA47-4EB0-8AD4-1F40FFF97150}" sibTransId="{81A1E722-BBEB-470E-A137-AF89AA3087E0}"/>
    <dgm:cxn modelId="{C8408EC7-AD42-4543-9C07-B176D19C2451}" type="presOf" srcId="{D235CA64-22C6-4650-9167-B4195EC9C413}" destId="{1DF0E7DA-5DA1-4BF8-A6DD-E64A0949A16D}" srcOrd="0" destOrd="0" presId="urn:microsoft.com/office/officeart/2005/8/layout/vList5"/>
    <dgm:cxn modelId="{D949CECC-4435-44B1-9368-1A7EFA2440CE}" srcId="{D235CA64-22C6-4650-9167-B4195EC9C413}" destId="{57D4ECE7-036E-44AD-8664-E2FA5B7E43E6}" srcOrd="1" destOrd="0" parTransId="{755C4B48-1CBF-4CE0-9559-C5D5C01328DC}" sibTransId="{40760C34-B701-4878-9384-F4D12E2559BC}"/>
    <dgm:cxn modelId="{DD6C76EB-B899-4571-BD57-9C009EB45A46}" type="presOf" srcId="{65FD158C-3A30-4392-8657-E6579AABB5D8}" destId="{8B0ED1F2-DAA3-4443-B48D-763FB8A774D7}" srcOrd="0" destOrd="0" presId="urn:microsoft.com/office/officeart/2005/8/layout/vList5"/>
    <dgm:cxn modelId="{0CD6C9FB-28C9-4609-94A9-744FB6926C66}" srcId="{65FD158C-3A30-4392-8657-E6579AABB5D8}" destId="{6CD24CE8-C7DC-476B-A8FA-56A116EA141F}" srcOrd="0" destOrd="0" parTransId="{EECF5710-C95D-4B1A-98C1-E37225313435}" sibTransId="{A9EA241E-09E4-42A5-BE68-65373DC96701}"/>
    <dgm:cxn modelId="{F284DDE5-C704-4711-B5B1-D51244C2C052}" type="presParOf" srcId="{BD6645A5-20E5-41CA-AC8B-DC75F6AD14C5}" destId="{345470D4-A003-4C87-8C3D-2656D96D1318}" srcOrd="0" destOrd="0" presId="urn:microsoft.com/office/officeart/2005/8/layout/vList5"/>
    <dgm:cxn modelId="{E5BB6720-7EEF-4948-A44A-0572702F3E1C}" type="presParOf" srcId="{345470D4-A003-4C87-8C3D-2656D96D1318}" destId="{A611DC69-2B92-482F-A100-50508A5F2C83}" srcOrd="0" destOrd="0" presId="urn:microsoft.com/office/officeart/2005/8/layout/vList5"/>
    <dgm:cxn modelId="{2C251D7E-A3B4-49B5-A6BC-E0A9045837DB}" type="presParOf" srcId="{345470D4-A003-4C87-8C3D-2656D96D1318}" destId="{74E68F8C-7393-4D84-9596-7B3E9C794F13}" srcOrd="1" destOrd="0" presId="urn:microsoft.com/office/officeart/2005/8/layout/vList5"/>
    <dgm:cxn modelId="{91F606BE-7FDD-46E1-91EE-617AB73B1FFA}" type="presParOf" srcId="{BD6645A5-20E5-41CA-AC8B-DC75F6AD14C5}" destId="{B75AEB92-1AE6-471E-A75C-12CB4BDA18D0}" srcOrd="1" destOrd="0" presId="urn:microsoft.com/office/officeart/2005/8/layout/vList5"/>
    <dgm:cxn modelId="{5BF512A4-2FDC-43E9-83BE-372FB3E67809}" type="presParOf" srcId="{BD6645A5-20E5-41CA-AC8B-DC75F6AD14C5}" destId="{21A6ADF1-AA74-4D01-9865-6B5F0C202269}" srcOrd="2" destOrd="0" presId="urn:microsoft.com/office/officeart/2005/8/layout/vList5"/>
    <dgm:cxn modelId="{F8377913-F74F-4A27-9B7A-EAC5897F7490}" type="presParOf" srcId="{21A6ADF1-AA74-4D01-9865-6B5F0C202269}" destId="{8B0ED1F2-DAA3-4443-B48D-763FB8A774D7}" srcOrd="0" destOrd="0" presId="urn:microsoft.com/office/officeart/2005/8/layout/vList5"/>
    <dgm:cxn modelId="{FEBA2DD5-7387-45EF-9E79-025F9EC335BF}" type="presParOf" srcId="{21A6ADF1-AA74-4D01-9865-6B5F0C202269}" destId="{78B5D943-00C5-4ED3-B772-6661277366AE}" srcOrd="1" destOrd="0" presId="urn:microsoft.com/office/officeart/2005/8/layout/vList5"/>
    <dgm:cxn modelId="{0FE9C9EF-C69C-4BF1-80CF-D2CCF934FE6F}" type="presParOf" srcId="{BD6645A5-20E5-41CA-AC8B-DC75F6AD14C5}" destId="{A67EBC01-8115-4552-A92E-B4572C5AAFD6}" srcOrd="3" destOrd="0" presId="urn:microsoft.com/office/officeart/2005/8/layout/vList5"/>
    <dgm:cxn modelId="{4A8D5B92-5187-42CB-9276-A345716E4210}" type="presParOf" srcId="{BD6645A5-20E5-41CA-AC8B-DC75F6AD14C5}" destId="{EF18F9B8-4BC2-47FB-89CE-E88831163F05}" srcOrd="4" destOrd="0" presId="urn:microsoft.com/office/officeart/2005/8/layout/vList5"/>
    <dgm:cxn modelId="{CA6288F8-83D3-468D-A4E2-2AB82EBE5DB9}" type="presParOf" srcId="{EF18F9B8-4BC2-47FB-89CE-E88831163F05}" destId="{1DF0E7DA-5DA1-4BF8-A6DD-E64A0949A16D}" srcOrd="0" destOrd="0" presId="urn:microsoft.com/office/officeart/2005/8/layout/vList5"/>
    <dgm:cxn modelId="{19AC18EF-6A24-48B2-8C50-9379A4C13C05}" type="presParOf" srcId="{EF18F9B8-4BC2-47FB-89CE-E88831163F05}" destId="{1911EADE-2DE0-4A82-A661-8DF06C95D634}" srcOrd="1" destOrd="0" presId="urn:microsoft.com/office/officeart/2005/8/layout/vList5"/>
    <dgm:cxn modelId="{3660D871-AA7E-4839-B9AD-BDC0F364DDFB}" type="presParOf" srcId="{BD6645A5-20E5-41CA-AC8B-DC75F6AD14C5}" destId="{24037AB8-F3DD-4E81-AF27-684B3294C860}" srcOrd="5" destOrd="0" presId="urn:microsoft.com/office/officeart/2005/8/layout/vList5"/>
    <dgm:cxn modelId="{719312DB-C373-49C7-907E-2BD9464C2684}" type="presParOf" srcId="{BD6645A5-20E5-41CA-AC8B-DC75F6AD14C5}" destId="{8F3F5ABB-2AF7-4C02-B732-40068D901E15}" srcOrd="6" destOrd="0" presId="urn:microsoft.com/office/officeart/2005/8/layout/vList5"/>
    <dgm:cxn modelId="{93A8F90B-53D2-4BC2-99D2-91D8E70F8D93}" type="presParOf" srcId="{8F3F5ABB-2AF7-4C02-B732-40068D901E15}" destId="{3A1B8AD2-EB2A-4A1F-9ED6-15B8EFAD08CD}" srcOrd="0" destOrd="0" presId="urn:microsoft.com/office/officeart/2005/8/layout/vList5"/>
    <dgm:cxn modelId="{ED9EBA1C-EB8C-4E4E-A351-AA1C2419A5D7}" type="presParOf" srcId="{8F3F5ABB-2AF7-4C02-B732-40068D901E15}" destId="{BB35563A-6733-4EA1-98C3-672A81DBB014}" srcOrd="1" destOrd="0" presId="urn:microsoft.com/office/officeart/2005/8/layout/vList5"/>
    <dgm:cxn modelId="{13428C45-D166-452A-B11C-69C64A68F927}" type="presParOf" srcId="{BD6645A5-20E5-41CA-AC8B-DC75F6AD14C5}" destId="{5DBD5BA6-0BB7-475C-8689-985006C3F9C8}" srcOrd="7" destOrd="0" presId="urn:microsoft.com/office/officeart/2005/8/layout/vList5"/>
    <dgm:cxn modelId="{7FA6313A-460F-45E1-8329-AC89911E9EDC}" type="presParOf" srcId="{BD6645A5-20E5-41CA-AC8B-DC75F6AD14C5}" destId="{5A2691E7-5B7D-43B2-A4BE-13F4FCB85609}" srcOrd="8" destOrd="0" presId="urn:microsoft.com/office/officeart/2005/8/layout/vList5"/>
    <dgm:cxn modelId="{E3E797D5-F540-4856-B5CD-83F4C2853D71}" type="presParOf" srcId="{5A2691E7-5B7D-43B2-A4BE-13F4FCB85609}" destId="{9889F042-6438-49FE-8FD7-89729D191B67}" srcOrd="0" destOrd="0" presId="urn:microsoft.com/office/officeart/2005/8/layout/vList5"/>
    <dgm:cxn modelId="{7088404F-7087-43C8-99A0-ECE6F04CA4A9}" type="presParOf" srcId="{5A2691E7-5B7D-43B2-A4BE-13F4FCB85609}" destId="{9C2ED379-07B5-4685-93CF-6F7AF959A4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3F977F1-EFFB-43D1-8C68-2B6E174D22D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9C0FE743-8F48-44D9-BE4C-7426BD7FF91E}">
      <dgm:prSet phldrT="[Texto]" custT="1"/>
      <dgm:spPr/>
      <dgm:t>
        <a:bodyPr/>
        <a:lstStyle/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gm:t>
    </dgm:pt>
    <dgm:pt modelId="{16578966-4320-42F2-A7DB-E48DE1597B6E}" type="parTrans" cxnId="{4226138C-0444-4702-A551-7DFD63A93EF4}">
      <dgm:prSet/>
      <dgm:spPr/>
      <dgm:t>
        <a:bodyPr/>
        <a:lstStyle/>
        <a:p>
          <a:endParaRPr lang="es-CO"/>
        </a:p>
      </dgm:t>
    </dgm:pt>
    <dgm:pt modelId="{4C9C1D7A-0F27-4E1A-B18A-41157E7309D4}" type="sibTrans" cxnId="{4226138C-0444-4702-A551-7DFD63A93EF4}">
      <dgm:prSet/>
      <dgm:spPr/>
      <dgm:t>
        <a:bodyPr/>
        <a:lstStyle/>
        <a:p>
          <a:endParaRPr lang="es-CO"/>
        </a:p>
      </dgm:t>
    </dgm:pt>
    <dgm:pt modelId="{98843224-EBD1-47AC-BA77-A1E0C30A464B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Extinta 100%</a:t>
          </a:r>
        </a:p>
      </dgm:t>
    </dgm:pt>
    <dgm:pt modelId="{90C3DA28-DA47-4EB0-8AD4-1F40FFF97150}" type="parTrans" cxnId="{229C7BBE-F0A4-4364-8A6C-708D69889BED}">
      <dgm:prSet/>
      <dgm:spPr/>
      <dgm:t>
        <a:bodyPr/>
        <a:lstStyle/>
        <a:p>
          <a:endParaRPr lang="es-CO"/>
        </a:p>
      </dgm:t>
    </dgm:pt>
    <dgm:pt modelId="{81A1E722-BBEB-470E-A137-AF89AA3087E0}" type="sibTrans" cxnId="{229C7BBE-F0A4-4364-8A6C-708D69889BED}">
      <dgm:prSet/>
      <dgm:spPr/>
      <dgm:t>
        <a:bodyPr/>
        <a:lstStyle/>
        <a:p>
          <a:endParaRPr lang="es-CO"/>
        </a:p>
      </dgm:t>
    </dgm:pt>
    <dgm:pt modelId="{65FD158C-3A30-4392-8657-E6579AABB5D8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gm:t>
    </dgm:pt>
    <dgm:pt modelId="{A9A9B379-94BC-4822-962B-2943D6099651}" type="parTrans" cxnId="{FDD40E1C-ED43-4056-86FA-6FCC279AD20F}">
      <dgm:prSet/>
      <dgm:spPr/>
      <dgm:t>
        <a:bodyPr/>
        <a:lstStyle/>
        <a:p>
          <a:endParaRPr lang="es-CO"/>
        </a:p>
      </dgm:t>
    </dgm:pt>
    <dgm:pt modelId="{17F5AC71-8C81-4E15-88B9-E0EA73C3DB01}" type="sibTrans" cxnId="{FDD40E1C-ED43-4056-86FA-6FCC279AD20F}">
      <dgm:prSet/>
      <dgm:spPr/>
      <dgm:t>
        <a:bodyPr/>
        <a:lstStyle/>
        <a:p>
          <a:endParaRPr lang="es-CO"/>
        </a:p>
      </dgm:t>
    </dgm:pt>
    <dgm:pt modelId="{6CD24CE8-C7DC-476B-A8FA-56A116EA141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Bogotá</a:t>
          </a:r>
        </a:p>
      </dgm:t>
    </dgm:pt>
    <dgm:pt modelId="{EECF5710-C95D-4B1A-98C1-E37225313435}" type="parTrans" cxnId="{0CD6C9FB-28C9-4609-94A9-744FB6926C66}">
      <dgm:prSet/>
      <dgm:spPr/>
      <dgm:t>
        <a:bodyPr/>
        <a:lstStyle/>
        <a:p>
          <a:endParaRPr lang="es-CO"/>
        </a:p>
      </dgm:t>
    </dgm:pt>
    <dgm:pt modelId="{A9EA241E-09E4-42A5-BE68-65373DC96701}" type="sibTrans" cxnId="{0CD6C9FB-28C9-4609-94A9-744FB6926C66}">
      <dgm:prSet/>
      <dgm:spPr/>
      <dgm:t>
        <a:bodyPr/>
        <a:lstStyle/>
        <a:p>
          <a:endParaRPr lang="es-CO"/>
        </a:p>
      </dgm:t>
    </dgm:pt>
    <dgm:pt modelId="{44C5F71A-0FA2-4F63-9EA5-CB58FFA9915F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gm:t>
    </dgm:pt>
    <dgm:pt modelId="{78634945-E7F4-48DB-BBDC-8E9EA77C1446}" type="parTrans" cxnId="{43FACC47-D4DE-4AAD-B633-14ED59318BE8}">
      <dgm:prSet/>
      <dgm:spPr/>
      <dgm:t>
        <a:bodyPr/>
        <a:lstStyle/>
        <a:p>
          <a:endParaRPr lang="es-CO"/>
        </a:p>
      </dgm:t>
    </dgm:pt>
    <dgm:pt modelId="{EE949EEE-F60F-4573-BA69-1AB609CECD4D}" type="sibTrans" cxnId="{43FACC47-D4DE-4AAD-B633-14ED59318BE8}">
      <dgm:prSet/>
      <dgm:spPr/>
      <dgm:t>
        <a:bodyPr/>
        <a:lstStyle/>
        <a:p>
          <a:endParaRPr lang="es-CO"/>
        </a:p>
      </dgm:t>
    </dgm:pt>
    <dgm:pt modelId="{DA88820E-6FDE-4E7A-B74A-172A87222BCE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Mario Gonzales Vargas</a:t>
          </a:r>
        </a:p>
      </dgm:t>
    </dgm:pt>
    <dgm:pt modelId="{F277CE16-41C6-4897-B010-F8694661F9C2}" type="sibTrans" cxnId="{4D325F5E-72A7-47EF-9CA9-AC5C6BCC01F4}">
      <dgm:prSet/>
      <dgm:spPr/>
      <dgm:t>
        <a:bodyPr/>
        <a:lstStyle/>
        <a:p>
          <a:endParaRPr lang="es-CO"/>
        </a:p>
      </dgm:t>
    </dgm:pt>
    <dgm:pt modelId="{CD52CDF1-7890-4C56-A578-840D69BEED33}" type="parTrans" cxnId="{4D325F5E-72A7-47EF-9CA9-AC5C6BCC01F4}">
      <dgm:prSet/>
      <dgm:spPr/>
      <dgm:t>
        <a:bodyPr/>
        <a:lstStyle/>
        <a:p>
          <a:endParaRPr lang="es-CO"/>
        </a:p>
      </dgm:t>
    </dgm:pt>
    <dgm:pt modelId="{DDCC75D6-438B-43CB-9D56-85BBDA9F1B2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421 de 16 de Octubre 2015</a:t>
          </a:r>
        </a:p>
      </dgm:t>
    </dgm:pt>
    <dgm:pt modelId="{42690B63-40BC-4A87-AA8F-D5140EA50569}" type="parTrans" cxnId="{8A956C3E-2422-4BCB-8AD1-539EA0DFA336}">
      <dgm:prSet/>
      <dgm:spPr/>
      <dgm:t>
        <a:bodyPr/>
        <a:lstStyle/>
        <a:p>
          <a:endParaRPr lang="es-CO"/>
        </a:p>
      </dgm:t>
    </dgm:pt>
    <dgm:pt modelId="{BA1D7505-72E3-488E-BFC5-D2723693CB97}" type="sibTrans" cxnId="{8A956C3E-2422-4BCB-8AD1-539EA0DFA336}">
      <dgm:prSet/>
      <dgm:spPr/>
      <dgm:t>
        <a:bodyPr/>
        <a:lstStyle/>
        <a:p>
          <a:endParaRPr lang="es-CO"/>
        </a:p>
      </dgm:t>
    </dgm:pt>
    <dgm:pt modelId="{AD673238-4570-45C1-A2FB-8E48AF082631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2 - 3</a:t>
          </a:r>
        </a:p>
      </dgm:t>
    </dgm:pt>
    <dgm:pt modelId="{62E3619A-3FA7-4E10-A418-5FF04AA1A3FF}" type="parTrans" cxnId="{96725251-F834-4FE2-BA98-0FF450CA1127}">
      <dgm:prSet/>
      <dgm:spPr/>
      <dgm:t>
        <a:bodyPr/>
        <a:lstStyle/>
        <a:p>
          <a:endParaRPr lang="es-CO"/>
        </a:p>
      </dgm:t>
    </dgm:pt>
    <dgm:pt modelId="{B4383AD8-5B92-49A7-80AE-F625D8633210}" type="sibTrans" cxnId="{96725251-F834-4FE2-BA98-0FF450CA1127}">
      <dgm:prSet/>
      <dgm:spPr/>
      <dgm:t>
        <a:bodyPr/>
        <a:lstStyle/>
        <a:p>
          <a:endParaRPr lang="es-CO"/>
        </a:p>
      </dgm:t>
    </dgm:pt>
    <dgm:pt modelId="{D235CA64-22C6-4650-9167-B4195EC9C413}">
      <dgm:prSet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gm:t>
    </dgm:pt>
    <dgm:pt modelId="{C5368E25-551D-4959-8695-14CB54C47B75}" type="parTrans" cxnId="{908B47BD-F1D5-4B30-A05F-93D3DF1EB368}">
      <dgm:prSet/>
      <dgm:spPr/>
      <dgm:t>
        <a:bodyPr/>
        <a:lstStyle/>
        <a:p>
          <a:endParaRPr lang="es-CO"/>
        </a:p>
      </dgm:t>
    </dgm:pt>
    <dgm:pt modelId="{3B0614CA-A31E-43EA-9357-CBCA6C053974}" type="sibTrans" cxnId="{908B47BD-F1D5-4B30-A05F-93D3DF1EB368}">
      <dgm:prSet/>
      <dgm:spPr/>
      <dgm:t>
        <a:bodyPr/>
        <a:lstStyle/>
        <a:p>
          <a:endParaRPr lang="es-CO"/>
        </a:p>
      </dgm:t>
    </dgm:pt>
    <dgm:pt modelId="{57D4ECE7-036E-44AD-8664-E2FA5B7E43E6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identificación Activos y Pasivos</a:t>
          </a:r>
        </a:p>
      </dgm:t>
    </dgm:pt>
    <dgm:pt modelId="{755C4B48-1CBF-4CE0-9559-C5D5C01328DC}" type="parTrans" cxnId="{D949CECC-4435-44B1-9368-1A7EFA2440CE}">
      <dgm:prSet/>
      <dgm:spPr/>
      <dgm:t>
        <a:bodyPr/>
        <a:lstStyle/>
        <a:p>
          <a:endParaRPr lang="es-CO"/>
        </a:p>
      </dgm:t>
    </dgm:pt>
    <dgm:pt modelId="{40760C34-B701-4878-9384-F4D12E2559BC}" type="sibTrans" cxnId="{D949CECC-4435-44B1-9368-1A7EFA2440CE}">
      <dgm:prSet/>
      <dgm:spPr/>
      <dgm:t>
        <a:bodyPr/>
        <a:lstStyle/>
        <a:p>
          <a:endParaRPr lang="es-CO"/>
        </a:p>
      </dgm:t>
    </dgm:pt>
    <dgm:pt modelId="{4A82D513-5204-4A32-94B8-1AC8700D6158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1 inmueble ubicado en Bogotá</a:t>
          </a:r>
        </a:p>
      </dgm:t>
    </dgm:pt>
    <dgm:pt modelId="{5272436F-51D5-4539-92E0-6B9AD2A763F4}" type="parTrans" cxnId="{35C3A870-DC0C-41D3-8B0A-665116B858DB}">
      <dgm:prSet/>
      <dgm:spPr/>
      <dgm:t>
        <a:bodyPr/>
        <a:lstStyle/>
        <a:p>
          <a:endParaRPr lang="es-CO"/>
        </a:p>
      </dgm:t>
    </dgm:pt>
    <dgm:pt modelId="{8DEF0A7E-538B-4831-A45A-D13BEEE0DE28}" type="sibTrans" cxnId="{35C3A870-DC0C-41D3-8B0A-665116B858DB}">
      <dgm:prSet/>
      <dgm:spPr/>
      <dgm:t>
        <a:bodyPr/>
        <a:lstStyle/>
        <a:p>
          <a:endParaRPr lang="es-CO"/>
        </a:p>
      </dgm:t>
    </dgm:pt>
    <dgm:pt modelId="{6CB62EC5-02EB-4F4D-A822-3DB53BCA4713}">
      <dgm:prSet custT="1"/>
      <dgm:spPr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gm:t>
    </dgm:pt>
    <dgm:pt modelId="{360E225B-7FE8-4402-8C6D-3126125563AE}" type="parTrans" cxnId="{C5EB9AAD-40DC-4551-AF3B-AE0A7E3BBFEE}">
      <dgm:prSet/>
      <dgm:spPr/>
      <dgm:t>
        <a:bodyPr/>
        <a:lstStyle/>
        <a:p>
          <a:endParaRPr lang="es-CO"/>
        </a:p>
      </dgm:t>
    </dgm:pt>
    <dgm:pt modelId="{591540C8-E5A9-40AD-BF65-4C71D566CA52}" type="sibTrans" cxnId="{C5EB9AAD-40DC-4551-AF3B-AE0A7E3BBFEE}">
      <dgm:prSet/>
      <dgm:spPr/>
      <dgm:t>
        <a:bodyPr/>
        <a:lstStyle/>
        <a:p>
          <a:endParaRPr lang="es-CO"/>
        </a:p>
      </dgm:t>
    </dgm:pt>
    <dgm:pt modelId="{BD6645A5-20E5-41CA-AC8B-DC75F6AD14C5}" type="pres">
      <dgm:prSet presAssocID="{73F977F1-EFFB-43D1-8C68-2B6E174D22DA}" presName="Name0" presStyleCnt="0">
        <dgm:presLayoutVars>
          <dgm:dir/>
          <dgm:animLvl val="lvl"/>
          <dgm:resizeHandles val="exact"/>
        </dgm:presLayoutVars>
      </dgm:prSet>
      <dgm:spPr/>
    </dgm:pt>
    <dgm:pt modelId="{345470D4-A003-4C87-8C3D-2656D96D1318}" type="pres">
      <dgm:prSet presAssocID="{9C0FE743-8F48-44D9-BE4C-7426BD7FF91E}" presName="linNode" presStyleCnt="0"/>
      <dgm:spPr/>
    </dgm:pt>
    <dgm:pt modelId="{A611DC69-2B92-482F-A100-50508A5F2C83}" type="pres">
      <dgm:prSet presAssocID="{9C0FE743-8F48-44D9-BE4C-7426BD7FF91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4E68F8C-7393-4D84-9596-7B3E9C794F13}" type="pres">
      <dgm:prSet presAssocID="{9C0FE743-8F48-44D9-BE4C-7426BD7FF91E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2557461" y="-1027802"/>
          <a:ext cx="447591" cy="2617654"/>
        </a:xfrm>
        <a:prstGeom prst="round2SameRect">
          <a:avLst/>
        </a:prstGeom>
      </dgm:spPr>
    </dgm:pt>
    <dgm:pt modelId="{B75AEB92-1AE6-471E-A75C-12CB4BDA18D0}" type="pres">
      <dgm:prSet presAssocID="{4C9C1D7A-0F27-4E1A-B18A-41157E7309D4}" presName="sp" presStyleCnt="0"/>
      <dgm:spPr/>
    </dgm:pt>
    <dgm:pt modelId="{21A6ADF1-AA74-4D01-9865-6B5F0C202269}" type="pres">
      <dgm:prSet presAssocID="{65FD158C-3A30-4392-8657-E6579AABB5D8}" presName="linNode" presStyleCnt="0"/>
      <dgm:spPr/>
    </dgm:pt>
    <dgm:pt modelId="{8B0ED1F2-DAA3-4443-B48D-763FB8A774D7}" type="pres">
      <dgm:prSet presAssocID="{65FD158C-3A30-4392-8657-E6579AABB5D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8B5D943-00C5-4ED3-B772-6661277366AE}" type="pres">
      <dgm:prSet presAssocID="{65FD158C-3A30-4392-8657-E6579AABB5D8}" presName="descendantText" presStyleLbl="alignAccFollowNode1" presStyleIdx="1" presStyleCnt="5">
        <dgm:presLayoutVars>
          <dgm:bulletEnabled val="1"/>
        </dgm:presLayoutVars>
      </dgm:prSet>
      <dgm:spPr>
        <a:xfrm rot="5400000">
          <a:off x="2557461" y="-440338"/>
          <a:ext cx="447591" cy="2617654"/>
        </a:xfrm>
        <a:prstGeom prst="round2SameRect">
          <a:avLst/>
        </a:prstGeom>
      </dgm:spPr>
    </dgm:pt>
    <dgm:pt modelId="{A67EBC01-8115-4552-A92E-B4572C5AAFD6}" type="pres">
      <dgm:prSet presAssocID="{17F5AC71-8C81-4E15-88B9-E0EA73C3DB01}" presName="sp" presStyleCnt="0"/>
      <dgm:spPr/>
    </dgm:pt>
    <dgm:pt modelId="{EF18F9B8-4BC2-47FB-89CE-E88831163F05}" type="pres">
      <dgm:prSet presAssocID="{D235CA64-22C6-4650-9167-B4195EC9C413}" presName="linNode" presStyleCnt="0"/>
      <dgm:spPr/>
    </dgm:pt>
    <dgm:pt modelId="{1DF0E7DA-5DA1-4BF8-A6DD-E64A0949A16D}" type="pres">
      <dgm:prSet presAssocID="{D235CA64-22C6-4650-9167-B4195EC9C413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422343"/>
          <a:ext cx="1387910" cy="676636"/>
        </a:xfrm>
        <a:prstGeom prst="roundRect">
          <a:avLst/>
        </a:prstGeom>
      </dgm:spPr>
    </dgm:pt>
    <dgm:pt modelId="{1911EADE-2DE0-4A82-A661-8DF06C95D634}" type="pres">
      <dgm:prSet presAssocID="{D235CA64-22C6-4650-9167-B4195EC9C413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2350954" y="526963"/>
          <a:ext cx="541309" cy="2467397"/>
        </a:xfrm>
        <a:prstGeom prst="round2SameRect">
          <a:avLst/>
        </a:prstGeom>
      </dgm:spPr>
    </dgm:pt>
    <dgm:pt modelId="{24037AB8-F3DD-4E81-AF27-684B3294C860}" type="pres">
      <dgm:prSet presAssocID="{3B0614CA-A31E-43EA-9357-CBCA6C053974}" presName="sp" presStyleCnt="0"/>
      <dgm:spPr/>
    </dgm:pt>
    <dgm:pt modelId="{8F3F5ABB-2AF7-4C02-B732-40068D901E15}" type="pres">
      <dgm:prSet presAssocID="{44C5F71A-0FA2-4F63-9EA5-CB58FFA9915F}" presName="linNode" presStyleCnt="0"/>
      <dgm:spPr/>
    </dgm:pt>
    <dgm:pt modelId="{3A1B8AD2-EB2A-4A1F-9ED6-15B8EFAD08CD}" type="pres">
      <dgm:prSet presAssocID="{44C5F71A-0FA2-4F63-9EA5-CB58FFA9915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B35563A-6733-4EA1-98C3-672A81DBB014}" type="pres">
      <dgm:prSet presAssocID="{44C5F71A-0FA2-4F63-9EA5-CB58FFA9915F}" presName="descendantText" presStyleLbl="alignAccFollowNode1" presStyleIdx="3" presStyleCnt="5">
        <dgm:presLayoutVars>
          <dgm:bulletEnabled val="1"/>
        </dgm:presLayoutVars>
      </dgm:prSet>
      <dgm:spPr>
        <a:xfrm rot="5400000">
          <a:off x="2557461" y="734590"/>
          <a:ext cx="447591" cy="2617654"/>
        </a:xfrm>
        <a:prstGeom prst="round2SameRect">
          <a:avLst/>
        </a:prstGeom>
      </dgm:spPr>
    </dgm:pt>
    <dgm:pt modelId="{5DBD5BA6-0BB7-475C-8689-985006C3F9C8}" type="pres">
      <dgm:prSet presAssocID="{EE949EEE-F60F-4573-BA69-1AB609CECD4D}" presName="sp" presStyleCnt="0"/>
      <dgm:spPr/>
    </dgm:pt>
    <dgm:pt modelId="{5A2691E7-5B7D-43B2-A4BE-13F4FCB85609}" type="pres">
      <dgm:prSet presAssocID="{6CB62EC5-02EB-4F4D-A822-3DB53BCA4713}" presName="linNode" presStyleCnt="0"/>
      <dgm:spPr/>
    </dgm:pt>
    <dgm:pt modelId="{9889F042-6438-49FE-8FD7-89729D191B67}" type="pres">
      <dgm:prSet presAssocID="{6CB62EC5-02EB-4F4D-A822-3DB53BCA4713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351136"/>
          <a:ext cx="1472430" cy="559489"/>
        </a:xfrm>
        <a:prstGeom prst="roundRect">
          <a:avLst/>
        </a:prstGeom>
      </dgm:spPr>
    </dgm:pt>
    <dgm:pt modelId="{9C2ED379-07B5-4685-93CF-6F7AF959A411}" type="pres">
      <dgm:prSet presAssocID="{6CB62EC5-02EB-4F4D-A822-3DB53BCA4713}" presName="descendantText" presStyleLbl="alignAccFollowNode1" presStyleIdx="4" presStyleCnt="5" custScaleY="149972">
        <dgm:presLayoutVars>
          <dgm:bulletEnabled val="1"/>
        </dgm:presLayoutVars>
      </dgm:prSet>
      <dgm:spPr>
        <a:xfrm rot="5400000">
          <a:off x="2511095" y="1867118"/>
          <a:ext cx="540323" cy="2617654"/>
        </a:xfrm>
        <a:prstGeom prst="round2SameRect">
          <a:avLst/>
        </a:prstGeom>
      </dgm:spPr>
    </dgm:pt>
  </dgm:ptLst>
  <dgm:cxnLst>
    <dgm:cxn modelId="{7684AA14-784E-4FC5-A51E-35AA6D653A62}" type="presOf" srcId="{DDCC75D6-438B-43CB-9D56-85BBDA9F1B2F}" destId="{BB35563A-6733-4EA1-98C3-672A81DBB014}" srcOrd="0" destOrd="1" presId="urn:microsoft.com/office/officeart/2005/8/layout/vList5"/>
    <dgm:cxn modelId="{FDD40E1C-ED43-4056-86FA-6FCC279AD20F}" srcId="{73F977F1-EFFB-43D1-8C68-2B6E174D22DA}" destId="{65FD158C-3A30-4392-8657-E6579AABB5D8}" srcOrd="1" destOrd="0" parTransId="{A9A9B379-94BC-4822-962B-2943D6099651}" sibTransId="{17F5AC71-8C81-4E15-88B9-E0EA73C3DB01}"/>
    <dgm:cxn modelId="{8A956C3E-2422-4BCB-8AD1-539EA0DFA336}" srcId="{44C5F71A-0FA2-4F63-9EA5-CB58FFA9915F}" destId="{DDCC75D6-438B-43CB-9D56-85BBDA9F1B2F}" srcOrd="1" destOrd="0" parTransId="{42690B63-40BC-4A87-AA8F-D5140EA50569}" sibTransId="{BA1D7505-72E3-488E-BFC5-D2723693CB97}"/>
    <dgm:cxn modelId="{4D325F5E-72A7-47EF-9CA9-AC5C6BCC01F4}" srcId="{44C5F71A-0FA2-4F63-9EA5-CB58FFA9915F}" destId="{DA88820E-6FDE-4E7A-B74A-172A87222BCE}" srcOrd="0" destOrd="0" parTransId="{CD52CDF1-7890-4C56-A578-840D69BEED33}" sibTransId="{F277CE16-41C6-4897-B010-F8694661F9C2}"/>
    <dgm:cxn modelId="{986C1A46-45A7-4238-92A0-76A6270E8B51}" type="presOf" srcId="{6CB62EC5-02EB-4F4D-A822-3DB53BCA4713}" destId="{9889F042-6438-49FE-8FD7-89729D191B67}" srcOrd="0" destOrd="0" presId="urn:microsoft.com/office/officeart/2005/8/layout/vList5"/>
    <dgm:cxn modelId="{43FACC47-D4DE-4AAD-B633-14ED59318BE8}" srcId="{73F977F1-EFFB-43D1-8C68-2B6E174D22DA}" destId="{44C5F71A-0FA2-4F63-9EA5-CB58FFA9915F}" srcOrd="3" destOrd="0" parTransId="{78634945-E7F4-48DB-BBDC-8E9EA77C1446}" sibTransId="{EE949EEE-F60F-4573-BA69-1AB609CECD4D}"/>
    <dgm:cxn modelId="{35C3A870-DC0C-41D3-8B0A-665116B858DB}" srcId="{6CB62EC5-02EB-4F4D-A822-3DB53BCA4713}" destId="{4A82D513-5204-4A32-94B8-1AC8700D6158}" srcOrd="0" destOrd="0" parTransId="{5272436F-51D5-4539-92E0-6B9AD2A763F4}" sibTransId="{8DEF0A7E-538B-4831-A45A-D13BEEE0DE28}"/>
    <dgm:cxn modelId="{96725251-F834-4FE2-BA98-0FF450CA1127}" srcId="{D235CA64-22C6-4650-9167-B4195EC9C413}" destId="{AD673238-4570-45C1-A2FB-8E48AF082631}" srcOrd="0" destOrd="0" parTransId="{62E3619A-3FA7-4E10-A418-5FF04AA1A3FF}" sibTransId="{B4383AD8-5B92-49A7-80AE-F625D8633210}"/>
    <dgm:cxn modelId="{1340EA7D-C15A-42F9-B8D2-B316339A4BA8}" type="presOf" srcId="{6CD24CE8-C7DC-476B-A8FA-56A116EA141F}" destId="{78B5D943-00C5-4ED3-B772-6661277366AE}" srcOrd="0" destOrd="0" presId="urn:microsoft.com/office/officeart/2005/8/layout/vList5"/>
    <dgm:cxn modelId="{60A3B984-16E6-47C4-B643-D12AB65D0BE4}" type="presOf" srcId="{44C5F71A-0FA2-4F63-9EA5-CB58FFA9915F}" destId="{3A1B8AD2-EB2A-4A1F-9ED6-15B8EFAD08CD}" srcOrd="0" destOrd="0" presId="urn:microsoft.com/office/officeart/2005/8/layout/vList5"/>
    <dgm:cxn modelId="{4C4DFB8A-1D58-4A8B-9450-2E682EF1E8F5}" type="presOf" srcId="{AD673238-4570-45C1-A2FB-8E48AF082631}" destId="{1911EADE-2DE0-4A82-A661-8DF06C95D634}" srcOrd="0" destOrd="0" presId="urn:microsoft.com/office/officeart/2005/8/layout/vList5"/>
    <dgm:cxn modelId="{4226138C-0444-4702-A551-7DFD63A93EF4}" srcId="{73F977F1-EFFB-43D1-8C68-2B6E174D22DA}" destId="{9C0FE743-8F48-44D9-BE4C-7426BD7FF91E}" srcOrd="0" destOrd="0" parTransId="{16578966-4320-42F2-A7DB-E48DE1597B6E}" sibTransId="{4C9C1D7A-0F27-4E1A-B18A-41157E7309D4}"/>
    <dgm:cxn modelId="{158D239D-5B5B-4F91-A814-BC8DB8805A7F}" type="presOf" srcId="{9C0FE743-8F48-44D9-BE4C-7426BD7FF91E}" destId="{A611DC69-2B92-482F-A100-50508A5F2C83}" srcOrd="0" destOrd="0" presId="urn:microsoft.com/office/officeart/2005/8/layout/vList5"/>
    <dgm:cxn modelId="{399725A0-77F3-404F-9EAD-D0EE525474AD}" type="presOf" srcId="{57D4ECE7-036E-44AD-8664-E2FA5B7E43E6}" destId="{1911EADE-2DE0-4A82-A661-8DF06C95D634}" srcOrd="0" destOrd="1" presId="urn:microsoft.com/office/officeart/2005/8/layout/vList5"/>
    <dgm:cxn modelId="{C96E1FA2-EED1-4250-A12D-2DA7C6BAC6A3}" type="presOf" srcId="{DA88820E-6FDE-4E7A-B74A-172A87222BCE}" destId="{BB35563A-6733-4EA1-98C3-672A81DBB014}" srcOrd="0" destOrd="0" presId="urn:microsoft.com/office/officeart/2005/8/layout/vList5"/>
    <dgm:cxn modelId="{733E79A7-7E36-4AA5-A18B-1C05BECA2DDB}" type="presOf" srcId="{98843224-EBD1-47AC-BA77-A1E0C30A464B}" destId="{74E68F8C-7393-4D84-9596-7B3E9C794F13}" srcOrd="0" destOrd="0" presId="urn:microsoft.com/office/officeart/2005/8/layout/vList5"/>
    <dgm:cxn modelId="{C5EB9AAD-40DC-4551-AF3B-AE0A7E3BBFEE}" srcId="{73F977F1-EFFB-43D1-8C68-2B6E174D22DA}" destId="{6CB62EC5-02EB-4F4D-A822-3DB53BCA4713}" srcOrd="4" destOrd="0" parTransId="{360E225B-7FE8-4402-8C6D-3126125563AE}" sibTransId="{591540C8-E5A9-40AD-BF65-4C71D566CA52}"/>
    <dgm:cxn modelId="{C4091BAF-7D56-4C86-A3A3-6AE234E2B73A}" type="presOf" srcId="{4A82D513-5204-4A32-94B8-1AC8700D6158}" destId="{9C2ED379-07B5-4685-93CF-6F7AF959A411}" srcOrd="0" destOrd="0" presId="urn:microsoft.com/office/officeart/2005/8/layout/vList5"/>
    <dgm:cxn modelId="{43B06BB0-2763-4661-AA38-B4C5199F55E1}" type="presOf" srcId="{73F977F1-EFFB-43D1-8C68-2B6E174D22DA}" destId="{BD6645A5-20E5-41CA-AC8B-DC75F6AD14C5}" srcOrd="0" destOrd="0" presId="urn:microsoft.com/office/officeart/2005/8/layout/vList5"/>
    <dgm:cxn modelId="{908B47BD-F1D5-4B30-A05F-93D3DF1EB368}" srcId="{73F977F1-EFFB-43D1-8C68-2B6E174D22DA}" destId="{D235CA64-22C6-4650-9167-B4195EC9C413}" srcOrd="2" destOrd="0" parTransId="{C5368E25-551D-4959-8695-14CB54C47B75}" sibTransId="{3B0614CA-A31E-43EA-9357-CBCA6C053974}"/>
    <dgm:cxn modelId="{229C7BBE-F0A4-4364-8A6C-708D69889BED}" srcId="{9C0FE743-8F48-44D9-BE4C-7426BD7FF91E}" destId="{98843224-EBD1-47AC-BA77-A1E0C30A464B}" srcOrd="0" destOrd="0" parTransId="{90C3DA28-DA47-4EB0-8AD4-1F40FFF97150}" sibTransId="{81A1E722-BBEB-470E-A137-AF89AA3087E0}"/>
    <dgm:cxn modelId="{C8408EC7-AD42-4543-9C07-B176D19C2451}" type="presOf" srcId="{D235CA64-22C6-4650-9167-B4195EC9C413}" destId="{1DF0E7DA-5DA1-4BF8-A6DD-E64A0949A16D}" srcOrd="0" destOrd="0" presId="urn:microsoft.com/office/officeart/2005/8/layout/vList5"/>
    <dgm:cxn modelId="{D949CECC-4435-44B1-9368-1A7EFA2440CE}" srcId="{D235CA64-22C6-4650-9167-B4195EC9C413}" destId="{57D4ECE7-036E-44AD-8664-E2FA5B7E43E6}" srcOrd="1" destOrd="0" parTransId="{755C4B48-1CBF-4CE0-9559-C5D5C01328DC}" sibTransId="{40760C34-B701-4878-9384-F4D12E2559BC}"/>
    <dgm:cxn modelId="{DD6C76EB-B899-4571-BD57-9C009EB45A46}" type="presOf" srcId="{65FD158C-3A30-4392-8657-E6579AABB5D8}" destId="{8B0ED1F2-DAA3-4443-B48D-763FB8A774D7}" srcOrd="0" destOrd="0" presId="urn:microsoft.com/office/officeart/2005/8/layout/vList5"/>
    <dgm:cxn modelId="{0CD6C9FB-28C9-4609-94A9-744FB6926C66}" srcId="{65FD158C-3A30-4392-8657-E6579AABB5D8}" destId="{6CD24CE8-C7DC-476B-A8FA-56A116EA141F}" srcOrd="0" destOrd="0" parTransId="{EECF5710-C95D-4B1A-98C1-E37225313435}" sibTransId="{A9EA241E-09E4-42A5-BE68-65373DC96701}"/>
    <dgm:cxn modelId="{F284DDE5-C704-4711-B5B1-D51244C2C052}" type="presParOf" srcId="{BD6645A5-20E5-41CA-AC8B-DC75F6AD14C5}" destId="{345470D4-A003-4C87-8C3D-2656D96D1318}" srcOrd="0" destOrd="0" presId="urn:microsoft.com/office/officeart/2005/8/layout/vList5"/>
    <dgm:cxn modelId="{E5BB6720-7EEF-4948-A44A-0572702F3E1C}" type="presParOf" srcId="{345470D4-A003-4C87-8C3D-2656D96D1318}" destId="{A611DC69-2B92-482F-A100-50508A5F2C83}" srcOrd="0" destOrd="0" presId="urn:microsoft.com/office/officeart/2005/8/layout/vList5"/>
    <dgm:cxn modelId="{2C251D7E-A3B4-49B5-A6BC-E0A9045837DB}" type="presParOf" srcId="{345470D4-A003-4C87-8C3D-2656D96D1318}" destId="{74E68F8C-7393-4D84-9596-7B3E9C794F13}" srcOrd="1" destOrd="0" presId="urn:microsoft.com/office/officeart/2005/8/layout/vList5"/>
    <dgm:cxn modelId="{91F606BE-7FDD-46E1-91EE-617AB73B1FFA}" type="presParOf" srcId="{BD6645A5-20E5-41CA-AC8B-DC75F6AD14C5}" destId="{B75AEB92-1AE6-471E-A75C-12CB4BDA18D0}" srcOrd="1" destOrd="0" presId="urn:microsoft.com/office/officeart/2005/8/layout/vList5"/>
    <dgm:cxn modelId="{5BF512A4-2FDC-43E9-83BE-372FB3E67809}" type="presParOf" srcId="{BD6645A5-20E5-41CA-AC8B-DC75F6AD14C5}" destId="{21A6ADF1-AA74-4D01-9865-6B5F0C202269}" srcOrd="2" destOrd="0" presId="urn:microsoft.com/office/officeart/2005/8/layout/vList5"/>
    <dgm:cxn modelId="{F8377913-F74F-4A27-9B7A-EAC5897F7490}" type="presParOf" srcId="{21A6ADF1-AA74-4D01-9865-6B5F0C202269}" destId="{8B0ED1F2-DAA3-4443-B48D-763FB8A774D7}" srcOrd="0" destOrd="0" presId="urn:microsoft.com/office/officeart/2005/8/layout/vList5"/>
    <dgm:cxn modelId="{FEBA2DD5-7387-45EF-9E79-025F9EC335BF}" type="presParOf" srcId="{21A6ADF1-AA74-4D01-9865-6B5F0C202269}" destId="{78B5D943-00C5-4ED3-B772-6661277366AE}" srcOrd="1" destOrd="0" presId="urn:microsoft.com/office/officeart/2005/8/layout/vList5"/>
    <dgm:cxn modelId="{0FE9C9EF-C69C-4BF1-80CF-D2CCF934FE6F}" type="presParOf" srcId="{BD6645A5-20E5-41CA-AC8B-DC75F6AD14C5}" destId="{A67EBC01-8115-4552-A92E-B4572C5AAFD6}" srcOrd="3" destOrd="0" presId="urn:microsoft.com/office/officeart/2005/8/layout/vList5"/>
    <dgm:cxn modelId="{4A8D5B92-5187-42CB-9276-A345716E4210}" type="presParOf" srcId="{BD6645A5-20E5-41CA-AC8B-DC75F6AD14C5}" destId="{EF18F9B8-4BC2-47FB-89CE-E88831163F05}" srcOrd="4" destOrd="0" presId="urn:microsoft.com/office/officeart/2005/8/layout/vList5"/>
    <dgm:cxn modelId="{CA6288F8-83D3-468D-A4E2-2AB82EBE5DB9}" type="presParOf" srcId="{EF18F9B8-4BC2-47FB-89CE-E88831163F05}" destId="{1DF0E7DA-5DA1-4BF8-A6DD-E64A0949A16D}" srcOrd="0" destOrd="0" presId="urn:microsoft.com/office/officeart/2005/8/layout/vList5"/>
    <dgm:cxn modelId="{19AC18EF-6A24-48B2-8C50-9379A4C13C05}" type="presParOf" srcId="{EF18F9B8-4BC2-47FB-89CE-E88831163F05}" destId="{1911EADE-2DE0-4A82-A661-8DF06C95D634}" srcOrd="1" destOrd="0" presId="urn:microsoft.com/office/officeart/2005/8/layout/vList5"/>
    <dgm:cxn modelId="{3660D871-AA7E-4839-B9AD-BDC0F364DDFB}" type="presParOf" srcId="{BD6645A5-20E5-41CA-AC8B-DC75F6AD14C5}" destId="{24037AB8-F3DD-4E81-AF27-684B3294C860}" srcOrd="5" destOrd="0" presId="urn:microsoft.com/office/officeart/2005/8/layout/vList5"/>
    <dgm:cxn modelId="{719312DB-C373-49C7-907E-2BD9464C2684}" type="presParOf" srcId="{BD6645A5-20E5-41CA-AC8B-DC75F6AD14C5}" destId="{8F3F5ABB-2AF7-4C02-B732-40068D901E15}" srcOrd="6" destOrd="0" presId="urn:microsoft.com/office/officeart/2005/8/layout/vList5"/>
    <dgm:cxn modelId="{93A8F90B-53D2-4BC2-99D2-91D8E70F8D93}" type="presParOf" srcId="{8F3F5ABB-2AF7-4C02-B732-40068D901E15}" destId="{3A1B8AD2-EB2A-4A1F-9ED6-15B8EFAD08CD}" srcOrd="0" destOrd="0" presId="urn:microsoft.com/office/officeart/2005/8/layout/vList5"/>
    <dgm:cxn modelId="{ED9EBA1C-EB8C-4E4E-A351-AA1C2419A5D7}" type="presParOf" srcId="{8F3F5ABB-2AF7-4C02-B732-40068D901E15}" destId="{BB35563A-6733-4EA1-98C3-672A81DBB014}" srcOrd="1" destOrd="0" presId="urn:microsoft.com/office/officeart/2005/8/layout/vList5"/>
    <dgm:cxn modelId="{13428C45-D166-452A-B11C-69C64A68F927}" type="presParOf" srcId="{BD6645A5-20E5-41CA-AC8B-DC75F6AD14C5}" destId="{5DBD5BA6-0BB7-475C-8689-985006C3F9C8}" srcOrd="7" destOrd="0" presId="urn:microsoft.com/office/officeart/2005/8/layout/vList5"/>
    <dgm:cxn modelId="{7FA6313A-460F-45E1-8329-AC89911E9EDC}" type="presParOf" srcId="{BD6645A5-20E5-41CA-AC8B-DC75F6AD14C5}" destId="{5A2691E7-5B7D-43B2-A4BE-13F4FCB85609}" srcOrd="8" destOrd="0" presId="urn:microsoft.com/office/officeart/2005/8/layout/vList5"/>
    <dgm:cxn modelId="{E3E797D5-F540-4856-B5CD-83F4C2853D71}" type="presParOf" srcId="{5A2691E7-5B7D-43B2-A4BE-13F4FCB85609}" destId="{9889F042-6438-49FE-8FD7-89729D191B67}" srcOrd="0" destOrd="0" presId="urn:microsoft.com/office/officeart/2005/8/layout/vList5"/>
    <dgm:cxn modelId="{7088404F-7087-43C8-99A0-ECE6F04CA4A9}" type="presParOf" srcId="{5A2691E7-5B7D-43B2-A4BE-13F4FCB85609}" destId="{9C2ED379-07B5-4685-93CF-6F7AF959A4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3F977F1-EFFB-43D1-8C68-2B6E174D22D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9C0FE743-8F48-44D9-BE4C-7426BD7FF91E}">
      <dgm:prSet phldrT="[Texto]" custT="1"/>
      <dgm:spPr/>
      <dgm:t>
        <a:bodyPr/>
        <a:lstStyle/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gm:t>
    </dgm:pt>
    <dgm:pt modelId="{16578966-4320-42F2-A7DB-E48DE1597B6E}" type="parTrans" cxnId="{4226138C-0444-4702-A551-7DFD63A93EF4}">
      <dgm:prSet/>
      <dgm:spPr/>
      <dgm:t>
        <a:bodyPr/>
        <a:lstStyle/>
        <a:p>
          <a:endParaRPr lang="es-CO"/>
        </a:p>
      </dgm:t>
    </dgm:pt>
    <dgm:pt modelId="{4C9C1D7A-0F27-4E1A-B18A-41157E7309D4}" type="sibTrans" cxnId="{4226138C-0444-4702-A551-7DFD63A93EF4}">
      <dgm:prSet/>
      <dgm:spPr/>
      <dgm:t>
        <a:bodyPr/>
        <a:lstStyle/>
        <a:p>
          <a:endParaRPr lang="es-CO"/>
        </a:p>
      </dgm:t>
    </dgm:pt>
    <dgm:pt modelId="{98843224-EBD1-47AC-BA77-A1E0C30A464B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Extinta 100%</a:t>
          </a:r>
        </a:p>
      </dgm:t>
    </dgm:pt>
    <dgm:pt modelId="{90C3DA28-DA47-4EB0-8AD4-1F40FFF97150}" type="parTrans" cxnId="{229C7BBE-F0A4-4364-8A6C-708D69889BED}">
      <dgm:prSet/>
      <dgm:spPr/>
      <dgm:t>
        <a:bodyPr/>
        <a:lstStyle/>
        <a:p>
          <a:endParaRPr lang="es-CO"/>
        </a:p>
      </dgm:t>
    </dgm:pt>
    <dgm:pt modelId="{81A1E722-BBEB-470E-A137-AF89AA3087E0}" type="sibTrans" cxnId="{229C7BBE-F0A4-4364-8A6C-708D69889BED}">
      <dgm:prSet/>
      <dgm:spPr/>
      <dgm:t>
        <a:bodyPr/>
        <a:lstStyle/>
        <a:p>
          <a:endParaRPr lang="es-CO"/>
        </a:p>
      </dgm:t>
    </dgm:pt>
    <dgm:pt modelId="{65FD158C-3A30-4392-8657-E6579AABB5D8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gm:t>
    </dgm:pt>
    <dgm:pt modelId="{A9A9B379-94BC-4822-962B-2943D6099651}" type="parTrans" cxnId="{FDD40E1C-ED43-4056-86FA-6FCC279AD20F}">
      <dgm:prSet/>
      <dgm:spPr/>
      <dgm:t>
        <a:bodyPr/>
        <a:lstStyle/>
        <a:p>
          <a:endParaRPr lang="es-CO"/>
        </a:p>
      </dgm:t>
    </dgm:pt>
    <dgm:pt modelId="{17F5AC71-8C81-4E15-88B9-E0EA73C3DB01}" type="sibTrans" cxnId="{FDD40E1C-ED43-4056-86FA-6FCC279AD20F}">
      <dgm:prSet/>
      <dgm:spPr/>
      <dgm:t>
        <a:bodyPr/>
        <a:lstStyle/>
        <a:p>
          <a:endParaRPr lang="es-CO"/>
        </a:p>
      </dgm:t>
    </dgm:pt>
    <dgm:pt modelId="{6CD24CE8-C7DC-476B-A8FA-56A116EA141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Leticia - Amazonas</a:t>
          </a:r>
        </a:p>
      </dgm:t>
    </dgm:pt>
    <dgm:pt modelId="{EECF5710-C95D-4B1A-98C1-E37225313435}" type="parTrans" cxnId="{0CD6C9FB-28C9-4609-94A9-744FB6926C66}">
      <dgm:prSet/>
      <dgm:spPr/>
      <dgm:t>
        <a:bodyPr/>
        <a:lstStyle/>
        <a:p>
          <a:endParaRPr lang="es-CO"/>
        </a:p>
      </dgm:t>
    </dgm:pt>
    <dgm:pt modelId="{A9EA241E-09E4-42A5-BE68-65373DC96701}" type="sibTrans" cxnId="{0CD6C9FB-28C9-4609-94A9-744FB6926C66}">
      <dgm:prSet/>
      <dgm:spPr/>
      <dgm:t>
        <a:bodyPr/>
        <a:lstStyle/>
        <a:p>
          <a:endParaRPr lang="es-CO"/>
        </a:p>
      </dgm:t>
    </dgm:pt>
    <dgm:pt modelId="{44C5F71A-0FA2-4F63-9EA5-CB58FFA9915F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gm:t>
    </dgm:pt>
    <dgm:pt modelId="{78634945-E7F4-48DB-BBDC-8E9EA77C1446}" type="parTrans" cxnId="{43FACC47-D4DE-4AAD-B633-14ED59318BE8}">
      <dgm:prSet/>
      <dgm:spPr/>
      <dgm:t>
        <a:bodyPr/>
        <a:lstStyle/>
        <a:p>
          <a:endParaRPr lang="es-CO"/>
        </a:p>
      </dgm:t>
    </dgm:pt>
    <dgm:pt modelId="{EE949EEE-F60F-4573-BA69-1AB609CECD4D}" type="sibTrans" cxnId="{43FACC47-D4DE-4AAD-B633-14ED59318BE8}">
      <dgm:prSet/>
      <dgm:spPr/>
      <dgm:t>
        <a:bodyPr/>
        <a:lstStyle/>
        <a:p>
          <a:endParaRPr lang="es-CO"/>
        </a:p>
      </dgm:t>
    </dgm:pt>
    <dgm:pt modelId="{DA88820E-6FDE-4E7A-B74A-172A87222BCE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Carla Andrea Noriega</a:t>
          </a:r>
        </a:p>
      </dgm:t>
    </dgm:pt>
    <dgm:pt modelId="{F277CE16-41C6-4897-B010-F8694661F9C2}" type="sibTrans" cxnId="{4D325F5E-72A7-47EF-9CA9-AC5C6BCC01F4}">
      <dgm:prSet/>
      <dgm:spPr/>
      <dgm:t>
        <a:bodyPr/>
        <a:lstStyle/>
        <a:p>
          <a:endParaRPr lang="es-CO"/>
        </a:p>
      </dgm:t>
    </dgm:pt>
    <dgm:pt modelId="{CD52CDF1-7890-4C56-A578-840D69BEED33}" type="parTrans" cxnId="{4D325F5E-72A7-47EF-9CA9-AC5C6BCC01F4}">
      <dgm:prSet/>
      <dgm:spPr/>
      <dgm:t>
        <a:bodyPr/>
        <a:lstStyle/>
        <a:p>
          <a:endParaRPr lang="es-CO"/>
        </a:p>
      </dgm:t>
    </dgm:pt>
    <dgm:pt modelId="{DDCC75D6-438B-43CB-9D56-85BBDA9F1B2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4319 de 28 de Septiembre  2018</a:t>
          </a:r>
        </a:p>
      </dgm:t>
    </dgm:pt>
    <dgm:pt modelId="{42690B63-40BC-4A87-AA8F-D5140EA50569}" type="parTrans" cxnId="{8A956C3E-2422-4BCB-8AD1-539EA0DFA336}">
      <dgm:prSet/>
      <dgm:spPr/>
      <dgm:t>
        <a:bodyPr/>
        <a:lstStyle/>
        <a:p>
          <a:endParaRPr lang="es-CO"/>
        </a:p>
      </dgm:t>
    </dgm:pt>
    <dgm:pt modelId="{BA1D7505-72E3-488E-BFC5-D2723693CB97}" type="sibTrans" cxnId="{8A956C3E-2422-4BCB-8AD1-539EA0DFA336}">
      <dgm:prSet/>
      <dgm:spPr/>
      <dgm:t>
        <a:bodyPr/>
        <a:lstStyle/>
        <a:p>
          <a:endParaRPr lang="es-CO"/>
        </a:p>
      </dgm:t>
    </dgm:pt>
    <dgm:pt modelId="{AD673238-4570-45C1-A2FB-8E48AF082631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2 - 3</a:t>
          </a:r>
        </a:p>
      </dgm:t>
    </dgm:pt>
    <dgm:pt modelId="{62E3619A-3FA7-4E10-A418-5FF04AA1A3FF}" type="parTrans" cxnId="{96725251-F834-4FE2-BA98-0FF450CA1127}">
      <dgm:prSet/>
      <dgm:spPr/>
      <dgm:t>
        <a:bodyPr/>
        <a:lstStyle/>
        <a:p>
          <a:endParaRPr lang="es-CO"/>
        </a:p>
      </dgm:t>
    </dgm:pt>
    <dgm:pt modelId="{B4383AD8-5B92-49A7-80AE-F625D8633210}" type="sibTrans" cxnId="{96725251-F834-4FE2-BA98-0FF450CA1127}">
      <dgm:prSet/>
      <dgm:spPr/>
      <dgm:t>
        <a:bodyPr/>
        <a:lstStyle/>
        <a:p>
          <a:endParaRPr lang="es-CO"/>
        </a:p>
      </dgm:t>
    </dgm:pt>
    <dgm:pt modelId="{D235CA64-22C6-4650-9167-B4195EC9C413}">
      <dgm:prSet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gm:t>
    </dgm:pt>
    <dgm:pt modelId="{C5368E25-551D-4959-8695-14CB54C47B75}" type="parTrans" cxnId="{908B47BD-F1D5-4B30-A05F-93D3DF1EB368}">
      <dgm:prSet/>
      <dgm:spPr/>
      <dgm:t>
        <a:bodyPr/>
        <a:lstStyle/>
        <a:p>
          <a:endParaRPr lang="es-CO"/>
        </a:p>
      </dgm:t>
    </dgm:pt>
    <dgm:pt modelId="{3B0614CA-A31E-43EA-9357-CBCA6C053974}" type="sibTrans" cxnId="{908B47BD-F1D5-4B30-A05F-93D3DF1EB368}">
      <dgm:prSet/>
      <dgm:spPr/>
      <dgm:t>
        <a:bodyPr/>
        <a:lstStyle/>
        <a:p>
          <a:endParaRPr lang="es-CO"/>
        </a:p>
      </dgm:t>
    </dgm:pt>
    <dgm:pt modelId="{57D4ECE7-036E-44AD-8664-E2FA5B7E43E6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identificación Activos y Pasivos</a:t>
          </a:r>
        </a:p>
      </dgm:t>
    </dgm:pt>
    <dgm:pt modelId="{755C4B48-1CBF-4CE0-9559-C5D5C01328DC}" type="parTrans" cxnId="{D949CECC-4435-44B1-9368-1A7EFA2440CE}">
      <dgm:prSet/>
      <dgm:spPr/>
      <dgm:t>
        <a:bodyPr/>
        <a:lstStyle/>
        <a:p>
          <a:endParaRPr lang="es-CO"/>
        </a:p>
      </dgm:t>
    </dgm:pt>
    <dgm:pt modelId="{40760C34-B701-4878-9384-F4D12E2559BC}" type="sibTrans" cxnId="{D949CECC-4435-44B1-9368-1A7EFA2440CE}">
      <dgm:prSet/>
      <dgm:spPr/>
      <dgm:t>
        <a:bodyPr/>
        <a:lstStyle/>
        <a:p>
          <a:endParaRPr lang="es-CO"/>
        </a:p>
      </dgm:t>
    </dgm:pt>
    <dgm:pt modelId="{4A82D513-5204-4A32-94B8-1AC8700D6158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2 inmuebles ubicados en Leticia.</a:t>
          </a:r>
        </a:p>
      </dgm:t>
    </dgm:pt>
    <dgm:pt modelId="{5272436F-51D5-4539-92E0-6B9AD2A763F4}" type="parTrans" cxnId="{35C3A870-DC0C-41D3-8B0A-665116B858DB}">
      <dgm:prSet/>
      <dgm:spPr/>
      <dgm:t>
        <a:bodyPr/>
        <a:lstStyle/>
        <a:p>
          <a:endParaRPr lang="es-CO"/>
        </a:p>
      </dgm:t>
    </dgm:pt>
    <dgm:pt modelId="{8DEF0A7E-538B-4831-A45A-D13BEEE0DE28}" type="sibTrans" cxnId="{35C3A870-DC0C-41D3-8B0A-665116B858DB}">
      <dgm:prSet/>
      <dgm:spPr/>
      <dgm:t>
        <a:bodyPr/>
        <a:lstStyle/>
        <a:p>
          <a:endParaRPr lang="es-CO"/>
        </a:p>
      </dgm:t>
    </dgm:pt>
    <dgm:pt modelId="{6CB62EC5-02EB-4F4D-A822-3DB53BCA4713}">
      <dgm:prSet custT="1"/>
      <dgm:spPr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gm:t>
    </dgm:pt>
    <dgm:pt modelId="{360E225B-7FE8-4402-8C6D-3126125563AE}" type="parTrans" cxnId="{C5EB9AAD-40DC-4551-AF3B-AE0A7E3BBFEE}">
      <dgm:prSet/>
      <dgm:spPr/>
      <dgm:t>
        <a:bodyPr/>
        <a:lstStyle/>
        <a:p>
          <a:endParaRPr lang="es-CO"/>
        </a:p>
      </dgm:t>
    </dgm:pt>
    <dgm:pt modelId="{591540C8-E5A9-40AD-BF65-4C71D566CA52}" type="sibTrans" cxnId="{C5EB9AAD-40DC-4551-AF3B-AE0A7E3BBFEE}">
      <dgm:prSet/>
      <dgm:spPr/>
      <dgm:t>
        <a:bodyPr/>
        <a:lstStyle/>
        <a:p>
          <a:endParaRPr lang="es-CO"/>
        </a:p>
      </dgm:t>
    </dgm:pt>
    <dgm:pt modelId="{CC47EB19-53F8-469C-9B06-C117A6596153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3 establecimientos de comercio.</a:t>
          </a:r>
        </a:p>
      </dgm:t>
    </dgm:pt>
    <dgm:pt modelId="{E666C231-3DA9-4D69-A9FE-4DA130BA376A}" type="parTrans" cxnId="{C63B3271-7446-4385-9CDD-0F3D98D68E9F}">
      <dgm:prSet/>
      <dgm:spPr/>
      <dgm:t>
        <a:bodyPr/>
        <a:lstStyle/>
        <a:p>
          <a:endParaRPr lang="es-CO"/>
        </a:p>
      </dgm:t>
    </dgm:pt>
    <dgm:pt modelId="{B56202CB-E209-48AB-AE48-75F6B8AB8F23}" type="sibTrans" cxnId="{C63B3271-7446-4385-9CDD-0F3D98D68E9F}">
      <dgm:prSet/>
      <dgm:spPr/>
      <dgm:t>
        <a:bodyPr/>
        <a:lstStyle/>
        <a:p>
          <a:endParaRPr lang="es-CO"/>
        </a:p>
      </dgm:t>
    </dgm:pt>
    <dgm:pt modelId="{BD6645A5-20E5-41CA-AC8B-DC75F6AD14C5}" type="pres">
      <dgm:prSet presAssocID="{73F977F1-EFFB-43D1-8C68-2B6E174D22DA}" presName="Name0" presStyleCnt="0">
        <dgm:presLayoutVars>
          <dgm:dir/>
          <dgm:animLvl val="lvl"/>
          <dgm:resizeHandles val="exact"/>
        </dgm:presLayoutVars>
      </dgm:prSet>
      <dgm:spPr/>
    </dgm:pt>
    <dgm:pt modelId="{345470D4-A003-4C87-8C3D-2656D96D1318}" type="pres">
      <dgm:prSet presAssocID="{9C0FE743-8F48-44D9-BE4C-7426BD7FF91E}" presName="linNode" presStyleCnt="0"/>
      <dgm:spPr/>
    </dgm:pt>
    <dgm:pt modelId="{A611DC69-2B92-482F-A100-50508A5F2C83}" type="pres">
      <dgm:prSet presAssocID="{9C0FE743-8F48-44D9-BE4C-7426BD7FF91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4E68F8C-7393-4D84-9596-7B3E9C794F13}" type="pres">
      <dgm:prSet presAssocID="{9C0FE743-8F48-44D9-BE4C-7426BD7FF91E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2557461" y="-1027802"/>
          <a:ext cx="447591" cy="2617654"/>
        </a:xfrm>
        <a:prstGeom prst="round2SameRect">
          <a:avLst/>
        </a:prstGeom>
      </dgm:spPr>
    </dgm:pt>
    <dgm:pt modelId="{B75AEB92-1AE6-471E-A75C-12CB4BDA18D0}" type="pres">
      <dgm:prSet presAssocID="{4C9C1D7A-0F27-4E1A-B18A-41157E7309D4}" presName="sp" presStyleCnt="0"/>
      <dgm:spPr/>
    </dgm:pt>
    <dgm:pt modelId="{21A6ADF1-AA74-4D01-9865-6B5F0C202269}" type="pres">
      <dgm:prSet presAssocID="{65FD158C-3A30-4392-8657-E6579AABB5D8}" presName="linNode" presStyleCnt="0"/>
      <dgm:spPr/>
    </dgm:pt>
    <dgm:pt modelId="{8B0ED1F2-DAA3-4443-B48D-763FB8A774D7}" type="pres">
      <dgm:prSet presAssocID="{65FD158C-3A30-4392-8657-E6579AABB5D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8B5D943-00C5-4ED3-B772-6661277366AE}" type="pres">
      <dgm:prSet presAssocID="{65FD158C-3A30-4392-8657-E6579AABB5D8}" presName="descendantText" presStyleLbl="alignAccFollowNode1" presStyleIdx="1" presStyleCnt="5">
        <dgm:presLayoutVars>
          <dgm:bulletEnabled val="1"/>
        </dgm:presLayoutVars>
      </dgm:prSet>
      <dgm:spPr>
        <a:xfrm rot="5400000">
          <a:off x="2557461" y="-440338"/>
          <a:ext cx="447591" cy="2617654"/>
        </a:xfrm>
        <a:prstGeom prst="round2SameRect">
          <a:avLst/>
        </a:prstGeom>
      </dgm:spPr>
    </dgm:pt>
    <dgm:pt modelId="{A67EBC01-8115-4552-A92E-B4572C5AAFD6}" type="pres">
      <dgm:prSet presAssocID="{17F5AC71-8C81-4E15-88B9-E0EA73C3DB01}" presName="sp" presStyleCnt="0"/>
      <dgm:spPr/>
    </dgm:pt>
    <dgm:pt modelId="{EF18F9B8-4BC2-47FB-89CE-E88831163F05}" type="pres">
      <dgm:prSet presAssocID="{D235CA64-22C6-4650-9167-B4195EC9C413}" presName="linNode" presStyleCnt="0"/>
      <dgm:spPr/>
    </dgm:pt>
    <dgm:pt modelId="{1DF0E7DA-5DA1-4BF8-A6DD-E64A0949A16D}" type="pres">
      <dgm:prSet presAssocID="{D235CA64-22C6-4650-9167-B4195EC9C413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422343"/>
          <a:ext cx="1387910" cy="676636"/>
        </a:xfrm>
        <a:prstGeom prst="roundRect">
          <a:avLst/>
        </a:prstGeom>
      </dgm:spPr>
    </dgm:pt>
    <dgm:pt modelId="{1911EADE-2DE0-4A82-A661-8DF06C95D634}" type="pres">
      <dgm:prSet presAssocID="{D235CA64-22C6-4650-9167-B4195EC9C413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2350954" y="526963"/>
          <a:ext cx="541309" cy="2467397"/>
        </a:xfrm>
        <a:prstGeom prst="round2SameRect">
          <a:avLst/>
        </a:prstGeom>
      </dgm:spPr>
    </dgm:pt>
    <dgm:pt modelId="{24037AB8-F3DD-4E81-AF27-684B3294C860}" type="pres">
      <dgm:prSet presAssocID="{3B0614CA-A31E-43EA-9357-CBCA6C053974}" presName="sp" presStyleCnt="0"/>
      <dgm:spPr/>
    </dgm:pt>
    <dgm:pt modelId="{8F3F5ABB-2AF7-4C02-B732-40068D901E15}" type="pres">
      <dgm:prSet presAssocID="{44C5F71A-0FA2-4F63-9EA5-CB58FFA9915F}" presName="linNode" presStyleCnt="0"/>
      <dgm:spPr/>
    </dgm:pt>
    <dgm:pt modelId="{3A1B8AD2-EB2A-4A1F-9ED6-15B8EFAD08CD}" type="pres">
      <dgm:prSet presAssocID="{44C5F71A-0FA2-4F63-9EA5-CB58FFA9915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B35563A-6733-4EA1-98C3-672A81DBB014}" type="pres">
      <dgm:prSet presAssocID="{44C5F71A-0FA2-4F63-9EA5-CB58FFA9915F}" presName="descendantText" presStyleLbl="alignAccFollowNode1" presStyleIdx="3" presStyleCnt="5">
        <dgm:presLayoutVars>
          <dgm:bulletEnabled val="1"/>
        </dgm:presLayoutVars>
      </dgm:prSet>
      <dgm:spPr>
        <a:xfrm rot="5400000">
          <a:off x="2557461" y="734590"/>
          <a:ext cx="447591" cy="2617654"/>
        </a:xfrm>
        <a:prstGeom prst="round2SameRect">
          <a:avLst/>
        </a:prstGeom>
      </dgm:spPr>
    </dgm:pt>
    <dgm:pt modelId="{5DBD5BA6-0BB7-475C-8689-985006C3F9C8}" type="pres">
      <dgm:prSet presAssocID="{EE949EEE-F60F-4573-BA69-1AB609CECD4D}" presName="sp" presStyleCnt="0"/>
      <dgm:spPr/>
    </dgm:pt>
    <dgm:pt modelId="{5A2691E7-5B7D-43B2-A4BE-13F4FCB85609}" type="pres">
      <dgm:prSet presAssocID="{6CB62EC5-02EB-4F4D-A822-3DB53BCA4713}" presName="linNode" presStyleCnt="0"/>
      <dgm:spPr/>
    </dgm:pt>
    <dgm:pt modelId="{9889F042-6438-49FE-8FD7-89729D191B67}" type="pres">
      <dgm:prSet presAssocID="{6CB62EC5-02EB-4F4D-A822-3DB53BCA4713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351136"/>
          <a:ext cx="1472430" cy="559489"/>
        </a:xfrm>
        <a:prstGeom prst="roundRect">
          <a:avLst/>
        </a:prstGeom>
      </dgm:spPr>
    </dgm:pt>
    <dgm:pt modelId="{9C2ED379-07B5-4685-93CF-6F7AF959A411}" type="pres">
      <dgm:prSet presAssocID="{6CB62EC5-02EB-4F4D-A822-3DB53BCA4713}" presName="descendantText" presStyleLbl="alignAccFollowNode1" presStyleIdx="4" presStyleCnt="5" custScaleY="149972">
        <dgm:presLayoutVars>
          <dgm:bulletEnabled val="1"/>
        </dgm:presLayoutVars>
      </dgm:prSet>
      <dgm:spPr>
        <a:xfrm rot="5400000">
          <a:off x="2511095" y="1867118"/>
          <a:ext cx="540323" cy="2617654"/>
        </a:xfrm>
        <a:prstGeom prst="round2SameRect">
          <a:avLst/>
        </a:prstGeom>
      </dgm:spPr>
    </dgm:pt>
  </dgm:ptLst>
  <dgm:cxnLst>
    <dgm:cxn modelId="{1816B513-B2EF-4C36-99B2-3291763759B0}" type="presOf" srcId="{CC47EB19-53F8-469C-9B06-C117A6596153}" destId="{9C2ED379-07B5-4685-93CF-6F7AF959A411}" srcOrd="0" destOrd="1" presId="urn:microsoft.com/office/officeart/2005/8/layout/vList5"/>
    <dgm:cxn modelId="{7684AA14-784E-4FC5-A51E-35AA6D653A62}" type="presOf" srcId="{DDCC75D6-438B-43CB-9D56-85BBDA9F1B2F}" destId="{BB35563A-6733-4EA1-98C3-672A81DBB014}" srcOrd="0" destOrd="1" presId="urn:microsoft.com/office/officeart/2005/8/layout/vList5"/>
    <dgm:cxn modelId="{FDD40E1C-ED43-4056-86FA-6FCC279AD20F}" srcId="{73F977F1-EFFB-43D1-8C68-2B6E174D22DA}" destId="{65FD158C-3A30-4392-8657-E6579AABB5D8}" srcOrd="1" destOrd="0" parTransId="{A9A9B379-94BC-4822-962B-2943D6099651}" sibTransId="{17F5AC71-8C81-4E15-88B9-E0EA73C3DB01}"/>
    <dgm:cxn modelId="{8A956C3E-2422-4BCB-8AD1-539EA0DFA336}" srcId="{44C5F71A-0FA2-4F63-9EA5-CB58FFA9915F}" destId="{DDCC75D6-438B-43CB-9D56-85BBDA9F1B2F}" srcOrd="1" destOrd="0" parTransId="{42690B63-40BC-4A87-AA8F-D5140EA50569}" sibTransId="{BA1D7505-72E3-488E-BFC5-D2723693CB97}"/>
    <dgm:cxn modelId="{4D325F5E-72A7-47EF-9CA9-AC5C6BCC01F4}" srcId="{44C5F71A-0FA2-4F63-9EA5-CB58FFA9915F}" destId="{DA88820E-6FDE-4E7A-B74A-172A87222BCE}" srcOrd="0" destOrd="0" parTransId="{CD52CDF1-7890-4C56-A578-840D69BEED33}" sibTransId="{F277CE16-41C6-4897-B010-F8694661F9C2}"/>
    <dgm:cxn modelId="{986C1A46-45A7-4238-92A0-76A6270E8B51}" type="presOf" srcId="{6CB62EC5-02EB-4F4D-A822-3DB53BCA4713}" destId="{9889F042-6438-49FE-8FD7-89729D191B67}" srcOrd="0" destOrd="0" presId="urn:microsoft.com/office/officeart/2005/8/layout/vList5"/>
    <dgm:cxn modelId="{43FACC47-D4DE-4AAD-B633-14ED59318BE8}" srcId="{73F977F1-EFFB-43D1-8C68-2B6E174D22DA}" destId="{44C5F71A-0FA2-4F63-9EA5-CB58FFA9915F}" srcOrd="3" destOrd="0" parTransId="{78634945-E7F4-48DB-BBDC-8E9EA77C1446}" sibTransId="{EE949EEE-F60F-4573-BA69-1AB609CECD4D}"/>
    <dgm:cxn modelId="{35C3A870-DC0C-41D3-8B0A-665116B858DB}" srcId="{6CB62EC5-02EB-4F4D-A822-3DB53BCA4713}" destId="{4A82D513-5204-4A32-94B8-1AC8700D6158}" srcOrd="0" destOrd="0" parTransId="{5272436F-51D5-4539-92E0-6B9AD2A763F4}" sibTransId="{8DEF0A7E-538B-4831-A45A-D13BEEE0DE28}"/>
    <dgm:cxn modelId="{C63B3271-7446-4385-9CDD-0F3D98D68E9F}" srcId="{6CB62EC5-02EB-4F4D-A822-3DB53BCA4713}" destId="{CC47EB19-53F8-469C-9B06-C117A6596153}" srcOrd="1" destOrd="0" parTransId="{E666C231-3DA9-4D69-A9FE-4DA130BA376A}" sibTransId="{B56202CB-E209-48AB-AE48-75F6B8AB8F23}"/>
    <dgm:cxn modelId="{96725251-F834-4FE2-BA98-0FF450CA1127}" srcId="{D235CA64-22C6-4650-9167-B4195EC9C413}" destId="{AD673238-4570-45C1-A2FB-8E48AF082631}" srcOrd="0" destOrd="0" parTransId="{62E3619A-3FA7-4E10-A418-5FF04AA1A3FF}" sibTransId="{B4383AD8-5B92-49A7-80AE-F625D8633210}"/>
    <dgm:cxn modelId="{1340EA7D-C15A-42F9-B8D2-B316339A4BA8}" type="presOf" srcId="{6CD24CE8-C7DC-476B-A8FA-56A116EA141F}" destId="{78B5D943-00C5-4ED3-B772-6661277366AE}" srcOrd="0" destOrd="0" presId="urn:microsoft.com/office/officeart/2005/8/layout/vList5"/>
    <dgm:cxn modelId="{60A3B984-16E6-47C4-B643-D12AB65D0BE4}" type="presOf" srcId="{44C5F71A-0FA2-4F63-9EA5-CB58FFA9915F}" destId="{3A1B8AD2-EB2A-4A1F-9ED6-15B8EFAD08CD}" srcOrd="0" destOrd="0" presId="urn:microsoft.com/office/officeart/2005/8/layout/vList5"/>
    <dgm:cxn modelId="{4C4DFB8A-1D58-4A8B-9450-2E682EF1E8F5}" type="presOf" srcId="{AD673238-4570-45C1-A2FB-8E48AF082631}" destId="{1911EADE-2DE0-4A82-A661-8DF06C95D634}" srcOrd="0" destOrd="0" presId="urn:microsoft.com/office/officeart/2005/8/layout/vList5"/>
    <dgm:cxn modelId="{4226138C-0444-4702-A551-7DFD63A93EF4}" srcId="{73F977F1-EFFB-43D1-8C68-2B6E174D22DA}" destId="{9C0FE743-8F48-44D9-BE4C-7426BD7FF91E}" srcOrd="0" destOrd="0" parTransId="{16578966-4320-42F2-A7DB-E48DE1597B6E}" sibTransId="{4C9C1D7A-0F27-4E1A-B18A-41157E7309D4}"/>
    <dgm:cxn modelId="{158D239D-5B5B-4F91-A814-BC8DB8805A7F}" type="presOf" srcId="{9C0FE743-8F48-44D9-BE4C-7426BD7FF91E}" destId="{A611DC69-2B92-482F-A100-50508A5F2C83}" srcOrd="0" destOrd="0" presId="urn:microsoft.com/office/officeart/2005/8/layout/vList5"/>
    <dgm:cxn modelId="{399725A0-77F3-404F-9EAD-D0EE525474AD}" type="presOf" srcId="{57D4ECE7-036E-44AD-8664-E2FA5B7E43E6}" destId="{1911EADE-2DE0-4A82-A661-8DF06C95D634}" srcOrd="0" destOrd="1" presId="urn:microsoft.com/office/officeart/2005/8/layout/vList5"/>
    <dgm:cxn modelId="{C96E1FA2-EED1-4250-A12D-2DA7C6BAC6A3}" type="presOf" srcId="{DA88820E-6FDE-4E7A-B74A-172A87222BCE}" destId="{BB35563A-6733-4EA1-98C3-672A81DBB014}" srcOrd="0" destOrd="0" presId="urn:microsoft.com/office/officeart/2005/8/layout/vList5"/>
    <dgm:cxn modelId="{733E79A7-7E36-4AA5-A18B-1C05BECA2DDB}" type="presOf" srcId="{98843224-EBD1-47AC-BA77-A1E0C30A464B}" destId="{74E68F8C-7393-4D84-9596-7B3E9C794F13}" srcOrd="0" destOrd="0" presId="urn:microsoft.com/office/officeart/2005/8/layout/vList5"/>
    <dgm:cxn modelId="{C5EB9AAD-40DC-4551-AF3B-AE0A7E3BBFEE}" srcId="{73F977F1-EFFB-43D1-8C68-2B6E174D22DA}" destId="{6CB62EC5-02EB-4F4D-A822-3DB53BCA4713}" srcOrd="4" destOrd="0" parTransId="{360E225B-7FE8-4402-8C6D-3126125563AE}" sibTransId="{591540C8-E5A9-40AD-BF65-4C71D566CA52}"/>
    <dgm:cxn modelId="{C4091BAF-7D56-4C86-A3A3-6AE234E2B73A}" type="presOf" srcId="{4A82D513-5204-4A32-94B8-1AC8700D6158}" destId="{9C2ED379-07B5-4685-93CF-6F7AF959A411}" srcOrd="0" destOrd="0" presId="urn:microsoft.com/office/officeart/2005/8/layout/vList5"/>
    <dgm:cxn modelId="{43B06BB0-2763-4661-AA38-B4C5199F55E1}" type="presOf" srcId="{73F977F1-EFFB-43D1-8C68-2B6E174D22DA}" destId="{BD6645A5-20E5-41CA-AC8B-DC75F6AD14C5}" srcOrd="0" destOrd="0" presId="urn:microsoft.com/office/officeart/2005/8/layout/vList5"/>
    <dgm:cxn modelId="{908B47BD-F1D5-4B30-A05F-93D3DF1EB368}" srcId="{73F977F1-EFFB-43D1-8C68-2B6E174D22DA}" destId="{D235CA64-22C6-4650-9167-B4195EC9C413}" srcOrd="2" destOrd="0" parTransId="{C5368E25-551D-4959-8695-14CB54C47B75}" sibTransId="{3B0614CA-A31E-43EA-9357-CBCA6C053974}"/>
    <dgm:cxn modelId="{229C7BBE-F0A4-4364-8A6C-708D69889BED}" srcId="{9C0FE743-8F48-44D9-BE4C-7426BD7FF91E}" destId="{98843224-EBD1-47AC-BA77-A1E0C30A464B}" srcOrd="0" destOrd="0" parTransId="{90C3DA28-DA47-4EB0-8AD4-1F40FFF97150}" sibTransId="{81A1E722-BBEB-470E-A137-AF89AA3087E0}"/>
    <dgm:cxn modelId="{C8408EC7-AD42-4543-9C07-B176D19C2451}" type="presOf" srcId="{D235CA64-22C6-4650-9167-B4195EC9C413}" destId="{1DF0E7DA-5DA1-4BF8-A6DD-E64A0949A16D}" srcOrd="0" destOrd="0" presId="urn:microsoft.com/office/officeart/2005/8/layout/vList5"/>
    <dgm:cxn modelId="{D949CECC-4435-44B1-9368-1A7EFA2440CE}" srcId="{D235CA64-22C6-4650-9167-B4195EC9C413}" destId="{57D4ECE7-036E-44AD-8664-E2FA5B7E43E6}" srcOrd="1" destOrd="0" parTransId="{755C4B48-1CBF-4CE0-9559-C5D5C01328DC}" sibTransId="{40760C34-B701-4878-9384-F4D12E2559BC}"/>
    <dgm:cxn modelId="{DD6C76EB-B899-4571-BD57-9C009EB45A46}" type="presOf" srcId="{65FD158C-3A30-4392-8657-E6579AABB5D8}" destId="{8B0ED1F2-DAA3-4443-B48D-763FB8A774D7}" srcOrd="0" destOrd="0" presId="urn:microsoft.com/office/officeart/2005/8/layout/vList5"/>
    <dgm:cxn modelId="{0CD6C9FB-28C9-4609-94A9-744FB6926C66}" srcId="{65FD158C-3A30-4392-8657-E6579AABB5D8}" destId="{6CD24CE8-C7DC-476B-A8FA-56A116EA141F}" srcOrd="0" destOrd="0" parTransId="{EECF5710-C95D-4B1A-98C1-E37225313435}" sibTransId="{A9EA241E-09E4-42A5-BE68-65373DC96701}"/>
    <dgm:cxn modelId="{F284DDE5-C704-4711-B5B1-D51244C2C052}" type="presParOf" srcId="{BD6645A5-20E5-41CA-AC8B-DC75F6AD14C5}" destId="{345470D4-A003-4C87-8C3D-2656D96D1318}" srcOrd="0" destOrd="0" presId="urn:microsoft.com/office/officeart/2005/8/layout/vList5"/>
    <dgm:cxn modelId="{E5BB6720-7EEF-4948-A44A-0572702F3E1C}" type="presParOf" srcId="{345470D4-A003-4C87-8C3D-2656D96D1318}" destId="{A611DC69-2B92-482F-A100-50508A5F2C83}" srcOrd="0" destOrd="0" presId="urn:microsoft.com/office/officeart/2005/8/layout/vList5"/>
    <dgm:cxn modelId="{2C251D7E-A3B4-49B5-A6BC-E0A9045837DB}" type="presParOf" srcId="{345470D4-A003-4C87-8C3D-2656D96D1318}" destId="{74E68F8C-7393-4D84-9596-7B3E9C794F13}" srcOrd="1" destOrd="0" presId="urn:microsoft.com/office/officeart/2005/8/layout/vList5"/>
    <dgm:cxn modelId="{91F606BE-7FDD-46E1-91EE-617AB73B1FFA}" type="presParOf" srcId="{BD6645A5-20E5-41CA-AC8B-DC75F6AD14C5}" destId="{B75AEB92-1AE6-471E-A75C-12CB4BDA18D0}" srcOrd="1" destOrd="0" presId="urn:microsoft.com/office/officeart/2005/8/layout/vList5"/>
    <dgm:cxn modelId="{5BF512A4-2FDC-43E9-83BE-372FB3E67809}" type="presParOf" srcId="{BD6645A5-20E5-41CA-AC8B-DC75F6AD14C5}" destId="{21A6ADF1-AA74-4D01-9865-6B5F0C202269}" srcOrd="2" destOrd="0" presId="urn:microsoft.com/office/officeart/2005/8/layout/vList5"/>
    <dgm:cxn modelId="{F8377913-F74F-4A27-9B7A-EAC5897F7490}" type="presParOf" srcId="{21A6ADF1-AA74-4D01-9865-6B5F0C202269}" destId="{8B0ED1F2-DAA3-4443-B48D-763FB8A774D7}" srcOrd="0" destOrd="0" presId="urn:microsoft.com/office/officeart/2005/8/layout/vList5"/>
    <dgm:cxn modelId="{FEBA2DD5-7387-45EF-9E79-025F9EC335BF}" type="presParOf" srcId="{21A6ADF1-AA74-4D01-9865-6B5F0C202269}" destId="{78B5D943-00C5-4ED3-B772-6661277366AE}" srcOrd="1" destOrd="0" presId="urn:microsoft.com/office/officeart/2005/8/layout/vList5"/>
    <dgm:cxn modelId="{0FE9C9EF-C69C-4BF1-80CF-D2CCF934FE6F}" type="presParOf" srcId="{BD6645A5-20E5-41CA-AC8B-DC75F6AD14C5}" destId="{A67EBC01-8115-4552-A92E-B4572C5AAFD6}" srcOrd="3" destOrd="0" presId="urn:microsoft.com/office/officeart/2005/8/layout/vList5"/>
    <dgm:cxn modelId="{4A8D5B92-5187-42CB-9276-A345716E4210}" type="presParOf" srcId="{BD6645A5-20E5-41CA-AC8B-DC75F6AD14C5}" destId="{EF18F9B8-4BC2-47FB-89CE-E88831163F05}" srcOrd="4" destOrd="0" presId="urn:microsoft.com/office/officeart/2005/8/layout/vList5"/>
    <dgm:cxn modelId="{CA6288F8-83D3-468D-A4E2-2AB82EBE5DB9}" type="presParOf" srcId="{EF18F9B8-4BC2-47FB-89CE-E88831163F05}" destId="{1DF0E7DA-5DA1-4BF8-A6DD-E64A0949A16D}" srcOrd="0" destOrd="0" presId="urn:microsoft.com/office/officeart/2005/8/layout/vList5"/>
    <dgm:cxn modelId="{19AC18EF-6A24-48B2-8C50-9379A4C13C05}" type="presParOf" srcId="{EF18F9B8-4BC2-47FB-89CE-E88831163F05}" destId="{1911EADE-2DE0-4A82-A661-8DF06C95D634}" srcOrd="1" destOrd="0" presId="urn:microsoft.com/office/officeart/2005/8/layout/vList5"/>
    <dgm:cxn modelId="{3660D871-AA7E-4839-B9AD-BDC0F364DDFB}" type="presParOf" srcId="{BD6645A5-20E5-41CA-AC8B-DC75F6AD14C5}" destId="{24037AB8-F3DD-4E81-AF27-684B3294C860}" srcOrd="5" destOrd="0" presId="urn:microsoft.com/office/officeart/2005/8/layout/vList5"/>
    <dgm:cxn modelId="{719312DB-C373-49C7-907E-2BD9464C2684}" type="presParOf" srcId="{BD6645A5-20E5-41CA-AC8B-DC75F6AD14C5}" destId="{8F3F5ABB-2AF7-4C02-B732-40068D901E15}" srcOrd="6" destOrd="0" presId="urn:microsoft.com/office/officeart/2005/8/layout/vList5"/>
    <dgm:cxn modelId="{93A8F90B-53D2-4BC2-99D2-91D8E70F8D93}" type="presParOf" srcId="{8F3F5ABB-2AF7-4C02-B732-40068D901E15}" destId="{3A1B8AD2-EB2A-4A1F-9ED6-15B8EFAD08CD}" srcOrd="0" destOrd="0" presId="urn:microsoft.com/office/officeart/2005/8/layout/vList5"/>
    <dgm:cxn modelId="{ED9EBA1C-EB8C-4E4E-A351-AA1C2419A5D7}" type="presParOf" srcId="{8F3F5ABB-2AF7-4C02-B732-40068D901E15}" destId="{BB35563A-6733-4EA1-98C3-672A81DBB014}" srcOrd="1" destOrd="0" presId="urn:microsoft.com/office/officeart/2005/8/layout/vList5"/>
    <dgm:cxn modelId="{13428C45-D166-452A-B11C-69C64A68F927}" type="presParOf" srcId="{BD6645A5-20E5-41CA-AC8B-DC75F6AD14C5}" destId="{5DBD5BA6-0BB7-475C-8689-985006C3F9C8}" srcOrd="7" destOrd="0" presId="urn:microsoft.com/office/officeart/2005/8/layout/vList5"/>
    <dgm:cxn modelId="{7FA6313A-460F-45E1-8329-AC89911E9EDC}" type="presParOf" srcId="{BD6645A5-20E5-41CA-AC8B-DC75F6AD14C5}" destId="{5A2691E7-5B7D-43B2-A4BE-13F4FCB85609}" srcOrd="8" destOrd="0" presId="urn:microsoft.com/office/officeart/2005/8/layout/vList5"/>
    <dgm:cxn modelId="{E3E797D5-F540-4856-B5CD-83F4C2853D71}" type="presParOf" srcId="{5A2691E7-5B7D-43B2-A4BE-13F4FCB85609}" destId="{9889F042-6438-49FE-8FD7-89729D191B67}" srcOrd="0" destOrd="0" presId="urn:microsoft.com/office/officeart/2005/8/layout/vList5"/>
    <dgm:cxn modelId="{7088404F-7087-43C8-99A0-ECE6F04CA4A9}" type="presParOf" srcId="{5A2691E7-5B7D-43B2-A4BE-13F4FCB85609}" destId="{9C2ED379-07B5-4685-93CF-6F7AF959A4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3F977F1-EFFB-43D1-8C68-2B6E174D22D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9C0FE743-8F48-44D9-BE4C-7426BD7FF91E}">
      <dgm:prSet phldrT="[Texto]" custT="1"/>
      <dgm:spPr/>
      <dgm:t>
        <a:bodyPr/>
        <a:lstStyle/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r>
            <a:rPr lang="es-CO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gm:t>
    </dgm:pt>
    <dgm:pt modelId="{16578966-4320-42F2-A7DB-E48DE1597B6E}" type="parTrans" cxnId="{4226138C-0444-4702-A551-7DFD63A93EF4}">
      <dgm:prSet/>
      <dgm:spPr/>
      <dgm:t>
        <a:bodyPr/>
        <a:lstStyle/>
        <a:p>
          <a:endParaRPr lang="es-CO"/>
        </a:p>
      </dgm:t>
    </dgm:pt>
    <dgm:pt modelId="{4C9C1D7A-0F27-4E1A-B18A-41157E7309D4}" type="sibTrans" cxnId="{4226138C-0444-4702-A551-7DFD63A93EF4}">
      <dgm:prSet/>
      <dgm:spPr/>
      <dgm:t>
        <a:bodyPr/>
        <a:lstStyle/>
        <a:p>
          <a:endParaRPr lang="es-CO"/>
        </a:p>
      </dgm:t>
    </dgm:pt>
    <dgm:pt modelId="{98843224-EBD1-47AC-BA77-A1E0C30A464B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En proceso de Extinción de Dominio 100%</a:t>
          </a:r>
        </a:p>
      </dgm:t>
    </dgm:pt>
    <dgm:pt modelId="{90C3DA28-DA47-4EB0-8AD4-1F40FFF97150}" type="parTrans" cxnId="{229C7BBE-F0A4-4364-8A6C-708D69889BED}">
      <dgm:prSet/>
      <dgm:spPr/>
      <dgm:t>
        <a:bodyPr/>
        <a:lstStyle/>
        <a:p>
          <a:endParaRPr lang="es-CO"/>
        </a:p>
      </dgm:t>
    </dgm:pt>
    <dgm:pt modelId="{81A1E722-BBEB-470E-A137-AF89AA3087E0}" type="sibTrans" cxnId="{229C7BBE-F0A4-4364-8A6C-708D69889BED}">
      <dgm:prSet/>
      <dgm:spPr/>
      <dgm:t>
        <a:bodyPr/>
        <a:lstStyle/>
        <a:p>
          <a:endParaRPr lang="es-CO"/>
        </a:p>
      </dgm:t>
    </dgm:pt>
    <dgm:pt modelId="{65FD158C-3A30-4392-8657-E6579AABB5D8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gm:t>
    </dgm:pt>
    <dgm:pt modelId="{A9A9B379-94BC-4822-962B-2943D6099651}" type="parTrans" cxnId="{FDD40E1C-ED43-4056-86FA-6FCC279AD20F}">
      <dgm:prSet/>
      <dgm:spPr/>
      <dgm:t>
        <a:bodyPr/>
        <a:lstStyle/>
        <a:p>
          <a:endParaRPr lang="es-CO"/>
        </a:p>
      </dgm:t>
    </dgm:pt>
    <dgm:pt modelId="{17F5AC71-8C81-4E15-88B9-E0EA73C3DB01}" type="sibTrans" cxnId="{FDD40E1C-ED43-4056-86FA-6FCC279AD20F}">
      <dgm:prSet/>
      <dgm:spPr/>
      <dgm:t>
        <a:bodyPr/>
        <a:lstStyle/>
        <a:p>
          <a:endParaRPr lang="es-CO"/>
        </a:p>
      </dgm:t>
    </dgm:pt>
    <dgm:pt modelId="{6CD24CE8-C7DC-476B-A8FA-56A116EA141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Cartagena - Bolívar</a:t>
          </a:r>
        </a:p>
      </dgm:t>
    </dgm:pt>
    <dgm:pt modelId="{EECF5710-C95D-4B1A-98C1-E37225313435}" type="parTrans" cxnId="{0CD6C9FB-28C9-4609-94A9-744FB6926C66}">
      <dgm:prSet/>
      <dgm:spPr/>
      <dgm:t>
        <a:bodyPr/>
        <a:lstStyle/>
        <a:p>
          <a:endParaRPr lang="es-CO"/>
        </a:p>
      </dgm:t>
    </dgm:pt>
    <dgm:pt modelId="{A9EA241E-09E4-42A5-BE68-65373DC96701}" type="sibTrans" cxnId="{0CD6C9FB-28C9-4609-94A9-744FB6926C66}">
      <dgm:prSet/>
      <dgm:spPr/>
      <dgm:t>
        <a:bodyPr/>
        <a:lstStyle/>
        <a:p>
          <a:endParaRPr lang="es-CO"/>
        </a:p>
      </dgm:t>
    </dgm:pt>
    <dgm:pt modelId="{44C5F71A-0FA2-4F63-9EA5-CB58FFA9915F}">
      <dgm:prSet phldrT="[Texto]"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gm:t>
    </dgm:pt>
    <dgm:pt modelId="{78634945-E7F4-48DB-BBDC-8E9EA77C1446}" type="parTrans" cxnId="{43FACC47-D4DE-4AAD-B633-14ED59318BE8}">
      <dgm:prSet/>
      <dgm:spPr/>
      <dgm:t>
        <a:bodyPr/>
        <a:lstStyle/>
        <a:p>
          <a:endParaRPr lang="es-CO"/>
        </a:p>
      </dgm:t>
    </dgm:pt>
    <dgm:pt modelId="{EE949EEE-F60F-4573-BA69-1AB609CECD4D}" type="sibTrans" cxnId="{43FACC47-D4DE-4AAD-B633-14ED59318BE8}">
      <dgm:prSet/>
      <dgm:spPr/>
      <dgm:t>
        <a:bodyPr/>
        <a:lstStyle/>
        <a:p>
          <a:endParaRPr lang="es-CO"/>
        </a:p>
      </dgm:t>
    </dgm:pt>
    <dgm:pt modelId="{DA88820E-6FDE-4E7A-B74A-172A87222BCE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Herles Rodrigo Ariza</a:t>
          </a:r>
        </a:p>
      </dgm:t>
    </dgm:pt>
    <dgm:pt modelId="{F277CE16-41C6-4897-B010-F8694661F9C2}" type="sibTrans" cxnId="{4D325F5E-72A7-47EF-9CA9-AC5C6BCC01F4}">
      <dgm:prSet/>
      <dgm:spPr/>
      <dgm:t>
        <a:bodyPr/>
        <a:lstStyle/>
        <a:p>
          <a:endParaRPr lang="es-CO"/>
        </a:p>
      </dgm:t>
    </dgm:pt>
    <dgm:pt modelId="{CD52CDF1-7890-4C56-A578-840D69BEED33}" type="parTrans" cxnId="{4D325F5E-72A7-47EF-9CA9-AC5C6BCC01F4}">
      <dgm:prSet/>
      <dgm:spPr/>
      <dgm:t>
        <a:bodyPr/>
        <a:lstStyle/>
        <a:p>
          <a:endParaRPr lang="es-CO"/>
        </a:p>
      </dgm:t>
    </dgm:pt>
    <dgm:pt modelId="{DDCC75D6-438B-43CB-9D56-85BBDA9F1B2F}">
      <dgm:prSet phldrT="[Texto]"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151 de 28 de febrero  2017</a:t>
          </a:r>
        </a:p>
      </dgm:t>
    </dgm:pt>
    <dgm:pt modelId="{42690B63-40BC-4A87-AA8F-D5140EA50569}" type="parTrans" cxnId="{8A956C3E-2422-4BCB-8AD1-539EA0DFA336}">
      <dgm:prSet/>
      <dgm:spPr/>
      <dgm:t>
        <a:bodyPr/>
        <a:lstStyle/>
        <a:p>
          <a:endParaRPr lang="es-CO"/>
        </a:p>
      </dgm:t>
    </dgm:pt>
    <dgm:pt modelId="{BA1D7505-72E3-488E-BFC5-D2723693CB97}" type="sibTrans" cxnId="{8A956C3E-2422-4BCB-8AD1-539EA0DFA336}">
      <dgm:prSet/>
      <dgm:spPr/>
      <dgm:t>
        <a:bodyPr/>
        <a:lstStyle/>
        <a:p>
          <a:endParaRPr lang="es-CO"/>
        </a:p>
      </dgm:t>
    </dgm:pt>
    <dgm:pt modelId="{AD673238-4570-45C1-A2FB-8E48AF082631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2 - 3</a:t>
          </a:r>
        </a:p>
      </dgm:t>
    </dgm:pt>
    <dgm:pt modelId="{62E3619A-3FA7-4E10-A418-5FF04AA1A3FF}" type="parTrans" cxnId="{96725251-F834-4FE2-BA98-0FF450CA1127}">
      <dgm:prSet/>
      <dgm:spPr/>
      <dgm:t>
        <a:bodyPr/>
        <a:lstStyle/>
        <a:p>
          <a:endParaRPr lang="es-CO"/>
        </a:p>
      </dgm:t>
    </dgm:pt>
    <dgm:pt modelId="{B4383AD8-5B92-49A7-80AE-F625D8633210}" type="sibTrans" cxnId="{96725251-F834-4FE2-BA98-0FF450CA1127}">
      <dgm:prSet/>
      <dgm:spPr/>
      <dgm:t>
        <a:bodyPr/>
        <a:lstStyle/>
        <a:p>
          <a:endParaRPr lang="es-CO"/>
        </a:p>
      </dgm:t>
    </dgm:pt>
    <dgm:pt modelId="{D235CA64-22C6-4650-9167-B4195EC9C413}">
      <dgm:prSet custT="1"/>
      <dgm:spPr/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gm:t>
    </dgm:pt>
    <dgm:pt modelId="{C5368E25-551D-4959-8695-14CB54C47B75}" type="parTrans" cxnId="{908B47BD-F1D5-4B30-A05F-93D3DF1EB368}">
      <dgm:prSet/>
      <dgm:spPr/>
      <dgm:t>
        <a:bodyPr/>
        <a:lstStyle/>
        <a:p>
          <a:endParaRPr lang="es-CO"/>
        </a:p>
      </dgm:t>
    </dgm:pt>
    <dgm:pt modelId="{3B0614CA-A31E-43EA-9357-CBCA6C053974}" type="sibTrans" cxnId="{908B47BD-F1D5-4B30-A05F-93D3DF1EB368}">
      <dgm:prSet/>
      <dgm:spPr/>
      <dgm:t>
        <a:bodyPr/>
        <a:lstStyle/>
        <a:p>
          <a:endParaRPr lang="es-CO"/>
        </a:p>
      </dgm:t>
    </dgm:pt>
    <dgm:pt modelId="{57D4ECE7-036E-44AD-8664-E2FA5B7E43E6}">
      <dgm:prSet custT="1"/>
      <dgm:spPr/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identificación Activos y Pasivos</a:t>
          </a:r>
        </a:p>
      </dgm:t>
    </dgm:pt>
    <dgm:pt modelId="{755C4B48-1CBF-4CE0-9559-C5D5C01328DC}" type="parTrans" cxnId="{D949CECC-4435-44B1-9368-1A7EFA2440CE}">
      <dgm:prSet/>
      <dgm:spPr/>
      <dgm:t>
        <a:bodyPr/>
        <a:lstStyle/>
        <a:p>
          <a:endParaRPr lang="es-CO"/>
        </a:p>
      </dgm:t>
    </dgm:pt>
    <dgm:pt modelId="{40760C34-B701-4878-9384-F4D12E2559BC}" type="sibTrans" cxnId="{D949CECC-4435-44B1-9368-1A7EFA2440CE}">
      <dgm:prSet/>
      <dgm:spPr/>
      <dgm:t>
        <a:bodyPr/>
        <a:lstStyle/>
        <a:p>
          <a:endParaRPr lang="es-CO"/>
        </a:p>
      </dgm:t>
    </dgm:pt>
    <dgm:pt modelId="{4A82D513-5204-4A32-94B8-1AC8700D6158}">
      <dgm:prSet custT="1"/>
      <dgm:spPr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7150" tIns="28575" rIns="57150" bIns="28575" numCol="1" spcCol="1270" anchor="ctr" anchorCtr="0"/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12 inmuebles ubicados en los Departamentos de Bolívar y Magdalena</a:t>
          </a:r>
        </a:p>
      </dgm:t>
    </dgm:pt>
    <dgm:pt modelId="{5272436F-51D5-4539-92E0-6B9AD2A763F4}" type="parTrans" cxnId="{35C3A870-DC0C-41D3-8B0A-665116B858DB}">
      <dgm:prSet/>
      <dgm:spPr/>
      <dgm:t>
        <a:bodyPr/>
        <a:lstStyle/>
        <a:p>
          <a:endParaRPr lang="es-CO"/>
        </a:p>
      </dgm:t>
    </dgm:pt>
    <dgm:pt modelId="{8DEF0A7E-538B-4831-A45A-D13BEEE0DE28}" type="sibTrans" cxnId="{35C3A870-DC0C-41D3-8B0A-665116B858DB}">
      <dgm:prSet/>
      <dgm:spPr/>
      <dgm:t>
        <a:bodyPr/>
        <a:lstStyle/>
        <a:p>
          <a:endParaRPr lang="es-CO"/>
        </a:p>
      </dgm:t>
    </dgm:pt>
    <dgm:pt modelId="{6CB62EC5-02EB-4F4D-A822-3DB53BCA4713}">
      <dgm:prSet custT="1"/>
      <dgm:spPr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gm:t>
    </dgm:pt>
    <dgm:pt modelId="{360E225B-7FE8-4402-8C6D-3126125563AE}" type="parTrans" cxnId="{C5EB9AAD-40DC-4551-AF3B-AE0A7E3BBFEE}">
      <dgm:prSet/>
      <dgm:spPr/>
      <dgm:t>
        <a:bodyPr/>
        <a:lstStyle/>
        <a:p>
          <a:endParaRPr lang="es-CO"/>
        </a:p>
      </dgm:t>
    </dgm:pt>
    <dgm:pt modelId="{591540C8-E5A9-40AD-BF65-4C71D566CA52}" type="sibTrans" cxnId="{C5EB9AAD-40DC-4551-AF3B-AE0A7E3BBFEE}">
      <dgm:prSet/>
      <dgm:spPr/>
      <dgm:t>
        <a:bodyPr/>
        <a:lstStyle/>
        <a:p>
          <a:endParaRPr lang="es-CO"/>
        </a:p>
      </dgm:t>
    </dgm:pt>
    <dgm:pt modelId="{BD6645A5-20E5-41CA-AC8B-DC75F6AD14C5}" type="pres">
      <dgm:prSet presAssocID="{73F977F1-EFFB-43D1-8C68-2B6E174D22DA}" presName="Name0" presStyleCnt="0">
        <dgm:presLayoutVars>
          <dgm:dir/>
          <dgm:animLvl val="lvl"/>
          <dgm:resizeHandles val="exact"/>
        </dgm:presLayoutVars>
      </dgm:prSet>
      <dgm:spPr/>
    </dgm:pt>
    <dgm:pt modelId="{345470D4-A003-4C87-8C3D-2656D96D1318}" type="pres">
      <dgm:prSet presAssocID="{9C0FE743-8F48-44D9-BE4C-7426BD7FF91E}" presName="linNode" presStyleCnt="0"/>
      <dgm:spPr/>
    </dgm:pt>
    <dgm:pt modelId="{A611DC69-2B92-482F-A100-50508A5F2C83}" type="pres">
      <dgm:prSet presAssocID="{9C0FE743-8F48-44D9-BE4C-7426BD7FF91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4E68F8C-7393-4D84-9596-7B3E9C794F13}" type="pres">
      <dgm:prSet presAssocID="{9C0FE743-8F48-44D9-BE4C-7426BD7FF91E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2557461" y="-1027802"/>
          <a:ext cx="447591" cy="2617654"/>
        </a:xfrm>
        <a:prstGeom prst="round2SameRect">
          <a:avLst/>
        </a:prstGeom>
      </dgm:spPr>
    </dgm:pt>
    <dgm:pt modelId="{B75AEB92-1AE6-471E-A75C-12CB4BDA18D0}" type="pres">
      <dgm:prSet presAssocID="{4C9C1D7A-0F27-4E1A-B18A-41157E7309D4}" presName="sp" presStyleCnt="0"/>
      <dgm:spPr/>
    </dgm:pt>
    <dgm:pt modelId="{21A6ADF1-AA74-4D01-9865-6B5F0C202269}" type="pres">
      <dgm:prSet presAssocID="{65FD158C-3A30-4392-8657-E6579AABB5D8}" presName="linNode" presStyleCnt="0"/>
      <dgm:spPr/>
    </dgm:pt>
    <dgm:pt modelId="{8B0ED1F2-DAA3-4443-B48D-763FB8A774D7}" type="pres">
      <dgm:prSet presAssocID="{65FD158C-3A30-4392-8657-E6579AABB5D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8B5D943-00C5-4ED3-B772-6661277366AE}" type="pres">
      <dgm:prSet presAssocID="{65FD158C-3A30-4392-8657-E6579AABB5D8}" presName="descendantText" presStyleLbl="alignAccFollowNode1" presStyleIdx="1" presStyleCnt="5">
        <dgm:presLayoutVars>
          <dgm:bulletEnabled val="1"/>
        </dgm:presLayoutVars>
      </dgm:prSet>
      <dgm:spPr>
        <a:xfrm rot="5400000">
          <a:off x="2557461" y="-440338"/>
          <a:ext cx="447591" cy="2617654"/>
        </a:xfrm>
        <a:prstGeom prst="round2SameRect">
          <a:avLst/>
        </a:prstGeom>
      </dgm:spPr>
    </dgm:pt>
    <dgm:pt modelId="{A67EBC01-8115-4552-A92E-B4572C5AAFD6}" type="pres">
      <dgm:prSet presAssocID="{17F5AC71-8C81-4E15-88B9-E0EA73C3DB01}" presName="sp" presStyleCnt="0"/>
      <dgm:spPr/>
    </dgm:pt>
    <dgm:pt modelId="{EF18F9B8-4BC2-47FB-89CE-E88831163F05}" type="pres">
      <dgm:prSet presAssocID="{D235CA64-22C6-4650-9167-B4195EC9C413}" presName="linNode" presStyleCnt="0"/>
      <dgm:spPr/>
    </dgm:pt>
    <dgm:pt modelId="{1DF0E7DA-5DA1-4BF8-A6DD-E64A0949A16D}" type="pres">
      <dgm:prSet presAssocID="{D235CA64-22C6-4650-9167-B4195EC9C413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422343"/>
          <a:ext cx="1387910" cy="676636"/>
        </a:xfrm>
        <a:prstGeom prst="roundRect">
          <a:avLst/>
        </a:prstGeom>
      </dgm:spPr>
    </dgm:pt>
    <dgm:pt modelId="{1911EADE-2DE0-4A82-A661-8DF06C95D634}" type="pres">
      <dgm:prSet presAssocID="{D235CA64-22C6-4650-9167-B4195EC9C413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2350954" y="526963"/>
          <a:ext cx="541309" cy="2467397"/>
        </a:xfrm>
        <a:prstGeom prst="round2SameRect">
          <a:avLst/>
        </a:prstGeom>
      </dgm:spPr>
    </dgm:pt>
    <dgm:pt modelId="{24037AB8-F3DD-4E81-AF27-684B3294C860}" type="pres">
      <dgm:prSet presAssocID="{3B0614CA-A31E-43EA-9357-CBCA6C053974}" presName="sp" presStyleCnt="0"/>
      <dgm:spPr/>
    </dgm:pt>
    <dgm:pt modelId="{8F3F5ABB-2AF7-4C02-B732-40068D901E15}" type="pres">
      <dgm:prSet presAssocID="{44C5F71A-0FA2-4F63-9EA5-CB58FFA9915F}" presName="linNode" presStyleCnt="0"/>
      <dgm:spPr/>
    </dgm:pt>
    <dgm:pt modelId="{3A1B8AD2-EB2A-4A1F-9ED6-15B8EFAD08CD}" type="pres">
      <dgm:prSet presAssocID="{44C5F71A-0FA2-4F63-9EA5-CB58FFA9915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B35563A-6733-4EA1-98C3-672A81DBB014}" type="pres">
      <dgm:prSet presAssocID="{44C5F71A-0FA2-4F63-9EA5-CB58FFA9915F}" presName="descendantText" presStyleLbl="alignAccFollowNode1" presStyleIdx="3" presStyleCnt="5">
        <dgm:presLayoutVars>
          <dgm:bulletEnabled val="1"/>
        </dgm:presLayoutVars>
      </dgm:prSet>
      <dgm:spPr>
        <a:xfrm rot="5400000">
          <a:off x="2557461" y="734590"/>
          <a:ext cx="447591" cy="2617654"/>
        </a:xfrm>
        <a:prstGeom prst="round2SameRect">
          <a:avLst/>
        </a:prstGeom>
      </dgm:spPr>
    </dgm:pt>
    <dgm:pt modelId="{5DBD5BA6-0BB7-475C-8689-985006C3F9C8}" type="pres">
      <dgm:prSet presAssocID="{EE949EEE-F60F-4573-BA69-1AB609CECD4D}" presName="sp" presStyleCnt="0"/>
      <dgm:spPr/>
    </dgm:pt>
    <dgm:pt modelId="{5A2691E7-5B7D-43B2-A4BE-13F4FCB85609}" type="pres">
      <dgm:prSet presAssocID="{6CB62EC5-02EB-4F4D-A822-3DB53BCA4713}" presName="linNode" presStyleCnt="0"/>
      <dgm:spPr/>
    </dgm:pt>
    <dgm:pt modelId="{9889F042-6438-49FE-8FD7-89729D191B67}" type="pres">
      <dgm:prSet presAssocID="{6CB62EC5-02EB-4F4D-A822-3DB53BCA4713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351136"/>
          <a:ext cx="1472430" cy="559489"/>
        </a:xfrm>
        <a:prstGeom prst="roundRect">
          <a:avLst/>
        </a:prstGeom>
      </dgm:spPr>
    </dgm:pt>
    <dgm:pt modelId="{9C2ED379-07B5-4685-93CF-6F7AF959A411}" type="pres">
      <dgm:prSet presAssocID="{6CB62EC5-02EB-4F4D-A822-3DB53BCA4713}" presName="descendantText" presStyleLbl="alignAccFollowNode1" presStyleIdx="4" presStyleCnt="5" custScaleY="149972">
        <dgm:presLayoutVars>
          <dgm:bulletEnabled val="1"/>
        </dgm:presLayoutVars>
      </dgm:prSet>
      <dgm:spPr>
        <a:xfrm rot="5400000">
          <a:off x="2511095" y="1867118"/>
          <a:ext cx="540323" cy="2617654"/>
        </a:xfrm>
        <a:prstGeom prst="round2SameRect">
          <a:avLst/>
        </a:prstGeom>
      </dgm:spPr>
    </dgm:pt>
  </dgm:ptLst>
  <dgm:cxnLst>
    <dgm:cxn modelId="{7684AA14-784E-4FC5-A51E-35AA6D653A62}" type="presOf" srcId="{DDCC75D6-438B-43CB-9D56-85BBDA9F1B2F}" destId="{BB35563A-6733-4EA1-98C3-672A81DBB014}" srcOrd="0" destOrd="1" presId="urn:microsoft.com/office/officeart/2005/8/layout/vList5"/>
    <dgm:cxn modelId="{FDD40E1C-ED43-4056-86FA-6FCC279AD20F}" srcId="{73F977F1-EFFB-43D1-8C68-2B6E174D22DA}" destId="{65FD158C-3A30-4392-8657-E6579AABB5D8}" srcOrd="1" destOrd="0" parTransId="{A9A9B379-94BC-4822-962B-2943D6099651}" sibTransId="{17F5AC71-8C81-4E15-88B9-E0EA73C3DB01}"/>
    <dgm:cxn modelId="{8A956C3E-2422-4BCB-8AD1-539EA0DFA336}" srcId="{44C5F71A-0FA2-4F63-9EA5-CB58FFA9915F}" destId="{DDCC75D6-438B-43CB-9D56-85BBDA9F1B2F}" srcOrd="1" destOrd="0" parTransId="{42690B63-40BC-4A87-AA8F-D5140EA50569}" sibTransId="{BA1D7505-72E3-488E-BFC5-D2723693CB97}"/>
    <dgm:cxn modelId="{4D325F5E-72A7-47EF-9CA9-AC5C6BCC01F4}" srcId="{44C5F71A-0FA2-4F63-9EA5-CB58FFA9915F}" destId="{DA88820E-6FDE-4E7A-B74A-172A87222BCE}" srcOrd="0" destOrd="0" parTransId="{CD52CDF1-7890-4C56-A578-840D69BEED33}" sibTransId="{F277CE16-41C6-4897-B010-F8694661F9C2}"/>
    <dgm:cxn modelId="{986C1A46-45A7-4238-92A0-76A6270E8B51}" type="presOf" srcId="{6CB62EC5-02EB-4F4D-A822-3DB53BCA4713}" destId="{9889F042-6438-49FE-8FD7-89729D191B67}" srcOrd="0" destOrd="0" presId="urn:microsoft.com/office/officeart/2005/8/layout/vList5"/>
    <dgm:cxn modelId="{43FACC47-D4DE-4AAD-B633-14ED59318BE8}" srcId="{73F977F1-EFFB-43D1-8C68-2B6E174D22DA}" destId="{44C5F71A-0FA2-4F63-9EA5-CB58FFA9915F}" srcOrd="3" destOrd="0" parTransId="{78634945-E7F4-48DB-BBDC-8E9EA77C1446}" sibTransId="{EE949EEE-F60F-4573-BA69-1AB609CECD4D}"/>
    <dgm:cxn modelId="{35C3A870-DC0C-41D3-8B0A-665116B858DB}" srcId="{6CB62EC5-02EB-4F4D-A822-3DB53BCA4713}" destId="{4A82D513-5204-4A32-94B8-1AC8700D6158}" srcOrd="0" destOrd="0" parTransId="{5272436F-51D5-4539-92E0-6B9AD2A763F4}" sibTransId="{8DEF0A7E-538B-4831-A45A-D13BEEE0DE28}"/>
    <dgm:cxn modelId="{96725251-F834-4FE2-BA98-0FF450CA1127}" srcId="{D235CA64-22C6-4650-9167-B4195EC9C413}" destId="{AD673238-4570-45C1-A2FB-8E48AF082631}" srcOrd="0" destOrd="0" parTransId="{62E3619A-3FA7-4E10-A418-5FF04AA1A3FF}" sibTransId="{B4383AD8-5B92-49A7-80AE-F625D8633210}"/>
    <dgm:cxn modelId="{1340EA7D-C15A-42F9-B8D2-B316339A4BA8}" type="presOf" srcId="{6CD24CE8-C7DC-476B-A8FA-56A116EA141F}" destId="{78B5D943-00C5-4ED3-B772-6661277366AE}" srcOrd="0" destOrd="0" presId="urn:microsoft.com/office/officeart/2005/8/layout/vList5"/>
    <dgm:cxn modelId="{60A3B984-16E6-47C4-B643-D12AB65D0BE4}" type="presOf" srcId="{44C5F71A-0FA2-4F63-9EA5-CB58FFA9915F}" destId="{3A1B8AD2-EB2A-4A1F-9ED6-15B8EFAD08CD}" srcOrd="0" destOrd="0" presId="urn:microsoft.com/office/officeart/2005/8/layout/vList5"/>
    <dgm:cxn modelId="{4C4DFB8A-1D58-4A8B-9450-2E682EF1E8F5}" type="presOf" srcId="{AD673238-4570-45C1-A2FB-8E48AF082631}" destId="{1911EADE-2DE0-4A82-A661-8DF06C95D634}" srcOrd="0" destOrd="0" presId="urn:microsoft.com/office/officeart/2005/8/layout/vList5"/>
    <dgm:cxn modelId="{4226138C-0444-4702-A551-7DFD63A93EF4}" srcId="{73F977F1-EFFB-43D1-8C68-2B6E174D22DA}" destId="{9C0FE743-8F48-44D9-BE4C-7426BD7FF91E}" srcOrd="0" destOrd="0" parTransId="{16578966-4320-42F2-A7DB-E48DE1597B6E}" sibTransId="{4C9C1D7A-0F27-4E1A-B18A-41157E7309D4}"/>
    <dgm:cxn modelId="{158D239D-5B5B-4F91-A814-BC8DB8805A7F}" type="presOf" srcId="{9C0FE743-8F48-44D9-BE4C-7426BD7FF91E}" destId="{A611DC69-2B92-482F-A100-50508A5F2C83}" srcOrd="0" destOrd="0" presId="urn:microsoft.com/office/officeart/2005/8/layout/vList5"/>
    <dgm:cxn modelId="{399725A0-77F3-404F-9EAD-D0EE525474AD}" type="presOf" srcId="{57D4ECE7-036E-44AD-8664-E2FA5B7E43E6}" destId="{1911EADE-2DE0-4A82-A661-8DF06C95D634}" srcOrd="0" destOrd="1" presId="urn:microsoft.com/office/officeart/2005/8/layout/vList5"/>
    <dgm:cxn modelId="{C96E1FA2-EED1-4250-A12D-2DA7C6BAC6A3}" type="presOf" srcId="{DA88820E-6FDE-4E7A-B74A-172A87222BCE}" destId="{BB35563A-6733-4EA1-98C3-672A81DBB014}" srcOrd="0" destOrd="0" presId="urn:microsoft.com/office/officeart/2005/8/layout/vList5"/>
    <dgm:cxn modelId="{733E79A7-7E36-4AA5-A18B-1C05BECA2DDB}" type="presOf" srcId="{98843224-EBD1-47AC-BA77-A1E0C30A464B}" destId="{74E68F8C-7393-4D84-9596-7B3E9C794F13}" srcOrd="0" destOrd="0" presId="urn:microsoft.com/office/officeart/2005/8/layout/vList5"/>
    <dgm:cxn modelId="{C5EB9AAD-40DC-4551-AF3B-AE0A7E3BBFEE}" srcId="{73F977F1-EFFB-43D1-8C68-2B6E174D22DA}" destId="{6CB62EC5-02EB-4F4D-A822-3DB53BCA4713}" srcOrd="4" destOrd="0" parTransId="{360E225B-7FE8-4402-8C6D-3126125563AE}" sibTransId="{591540C8-E5A9-40AD-BF65-4C71D566CA52}"/>
    <dgm:cxn modelId="{C4091BAF-7D56-4C86-A3A3-6AE234E2B73A}" type="presOf" srcId="{4A82D513-5204-4A32-94B8-1AC8700D6158}" destId="{9C2ED379-07B5-4685-93CF-6F7AF959A411}" srcOrd="0" destOrd="0" presId="urn:microsoft.com/office/officeart/2005/8/layout/vList5"/>
    <dgm:cxn modelId="{43B06BB0-2763-4661-AA38-B4C5199F55E1}" type="presOf" srcId="{73F977F1-EFFB-43D1-8C68-2B6E174D22DA}" destId="{BD6645A5-20E5-41CA-AC8B-DC75F6AD14C5}" srcOrd="0" destOrd="0" presId="urn:microsoft.com/office/officeart/2005/8/layout/vList5"/>
    <dgm:cxn modelId="{908B47BD-F1D5-4B30-A05F-93D3DF1EB368}" srcId="{73F977F1-EFFB-43D1-8C68-2B6E174D22DA}" destId="{D235CA64-22C6-4650-9167-B4195EC9C413}" srcOrd="2" destOrd="0" parTransId="{C5368E25-551D-4959-8695-14CB54C47B75}" sibTransId="{3B0614CA-A31E-43EA-9357-CBCA6C053974}"/>
    <dgm:cxn modelId="{229C7BBE-F0A4-4364-8A6C-708D69889BED}" srcId="{9C0FE743-8F48-44D9-BE4C-7426BD7FF91E}" destId="{98843224-EBD1-47AC-BA77-A1E0C30A464B}" srcOrd="0" destOrd="0" parTransId="{90C3DA28-DA47-4EB0-8AD4-1F40FFF97150}" sibTransId="{81A1E722-BBEB-470E-A137-AF89AA3087E0}"/>
    <dgm:cxn modelId="{C8408EC7-AD42-4543-9C07-B176D19C2451}" type="presOf" srcId="{D235CA64-22C6-4650-9167-B4195EC9C413}" destId="{1DF0E7DA-5DA1-4BF8-A6DD-E64A0949A16D}" srcOrd="0" destOrd="0" presId="urn:microsoft.com/office/officeart/2005/8/layout/vList5"/>
    <dgm:cxn modelId="{D949CECC-4435-44B1-9368-1A7EFA2440CE}" srcId="{D235CA64-22C6-4650-9167-B4195EC9C413}" destId="{57D4ECE7-036E-44AD-8664-E2FA5B7E43E6}" srcOrd="1" destOrd="0" parTransId="{755C4B48-1CBF-4CE0-9559-C5D5C01328DC}" sibTransId="{40760C34-B701-4878-9384-F4D12E2559BC}"/>
    <dgm:cxn modelId="{DD6C76EB-B899-4571-BD57-9C009EB45A46}" type="presOf" srcId="{65FD158C-3A30-4392-8657-E6579AABB5D8}" destId="{8B0ED1F2-DAA3-4443-B48D-763FB8A774D7}" srcOrd="0" destOrd="0" presId="urn:microsoft.com/office/officeart/2005/8/layout/vList5"/>
    <dgm:cxn modelId="{0CD6C9FB-28C9-4609-94A9-744FB6926C66}" srcId="{65FD158C-3A30-4392-8657-E6579AABB5D8}" destId="{6CD24CE8-C7DC-476B-A8FA-56A116EA141F}" srcOrd="0" destOrd="0" parTransId="{EECF5710-C95D-4B1A-98C1-E37225313435}" sibTransId="{A9EA241E-09E4-42A5-BE68-65373DC96701}"/>
    <dgm:cxn modelId="{F284DDE5-C704-4711-B5B1-D51244C2C052}" type="presParOf" srcId="{BD6645A5-20E5-41CA-AC8B-DC75F6AD14C5}" destId="{345470D4-A003-4C87-8C3D-2656D96D1318}" srcOrd="0" destOrd="0" presId="urn:microsoft.com/office/officeart/2005/8/layout/vList5"/>
    <dgm:cxn modelId="{E5BB6720-7EEF-4948-A44A-0572702F3E1C}" type="presParOf" srcId="{345470D4-A003-4C87-8C3D-2656D96D1318}" destId="{A611DC69-2B92-482F-A100-50508A5F2C83}" srcOrd="0" destOrd="0" presId="urn:microsoft.com/office/officeart/2005/8/layout/vList5"/>
    <dgm:cxn modelId="{2C251D7E-A3B4-49B5-A6BC-E0A9045837DB}" type="presParOf" srcId="{345470D4-A003-4C87-8C3D-2656D96D1318}" destId="{74E68F8C-7393-4D84-9596-7B3E9C794F13}" srcOrd="1" destOrd="0" presId="urn:microsoft.com/office/officeart/2005/8/layout/vList5"/>
    <dgm:cxn modelId="{91F606BE-7FDD-46E1-91EE-617AB73B1FFA}" type="presParOf" srcId="{BD6645A5-20E5-41CA-AC8B-DC75F6AD14C5}" destId="{B75AEB92-1AE6-471E-A75C-12CB4BDA18D0}" srcOrd="1" destOrd="0" presId="urn:microsoft.com/office/officeart/2005/8/layout/vList5"/>
    <dgm:cxn modelId="{5BF512A4-2FDC-43E9-83BE-372FB3E67809}" type="presParOf" srcId="{BD6645A5-20E5-41CA-AC8B-DC75F6AD14C5}" destId="{21A6ADF1-AA74-4D01-9865-6B5F0C202269}" srcOrd="2" destOrd="0" presId="urn:microsoft.com/office/officeart/2005/8/layout/vList5"/>
    <dgm:cxn modelId="{F8377913-F74F-4A27-9B7A-EAC5897F7490}" type="presParOf" srcId="{21A6ADF1-AA74-4D01-9865-6B5F0C202269}" destId="{8B0ED1F2-DAA3-4443-B48D-763FB8A774D7}" srcOrd="0" destOrd="0" presId="urn:microsoft.com/office/officeart/2005/8/layout/vList5"/>
    <dgm:cxn modelId="{FEBA2DD5-7387-45EF-9E79-025F9EC335BF}" type="presParOf" srcId="{21A6ADF1-AA74-4D01-9865-6B5F0C202269}" destId="{78B5D943-00C5-4ED3-B772-6661277366AE}" srcOrd="1" destOrd="0" presId="urn:microsoft.com/office/officeart/2005/8/layout/vList5"/>
    <dgm:cxn modelId="{0FE9C9EF-C69C-4BF1-80CF-D2CCF934FE6F}" type="presParOf" srcId="{BD6645A5-20E5-41CA-AC8B-DC75F6AD14C5}" destId="{A67EBC01-8115-4552-A92E-B4572C5AAFD6}" srcOrd="3" destOrd="0" presId="urn:microsoft.com/office/officeart/2005/8/layout/vList5"/>
    <dgm:cxn modelId="{4A8D5B92-5187-42CB-9276-A345716E4210}" type="presParOf" srcId="{BD6645A5-20E5-41CA-AC8B-DC75F6AD14C5}" destId="{EF18F9B8-4BC2-47FB-89CE-E88831163F05}" srcOrd="4" destOrd="0" presId="urn:microsoft.com/office/officeart/2005/8/layout/vList5"/>
    <dgm:cxn modelId="{CA6288F8-83D3-468D-A4E2-2AB82EBE5DB9}" type="presParOf" srcId="{EF18F9B8-4BC2-47FB-89CE-E88831163F05}" destId="{1DF0E7DA-5DA1-4BF8-A6DD-E64A0949A16D}" srcOrd="0" destOrd="0" presId="urn:microsoft.com/office/officeart/2005/8/layout/vList5"/>
    <dgm:cxn modelId="{19AC18EF-6A24-48B2-8C50-9379A4C13C05}" type="presParOf" srcId="{EF18F9B8-4BC2-47FB-89CE-E88831163F05}" destId="{1911EADE-2DE0-4A82-A661-8DF06C95D634}" srcOrd="1" destOrd="0" presId="urn:microsoft.com/office/officeart/2005/8/layout/vList5"/>
    <dgm:cxn modelId="{3660D871-AA7E-4839-B9AD-BDC0F364DDFB}" type="presParOf" srcId="{BD6645A5-20E5-41CA-AC8B-DC75F6AD14C5}" destId="{24037AB8-F3DD-4E81-AF27-684B3294C860}" srcOrd="5" destOrd="0" presId="urn:microsoft.com/office/officeart/2005/8/layout/vList5"/>
    <dgm:cxn modelId="{719312DB-C373-49C7-907E-2BD9464C2684}" type="presParOf" srcId="{BD6645A5-20E5-41CA-AC8B-DC75F6AD14C5}" destId="{8F3F5ABB-2AF7-4C02-B732-40068D901E15}" srcOrd="6" destOrd="0" presId="urn:microsoft.com/office/officeart/2005/8/layout/vList5"/>
    <dgm:cxn modelId="{93A8F90B-53D2-4BC2-99D2-91D8E70F8D93}" type="presParOf" srcId="{8F3F5ABB-2AF7-4C02-B732-40068D901E15}" destId="{3A1B8AD2-EB2A-4A1F-9ED6-15B8EFAD08CD}" srcOrd="0" destOrd="0" presId="urn:microsoft.com/office/officeart/2005/8/layout/vList5"/>
    <dgm:cxn modelId="{ED9EBA1C-EB8C-4E4E-A351-AA1C2419A5D7}" type="presParOf" srcId="{8F3F5ABB-2AF7-4C02-B732-40068D901E15}" destId="{BB35563A-6733-4EA1-98C3-672A81DBB014}" srcOrd="1" destOrd="0" presId="urn:microsoft.com/office/officeart/2005/8/layout/vList5"/>
    <dgm:cxn modelId="{13428C45-D166-452A-B11C-69C64A68F927}" type="presParOf" srcId="{BD6645A5-20E5-41CA-AC8B-DC75F6AD14C5}" destId="{5DBD5BA6-0BB7-475C-8689-985006C3F9C8}" srcOrd="7" destOrd="0" presId="urn:microsoft.com/office/officeart/2005/8/layout/vList5"/>
    <dgm:cxn modelId="{7FA6313A-460F-45E1-8329-AC89911E9EDC}" type="presParOf" srcId="{BD6645A5-20E5-41CA-AC8B-DC75F6AD14C5}" destId="{5A2691E7-5B7D-43B2-A4BE-13F4FCB85609}" srcOrd="8" destOrd="0" presId="urn:microsoft.com/office/officeart/2005/8/layout/vList5"/>
    <dgm:cxn modelId="{E3E797D5-F540-4856-B5CD-83F4C2853D71}" type="presParOf" srcId="{5A2691E7-5B7D-43B2-A4BE-13F4FCB85609}" destId="{9889F042-6438-49FE-8FD7-89729D191B67}" srcOrd="0" destOrd="0" presId="urn:microsoft.com/office/officeart/2005/8/layout/vList5"/>
    <dgm:cxn modelId="{7088404F-7087-43C8-99A0-ECE6F04CA4A9}" type="presParOf" srcId="{5A2691E7-5B7D-43B2-A4BE-13F4FCB85609}" destId="{9C2ED379-07B5-4685-93CF-6F7AF959A4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9A4B4-4F1F-4BA7-A142-A7172989F0A4}">
      <dsp:nvSpPr>
        <dsp:cNvPr id="0" name=""/>
        <dsp:cNvSpPr/>
      </dsp:nvSpPr>
      <dsp:spPr>
        <a:xfrm>
          <a:off x="882" y="0"/>
          <a:ext cx="1597158" cy="48851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>
              <a:solidFill>
                <a:schemeClr val="tx1"/>
              </a:solidFill>
            </a:rPr>
            <a:t>Office 365</a:t>
          </a:r>
          <a:endParaRPr lang="es-ES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>
              <a:solidFill>
                <a:schemeClr val="tx1"/>
              </a:solidFill>
            </a:rPr>
            <a:t>ATP</a:t>
          </a:r>
          <a:endParaRPr lang="es-ES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>
              <a:solidFill>
                <a:schemeClr val="tx1"/>
              </a:solidFill>
            </a:rPr>
            <a:t>AIP</a:t>
          </a:r>
          <a:endParaRPr lang="es-ES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>
              <a:solidFill>
                <a:schemeClr val="tx1"/>
              </a:solidFill>
            </a:rPr>
            <a:t>DLP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882" y="1954060"/>
        <a:ext cx="1597158" cy="1954060"/>
      </dsp:txXfrm>
    </dsp:sp>
    <dsp:sp modelId="{53EA98FC-A546-4866-9BFE-A8444E0A5EE8}">
      <dsp:nvSpPr>
        <dsp:cNvPr id="0" name=""/>
        <dsp:cNvSpPr/>
      </dsp:nvSpPr>
      <dsp:spPr>
        <a:xfrm>
          <a:off x="48797" y="293109"/>
          <a:ext cx="1501329" cy="162675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46C0812-1D4E-4266-A651-9B396852496C}">
      <dsp:nvSpPr>
        <dsp:cNvPr id="0" name=""/>
        <dsp:cNvSpPr/>
      </dsp:nvSpPr>
      <dsp:spPr>
        <a:xfrm>
          <a:off x="1645956" y="0"/>
          <a:ext cx="1597158" cy="4885150"/>
        </a:xfrm>
        <a:prstGeom prst="roundRect">
          <a:avLst>
            <a:gd name="adj" fmla="val 1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tx1"/>
              </a:solidFill>
            </a:rPr>
            <a:t>VPN (VM)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tx1"/>
              </a:solidFill>
            </a:rPr>
            <a:t>Firewall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>
              <a:solidFill>
                <a:schemeClr val="tx1"/>
              </a:solidFill>
            </a:rPr>
            <a:t>RPC</a:t>
          </a:r>
        </a:p>
      </dsp:txBody>
      <dsp:txXfrm>
        <a:off x="1645956" y="1954060"/>
        <a:ext cx="1597158" cy="1954060"/>
      </dsp:txXfrm>
    </dsp:sp>
    <dsp:sp modelId="{3FF7B482-B4F9-43BC-9DC1-B2DFC92FA490}">
      <dsp:nvSpPr>
        <dsp:cNvPr id="0" name=""/>
        <dsp:cNvSpPr/>
      </dsp:nvSpPr>
      <dsp:spPr>
        <a:xfrm>
          <a:off x="1693870" y="293109"/>
          <a:ext cx="1501329" cy="162675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0E4E98B-4CBC-4F82-A2E6-784E32B3B7F3}">
      <dsp:nvSpPr>
        <dsp:cNvPr id="0" name=""/>
        <dsp:cNvSpPr/>
      </dsp:nvSpPr>
      <dsp:spPr>
        <a:xfrm>
          <a:off x="3291029" y="0"/>
          <a:ext cx="1597158" cy="4885150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>
              <a:solidFill>
                <a:schemeClr val="tx1"/>
              </a:solidFill>
            </a:rPr>
            <a:t>Internet</a:t>
          </a:r>
          <a:endParaRPr lang="es-MX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>
              <a:solidFill>
                <a:schemeClr val="tx1"/>
              </a:solidFill>
            </a:rPr>
            <a:t>SSL</a:t>
          </a:r>
          <a:endParaRPr lang="es-MX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>
              <a:solidFill>
                <a:schemeClr val="tx1"/>
              </a:solidFill>
            </a:rPr>
            <a:t>WAF</a:t>
          </a:r>
          <a:endParaRPr lang="es-MX" sz="2400" kern="1200" dirty="0">
            <a:solidFill>
              <a:schemeClr val="tx1"/>
            </a:solidFill>
          </a:endParaRPr>
        </a:p>
      </dsp:txBody>
      <dsp:txXfrm>
        <a:off x="3291029" y="1954060"/>
        <a:ext cx="1597158" cy="1954060"/>
      </dsp:txXfrm>
    </dsp:sp>
    <dsp:sp modelId="{9DC185F4-DE3E-401B-976A-47FF232D7902}">
      <dsp:nvSpPr>
        <dsp:cNvPr id="0" name=""/>
        <dsp:cNvSpPr/>
      </dsp:nvSpPr>
      <dsp:spPr>
        <a:xfrm>
          <a:off x="3338944" y="293109"/>
          <a:ext cx="1501329" cy="1626754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5BD8773-6059-4CC4-956C-A9EED0BCFB44}">
      <dsp:nvSpPr>
        <dsp:cNvPr id="0" name=""/>
        <dsp:cNvSpPr/>
      </dsp:nvSpPr>
      <dsp:spPr>
        <a:xfrm>
          <a:off x="4936102" y="0"/>
          <a:ext cx="1597158" cy="4885150"/>
        </a:xfrm>
        <a:prstGeom prst="roundRect">
          <a:avLst>
            <a:gd name="adj" fmla="val 1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>
              <a:solidFill>
                <a:schemeClr val="tx1"/>
              </a:solidFill>
            </a:rPr>
            <a:t>Portal Web</a:t>
          </a:r>
          <a:endParaRPr lang="es-ES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>
              <a:solidFill>
                <a:schemeClr val="tx1"/>
              </a:solidFill>
            </a:rPr>
            <a:t>SSL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4936102" y="1954060"/>
        <a:ext cx="1597158" cy="1954060"/>
      </dsp:txXfrm>
    </dsp:sp>
    <dsp:sp modelId="{C74A5EA1-0ABF-4E8A-87CC-9FC328D0D550}">
      <dsp:nvSpPr>
        <dsp:cNvPr id="0" name=""/>
        <dsp:cNvSpPr/>
      </dsp:nvSpPr>
      <dsp:spPr>
        <a:xfrm>
          <a:off x="4984017" y="293109"/>
          <a:ext cx="1501329" cy="1626754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C007C0E-CCC5-4B82-8167-94491F1D6E95}">
      <dsp:nvSpPr>
        <dsp:cNvPr id="0" name=""/>
        <dsp:cNvSpPr/>
      </dsp:nvSpPr>
      <dsp:spPr>
        <a:xfrm>
          <a:off x="6581176" y="0"/>
          <a:ext cx="2270393" cy="4885150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>
              <a:solidFill>
                <a:schemeClr val="tx1"/>
              </a:solidFill>
            </a:rPr>
            <a:t>Telefonía</a:t>
          </a:r>
          <a:endParaRPr lang="es-ES" sz="24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>
              <a:solidFill>
                <a:schemeClr val="tx1"/>
              </a:solidFill>
            </a:rPr>
            <a:t>Redirección</a:t>
          </a:r>
          <a:endParaRPr lang="es-ES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>
              <a:solidFill>
                <a:schemeClr val="tx1"/>
              </a:solidFill>
            </a:rPr>
            <a:t>Grabación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6581176" y="1954060"/>
        <a:ext cx="2270393" cy="1954060"/>
      </dsp:txXfrm>
    </dsp:sp>
    <dsp:sp modelId="{3D2D8A21-CB9C-4829-936B-44413F8752FB}">
      <dsp:nvSpPr>
        <dsp:cNvPr id="0" name=""/>
        <dsp:cNvSpPr/>
      </dsp:nvSpPr>
      <dsp:spPr>
        <a:xfrm>
          <a:off x="6965708" y="293109"/>
          <a:ext cx="1501329" cy="1626754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AAF4BC-5D8C-4C58-898D-993C25D6EC71}">
      <dsp:nvSpPr>
        <dsp:cNvPr id="0" name=""/>
        <dsp:cNvSpPr/>
      </dsp:nvSpPr>
      <dsp:spPr>
        <a:xfrm>
          <a:off x="354098" y="3908120"/>
          <a:ext cx="8144255" cy="732772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2871A-C1C7-4908-AA1D-0457C4ACF037}">
      <dsp:nvSpPr>
        <dsp:cNvPr id="0" name=""/>
        <dsp:cNvSpPr/>
      </dsp:nvSpPr>
      <dsp:spPr>
        <a:xfrm>
          <a:off x="3235" y="146146"/>
          <a:ext cx="1945774" cy="7783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schemeClr val="tx1"/>
              </a:solidFill>
              <a:latin typeface="+mn-lt"/>
              <a:cs typeface="Futura Light Condensed BT"/>
            </a:rPr>
            <a:t>Seguridad en Correo Electrónico</a:t>
          </a:r>
          <a:endParaRPr lang="es-CO" sz="1800" b="1" kern="1200" dirty="0">
            <a:solidFill>
              <a:schemeClr val="tx1"/>
            </a:solidFill>
            <a:latin typeface="+mn-lt"/>
          </a:endParaRPr>
        </a:p>
      </dsp:txBody>
      <dsp:txXfrm>
        <a:off x="3235" y="146146"/>
        <a:ext cx="1945774" cy="778309"/>
      </dsp:txXfrm>
    </dsp:sp>
    <dsp:sp modelId="{3E4FA8FA-68B6-4519-947F-D7E21D54587B}">
      <dsp:nvSpPr>
        <dsp:cNvPr id="0" name=""/>
        <dsp:cNvSpPr/>
      </dsp:nvSpPr>
      <dsp:spPr>
        <a:xfrm>
          <a:off x="3235" y="924455"/>
          <a:ext cx="1945774" cy="41504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Configuración de políticas</a:t>
          </a:r>
          <a:endParaRPr lang="es-CO" sz="18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+mn-lt"/>
            </a:rPr>
            <a:t>Backup de correo en Office 365</a:t>
          </a:r>
          <a:endParaRPr lang="es-CO" sz="1800" kern="1200" dirty="0">
            <a:solidFill>
              <a:schemeClr val="tx1"/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+mn-lt"/>
            </a:rPr>
            <a:t>Directiva automática de aumento de tamaño en correo</a:t>
          </a:r>
          <a:endParaRPr lang="es-CO" sz="1800" kern="1200" dirty="0">
            <a:solidFill>
              <a:schemeClr val="tx1"/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  <a:latin typeface="+mn-lt"/>
            </a:rPr>
            <a:t>Cifrado de correo (por requerimiento)</a:t>
          </a:r>
          <a:endParaRPr lang="es-CO" sz="1800" kern="1200" dirty="0">
            <a:solidFill>
              <a:schemeClr val="tx1"/>
            </a:solidFill>
            <a:latin typeface="+mn-lt"/>
          </a:endParaRPr>
        </a:p>
      </dsp:txBody>
      <dsp:txXfrm>
        <a:off x="3235" y="924455"/>
        <a:ext cx="1945774" cy="4150440"/>
      </dsp:txXfrm>
    </dsp:sp>
    <dsp:sp modelId="{4F2F18DD-E5F7-4DB6-A848-1DD4536762A1}">
      <dsp:nvSpPr>
        <dsp:cNvPr id="0" name=""/>
        <dsp:cNvSpPr/>
      </dsp:nvSpPr>
      <dsp:spPr>
        <a:xfrm>
          <a:off x="2221418" y="146146"/>
          <a:ext cx="1945774" cy="778309"/>
        </a:xfrm>
        <a:prstGeom prst="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</a:rPr>
            <a:t>Protección Contra Amenazas Avanzadas - ATP</a:t>
          </a:r>
          <a:endParaRPr lang="es-CO" sz="1800" b="1" kern="1200" dirty="0">
            <a:solidFill>
              <a:schemeClr val="tx1"/>
            </a:solidFill>
          </a:endParaRPr>
        </a:p>
      </dsp:txBody>
      <dsp:txXfrm>
        <a:off x="2221418" y="146146"/>
        <a:ext cx="1945774" cy="778309"/>
      </dsp:txXfrm>
    </dsp:sp>
    <dsp:sp modelId="{DF6DA615-49F5-42F4-B9BE-1367AC33ED85}">
      <dsp:nvSpPr>
        <dsp:cNvPr id="0" name=""/>
        <dsp:cNvSpPr/>
      </dsp:nvSpPr>
      <dsp:spPr>
        <a:xfrm>
          <a:off x="2221418" y="924455"/>
          <a:ext cx="1945774" cy="4150440"/>
        </a:xfrm>
        <a:prstGeom prst="rect">
          <a:avLst/>
        </a:prstGeom>
        <a:solidFill>
          <a:schemeClr val="accent4">
            <a:tint val="40000"/>
            <a:alpha val="90000"/>
            <a:hueOff val="3620642"/>
            <a:satOff val="-17082"/>
            <a:lumOff val="-617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3620642"/>
              <a:satOff val="-17082"/>
              <a:lumOff val="-6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</a:rPr>
            <a:t>Directiva Antimalware</a:t>
          </a:r>
          <a:endParaRPr lang="es-CO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</a:rPr>
            <a:t>Política para adjuntos en herramientas de Office365</a:t>
          </a:r>
          <a:endParaRPr lang="es-CO" sz="1800" kern="1200" dirty="0">
            <a:solidFill>
              <a:schemeClr val="tx1"/>
            </a:solidFill>
          </a:endParaRPr>
        </a:p>
      </dsp:txBody>
      <dsp:txXfrm>
        <a:off x="2221418" y="924455"/>
        <a:ext cx="1945774" cy="4150440"/>
      </dsp:txXfrm>
    </dsp:sp>
    <dsp:sp modelId="{DC62AB17-A109-4BDF-8842-0198BBB75FE4}">
      <dsp:nvSpPr>
        <dsp:cNvPr id="0" name=""/>
        <dsp:cNvSpPr/>
      </dsp:nvSpPr>
      <dsp:spPr>
        <a:xfrm>
          <a:off x="4439600" y="146146"/>
          <a:ext cx="1945774" cy="778309"/>
        </a:xfrm>
        <a:prstGeom prst="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</a:rPr>
            <a:t>Protección de Información - AIP</a:t>
          </a:r>
          <a:endParaRPr lang="es-CO" sz="1800" b="1" kern="1200" dirty="0">
            <a:solidFill>
              <a:schemeClr val="tx1"/>
            </a:solidFill>
          </a:endParaRPr>
        </a:p>
      </dsp:txBody>
      <dsp:txXfrm>
        <a:off x="4439600" y="146146"/>
        <a:ext cx="1945774" cy="778309"/>
      </dsp:txXfrm>
    </dsp:sp>
    <dsp:sp modelId="{9E603A1E-DEEF-4A88-92CD-63CF339A2C93}">
      <dsp:nvSpPr>
        <dsp:cNvPr id="0" name=""/>
        <dsp:cNvSpPr/>
      </dsp:nvSpPr>
      <dsp:spPr>
        <a:xfrm>
          <a:off x="4441604" y="949690"/>
          <a:ext cx="1945774" cy="4150440"/>
        </a:xfrm>
        <a:prstGeom prst="rect">
          <a:avLst/>
        </a:prstGeom>
        <a:solidFill>
          <a:schemeClr val="accent4">
            <a:tint val="40000"/>
            <a:alpha val="90000"/>
            <a:hueOff val="7241284"/>
            <a:satOff val="-34163"/>
            <a:lumOff val="-123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7241284"/>
              <a:satOff val="-34163"/>
              <a:lumOff val="-12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</a:rPr>
            <a:t>Etiquetado de información directamente desde las herramientas de Office</a:t>
          </a:r>
          <a:endParaRPr lang="es-CO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</a:rPr>
            <a:t>Control salida de información clasificada y reservada</a:t>
          </a:r>
          <a:endParaRPr lang="es-CO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chemeClr val="tx1"/>
              </a:solidFill>
            </a:rPr>
            <a:t>Protección de Información Corporativa</a:t>
          </a:r>
          <a:endParaRPr lang="es-CO" sz="1800" kern="1200" dirty="0">
            <a:solidFill>
              <a:schemeClr val="tx1"/>
            </a:solidFill>
          </a:endParaRPr>
        </a:p>
      </dsp:txBody>
      <dsp:txXfrm>
        <a:off x="4441604" y="949690"/>
        <a:ext cx="1945774" cy="4150440"/>
      </dsp:txXfrm>
    </dsp:sp>
    <dsp:sp modelId="{B88DC550-D099-4922-BA53-083314B9DF2E}">
      <dsp:nvSpPr>
        <dsp:cNvPr id="0" name=""/>
        <dsp:cNvSpPr/>
      </dsp:nvSpPr>
      <dsp:spPr>
        <a:xfrm>
          <a:off x="6657783" y="146146"/>
          <a:ext cx="1945774" cy="778309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schemeClr val="tx1"/>
              </a:solidFill>
            </a:rPr>
            <a:t>Prevención de pérdida de información - DLP</a:t>
          </a:r>
        </a:p>
      </dsp:txBody>
      <dsp:txXfrm>
        <a:off x="6657783" y="146146"/>
        <a:ext cx="1945774" cy="778309"/>
      </dsp:txXfrm>
    </dsp:sp>
    <dsp:sp modelId="{37A319C1-A395-4F96-9DF8-B6900EA71F3E}">
      <dsp:nvSpPr>
        <dsp:cNvPr id="0" name=""/>
        <dsp:cNvSpPr/>
      </dsp:nvSpPr>
      <dsp:spPr>
        <a:xfrm>
          <a:off x="6657783" y="924455"/>
          <a:ext cx="1945774" cy="4150440"/>
        </a:xfrm>
        <a:prstGeom prst="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Evitar la fuga de información, sensible, clasificada y reservada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Identificar información con líderes de proceso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Configurar las reglas para proteger la información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Generar alertas y bloqueos</a:t>
          </a:r>
        </a:p>
      </dsp:txBody>
      <dsp:txXfrm>
        <a:off x="6657783" y="924455"/>
        <a:ext cx="1945774" cy="4150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4E4B0-A2E8-4083-96C2-3035A355BC43}">
      <dsp:nvSpPr>
        <dsp:cNvPr id="0" name=""/>
        <dsp:cNvSpPr/>
      </dsp:nvSpPr>
      <dsp:spPr>
        <a:xfrm>
          <a:off x="1628" y="0"/>
          <a:ext cx="2533773" cy="48475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Foto corporativa en Office 365 para usuarios</a:t>
          </a:r>
          <a:endParaRPr lang="es-CO" sz="2500" kern="1200" dirty="0"/>
        </a:p>
      </dsp:txBody>
      <dsp:txXfrm>
        <a:off x="1628" y="1939029"/>
        <a:ext cx="2533773" cy="1939029"/>
      </dsp:txXfrm>
    </dsp:sp>
    <dsp:sp modelId="{EEA82E67-A25E-4F5A-B0B1-96E99B5C792A}">
      <dsp:nvSpPr>
        <dsp:cNvPr id="0" name=""/>
        <dsp:cNvSpPr/>
      </dsp:nvSpPr>
      <dsp:spPr>
        <a:xfrm>
          <a:off x="461394" y="290854"/>
          <a:ext cx="1614241" cy="16142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714942-77CF-45F4-8E1F-DB46150E78C4}">
      <dsp:nvSpPr>
        <dsp:cNvPr id="0" name=""/>
        <dsp:cNvSpPr/>
      </dsp:nvSpPr>
      <dsp:spPr>
        <a:xfrm>
          <a:off x="2611415" y="0"/>
          <a:ext cx="2533773" cy="48475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Imagen corporativa en el fondo de inicio de Office 365</a:t>
          </a:r>
          <a:endParaRPr lang="es-CO" sz="2500" kern="1200" dirty="0"/>
        </a:p>
      </dsp:txBody>
      <dsp:txXfrm>
        <a:off x="2611415" y="1939029"/>
        <a:ext cx="2533773" cy="1939029"/>
      </dsp:txXfrm>
    </dsp:sp>
    <dsp:sp modelId="{DB193C0A-49AC-4755-BFA8-FC8D79F2D289}">
      <dsp:nvSpPr>
        <dsp:cNvPr id="0" name=""/>
        <dsp:cNvSpPr/>
      </dsp:nvSpPr>
      <dsp:spPr>
        <a:xfrm>
          <a:off x="3071181" y="290854"/>
          <a:ext cx="1614241" cy="161424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3000" r="-183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5BE65-8522-4C37-8296-A5AD09513E36}">
      <dsp:nvSpPr>
        <dsp:cNvPr id="0" name=""/>
        <dsp:cNvSpPr/>
      </dsp:nvSpPr>
      <dsp:spPr>
        <a:xfrm>
          <a:off x="5221201" y="0"/>
          <a:ext cx="2533773" cy="484757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Imagen corporativa en la autenticación de Office 365</a:t>
          </a:r>
          <a:endParaRPr lang="es-CO" sz="2500" kern="1200" dirty="0"/>
        </a:p>
      </dsp:txBody>
      <dsp:txXfrm>
        <a:off x="5221201" y="1939029"/>
        <a:ext cx="2533773" cy="1939029"/>
      </dsp:txXfrm>
    </dsp:sp>
    <dsp:sp modelId="{E73CE140-1707-4954-857C-E59A819E422D}">
      <dsp:nvSpPr>
        <dsp:cNvPr id="0" name=""/>
        <dsp:cNvSpPr/>
      </dsp:nvSpPr>
      <dsp:spPr>
        <a:xfrm>
          <a:off x="5680967" y="290854"/>
          <a:ext cx="1614241" cy="161424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5444D-72F3-4D75-8AAF-0FC129B0833E}">
      <dsp:nvSpPr>
        <dsp:cNvPr id="0" name=""/>
        <dsp:cNvSpPr/>
      </dsp:nvSpPr>
      <dsp:spPr>
        <a:xfrm>
          <a:off x="310264" y="3878058"/>
          <a:ext cx="7136075" cy="727135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6E1E6-15BF-4B04-94C5-FB794C72CAE5}">
      <dsp:nvSpPr>
        <dsp:cNvPr id="0" name=""/>
        <dsp:cNvSpPr/>
      </dsp:nvSpPr>
      <dsp:spPr>
        <a:xfrm>
          <a:off x="280164" y="821"/>
          <a:ext cx="2094471" cy="1256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Inicial</a:t>
          </a:r>
        </a:p>
      </dsp:txBody>
      <dsp:txXfrm>
        <a:off x="316971" y="37628"/>
        <a:ext cx="2020857" cy="1183068"/>
      </dsp:txXfrm>
    </dsp:sp>
    <dsp:sp modelId="{1C6FE1D7-BB95-443F-86C5-7DFE1255E248}">
      <dsp:nvSpPr>
        <dsp:cNvPr id="0" name=""/>
        <dsp:cNvSpPr/>
      </dsp:nvSpPr>
      <dsp:spPr>
        <a:xfrm>
          <a:off x="2558948" y="369447"/>
          <a:ext cx="444027" cy="5194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b="1" kern="1200"/>
        </a:p>
      </dsp:txBody>
      <dsp:txXfrm>
        <a:off x="2558948" y="473333"/>
        <a:ext cx="310819" cy="311656"/>
      </dsp:txXfrm>
    </dsp:sp>
    <dsp:sp modelId="{6B934472-FD86-45EB-8D36-0C90A2AD7C53}">
      <dsp:nvSpPr>
        <dsp:cNvPr id="0" name=""/>
        <dsp:cNvSpPr/>
      </dsp:nvSpPr>
      <dsp:spPr>
        <a:xfrm>
          <a:off x="3212423" y="821"/>
          <a:ext cx="2094471" cy="1256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de inventario y avalúo de activos</a:t>
          </a:r>
        </a:p>
      </dsp:txBody>
      <dsp:txXfrm>
        <a:off x="3249230" y="37628"/>
        <a:ext cx="2020857" cy="1183068"/>
      </dsp:txXfrm>
    </dsp:sp>
    <dsp:sp modelId="{6AA2A872-4D55-46CA-BE66-B88F698D6079}">
      <dsp:nvSpPr>
        <dsp:cNvPr id="0" name=""/>
        <dsp:cNvSpPr/>
      </dsp:nvSpPr>
      <dsp:spPr>
        <a:xfrm>
          <a:off x="5491208" y="369447"/>
          <a:ext cx="444027" cy="5194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b="1" kern="1200"/>
        </a:p>
      </dsp:txBody>
      <dsp:txXfrm>
        <a:off x="5491208" y="473333"/>
        <a:ext cx="310819" cy="311656"/>
      </dsp:txXfrm>
    </dsp:sp>
    <dsp:sp modelId="{83A71EE9-3AC5-40D0-B4DA-BAEC92C5AECB}">
      <dsp:nvSpPr>
        <dsp:cNvPr id="0" name=""/>
        <dsp:cNvSpPr/>
      </dsp:nvSpPr>
      <dsp:spPr>
        <a:xfrm>
          <a:off x="6144683" y="821"/>
          <a:ext cx="2094471" cy="1256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de determinación del pasivo externo</a:t>
          </a:r>
        </a:p>
      </dsp:txBody>
      <dsp:txXfrm>
        <a:off x="6181490" y="37628"/>
        <a:ext cx="2020857" cy="1183068"/>
      </dsp:txXfrm>
    </dsp:sp>
    <dsp:sp modelId="{788B27F8-C342-4794-B5D4-4F1CDC5E2048}">
      <dsp:nvSpPr>
        <dsp:cNvPr id="0" name=""/>
        <dsp:cNvSpPr/>
      </dsp:nvSpPr>
      <dsp:spPr>
        <a:xfrm rot="5400000">
          <a:off x="6969905" y="1404116"/>
          <a:ext cx="444027" cy="5194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b="1" kern="1200"/>
        </a:p>
      </dsp:txBody>
      <dsp:txXfrm rot="-5400000">
        <a:off x="7036091" y="1441816"/>
        <a:ext cx="311656" cy="310819"/>
      </dsp:txXfrm>
    </dsp:sp>
    <dsp:sp modelId="{0C9F1917-F2B5-4BCE-9CCE-711073E39F9E}">
      <dsp:nvSpPr>
        <dsp:cNvPr id="0" name=""/>
        <dsp:cNvSpPr/>
      </dsp:nvSpPr>
      <dsp:spPr>
        <a:xfrm>
          <a:off x="6144683" y="2095292"/>
          <a:ext cx="2094471" cy="1256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de realización de activos </a:t>
          </a:r>
        </a:p>
      </dsp:txBody>
      <dsp:txXfrm>
        <a:off x="6181490" y="2132099"/>
        <a:ext cx="2020857" cy="1183068"/>
      </dsp:txXfrm>
    </dsp:sp>
    <dsp:sp modelId="{8CCB224B-9363-4A2B-99F6-0E489D5C9BAE}">
      <dsp:nvSpPr>
        <dsp:cNvPr id="0" name=""/>
        <dsp:cNvSpPr/>
      </dsp:nvSpPr>
      <dsp:spPr>
        <a:xfrm rot="10800000">
          <a:off x="5516342" y="2463919"/>
          <a:ext cx="444027" cy="5194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 rot="10800000">
        <a:off x="5649550" y="2567805"/>
        <a:ext cx="310819" cy="311656"/>
      </dsp:txXfrm>
    </dsp:sp>
    <dsp:sp modelId="{DC7BA637-3827-4252-B96E-44F9205F8BBA}">
      <dsp:nvSpPr>
        <dsp:cNvPr id="0" name=""/>
        <dsp:cNvSpPr/>
      </dsp:nvSpPr>
      <dsp:spPr>
        <a:xfrm>
          <a:off x="3212423" y="2095292"/>
          <a:ext cx="2094471" cy="1256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de pago de acreencias</a:t>
          </a:r>
        </a:p>
      </dsp:txBody>
      <dsp:txXfrm>
        <a:off x="3249230" y="2132099"/>
        <a:ext cx="2020857" cy="1183068"/>
      </dsp:txXfrm>
    </dsp:sp>
    <dsp:sp modelId="{880492CD-71FB-4C99-87AF-9DBB25C4A0BC}">
      <dsp:nvSpPr>
        <dsp:cNvPr id="0" name=""/>
        <dsp:cNvSpPr/>
      </dsp:nvSpPr>
      <dsp:spPr>
        <a:xfrm rot="10800000">
          <a:off x="2584082" y="2463919"/>
          <a:ext cx="444027" cy="5194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b="1" kern="1200"/>
        </a:p>
      </dsp:txBody>
      <dsp:txXfrm rot="10800000">
        <a:off x="2717290" y="2567805"/>
        <a:ext cx="310819" cy="311656"/>
      </dsp:txXfrm>
    </dsp:sp>
    <dsp:sp modelId="{1843145A-506B-41E6-9672-C0A27C032E01}">
      <dsp:nvSpPr>
        <dsp:cNvPr id="0" name=""/>
        <dsp:cNvSpPr/>
      </dsp:nvSpPr>
      <dsp:spPr>
        <a:xfrm>
          <a:off x="280164" y="2095292"/>
          <a:ext cx="2094471" cy="1256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ETAPA 6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O" sz="1400" b="1" kern="1200" dirty="0"/>
            <a:t>Etapa de terminación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O" sz="1400" b="1" kern="1200" dirty="0"/>
            <a:t> de existencia legal</a:t>
          </a:r>
        </a:p>
      </dsp:txBody>
      <dsp:txXfrm>
        <a:off x="316971" y="2132099"/>
        <a:ext cx="2020857" cy="11830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83C31-776A-4390-AE44-FC64EDA7EC98}">
      <dsp:nvSpPr>
        <dsp:cNvPr id="0" name=""/>
        <dsp:cNvSpPr/>
      </dsp:nvSpPr>
      <dsp:spPr>
        <a:xfrm>
          <a:off x="0" y="636270"/>
          <a:ext cx="1786889" cy="714755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UNIVERSO</a:t>
          </a:r>
        </a:p>
      </dsp:txBody>
      <dsp:txXfrm>
        <a:off x="357378" y="636270"/>
        <a:ext cx="1072134" cy="714755"/>
      </dsp:txXfrm>
    </dsp:sp>
    <dsp:sp modelId="{F1725C9A-DC88-45C5-9F5C-5DE176095004}">
      <dsp:nvSpPr>
        <dsp:cNvPr id="0" name=""/>
        <dsp:cNvSpPr/>
      </dsp:nvSpPr>
      <dsp:spPr>
        <a:xfrm>
          <a:off x="2260666" y="617943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ESTADO LEGAL</a:t>
          </a:r>
        </a:p>
      </dsp:txBody>
      <dsp:txXfrm>
        <a:off x="2618044" y="617943"/>
        <a:ext cx="1072134" cy="714755"/>
      </dsp:txXfrm>
    </dsp:sp>
    <dsp:sp modelId="{D944EB66-3308-4C7E-8094-2A09A9B85AF9}">
      <dsp:nvSpPr>
        <dsp:cNvPr id="0" name=""/>
        <dsp:cNvSpPr/>
      </dsp:nvSpPr>
      <dsp:spPr>
        <a:xfrm>
          <a:off x="3705813" y="625462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TRASLADOS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G S A</a:t>
          </a:r>
        </a:p>
      </dsp:txBody>
      <dsp:txXfrm>
        <a:off x="4063191" y="625462"/>
        <a:ext cx="1072134" cy="714755"/>
      </dsp:txXfrm>
    </dsp:sp>
    <dsp:sp modelId="{CCCCD3E1-7D6D-4AFB-BAA1-3D5E5387421B}">
      <dsp:nvSpPr>
        <dsp:cNvPr id="0" name=""/>
        <dsp:cNvSpPr/>
      </dsp:nvSpPr>
      <dsp:spPr>
        <a:xfrm>
          <a:off x="5174047" y="623733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CANCELACIONES</a:t>
          </a:r>
          <a:r>
            <a:rPr lang="es-ES" sz="1100" kern="1200" dirty="0"/>
            <a:t> 2019</a:t>
          </a:r>
        </a:p>
      </dsp:txBody>
      <dsp:txXfrm>
        <a:off x="5531425" y="623733"/>
        <a:ext cx="1072134" cy="714755"/>
      </dsp:txXfrm>
    </dsp:sp>
    <dsp:sp modelId="{35AC90E2-A745-4ACF-87AE-87B2D0680DA1}">
      <dsp:nvSpPr>
        <dsp:cNvPr id="0" name=""/>
        <dsp:cNvSpPr/>
      </dsp:nvSpPr>
      <dsp:spPr>
        <a:xfrm>
          <a:off x="6640744" y="630001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EN </a:t>
          </a:r>
          <a:r>
            <a:rPr lang="es-ES" sz="1100" b="1" kern="1200" dirty="0"/>
            <a:t>ALISTAMIENTO</a:t>
          </a:r>
        </a:p>
      </dsp:txBody>
      <dsp:txXfrm>
        <a:off x="6998122" y="630001"/>
        <a:ext cx="1072134" cy="714755"/>
      </dsp:txXfrm>
    </dsp:sp>
    <dsp:sp modelId="{C434735E-8E94-46D6-8C13-CFB90295035A}">
      <dsp:nvSpPr>
        <dsp:cNvPr id="0" name=""/>
        <dsp:cNvSpPr/>
      </dsp:nvSpPr>
      <dsp:spPr>
        <a:xfrm>
          <a:off x="8104135" y="635669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PARA COMITÉ ET</a:t>
          </a:r>
        </a:p>
      </dsp:txBody>
      <dsp:txXfrm>
        <a:off x="8461513" y="635669"/>
        <a:ext cx="1072134" cy="714755"/>
      </dsp:txXfrm>
    </dsp:sp>
    <dsp:sp modelId="{F711DAAD-BFB0-4175-9C2B-4534F09713CC}">
      <dsp:nvSpPr>
        <dsp:cNvPr id="0" name=""/>
        <dsp:cNvSpPr/>
      </dsp:nvSpPr>
      <dsp:spPr>
        <a:xfrm>
          <a:off x="9576054" y="642867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EN AA</a:t>
          </a:r>
        </a:p>
      </dsp:txBody>
      <dsp:txXfrm>
        <a:off x="9933432" y="642867"/>
        <a:ext cx="1072134" cy="7147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83C31-776A-4390-AE44-FC64EDA7EC98}">
      <dsp:nvSpPr>
        <dsp:cNvPr id="0" name=""/>
        <dsp:cNvSpPr/>
      </dsp:nvSpPr>
      <dsp:spPr>
        <a:xfrm>
          <a:off x="0" y="636270"/>
          <a:ext cx="1786889" cy="714755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UNIVERSO</a:t>
          </a:r>
        </a:p>
      </dsp:txBody>
      <dsp:txXfrm>
        <a:off x="357378" y="636270"/>
        <a:ext cx="1072134" cy="714755"/>
      </dsp:txXfrm>
    </dsp:sp>
    <dsp:sp modelId="{F1725C9A-DC88-45C5-9F5C-5DE176095004}">
      <dsp:nvSpPr>
        <dsp:cNvPr id="0" name=""/>
        <dsp:cNvSpPr/>
      </dsp:nvSpPr>
      <dsp:spPr>
        <a:xfrm>
          <a:off x="2260666" y="617943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ESTADO LEGAL</a:t>
          </a:r>
        </a:p>
      </dsp:txBody>
      <dsp:txXfrm>
        <a:off x="2618044" y="617943"/>
        <a:ext cx="1072134" cy="714755"/>
      </dsp:txXfrm>
    </dsp:sp>
    <dsp:sp modelId="{D944EB66-3308-4C7E-8094-2A09A9B85AF9}">
      <dsp:nvSpPr>
        <dsp:cNvPr id="0" name=""/>
        <dsp:cNvSpPr/>
      </dsp:nvSpPr>
      <dsp:spPr>
        <a:xfrm>
          <a:off x="3705813" y="625462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TRASLADOS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G S A</a:t>
          </a:r>
        </a:p>
      </dsp:txBody>
      <dsp:txXfrm>
        <a:off x="4063191" y="625462"/>
        <a:ext cx="1072134" cy="714755"/>
      </dsp:txXfrm>
    </dsp:sp>
    <dsp:sp modelId="{CCCCD3E1-7D6D-4AFB-BAA1-3D5E5387421B}">
      <dsp:nvSpPr>
        <dsp:cNvPr id="0" name=""/>
        <dsp:cNvSpPr/>
      </dsp:nvSpPr>
      <dsp:spPr>
        <a:xfrm>
          <a:off x="5174047" y="623733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CANCELACIONES</a:t>
          </a:r>
          <a:r>
            <a:rPr lang="es-ES" sz="1100" kern="1200" dirty="0"/>
            <a:t> 2019</a:t>
          </a:r>
        </a:p>
      </dsp:txBody>
      <dsp:txXfrm>
        <a:off x="5531425" y="623733"/>
        <a:ext cx="1072134" cy="714755"/>
      </dsp:txXfrm>
    </dsp:sp>
    <dsp:sp modelId="{35AC90E2-A745-4ACF-87AE-87B2D0680DA1}">
      <dsp:nvSpPr>
        <dsp:cNvPr id="0" name=""/>
        <dsp:cNvSpPr/>
      </dsp:nvSpPr>
      <dsp:spPr>
        <a:xfrm>
          <a:off x="6640744" y="630001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EN </a:t>
          </a:r>
          <a:r>
            <a:rPr lang="es-ES" sz="1100" b="1" kern="1200" dirty="0"/>
            <a:t>ALISTAMIENTO</a:t>
          </a:r>
        </a:p>
      </dsp:txBody>
      <dsp:txXfrm>
        <a:off x="6998122" y="630001"/>
        <a:ext cx="1072134" cy="714755"/>
      </dsp:txXfrm>
    </dsp:sp>
    <dsp:sp modelId="{C434735E-8E94-46D6-8C13-CFB90295035A}">
      <dsp:nvSpPr>
        <dsp:cNvPr id="0" name=""/>
        <dsp:cNvSpPr/>
      </dsp:nvSpPr>
      <dsp:spPr>
        <a:xfrm>
          <a:off x="8104135" y="635669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PARA COMITÉ ET</a:t>
          </a:r>
        </a:p>
      </dsp:txBody>
      <dsp:txXfrm>
        <a:off x="8461513" y="635669"/>
        <a:ext cx="1072134" cy="714755"/>
      </dsp:txXfrm>
    </dsp:sp>
    <dsp:sp modelId="{F711DAAD-BFB0-4175-9C2B-4534F09713CC}">
      <dsp:nvSpPr>
        <dsp:cNvPr id="0" name=""/>
        <dsp:cNvSpPr/>
      </dsp:nvSpPr>
      <dsp:spPr>
        <a:xfrm>
          <a:off x="9576054" y="642867"/>
          <a:ext cx="1786889" cy="714755"/>
        </a:xfrm>
        <a:prstGeom prst="chevron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EN AA</a:t>
          </a:r>
        </a:p>
      </dsp:txBody>
      <dsp:txXfrm>
        <a:off x="9933432" y="642867"/>
        <a:ext cx="1072134" cy="7147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68F8C-7393-4D84-9596-7B3E9C794F13}">
      <dsp:nvSpPr>
        <dsp:cNvPr id="0" name=""/>
        <dsp:cNvSpPr/>
      </dsp:nvSpPr>
      <dsp:spPr>
        <a:xfrm rot="5400000">
          <a:off x="3715386" y="-1531235"/>
          <a:ext cx="810231" cy="3878119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Luego de la comunicación del acto de disposición temprana de los activos, se deben revisar uno a uno las cancelaciones efectivamente realizadas por las Cámaras de Comercio.</a:t>
          </a:r>
        </a:p>
      </dsp:txBody>
      <dsp:txXfrm rot="-5400000">
        <a:off x="2181442" y="42261"/>
        <a:ext cx="3838567" cy="731127"/>
      </dsp:txXfrm>
    </dsp:sp>
    <dsp:sp modelId="{A611DC69-2B92-482F-A100-50508A5F2C83}">
      <dsp:nvSpPr>
        <dsp:cNvPr id="0" name=""/>
        <dsp:cNvSpPr/>
      </dsp:nvSpPr>
      <dsp:spPr>
        <a:xfrm>
          <a:off x="0" y="34602"/>
          <a:ext cx="2181442" cy="746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INSCRIPCION EFECTIVA DEL ACTO EN CAMARA DE COMERCIO</a:t>
          </a:r>
        </a:p>
      </dsp:txBody>
      <dsp:txXfrm>
        <a:off x="36438" y="71040"/>
        <a:ext cx="2108566" cy="673567"/>
      </dsp:txXfrm>
    </dsp:sp>
    <dsp:sp modelId="{78B5D943-00C5-4ED3-B772-6661277366AE}">
      <dsp:nvSpPr>
        <dsp:cNvPr id="0" name=""/>
        <dsp:cNvSpPr/>
      </dsp:nvSpPr>
      <dsp:spPr>
        <a:xfrm rot="5400000">
          <a:off x="3825952" y="-717470"/>
          <a:ext cx="597154" cy="3881910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Se deriva de la cancelación de matrícula mercantil pero no es automático.</a:t>
          </a:r>
        </a:p>
      </dsp:txBody>
      <dsp:txXfrm rot="-5400000">
        <a:off x="2183575" y="954058"/>
        <a:ext cx="3852759" cy="538852"/>
      </dsp:txXfrm>
    </dsp:sp>
    <dsp:sp modelId="{8B0ED1F2-DAA3-4443-B48D-763FB8A774D7}">
      <dsp:nvSpPr>
        <dsp:cNvPr id="0" name=""/>
        <dsp:cNvSpPr/>
      </dsp:nvSpPr>
      <dsp:spPr>
        <a:xfrm>
          <a:off x="0" y="850262"/>
          <a:ext cx="2183574" cy="746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SOLICITUD DE CANCELACION DE RUT</a:t>
          </a:r>
        </a:p>
      </dsp:txBody>
      <dsp:txXfrm>
        <a:off x="36438" y="886700"/>
        <a:ext cx="2110698" cy="673567"/>
      </dsp:txXfrm>
    </dsp:sp>
    <dsp:sp modelId="{1911EADE-2DE0-4A82-A661-8DF06C95D634}">
      <dsp:nvSpPr>
        <dsp:cNvPr id="0" name=""/>
        <dsp:cNvSpPr/>
      </dsp:nvSpPr>
      <dsp:spPr>
        <a:xfrm rot="5400000">
          <a:off x="3707593" y="51744"/>
          <a:ext cx="825817" cy="387811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Las solicitudes de actualización de registros no se reflejan automáticamente, muchas han pasado años sin ser ejecutadas.</a:t>
          </a:r>
          <a:endParaRPr lang="es-CO" sz="1400" kern="1200" dirty="0">
            <a:latin typeface="Arial Narrow" panose="020B0606020202030204" pitchFamily="34" charset="0"/>
            <a:ea typeface="+mn-ea"/>
            <a:cs typeface="+mn-cs"/>
          </a:endParaRPr>
        </a:p>
      </dsp:txBody>
      <dsp:txXfrm rot="-5400000">
        <a:off x="2181443" y="1618208"/>
        <a:ext cx="3837806" cy="745191"/>
      </dsp:txXfrm>
    </dsp:sp>
    <dsp:sp modelId="{1DF0E7DA-5DA1-4BF8-A6DD-E64A0949A16D}">
      <dsp:nvSpPr>
        <dsp:cNvPr id="0" name=""/>
        <dsp:cNvSpPr/>
      </dsp:nvSpPr>
      <dsp:spPr>
        <a:xfrm>
          <a:off x="0" y="1673715"/>
          <a:ext cx="2181442" cy="746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ACTUALIZACIONES SIGMA SAE</a:t>
          </a:r>
        </a:p>
      </dsp:txBody>
      <dsp:txXfrm>
        <a:off x="36438" y="1710153"/>
        <a:ext cx="2108566" cy="673567"/>
      </dsp:txXfrm>
    </dsp:sp>
    <dsp:sp modelId="{BB35563A-6733-4EA1-98C3-672A81DBB014}">
      <dsp:nvSpPr>
        <dsp:cNvPr id="0" name=""/>
        <dsp:cNvSpPr/>
      </dsp:nvSpPr>
      <dsp:spPr>
        <a:xfrm rot="5400000">
          <a:off x="3644987" y="994502"/>
          <a:ext cx="951028" cy="3878119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Como regla general es obligatorio actualizar cada registro cancelado para el período correspondiente a la vigencia de su cancelación</a:t>
          </a:r>
        </a:p>
      </dsp:txBody>
      <dsp:txXfrm rot="-5400000">
        <a:off x="2181442" y="2504473"/>
        <a:ext cx="3831694" cy="858178"/>
      </dsp:txXfrm>
    </dsp:sp>
    <dsp:sp modelId="{3A1B8AD2-EB2A-4A1F-9ED6-15B8EFAD08CD}">
      <dsp:nvSpPr>
        <dsp:cNvPr id="0" name=""/>
        <dsp:cNvSpPr/>
      </dsp:nvSpPr>
      <dsp:spPr>
        <a:xfrm>
          <a:off x="0" y="2599460"/>
          <a:ext cx="2181442" cy="746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ACTUALIZACIÓN PORTAL DE DEPOSITARIOS</a:t>
          </a:r>
        </a:p>
      </dsp:txBody>
      <dsp:txXfrm>
        <a:off x="36438" y="2635898"/>
        <a:ext cx="2108566" cy="673567"/>
      </dsp:txXfrm>
    </dsp:sp>
    <dsp:sp modelId="{9C2ED379-07B5-4685-93CF-6F7AF959A411}">
      <dsp:nvSpPr>
        <dsp:cNvPr id="0" name=""/>
        <dsp:cNvSpPr/>
      </dsp:nvSpPr>
      <dsp:spPr>
        <a:xfrm rot="5400000">
          <a:off x="3763579" y="1932765"/>
          <a:ext cx="721900" cy="3881910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s-CO" sz="15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Se requiere actualización de los expedientes administrativos de cada uno de los activos cancelados. Recepción archivo liquidación.</a:t>
          </a:r>
        </a:p>
      </dsp:txBody>
      <dsp:txXfrm rot="-5400000">
        <a:off x="2183574" y="3548010"/>
        <a:ext cx="3846670" cy="651420"/>
      </dsp:txXfrm>
    </dsp:sp>
    <dsp:sp modelId="{9889F042-6438-49FE-8FD7-89729D191B67}">
      <dsp:nvSpPr>
        <dsp:cNvPr id="0" name=""/>
        <dsp:cNvSpPr/>
      </dsp:nvSpPr>
      <dsp:spPr>
        <a:xfrm>
          <a:off x="0" y="3485518"/>
          <a:ext cx="2183574" cy="746443"/>
        </a:xfrm>
        <a:prstGeom prst="roundRect">
          <a:avLst/>
        </a:prstGeom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ARCHIVO DOCUMENTAL DE LOS SOPORTES DE CANCELACION</a:t>
          </a:r>
        </a:p>
      </dsp:txBody>
      <dsp:txXfrm>
        <a:off x="36438" y="3521956"/>
        <a:ext cx="2110698" cy="6735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A3A5A-86FD-491E-BCBC-4B9DC4C2764A}">
      <dsp:nvSpPr>
        <dsp:cNvPr id="0" name=""/>
        <dsp:cNvSpPr/>
      </dsp:nvSpPr>
      <dsp:spPr>
        <a:xfrm>
          <a:off x="45406" y="0"/>
          <a:ext cx="2565494" cy="684763"/>
        </a:xfrm>
        <a:prstGeom prst="homePlate">
          <a:avLst/>
        </a:prstGeom>
        <a:solidFill>
          <a:schemeClr val="accent6">
            <a:lumMod val="75000"/>
            <a:alpha val="9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UNIVERSO (FMI)</a:t>
          </a:r>
        </a:p>
      </dsp:txBody>
      <dsp:txXfrm>
        <a:off x="45406" y="0"/>
        <a:ext cx="2394303" cy="684763"/>
      </dsp:txXfrm>
    </dsp:sp>
    <dsp:sp modelId="{8EE56282-6E5E-40F7-A92C-F8BAC12C0338}">
      <dsp:nvSpPr>
        <dsp:cNvPr id="0" name=""/>
        <dsp:cNvSpPr/>
      </dsp:nvSpPr>
      <dsp:spPr>
        <a:xfrm>
          <a:off x="2053711" y="0"/>
          <a:ext cx="2565494" cy="684763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VIABILIDAD JURIDICA</a:t>
          </a:r>
        </a:p>
      </dsp:txBody>
      <dsp:txXfrm>
        <a:off x="2396093" y="0"/>
        <a:ext cx="1880731" cy="684763"/>
      </dsp:txXfrm>
    </dsp:sp>
    <dsp:sp modelId="{A10E72EA-C521-49D2-A4D1-BBDE9C5CD9E1}">
      <dsp:nvSpPr>
        <dsp:cNvPr id="0" name=""/>
        <dsp:cNvSpPr/>
      </dsp:nvSpPr>
      <dsp:spPr>
        <a:xfrm>
          <a:off x="4106107" y="0"/>
          <a:ext cx="2565494" cy="684763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VIABILIDAD TECNICA</a:t>
          </a:r>
        </a:p>
      </dsp:txBody>
      <dsp:txXfrm>
        <a:off x="4448489" y="0"/>
        <a:ext cx="1880731" cy="684763"/>
      </dsp:txXfrm>
    </dsp:sp>
    <dsp:sp modelId="{D88C201E-6BD0-4B7E-ADF2-67B96182C136}">
      <dsp:nvSpPr>
        <dsp:cNvPr id="0" name=""/>
        <dsp:cNvSpPr/>
      </dsp:nvSpPr>
      <dsp:spPr>
        <a:xfrm>
          <a:off x="6158503" y="0"/>
          <a:ext cx="2565494" cy="684763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COMERCIAL</a:t>
          </a:r>
        </a:p>
      </dsp:txBody>
      <dsp:txXfrm>
        <a:off x="6500885" y="0"/>
        <a:ext cx="1880731" cy="684763"/>
      </dsp:txXfrm>
    </dsp:sp>
    <dsp:sp modelId="{FF629974-843D-44F9-A68A-D4342F055F04}">
      <dsp:nvSpPr>
        <dsp:cNvPr id="0" name=""/>
        <dsp:cNvSpPr/>
      </dsp:nvSpPr>
      <dsp:spPr>
        <a:xfrm>
          <a:off x="8210899" y="0"/>
          <a:ext cx="2565494" cy="684763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CISA</a:t>
          </a:r>
        </a:p>
      </dsp:txBody>
      <dsp:txXfrm>
        <a:off x="8553281" y="0"/>
        <a:ext cx="1880731" cy="6847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A3A5A-86FD-491E-BCBC-4B9DC4C2764A}">
      <dsp:nvSpPr>
        <dsp:cNvPr id="0" name=""/>
        <dsp:cNvSpPr/>
      </dsp:nvSpPr>
      <dsp:spPr>
        <a:xfrm>
          <a:off x="38166" y="676690"/>
          <a:ext cx="2605472" cy="887188"/>
        </a:xfrm>
        <a:prstGeom prst="homePlate">
          <a:avLst/>
        </a:prstGeom>
        <a:solidFill>
          <a:schemeClr val="accent6">
            <a:lumMod val="75000"/>
            <a:alpha val="9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UNIVERSO (FMI)</a:t>
          </a:r>
        </a:p>
      </dsp:txBody>
      <dsp:txXfrm>
        <a:off x="38166" y="676690"/>
        <a:ext cx="2383675" cy="887188"/>
      </dsp:txXfrm>
    </dsp:sp>
    <dsp:sp modelId="{8EE56282-6E5E-40F7-A92C-F8BAC12C0338}">
      <dsp:nvSpPr>
        <dsp:cNvPr id="0" name=""/>
        <dsp:cNvSpPr/>
      </dsp:nvSpPr>
      <dsp:spPr>
        <a:xfrm>
          <a:off x="2161926" y="686236"/>
          <a:ext cx="2217970" cy="887188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VIABILIDAD JURIDICA</a:t>
          </a:r>
        </a:p>
      </dsp:txBody>
      <dsp:txXfrm>
        <a:off x="2605520" y="686236"/>
        <a:ext cx="1330782" cy="887188"/>
      </dsp:txXfrm>
    </dsp:sp>
    <dsp:sp modelId="{6E073FB4-79C1-4641-90E1-B11077FBA945}">
      <dsp:nvSpPr>
        <dsp:cNvPr id="0" name=""/>
        <dsp:cNvSpPr/>
      </dsp:nvSpPr>
      <dsp:spPr>
        <a:xfrm>
          <a:off x="3936303" y="686236"/>
          <a:ext cx="2217970" cy="887188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COMITÉ TECNICO DE SOCIEDADES</a:t>
          </a:r>
          <a:endParaRPr lang="es-CO" sz="1400" kern="1200" dirty="0">
            <a:latin typeface="+mn-lt"/>
          </a:endParaRPr>
        </a:p>
      </dsp:txBody>
      <dsp:txXfrm>
        <a:off x="4379897" y="686236"/>
        <a:ext cx="1330782" cy="887188"/>
      </dsp:txXfrm>
    </dsp:sp>
    <dsp:sp modelId="{E59933E8-6DA9-4FA9-BA27-F65C9EC13818}">
      <dsp:nvSpPr>
        <dsp:cNvPr id="0" name=""/>
        <dsp:cNvSpPr/>
      </dsp:nvSpPr>
      <dsp:spPr>
        <a:xfrm>
          <a:off x="5710679" y="686236"/>
          <a:ext cx="2217970" cy="887188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SOLICITUD DE AVALUOS</a:t>
          </a:r>
        </a:p>
      </dsp:txBody>
      <dsp:txXfrm>
        <a:off x="6154273" y="686236"/>
        <a:ext cx="1330782" cy="887188"/>
      </dsp:txXfrm>
    </dsp:sp>
    <dsp:sp modelId="{D88C201E-6BD0-4B7E-ADF2-67B96182C136}">
      <dsp:nvSpPr>
        <dsp:cNvPr id="0" name=""/>
        <dsp:cNvSpPr/>
      </dsp:nvSpPr>
      <dsp:spPr>
        <a:xfrm>
          <a:off x="7485056" y="686236"/>
          <a:ext cx="2569696" cy="887188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COMERCIAL</a:t>
          </a:r>
        </a:p>
      </dsp:txBody>
      <dsp:txXfrm>
        <a:off x="7928650" y="686236"/>
        <a:ext cx="1682508" cy="887188"/>
      </dsp:txXfrm>
    </dsp:sp>
    <dsp:sp modelId="{FF629974-843D-44F9-A68A-D4342F055F04}">
      <dsp:nvSpPr>
        <dsp:cNvPr id="0" name=""/>
        <dsp:cNvSpPr/>
      </dsp:nvSpPr>
      <dsp:spPr>
        <a:xfrm>
          <a:off x="9611159" y="686236"/>
          <a:ext cx="2217970" cy="887188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rPr>
            <a:t>CISA</a:t>
          </a:r>
        </a:p>
      </dsp:txBody>
      <dsp:txXfrm>
        <a:off x="10054753" y="686236"/>
        <a:ext cx="1330782" cy="8871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68F8C-7393-4D84-9596-7B3E9C794F13}">
      <dsp:nvSpPr>
        <dsp:cNvPr id="0" name=""/>
        <dsp:cNvSpPr/>
      </dsp:nvSpPr>
      <dsp:spPr>
        <a:xfrm rot="5400000">
          <a:off x="2774222" y="-1086538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Extinta 100%</a:t>
          </a:r>
        </a:p>
      </dsp:txBody>
      <dsp:txXfrm rot="-5400000">
        <a:off x="1616517" y="98426"/>
        <a:ext cx="2846549" cy="503879"/>
      </dsp:txXfrm>
    </dsp:sp>
    <dsp:sp modelId="{A611DC69-2B92-482F-A100-50508A5F2C83}">
      <dsp:nvSpPr>
        <dsp:cNvPr id="0" name=""/>
        <dsp:cNvSpPr/>
      </dsp:nvSpPr>
      <dsp:spPr>
        <a:xfrm>
          <a:off x="0" y="1367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sp:txBody>
      <dsp:txXfrm>
        <a:off x="34073" y="35440"/>
        <a:ext cx="1548371" cy="629850"/>
      </dsp:txXfrm>
    </dsp:sp>
    <dsp:sp modelId="{78B5D943-00C5-4ED3-B772-6661277366AE}">
      <dsp:nvSpPr>
        <dsp:cNvPr id="0" name=""/>
        <dsp:cNvSpPr/>
      </dsp:nvSpPr>
      <dsp:spPr>
        <a:xfrm rot="5400000">
          <a:off x="2774222" y="-353641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San Andres Isla</a:t>
          </a:r>
        </a:p>
      </dsp:txBody>
      <dsp:txXfrm rot="-5400000">
        <a:off x="1616517" y="831323"/>
        <a:ext cx="2846549" cy="503879"/>
      </dsp:txXfrm>
    </dsp:sp>
    <dsp:sp modelId="{8B0ED1F2-DAA3-4443-B48D-763FB8A774D7}">
      <dsp:nvSpPr>
        <dsp:cNvPr id="0" name=""/>
        <dsp:cNvSpPr/>
      </dsp:nvSpPr>
      <dsp:spPr>
        <a:xfrm>
          <a:off x="0" y="734263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sp:txBody>
      <dsp:txXfrm>
        <a:off x="34073" y="768336"/>
        <a:ext cx="1548371" cy="629850"/>
      </dsp:txXfrm>
    </dsp:sp>
    <dsp:sp modelId="{1911EADE-2DE0-4A82-A661-8DF06C95D634}">
      <dsp:nvSpPr>
        <dsp:cNvPr id="0" name=""/>
        <dsp:cNvSpPr/>
      </dsp:nvSpPr>
      <dsp:spPr>
        <a:xfrm rot="5400000">
          <a:off x="2774222" y="379254"/>
          <a:ext cx="558397" cy="2873808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5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Pago de Acreencias</a:t>
          </a:r>
        </a:p>
      </dsp:txBody>
      <dsp:txXfrm rot="-5400000">
        <a:off x="1616517" y="1564219"/>
        <a:ext cx="2846549" cy="503879"/>
      </dsp:txXfrm>
    </dsp:sp>
    <dsp:sp modelId="{1DF0E7DA-5DA1-4BF8-A6DD-E64A0949A16D}">
      <dsp:nvSpPr>
        <dsp:cNvPr id="0" name=""/>
        <dsp:cNvSpPr/>
      </dsp:nvSpPr>
      <dsp:spPr>
        <a:xfrm>
          <a:off x="0" y="1467160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sp:txBody>
      <dsp:txXfrm>
        <a:off x="34073" y="1501233"/>
        <a:ext cx="1548371" cy="629850"/>
      </dsp:txXfrm>
    </dsp:sp>
    <dsp:sp modelId="{BB35563A-6733-4EA1-98C3-672A81DBB014}">
      <dsp:nvSpPr>
        <dsp:cNvPr id="0" name=""/>
        <dsp:cNvSpPr/>
      </dsp:nvSpPr>
      <dsp:spPr>
        <a:xfrm rot="5400000">
          <a:off x="2774222" y="1112150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Adriana Betancourt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1019 de 24 de Junio 2010</a:t>
          </a:r>
        </a:p>
      </dsp:txBody>
      <dsp:txXfrm rot="-5400000">
        <a:off x="1616517" y="2297115"/>
        <a:ext cx="2846549" cy="503879"/>
      </dsp:txXfrm>
    </dsp:sp>
    <dsp:sp modelId="{3A1B8AD2-EB2A-4A1F-9ED6-15B8EFAD08CD}">
      <dsp:nvSpPr>
        <dsp:cNvPr id="0" name=""/>
        <dsp:cNvSpPr/>
      </dsp:nvSpPr>
      <dsp:spPr>
        <a:xfrm>
          <a:off x="0" y="2200056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sp:txBody>
      <dsp:txXfrm>
        <a:off x="34073" y="2234129"/>
        <a:ext cx="1548371" cy="629850"/>
      </dsp:txXfrm>
    </dsp:sp>
    <dsp:sp modelId="{9C2ED379-07B5-4685-93CF-6F7AF959A411}">
      <dsp:nvSpPr>
        <dsp:cNvPr id="0" name=""/>
        <dsp:cNvSpPr/>
      </dsp:nvSpPr>
      <dsp:spPr>
        <a:xfrm rot="5400000">
          <a:off x="2631719" y="1916172"/>
          <a:ext cx="837439" cy="2871001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2 inmuebles ubicados en San Andres, de los cuales uno fue vendido y se encuentra en proceso de escrituración.</a:t>
          </a:r>
        </a:p>
      </dsp:txBody>
      <dsp:txXfrm rot="-5400000">
        <a:off x="1614938" y="2973833"/>
        <a:ext cx="2830121" cy="755679"/>
      </dsp:txXfrm>
    </dsp:sp>
    <dsp:sp modelId="{9889F042-6438-49FE-8FD7-89729D191B67}">
      <dsp:nvSpPr>
        <dsp:cNvPr id="0" name=""/>
        <dsp:cNvSpPr/>
      </dsp:nvSpPr>
      <dsp:spPr>
        <a:xfrm>
          <a:off x="0" y="3002674"/>
          <a:ext cx="1614938" cy="697996"/>
        </a:xfrm>
        <a:prstGeom prst="roundRect">
          <a:avLst/>
        </a:prstGeom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sp:txBody>
      <dsp:txXfrm>
        <a:off x="34073" y="3036747"/>
        <a:ext cx="1546792" cy="62985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68F8C-7393-4D84-9596-7B3E9C794F13}">
      <dsp:nvSpPr>
        <dsp:cNvPr id="0" name=""/>
        <dsp:cNvSpPr/>
      </dsp:nvSpPr>
      <dsp:spPr>
        <a:xfrm rot="5400000">
          <a:off x="2774222" y="-1086538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Extinta 100%</a:t>
          </a:r>
        </a:p>
      </dsp:txBody>
      <dsp:txXfrm rot="-5400000">
        <a:off x="1616517" y="98426"/>
        <a:ext cx="2846549" cy="503879"/>
      </dsp:txXfrm>
    </dsp:sp>
    <dsp:sp modelId="{A611DC69-2B92-482F-A100-50508A5F2C83}">
      <dsp:nvSpPr>
        <dsp:cNvPr id="0" name=""/>
        <dsp:cNvSpPr/>
      </dsp:nvSpPr>
      <dsp:spPr>
        <a:xfrm>
          <a:off x="0" y="1367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sp:txBody>
      <dsp:txXfrm>
        <a:off x="34073" y="35440"/>
        <a:ext cx="1548371" cy="629850"/>
      </dsp:txXfrm>
    </dsp:sp>
    <dsp:sp modelId="{78B5D943-00C5-4ED3-B772-6661277366AE}">
      <dsp:nvSpPr>
        <dsp:cNvPr id="0" name=""/>
        <dsp:cNvSpPr/>
      </dsp:nvSpPr>
      <dsp:spPr>
        <a:xfrm rot="5400000">
          <a:off x="2774222" y="-353641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Bogotá</a:t>
          </a:r>
        </a:p>
      </dsp:txBody>
      <dsp:txXfrm rot="-5400000">
        <a:off x="1616517" y="831323"/>
        <a:ext cx="2846549" cy="503879"/>
      </dsp:txXfrm>
    </dsp:sp>
    <dsp:sp modelId="{8B0ED1F2-DAA3-4443-B48D-763FB8A774D7}">
      <dsp:nvSpPr>
        <dsp:cNvPr id="0" name=""/>
        <dsp:cNvSpPr/>
      </dsp:nvSpPr>
      <dsp:spPr>
        <a:xfrm>
          <a:off x="0" y="734263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sp:txBody>
      <dsp:txXfrm>
        <a:off x="34073" y="768336"/>
        <a:ext cx="1548371" cy="629850"/>
      </dsp:txXfrm>
    </dsp:sp>
    <dsp:sp modelId="{1911EADE-2DE0-4A82-A661-8DF06C95D634}">
      <dsp:nvSpPr>
        <dsp:cNvPr id="0" name=""/>
        <dsp:cNvSpPr/>
      </dsp:nvSpPr>
      <dsp:spPr>
        <a:xfrm rot="5400000">
          <a:off x="2774222" y="379254"/>
          <a:ext cx="558397" cy="2873808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2 - 3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identificación Activos y Pasivos</a:t>
          </a:r>
        </a:p>
      </dsp:txBody>
      <dsp:txXfrm rot="-5400000">
        <a:off x="1616517" y="1564219"/>
        <a:ext cx="2846549" cy="503879"/>
      </dsp:txXfrm>
    </dsp:sp>
    <dsp:sp modelId="{1DF0E7DA-5DA1-4BF8-A6DD-E64A0949A16D}">
      <dsp:nvSpPr>
        <dsp:cNvPr id="0" name=""/>
        <dsp:cNvSpPr/>
      </dsp:nvSpPr>
      <dsp:spPr>
        <a:xfrm>
          <a:off x="0" y="1467160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sp:txBody>
      <dsp:txXfrm>
        <a:off x="34073" y="1501233"/>
        <a:ext cx="1548371" cy="629850"/>
      </dsp:txXfrm>
    </dsp:sp>
    <dsp:sp modelId="{BB35563A-6733-4EA1-98C3-672A81DBB014}">
      <dsp:nvSpPr>
        <dsp:cNvPr id="0" name=""/>
        <dsp:cNvSpPr/>
      </dsp:nvSpPr>
      <dsp:spPr>
        <a:xfrm rot="5400000">
          <a:off x="2774222" y="1112150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Mario Gonzales Vargas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421 de 16 de Octubre 2015</a:t>
          </a:r>
        </a:p>
      </dsp:txBody>
      <dsp:txXfrm rot="-5400000">
        <a:off x="1616517" y="2297115"/>
        <a:ext cx="2846549" cy="503879"/>
      </dsp:txXfrm>
    </dsp:sp>
    <dsp:sp modelId="{3A1B8AD2-EB2A-4A1F-9ED6-15B8EFAD08CD}">
      <dsp:nvSpPr>
        <dsp:cNvPr id="0" name=""/>
        <dsp:cNvSpPr/>
      </dsp:nvSpPr>
      <dsp:spPr>
        <a:xfrm>
          <a:off x="0" y="2200056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sp:txBody>
      <dsp:txXfrm>
        <a:off x="34073" y="2234129"/>
        <a:ext cx="1548371" cy="629850"/>
      </dsp:txXfrm>
    </dsp:sp>
    <dsp:sp modelId="{9C2ED379-07B5-4685-93CF-6F7AF959A411}">
      <dsp:nvSpPr>
        <dsp:cNvPr id="0" name=""/>
        <dsp:cNvSpPr/>
      </dsp:nvSpPr>
      <dsp:spPr>
        <a:xfrm rot="5400000">
          <a:off x="2631719" y="1916172"/>
          <a:ext cx="837439" cy="2871001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1 inmueble ubicado en Bogotá</a:t>
          </a:r>
        </a:p>
      </dsp:txBody>
      <dsp:txXfrm rot="-5400000">
        <a:off x="1614938" y="2973833"/>
        <a:ext cx="2830121" cy="755679"/>
      </dsp:txXfrm>
    </dsp:sp>
    <dsp:sp modelId="{9889F042-6438-49FE-8FD7-89729D191B67}">
      <dsp:nvSpPr>
        <dsp:cNvPr id="0" name=""/>
        <dsp:cNvSpPr/>
      </dsp:nvSpPr>
      <dsp:spPr>
        <a:xfrm>
          <a:off x="0" y="3002674"/>
          <a:ext cx="1614938" cy="697996"/>
        </a:xfrm>
        <a:prstGeom prst="roundRect">
          <a:avLst/>
        </a:prstGeom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sp:txBody>
      <dsp:txXfrm>
        <a:off x="34073" y="3036747"/>
        <a:ext cx="1546792" cy="6298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68F8C-7393-4D84-9596-7B3E9C794F13}">
      <dsp:nvSpPr>
        <dsp:cNvPr id="0" name=""/>
        <dsp:cNvSpPr/>
      </dsp:nvSpPr>
      <dsp:spPr>
        <a:xfrm rot="5400000">
          <a:off x="2774222" y="-1086538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Extinta 100%</a:t>
          </a:r>
        </a:p>
      </dsp:txBody>
      <dsp:txXfrm rot="-5400000">
        <a:off x="1616517" y="98426"/>
        <a:ext cx="2846549" cy="503879"/>
      </dsp:txXfrm>
    </dsp:sp>
    <dsp:sp modelId="{A611DC69-2B92-482F-A100-50508A5F2C83}">
      <dsp:nvSpPr>
        <dsp:cNvPr id="0" name=""/>
        <dsp:cNvSpPr/>
      </dsp:nvSpPr>
      <dsp:spPr>
        <a:xfrm>
          <a:off x="0" y="1367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sp:txBody>
      <dsp:txXfrm>
        <a:off x="34073" y="35440"/>
        <a:ext cx="1548371" cy="629850"/>
      </dsp:txXfrm>
    </dsp:sp>
    <dsp:sp modelId="{78B5D943-00C5-4ED3-B772-6661277366AE}">
      <dsp:nvSpPr>
        <dsp:cNvPr id="0" name=""/>
        <dsp:cNvSpPr/>
      </dsp:nvSpPr>
      <dsp:spPr>
        <a:xfrm rot="5400000">
          <a:off x="2774222" y="-353641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Leticia - Amazonas</a:t>
          </a:r>
        </a:p>
      </dsp:txBody>
      <dsp:txXfrm rot="-5400000">
        <a:off x="1616517" y="831323"/>
        <a:ext cx="2846549" cy="503879"/>
      </dsp:txXfrm>
    </dsp:sp>
    <dsp:sp modelId="{8B0ED1F2-DAA3-4443-B48D-763FB8A774D7}">
      <dsp:nvSpPr>
        <dsp:cNvPr id="0" name=""/>
        <dsp:cNvSpPr/>
      </dsp:nvSpPr>
      <dsp:spPr>
        <a:xfrm>
          <a:off x="0" y="734263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sp:txBody>
      <dsp:txXfrm>
        <a:off x="34073" y="768336"/>
        <a:ext cx="1548371" cy="629850"/>
      </dsp:txXfrm>
    </dsp:sp>
    <dsp:sp modelId="{1911EADE-2DE0-4A82-A661-8DF06C95D634}">
      <dsp:nvSpPr>
        <dsp:cNvPr id="0" name=""/>
        <dsp:cNvSpPr/>
      </dsp:nvSpPr>
      <dsp:spPr>
        <a:xfrm rot="5400000">
          <a:off x="2774222" y="379254"/>
          <a:ext cx="558397" cy="2873808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2 - 3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identificación Activos y Pasivos</a:t>
          </a:r>
        </a:p>
      </dsp:txBody>
      <dsp:txXfrm rot="-5400000">
        <a:off x="1616517" y="1564219"/>
        <a:ext cx="2846549" cy="503879"/>
      </dsp:txXfrm>
    </dsp:sp>
    <dsp:sp modelId="{1DF0E7DA-5DA1-4BF8-A6DD-E64A0949A16D}">
      <dsp:nvSpPr>
        <dsp:cNvPr id="0" name=""/>
        <dsp:cNvSpPr/>
      </dsp:nvSpPr>
      <dsp:spPr>
        <a:xfrm>
          <a:off x="0" y="1467160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sp:txBody>
      <dsp:txXfrm>
        <a:off x="34073" y="1501233"/>
        <a:ext cx="1548371" cy="629850"/>
      </dsp:txXfrm>
    </dsp:sp>
    <dsp:sp modelId="{BB35563A-6733-4EA1-98C3-672A81DBB014}">
      <dsp:nvSpPr>
        <dsp:cNvPr id="0" name=""/>
        <dsp:cNvSpPr/>
      </dsp:nvSpPr>
      <dsp:spPr>
        <a:xfrm rot="5400000">
          <a:off x="2774222" y="1112150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Carla Andrea Noriega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4319 de 28 de Septiembre  2018</a:t>
          </a:r>
        </a:p>
      </dsp:txBody>
      <dsp:txXfrm rot="-5400000">
        <a:off x="1616517" y="2297115"/>
        <a:ext cx="2846549" cy="503879"/>
      </dsp:txXfrm>
    </dsp:sp>
    <dsp:sp modelId="{3A1B8AD2-EB2A-4A1F-9ED6-15B8EFAD08CD}">
      <dsp:nvSpPr>
        <dsp:cNvPr id="0" name=""/>
        <dsp:cNvSpPr/>
      </dsp:nvSpPr>
      <dsp:spPr>
        <a:xfrm>
          <a:off x="0" y="2200056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sp:txBody>
      <dsp:txXfrm>
        <a:off x="34073" y="2234129"/>
        <a:ext cx="1548371" cy="629850"/>
      </dsp:txXfrm>
    </dsp:sp>
    <dsp:sp modelId="{9C2ED379-07B5-4685-93CF-6F7AF959A411}">
      <dsp:nvSpPr>
        <dsp:cNvPr id="0" name=""/>
        <dsp:cNvSpPr/>
      </dsp:nvSpPr>
      <dsp:spPr>
        <a:xfrm rot="5400000">
          <a:off x="2631719" y="1916172"/>
          <a:ext cx="837439" cy="2871001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2 inmuebles ubicados en Leticia.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3 establecimientos de comercio.</a:t>
          </a:r>
        </a:p>
      </dsp:txBody>
      <dsp:txXfrm rot="-5400000">
        <a:off x="1614938" y="2973833"/>
        <a:ext cx="2830121" cy="755679"/>
      </dsp:txXfrm>
    </dsp:sp>
    <dsp:sp modelId="{9889F042-6438-49FE-8FD7-89729D191B67}">
      <dsp:nvSpPr>
        <dsp:cNvPr id="0" name=""/>
        <dsp:cNvSpPr/>
      </dsp:nvSpPr>
      <dsp:spPr>
        <a:xfrm>
          <a:off x="0" y="3002674"/>
          <a:ext cx="1614938" cy="697996"/>
        </a:xfrm>
        <a:prstGeom prst="roundRect">
          <a:avLst/>
        </a:prstGeom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sp:txBody>
      <dsp:txXfrm>
        <a:off x="34073" y="3036747"/>
        <a:ext cx="1546792" cy="6298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68F8C-7393-4D84-9596-7B3E9C794F13}">
      <dsp:nvSpPr>
        <dsp:cNvPr id="0" name=""/>
        <dsp:cNvSpPr/>
      </dsp:nvSpPr>
      <dsp:spPr>
        <a:xfrm rot="5400000">
          <a:off x="2774222" y="-1086538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En proceso de Extinción de Dominio 100%</a:t>
          </a:r>
        </a:p>
      </dsp:txBody>
      <dsp:txXfrm rot="-5400000">
        <a:off x="1616517" y="98426"/>
        <a:ext cx="2846549" cy="503879"/>
      </dsp:txXfrm>
    </dsp:sp>
    <dsp:sp modelId="{A611DC69-2B92-482F-A100-50508A5F2C83}">
      <dsp:nvSpPr>
        <dsp:cNvPr id="0" name=""/>
        <dsp:cNvSpPr/>
      </dsp:nvSpPr>
      <dsp:spPr>
        <a:xfrm>
          <a:off x="0" y="1367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ESTADO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 LEGAL</a:t>
          </a:r>
        </a:p>
      </dsp:txBody>
      <dsp:txXfrm>
        <a:off x="34073" y="35440"/>
        <a:ext cx="1548371" cy="629850"/>
      </dsp:txXfrm>
    </dsp:sp>
    <dsp:sp modelId="{78B5D943-00C5-4ED3-B772-6661277366AE}">
      <dsp:nvSpPr>
        <dsp:cNvPr id="0" name=""/>
        <dsp:cNvSpPr/>
      </dsp:nvSpPr>
      <dsp:spPr>
        <a:xfrm rot="5400000">
          <a:off x="2774222" y="-353641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Cartagena - Bolívar</a:t>
          </a:r>
        </a:p>
      </dsp:txBody>
      <dsp:txXfrm rot="-5400000">
        <a:off x="1616517" y="831323"/>
        <a:ext cx="2846549" cy="503879"/>
      </dsp:txXfrm>
    </dsp:sp>
    <dsp:sp modelId="{8B0ED1F2-DAA3-4443-B48D-763FB8A774D7}">
      <dsp:nvSpPr>
        <dsp:cNvPr id="0" name=""/>
        <dsp:cNvSpPr/>
      </dsp:nvSpPr>
      <dsp:spPr>
        <a:xfrm>
          <a:off x="0" y="734263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DOMICILIO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SOCIAL</a:t>
          </a:r>
        </a:p>
      </dsp:txBody>
      <dsp:txXfrm>
        <a:off x="34073" y="768336"/>
        <a:ext cx="1548371" cy="629850"/>
      </dsp:txXfrm>
    </dsp:sp>
    <dsp:sp modelId="{1911EADE-2DE0-4A82-A661-8DF06C95D634}">
      <dsp:nvSpPr>
        <dsp:cNvPr id="0" name=""/>
        <dsp:cNvSpPr/>
      </dsp:nvSpPr>
      <dsp:spPr>
        <a:xfrm rot="5400000">
          <a:off x="2774222" y="379254"/>
          <a:ext cx="558397" cy="2873808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Etapa</a:t>
          </a:r>
          <a:r>
            <a:rPr lang="es-CO" sz="1400" kern="1200" dirty="0">
              <a:latin typeface="Arial Narrow" panose="020B0606020202030204" pitchFamily="34" charset="0"/>
              <a:ea typeface="+mn-ea"/>
              <a:cs typeface="+mn-cs"/>
            </a:rPr>
            <a:t> 2 - 3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latin typeface="Arial Narrow" panose="020B0606020202030204" pitchFamily="34" charset="0"/>
              <a:ea typeface="+mn-ea"/>
              <a:cs typeface="+mn-cs"/>
            </a:rPr>
            <a:t>identificación Activos y Pasivos</a:t>
          </a:r>
        </a:p>
      </dsp:txBody>
      <dsp:txXfrm rot="-5400000">
        <a:off x="1616517" y="1564219"/>
        <a:ext cx="2846549" cy="503879"/>
      </dsp:txXfrm>
    </dsp:sp>
    <dsp:sp modelId="{1DF0E7DA-5DA1-4BF8-A6DD-E64A0949A16D}">
      <dsp:nvSpPr>
        <dsp:cNvPr id="0" name=""/>
        <dsp:cNvSpPr/>
      </dsp:nvSpPr>
      <dsp:spPr>
        <a:xfrm>
          <a:off x="0" y="1467160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PROCESO LIQUIDATORIO</a:t>
          </a:r>
        </a:p>
      </dsp:txBody>
      <dsp:txXfrm>
        <a:off x="34073" y="1501233"/>
        <a:ext cx="1548371" cy="629850"/>
      </dsp:txXfrm>
    </dsp:sp>
    <dsp:sp modelId="{BB35563A-6733-4EA1-98C3-672A81DBB014}">
      <dsp:nvSpPr>
        <dsp:cNvPr id="0" name=""/>
        <dsp:cNvSpPr/>
      </dsp:nvSpPr>
      <dsp:spPr>
        <a:xfrm rot="5400000">
          <a:off x="2774222" y="1112150"/>
          <a:ext cx="558397" cy="2873808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Herles Rodrigo Ariza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Res. 151 de 28 de febrero  2017</a:t>
          </a:r>
        </a:p>
      </dsp:txBody>
      <dsp:txXfrm rot="-5400000">
        <a:off x="1616517" y="2297115"/>
        <a:ext cx="2846549" cy="503879"/>
      </dsp:txXfrm>
    </dsp:sp>
    <dsp:sp modelId="{3A1B8AD2-EB2A-4A1F-9ED6-15B8EFAD08CD}">
      <dsp:nvSpPr>
        <dsp:cNvPr id="0" name=""/>
        <dsp:cNvSpPr/>
      </dsp:nvSpPr>
      <dsp:spPr>
        <a:xfrm>
          <a:off x="0" y="2200056"/>
          <a:ext cx="1616517" cy="697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DEPOSITARIO</a:t>
          </a:r>
        </a:p>
      </dsp:txBody>
      <dsp:txXfrm>
        <a:off x="34073" y="2234129"/>
        <a:ext cx="1548371" cy="629850"/>
      </dsp:txXfrm>
    </dsp:sp>
    <dsp:sp modelId="{9C2ED379-07B5-4685-93CF-6F7AF959A411}">
      <dsp:nvSpPr>
        <dsp:cNvPr id="0" name=""/>
        <dsp:cNvSpPr/>
      </dsp:nvSpPr>
      <dsp:spPr>
        <a:xfrm rot="5400000">
          <a:off x="2631719" y="1916172"/>
          <a:ext cx="837439" cy="2871001"/>
        </a:xfrm>
        <a:prstGeom prst="round2SameRect">
          <a:avLst/>
        </a:prstGeom>
        <a:solidFill>
          <a:srgbClr val="1F497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F497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CO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  <a:ea typeface="+mn-ea"/>
              <a:cs typeface="+mn-cs"/>
            </a:rPr>
            <a:t>12 inmuebles ubicados en los Departamentos de Bolívar y Magdalena</a:t>
          </a:r>
        </a:p>
      </dsp:txBody>
      <dsp:txXfrm rot="-5400000">
        <a:off x="1614938" y="2973833"/>
        <a:ext cx="2830121" cy="755679"/>
      </dsp:txXfrm>
    </dsp:sp>
    <dsp:sp modelId="{9889F042-6438-49FE-8FD7-89729D191B67}">
      <dsp:nvSpPr>
        <dsp:cNvPr id="0" name=""/>
        <dsp:cNvSpPr/>
      </dsp:nvSpPr>
      <dsp:spPr>
        <a:xfrm>
          <a:off x="0" y="3002674"/>
          <a:ext cx="1614938" cy="697996"/>
        </a:xfrm>
        <a:prstGeom prst="roundRect">
          <a:avLst/>
        </a:prstGeom>
        <a:solidFill>
          <a:srgbClr val="1F497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EC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rPr>
            <a:t>INMUEBLES</a:t>
          </a:r>
        </a:p>
      </dsp:txBody>
      <dsp:txXfrm>
        <a:off x="34073" y="3036747"/>
        <a:ext cx="1546792" cy="629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FC0CF-0764-4B3D-B804-8FE31165FF6D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FE190-6E0D-45DF-AADA-A4068149D2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1535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8E2A7-7F0A-4E56-8DB9-28A00CF896F1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198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8E2A7-7F0A-4E56-8DB9-28A00CF896F1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135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DD4A60-706E-4109-AC49-25879531EF71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429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F66CF-F6CD-4FF9-8D21-99BB07AA4B1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852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79463" y="1200150"/>
            <a:ext cx="5765800" cy="324326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49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1581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79463" y="1200150"/>
            <a:ext cx="5765800" cy="324326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50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6814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C964E-0841-4A85-84C0-4E7DA9DC5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796974-EFC4-4F93-8E97-3E63DC6B2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6B6BC3-4C27-4C90-BAB1-341ADD31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46EF15-88C2-498A-912D-BF756C917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C2905-BA2D-4BA1-81D3-E27E21BE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698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5FA34-F2C3-4B6C-9C1B-B02B7A63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1BBF85-507A-4352-B925-F05680D6D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F38FC0-E53D-4A5A-A8DB-4BE08A12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B168EE-8772-42B6-8BF5-5CD87C7A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83CA4D-FABC-4C10-9287-E29353EA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801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CAE42-0AB0-48E3-B7FD-4527C69A3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4F8A38-832B-4437-848F-6698EE3C9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C9ABBA-074F-43D3-A8BA-CD7F43F1B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35823-DA96-4A2C-8BBA-C0311EE6E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46035F-477B-4B53-AA20-CCC2D4F9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69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61574-86AA-4E86-B34D-06BC838EF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6C37D1-C69D-4833-A38B-E3A4322F9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94F80A-8E67-44A0-8D1B-FE27A63F1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91D9A4-6B25-438C-99FB-44455B7B0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3C8731-97A3-4677-83C2-205A4568F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E9E624-8C8C-401C-8D07-A75EBD786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79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555AE-A6AF-47C7-A437-936EAED4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9C469-5785-4A06-9064-DCA11092C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E4EB32-AC2C-4087-BBD3-B873BDB4A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87DA4E6-D7A8-4C0A-B8F1-D06FD063C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7B5EDFD-E02C-4D80-81B4-363A135E8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C5667A-E9B8-470A-A321-2F71E4F48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1F16BC-8343-4CB9-8E98-BC24C733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F2355D2-185F-48E3-9CBB-4E6DFE3B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588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898CF-D4FD-4198-BB03-03AFFF9B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770590-2F79-4752-B0C3-F3F34FED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DB13DE-7959-478E-91FF-0186A17A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AE06CDC-A7CB-4AF8-81D5-A669600C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508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9918F8A-0EAC-491F-839F-A7EBE594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8B831F-28E5-4B80-82B1-6F24A172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F4F1D0-41C5-49E0-8D96-6FE484B42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04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68A07-CD1D-4214-81F2-941E4EAC1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084C28-2EB1-4C89-A286-9240D43C9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E1D67A-AA9D-47FC-99D9-9F944DACC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F20CB4-4F68-4337-B8AD-7329FD15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CCBD6A-7271-422A-8CF3-AE89B9F7A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B659EB-DE08-4184-AC21-FB7DFD39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82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6E9C6-538E-4605-B345-FADD984F0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452C91-E005-486E-92D4-B5E87C0AD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E24297-111E-4BF8-927D-E56009EA5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CC0E73-2B1C-4792-8F97-19FA433C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AC7FF5-B66C-481B-A253-E6CDAE9E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8F1B6E-FB0E-4A0D-AB13-60A5EF62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99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7C7B6-083F-4D28-B98F-D69B2A93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401DEE-DA08-4503-9BA6-51460B0A4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B805C-2A37-4D48-976E-6BD45ED12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9D250D-8CBA-4C60-97A7-DB3852425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903C69-F765-4E0C-9BE8-662765B3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84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B25FB1-8472-4C1A-8636-8049DB713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E95A7C-A197-4932-9B9F-13085BB6E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ABB7E8-4E1A-432F-A094-273DC02DA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14C0C1-F695-40C5-B998-E5B17960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6049EC-975B-4A0C-92C0-997A367B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134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FA26AC4-8720-4199-9FEB-B8F2224C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AB5086-09B6-4B22-8D58-98688DE64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E680C4-D926-442A-8387-D2BAFF2EE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3ECDB8-B226-45F1-BE41-9BB032BF74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3273CA-64BB-4933-ABC7-241CF8F9B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76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slide" Target="slide1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image" Target="../media/image6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slide" Target="slide20.xml"/><Relationship Id="rId4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emf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1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5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5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54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10" Type="http://schemas.openxmlformats.org/officeDocument/2006/relationships/image" Target="../media/image56.png"/><Relationship Id="rId4" Type="http://schemas.openxmlformats.org/officeDocument/2006/relationships/image" Target="../media/image6.png"/><Relationship Id="rId9" Type="http://schemas.microsoft.com/office/2007/relationships/diagramDrawing" Target="../diagrams/drawing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54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57.png"/><Relationship Id="rId4" Type="http://schemas.openxmlformats.org/officeDocument/2006/relationships/image" Target="../media/image6.png"/><Relationship Id="rId9" Type="http://schemas.microsoft.com/office/2007/relationships/diagramDrawing" Target="../diagrams/drawing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6.png"/><Relationship Id="rId7" Type="http://schemas.openxmlformats.org/officeDocument/2006/relationships/diagramData" Target="../diagrams/data1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microsoft.com/office/2007/relationships/diagramDrawing" Target="../diagrams/drawing10.xml"/><Relationship Id="rId5" Type="http://schemas.openxmlformats.org/officeDocument/2006/relationships/image" Target="../media/image59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58.png"/><Relationship Id="rId9" Type="http://schemas.openxmlformats.org/officeDocument/2006/relationships/diagramQuickStyle" Target="../diagrams/quickStyle10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image" Target="../media/image6.png"/><Relationship Id="rId7" Type="http://schemas.openxmlformats.org/officeDocument/2006/relationships/diagramData" Target="../diagrams/data1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microsoft.com/office/2007/relationships/diagramDrawing" Target="../diagrams/drawing11.xml"/><Relationship Id="rId5" Type="http://schemas.openxmlformats.org/officeDocument/2006/relationships/image" Target="../media/image59.png"/><Relationship Id="rId10" Type="http://schemas.openxmlformats.org/officeDocument/2006/relationships/diagramColors" Target="../diagrams/colors11.xml"/><Relationship Id="rId4" Type="http://schemas.openxmlformats.org/officeDocument/2006/relationships/image" Target="../media/image58.png"/><Relationship Id="rId9" Type="http://schemas.openxmlformats.org/officeDocument/2006/relationships/diagramQuickStyle" Target="../diagrams/quickStyle1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image" Target="../media/image6.png"/><Relationship Id="rId7" Type="http://schemas.openxmlformats.org/officeDocument/2006/relationships/diagramData" Target="../diagrams/data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microsoft.com/office/2007/relationships/diagramDrawing" Target="../diagrams/drawing12.xml"/><Relationship Id="rId5" Type="http://schemas.openxmlformats.org/officeDocument/2006/relationships/image" Target="../media/image59.png"/><Relationship Id="rId10" Type="http://schemas.openxmlformats.org/officeDocument/2006/relationships/diagramColors" Target="../diagrams/colors12.xml"/><Relationship Id="rId4" Type="http://schemas.openxmlformats.org/officeDocument/2006/relationships/image" Target="../media/image58.png"/><Relationship Id="rId9" Type="http://schemas.openxmlformats.org/officeDocument/2006/relationships/diagramQuickStyle" Target="../diagrams/quickStyle1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image" Target="../media/image6.png"/><Relationship Id="rId7" Type="http://schemas.openxmlformats.org/officeDocument/2006/relationships/diagramData" Target="../diagrams/data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microsoft.com/office/2007/relationships/diagramDrawing" Target="../diagrams/drawing13.xml"/><Relationship Id="rId5" Type="http://schemas.openxmlformats.org/officeDocument/2006/relationships/image" Target="../media/image59.png"/><Relationship Id="rId10" Type="http://schemas.openxmlformats.org/officeDocument/2006/relationships/diagramColors" Target="../diagrams/colors13.xml"/><Relationship Id="rId4" Type="http://schemas.openxmlformats.org/officeDocument/2006/relationships/image" Target="../media/image58.png"/><Relationship Id="rId9" Type="http://schemas.openxmlformats.org/officeDocument/2006/relationships/diagramQuickStyle" Target="../diagrams/quickStyle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686A3F-63DA-4510-A0F0-7F3172712A7E}"/>
              </a:ext>
            </a:extLst>
          </p:cNvPr>
          <p:cNvSpPr txBox="1"/>
          <p:nvPr/>
        </p:nvSpPr>
        <p:spPr>
          <a:xfrm>
            <a:off x="5226342" y="2880778"/>
            <a:ext cx="6714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/>
              <a:t>Junta Directiva No 192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C7F9EFD-5BE5-4368-BC09-A9858D17BF9C}"/>
              </a:ext>
            </a:extLst>
          </p:cNvPr>
          <p:cNvSpPr txBox="1"/>
          <p:nvPr/>
        </p:nvSpPr>
        <p:spPr>
          <a:xfrm>
            <a:off x="9925878" y="3804108"/>
            <a:ext cx="2014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29 de abril de 2020</a:t>
            </a:r>
          </a:p>
        </p:txBody>
      </p:sp>
    </p:spTree>
    <p:extLst>
      <p:ext uri="{BB962C8B-B14F-4D97-AF65-F5344CB8AC3E}">
        <p14:creationId xmlns:p14="http://schemas.microsoft.com/office/powerpoint/2010/main" val="395674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35F611-22FC-4C53-B4F6-C105553BEBD3}"/>
              </a:ext>
            </a:extLst>
          </p:cNvPr>
          <p:cNvSpPr txBox="1"/>
          <p:nvPr/>
        </p:nvSpPr>
        <p:spPr>
          <a:xfrm>
            <a:off x="8826500" y="653669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192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EDD9F42-F792-432A-9699-C9F980623FD5}"/>
              </a:ext>
            </a:extLst>
          </p:cNvPr>
          <p:cNvSpPr txBox="1"/>
          <p:nvPr/>
        </p:nvSpPr>
        <p:spPr>
          <a:xfrm>
            <a:off x="2912736" y="139329"/>
            <a:ext cx="5027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b="1" dirty="0">
                <a:solidFill>
                  <a:srgbClr val="002060"/>
                </a:solidFill>
              </a:rPr>
              <a:t>ORDEN DEL DÍA</a:t>
            </a:r>
            <a:endParaRPr lang="es-ES" sz="4400" dirty="0">
              <a:solidFill>
                <a:srgbClr val="002060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4F43701-7D3C-4F9D-9C3C-B4527BB93947}"/>
              </a:ext>
            </a:extLst>
          </p:cNvPr>
          <p:cNvSpPr/>
          <p:nvPr/>
        </p:nvSpPr>
        <p:spPr>
          <a:xfrm>
            <a:off x="1314859" y="1283804"/>
            <a:ext cx="10072798" cy="5879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s-ES" sz="2400" dirty="0">
                <a:ea typeface="MS Mincho" panose="02020609040205080304" pitchFamily="49" charset="-128"/>
              </a:rPr>
              <a:t>1. Verificación del Quorum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s-ES" sz="2400" dirty="0">
                <a:ea typeface="MS Mincho" panose="02020609040205080304" pitchFamily="49" charset="-128"/>
              </a:rPr>
              <a:t>2. Aprobación Acta No 189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ea typeface="MS Mincho" panose="02020609040205080304" pitchFamily="49" charset="-128"/>
              </a:rPr>
              <a:t>3. </a:t>
            </a:r>
            <a:r>
              <a:rPr lang="es-CO" sz="2400" dirty="0">
                <a:ea typeface="MS Mincho" panose="02020609040205080304" pitchFamily="49" charset="-128"/>
              </a:rPr>
              <a:t>Procesos de Evaluación de Juntas Directivas</a:t>
            </a:r>
          </a:p>
          <a:p>
            <a:pPr>
              <a:lnSpc>
                <a:spcPct val="150000"/>
              </a:lnSpc>
            </a:pPr>
            <a:r>
              <a:rPr lang="es-CO" sz="2400" dirty="0">
                <a:ea typeface="MS Mincho" panose="02020609040205080304" pitchFamily="49" charset="-128"/>
              </a:rPr>
              <a:t>4.  Comité Financiero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ea typeface="MS Mincho" panose="02020609040205080304" pitchFamily="49" charset="-128"/>
              </a:rPr>
              <a:t>Estados Financieros SAE al 31 de marzo de 2020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ea typeface="MS Mincho" panose="02020609040205080304" pitchFamily="49" charset="-128"/>
              </a:rPr>
              <a:t>Portafolio al 31 de marzo de 2020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ea typeface="MS Mincho" panose="02020609040205080304" pitchFamily="49" charset="-128"/>
              </a:rPr>
              <a:t>Modelo Aplicación de tiempo de Comercialización</a:t>
            </a:r>
          </a:p>
          <a:p>
            <a:pPr>
              <a:lnSpc>
                <a:spcPct val="150000"/>
              </a:lnSpc>
            </a:pPr>
            <a:r>
              <a:rPr lang="es-CO" sz="2400" dirty="0">
                <a:ea typeface="MS Mincho" panose="02020609040205080304" pitchFamily="49" charset="-128"/>
              </a:rPr>
              <a:t>5. Informe Comité de Crisis</a:t>
            </a:r>
          </a:p>
          <a:p>
            <a:pPr>
              <a:lnSpc>
                <a:spcPct val="150000"/>
              </a:lnSpc>
            </a:pPr>
            <a:r>
              <a:rPr lang="es-CO" sz="2400" dirty="0">
                <a:ea typeface="MS Mincho" panose="02020609040205080304" pitchFamily="49" charset="-128"/>
              </a:rPr>
              <a:t>6. Avance Venta Masiva </a:t>
            </a:r>
          </a:p>
          <a:p>
            <a:pPr>
              <a:lnSpc>
                <a:spcPct val="150000"/>
              </a:lnSpc>
            </a:pPr>
            <a:r>
              <a:rPr lang="es-CO" sz="2400" dirty="0">
                <a:ea typeface="MS Mincho" panose="02020609040205080304" pitchFamily="49" charset="-128"/>
              </a:rPr>
              <a:t>7. Informe Sociedades en Liquidación </a:t>
            </a:r>
          </a:p>
          <a:p>
            <a:pPr>
              <a:lnSpc>
                <a:spcPct val="150000"/>
              </a:lnSpc>
            </a:pPr>
            <a:endParaRPr lang="es-CO" sz="3200" dirty="0">
              <a:latin typeface="+mj-lt"/>
              <a:ea typeface="MS Mincho" panose="02020609040205080304" pitchFamily="49" charset="-128"/>
            </a:endParaRPr>
          </a:p>
        </p:txBody>
      </p:sp>
      <p:pic>
        <p:nvPicPr>
          <p:cNvPr id="11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Ministerio de Hacienda y Crédito Público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468808" y="2371554"/>
            <a:ext cx="914399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3. </a:t>
            </a:r>
            <a:r>
              <a:rPr lang="es-CO" sz="4800" b="1" dirty="0">
                <a:solidFill>
                  <a:srgbClr val="002060"/>
                </a:solidFill>
              </a:rPr>
              <a:t>PROCESO EVALUACIÓN JUNTAS DIRECTIVAS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69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160728" y="0"/>
            <a:ext cx="9031271" cy="6858000"/>
          </a:xfrm>
          <a:prstGeom prst="rect">
            <a:avLst/>
          </a:prstGeom>
          <a:solidFill>
            <a:srgbClr val="DBE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 flipH="1">
            <a:off x="0" y="0"/>
            <a:ext cx="3160729" cy="6858000"/>
          </a:xfrm>
          <a:prstGeom prst="rect">
            <a:avLst/>
          </a:prstGeom>
          <a:solidFill>
            <a:srgbClr val="138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3803650" y="3659923"/>
            <a:ext cx="7745428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Dirección General de Participaciones Estatales</a:t>
            </a:r>
          </a:p>
          <a:p>
            <a:pPr algn="ctr"/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- DGPE -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512904" y="4553431"/>
            <a:ext cx="4861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/>
                </a:solidFill>
                <a:latin typeface="Arial"/>
                <a:cs typeface="Arial"/>
              </a:rPr>
              <a:t>Ministerio de Hacienda y Crédito Público</a:t>
            </a:r>
          </a:p>
          <a:p>
            <a:pPr algn="ctr"/>
            <a:r>
              <a:rPr lang="es-ES" sz="1600" dirty="0">
                <a:solidFill>
                  <a:schemeClr val="tx2"/>
                </a:solidFill>
                <a:latin typeface="Arial"/>
                <a:cs typeface="Arial"/>
              </a:rPr>
              <a:t>Dirección General de Participaciones Estatales</a:t>
            </a:r>
          </a:p>
        </p:txBody>
      </p:sp>
      <p:pic>
        <p:nvPicPr>
          <p:cNvPr id="7" name="Imagen 6" descr="Logo-Minhaciend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412" y="715539"/>
            <a:ext cx="3718612" cy="62824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387718" y="2316142"/>
            <a:ext cx="6876795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Proceso de evaluación de Juntas Directivas </a:t>
            </a:r>
          </a:p>
        </p:txBody>
      </p:sp>
    </p:spTree>
    <p:extLst>
      <p:ext uri="{BB962C8B-B14F-4D97-AF65-F5344CB8AC3E}">
        <p14:creationId xmlns:p14="http://schemas.microsoft.com/office/powerpoint/2010/main" val="72742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ángulo 52"/>
          <p:cNvSpPr/>
          <p:nvPr/>
        </p:nvSpPr>
        <p:spPr>
          <a:xfrm>
            <a:off x="8441206" y="3771056"/>
            <a:ext cx="2130552" cy="61632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3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189569" y="3778178"/>
            <a:ext cx="2130552" cy="616323"/>
          </a:xfrm>
          <a:prstGeom prst="rect">
            <a:avLst/>
          </a:prstGeom>
          <a:solidFill>
            <a:srgbClr val="DBE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3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952337" y="3780798"/>
            <a:ext cx="2139438" cy="603504"/>
          </a:xfrm>
          <a:prstGeom prst="rect">
            <a:avLst/>
          </a:prstGeom>
          <a:solidFill>
            <a:srgbClr val="66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3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608425" y="3778178"/>
            <a:ext cx="2237232" cy="616323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3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196022" y="3940089"/>
            <a:ext cx="21216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24195" y="165589"/>
            <a:ext cx="6179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CO" sz="24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Proceso de evaluación Juntas Directivas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620378" y="3927150"/>
            <a:ext cx="22228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3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949905" y="3910653"/>
            <a:ext cx="215075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3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8425022" y="3936356"/>
            <a:ext cx="21467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DEFINICIÓN  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1620376" y="4427810"/>
            <a:ext cx="236629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de la Junta</a:t>
            </a:r>
          </a:p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Autoevaluación</a:t>
            </a:r>
          </a:p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de pares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953620" y="1144766"/>
            <a:ext cx="8041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CO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DGPE ha desarrollado un proceso para la evaluación de las Juntas Directivas donde la Nación tiene participación con base en las mejores prácticas y p</a:t>
            </a:r>
            <a:r>
              <a:rPr lang="es-E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rincipios</a:t>
            </a:r>
            <a:r>
              <a:rPr lang="es-E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Gobierno Corporativo de la </a:t>
            </a:r>
            <a:r>
              <a:rPr lang="es-CO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OECD.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953620" y="3316942"/>
            <a:ext cx="18838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s-CO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Etapas del proceso: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329635" y="2484622"/>
            <a:ext cx="5507275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 el rendimiento de la Junta y sus miembros</a:t>
            </a: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la estructura y funcionamiento de la Junta</a:t>
            </a: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80490" y="2120889"/>
            <a:ext cx="10583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342900" eaLnBrk="0" hangingPunct="0">
              <a:defRPr/>
            </a:pPr>
            <a:r>
              <a:rPr lang="es-CO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Objetivos: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3949905" y="4437299"/>
            <a:ext cx="2166693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Necesidades Empresa</a:t>
            </a:r>
          </a:p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Coyuntura del Sector</a:t>
            </a:r>
          </a:p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 de Perfiles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608425" y="3771011"/>
            <a:ext cx="2237232" cy="1758602"/>
          </a:xfrm>
          <a:prstGeom prst="rect">
            <a:avLst/>
          </a:prstGeom>
          <a:noFill/>
          <a:ln>
            <a:solidFill>
              <a:srgbClr val="3366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3949905" y="3771011"/>
            <a:ext cx="2141871" cy="1765724"/>
          </a:xfrm>
          <a:prstGeom prst="rect">
            <a:avLst/>
          </a:prstGeom>
          <a:noFill/>
          <a:ln>
            <a:solidFill>
              <a:srgbClr val="3366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6175818" y="3771011"/>
            <a:ext cx="2141871" cy="1765724"/>
          </a:xfrm>
          <a:prstGeom prst="rect">
            <a:avLst/>
          </a:prstGeom>
          <a:noFill/>
          <a:ln>
            <a:solidFill>
              <a:srgbClr val="3366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6130350" y="4437299"/>
            <a:ext cx="2166693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evaluación</a:t>
            </a:r>
          </a:p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Perfiles que suplan necesidades </a:t>
            </a:r>
          </a:p>
        </p:txBody>
      </p:sp>
      <p:sp>
        <p:nvSpPr>
          <p:cNvPr id="54" name="Rectángulo 53"/>
          <p:cNvSpPr/>
          <p:nvPr/>
        </p:nvSpPr>
        <p:spPr>
          <a:xfrm>
            <a:off x="8427455" y="3763889"/>
            <a:ext cx="2141871" cy="1765724"/>
          </a:xfrm>
          <a:prstGeom prst="rect">
            <a:avLst/>
          </a:prstGeom>
          <a:noFill/>
          <a:ln>
            <a:solidFill>
              <a:srgbClr val="3366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8339519" y="4488901"/>
            <a:ext cx="21666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 defTabSz="457200"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Composición de la Junta Directiva</a:t>
            </a:r>
          </a:p>
        </p:txBody>
      </p:sp>
      <p:cxnSp>
        <p:nvCxnSpPr>
          <p:cNvPr id="19" name="Conector angular 18"/>
          <p:cNvCxnSpPr>
            <a:stCxn id="10" idx="2"/>
          </p:cNvCxnSpPr>
          <p:nvPr/>
        </p:nvCxnSpPr>
        <p:spPr>
          <a:xfrm rot="16200000" flipH="1">
            <a:off x="2994298" y="5262357"/>
            <a:ext cx="862641" cy="1397153"/>
          </a:xfrm>
          <a:prstGeom prst="bentConnector2">
            <a:avLst/>
          </a:prstGeom>
          <a:ln w="9525">
            <a:solidFill>
              <a:srgbClr val="3366CC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4124195" y="6222500"/>
            <a:ext cx="6382017" cy="30777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txBody>
          <a:bodyPr wrap="square" rtlCol="0">
            <a:spAutoFit/>
          </a:bodyPr>
          <a:lstStyle/>
          <a:p>
            <a:pPr defTabSz="457200"/>
            <a:r>
              <a:rPr lang="es-CO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Etapa actual: </a:t>
            </a:r>
            <a:r>
              <a:rPr lang="es-CO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miembro de la Junta diligencia los formatos de evaluación</a:t>
            </a:r>
          </a:p>
        </p:txBody>
      </p:sp>
    </p:spTree>
    <p:extLst>
      <p:ext uri="{BB962C8B-B14F-4D97-AF65-F5344CB8AC3E}">
        <p14:creationId xmlns:p14="http://schemas.microsoft.com/office/powerpoint/2010/main" val="2181252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1962150" y="1559707"/>
            <a:ext cx="3633788" cy="292518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CO" sz="13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24195" y="165589"/>
            <a:ext cx="6179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CO" sz="24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Aspectos a Evaluar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620378" y="3927150"/>
            <a:ext cx="22228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3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949905" y="3910653"/>
            <a:ext cx="215075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3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881623" y="994452"/>
            <a:ext cx="3633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defTabSz="342900" eaLnBrk="0" hangingPunct="0">
              <a:defRPr/>
            </a:pPr>
            <a:r>
              <a:rPr lang="es-CO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de la Junta</a:t>
            </a:r>
          </a:p>
        </p:txBody>
      </p:sp>
      <p:cxnSp>
        <p:nvCxnSpPr>
          <p:cNvPr id="7" name="Conector recto 6"/>
          <p:cNvCxnSpPr/>
          <p:nvPr/>
        </p:nvCxnSpPr>
        <p:spPr>
          <a:xfrm flipH="1">
            <a:off x="6096001" y="905854"/>
            <a:ext cx="4663" cy="59521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ángulo 24"/>
          <p:cNvSpPr/>
          <p:nvPr/>
        </p:nvSpPr>
        <p:spPr>
          <a:xfrm>
            <a:off x="6357039" y="920560"/>
            <a:ext cx="4786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defTabSz="342900" eaLnBrk="0" hangingPunct="0">
              <a:defRPr/>
            </a:pPr>
            <a:r>
              <a:rPr lang="es-CO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Autoevaluación y evaluación de pares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37322" y="1847919"/>
            <a:ext cx="5402304" cy="426116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Eficacia: 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Formulación de la estrategia, generación de políticas y supervisión de la gestión.</a:t>
            </a: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Eficiencia: </a:t>
            </a: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del tiempo, planeación de las reuniones y  comités de apoyo a la Junta.</a:t>
            </a: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C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Estructura: 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independencia, </a:t>
            </a:r>
            <a:r>
              <a:rPr lang="es-E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multidisciplinariedad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balance de habilidades. </a:t>
            </a: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Perfil de los miembros de Junta: 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experiencia, educación, habilidades interpersonales y habilidades especificas.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600725" y="1559707"/>
            <a:ext cx="3633788" cy="292518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CO" sz="13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600726" y="2172079"/>
            <a:ext cx="4667548" cy="4184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 y responsabilidad: 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del tiempo, trabajo en equipo, disposición y participación. </a:t>
            </a: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 estratégica y generación de valor: 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a la visión estratégica. </a:t>
            </a: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Conocimientos específicos: </a:t>
            </a: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Conocimientos del mercado, modelo de negocio y materia regulatoria.</a:t>
            </a:r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s-E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echa abajo 10"/>
          <p:cNvSpPr/>
          <p:nvPr/>
        </p:nvSpPr>
        <p:spPr>
          <a:xfrm>
            <a:off x="3714949" y="1324942"/>
            <a:ext cx="256374" cy="212251"/>
          </a:xfrm>
          <a:prstGeom prst="downArrow">
            <a:avLst/>
          </a:prstGeom>
          <a:solidFill>
            <a:srgbClr val="66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Flecha abajo 29"/>
          <p:cNvSpPr/>
          <p:nvPr/>
        </p:nvSpPr>
        <p:spPr>
          <a:xfrm>
            <a:off x="8307568" y="1268174"/>
            <a:ext cx="256374" cy="212251"/>
          </a:xfrm>
          <a:prstGeom prst="downArrow">
            <a:avLst/>
          </a:prstGeom>
          <a:solidFill>
            <a:srgbClr val="66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349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esultado de imagen para instituto colombiano de gobierno corporativ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4130468" y="264588"/>
            <a:ext cx="6186647" cy="46166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defTabSz="342900" eaLnBrk="0" hangingPunct="0">
              <a:defRPr/>
            </a:pPr>
            <a:r>
              <a:rPr lang="es-CO" sz="2400" b="1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 de Resultados a Nivel de Junta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976" y="1327485"/>
            <a:ext cx="8517841" cy="477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21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esultado de imagen para instituto colombiano de gobierno corporativ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s-CO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316" t="14327" r="19737" b="5517"/>
          <a:stretch/>
        </p:blipFill>
        <p:spPr>
          <a:xfrm>
            <a:off x="1831975" y="1443791"/>
            <a:ext cx="8735768" cy="498909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070931" y="2290274"/>
            <a:ext cx="1640792" cy="1965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258655" y="33755"/>
            <a:ext cx="5178752" cy="46166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defTabSz="342900" eaLnBrk="0" hangingPunct="0">
              <a:defRPr/>
            </a:pPr>
            <a:r>
              <a:rPr lang="es-CO" sz="2400" b="1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 de Resultados por Miembro de JD</a:t>
            </a:r>
          </a:p>
        </p:txBody>
      </p:sp>
    </p:spTree>
    <p:extLst>
      <p:ext uri="{BB962C8B-B14F-4D97-AF65-F5344CB8AC3E}">
        <p14:creationId xmlns:p14="http://schemas.microsoft.com/office/powerpoint/2010/main" val="416246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222131" y="2913428"/>
            <a:ext cx="91439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4. </a:t>
            </a:r>
            <a:r>
              <a:rPr lang="es-CO" sz="4800" b="1" dirty="0">
                <a:solidFill>
                  <a:srgbClr val="002060"/>
                </a:solidFill>
              </a:rPr>
              <a:t>COMITÉ FINANCIERO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28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1824970" y="2644170"/>
            <a:ext cx="822017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4400" b="1" dirty="0">
                <a:solidFill>
                  <a:srgbClr val="002060"/>
                </a:solidFill>
              </a:rPr>
              <a:t>1. ESTADOS FINANCIEROS SAE</a:t>
            </a:r>
          </a:p>
          <a:p>
            <a:pPr algn="ctr">
              <a:defRPr/>
            </a:pPr>
            <a:r>
              <a:rPr lang="es-CO" sz="4400" b="1" dirty="0">
                <a:solidFill>
                  <a:srgbClr val="002060"/>
                </a:solidFill>
              </a:rPr>
              <a:t> AL 31 DE MARZO DE 2020</a:t>
            </a:r>
            <a:endParaRPr lang="es-ES" sz="4400" b="1" dirty="0">
              <a:solidFill>
                <a:srgbClr val="002060"/>
              </a:solidFill>
            </a:endParaRPr>
          </a:p>
        </p:txBody>
      </p:sp>
      <p:pic>
        <p:nvPicPr>
          <p:cNvPr id="7" name="Imagen 7">
            <a:extLst>
              <a:ext uri="{FF2B5EF4-FFF2-40B4-BE49-F238E27FC236}">
                <a16:creationId xmlns:a16="http://schemas.microsoft.com/office/drawing/2014/main" id="{FEBFD9D4-A084-4A32-AAB9-F1C59A6FC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8" name="Imagen 5">
            <a:extLst>
              <a:ext uri="{FF2B5EF4-FFF2-40B4-BE49-F238E27FC236}">
                <a16:creationId xmlns:a16="http://schemas.microsoft.com/office/drawing/2014/main" id="{28A93ED6-AAA7-4E0A-BF1D-337E9F71E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CA7632C8-AAE5-4FB6-AFCF-FC955944F1D1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AE6F46C-13C1-433C-AC22-42C1DCD0F56C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2857501" y="285750"/>
            <a:ext cx="5064125" cy="615950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b="1" dirty="0">
                <a:solidFill>
                  <a:srgbClr val="293166"/>
                </a:solidFill>
                <a:latin typeface="+mn-lt"/>
                <a:ea typeface="+mn-ea"/>
                <a:cs typeface="Lato Regular"/>
              </a:rPr>
              <a:t>ESTADO DE SITUACIÓN FINANCIERA INDIVIDUAL</a:t>
            </a:r>
          </a:p>
          <a:p>
            <a:pPr algn="ctr">
              <a:defRPr/>
            </a:pPr>
            <a:r>
              <a:rPr lang="es-CO" sz="788" b="1" dirty="0">
                <a:solidFill>
                  <a:srgbClr val="293166"/>
                </a:solidFill>
                <a:latin typeface="+mn-lt"/>
                <a:ea typeface="+mn-ea"/>
                <a:cs typeface="Lato Regular"/>
              </a:rPr>
              <a:t>AL 31 DE MARZO DE 2020 Y 31 DE MARZO DE 2019</a:t>
            </a:r>
          </a:p>
          <a:p>
            <a:pPr algn="ctr">
              <a:defRPr/>
            </a:pPr>
            <a:r>
              <a:rPr lang="es-CO" sz="788" b="1" dirty="0">
                <a:solidFill>
                  <a:srgbClr val="293166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0A78C11-5AD3-44D8-9AC4-059CA308A5A4}"/>
              </a:ext>
            </a:extLst>
          </p:cNvPr>
          <p:cNvGraphicFramePr>
            <a:graphicFrameLocks noGrp="1"/>
          </p:cNvGraphicFramePr>
          <p:nvPr/>
        </p:nvGraphicFramePr>
        <p:xfrm>
          <a:off x="2260600" y="1312864"/>
          <a:ext cx="7513637" cy="4579937"/>
        </p:xfrm>
        <a:graphic>
          <a:graphicData uri="http://schemas.openxmlformats.org/drawingml/2006/table">
            <a:tbl>
              <a:tblPr/>
              <a:tblGrid>
                <a:gridCol w="2650243">
                  <a:extLst>
                    <a:ext uri="{9D8B030D-6E8A-4147-A177-3AD203B41FA5}">
                      <a16:colId xmlns:a16="http://schemas.microsoft.com/office/drawing/2014/main" val="829380821"/>
                    </a:ext>
                  </a:extLst>
                </a:gridCol>
                <a:gridCol w="988069">
                  <a:extLst>
                    <a:ext uri="{9D8B030D-6E8A-4147-A177-3AD203B41FA5}">
                      <a16:colId xmlns:a16="http://schemas.microsoft.com/office/drawing/2014/main" val="829911796"/>
                    </a:ext>
                  </a:extLst>
                </a:gridCol>
                <a:gridCol w="86187">
                  <a:extLst>
                    <a:ext uri="{9D8B030D-6E8A-4147-A177-3AD203B41FA5}">
                      <a16:colId xmlns:a16="http://schemas.microsoft.com/office/drawing/2014/main" val="4150646341"/>
                    </a:ext>
                  </a:extLst>
                </a:gridCol>
                <a:gridCol w="1034240">
                  <a:extLst>
                    <a:ext uri="{9D8B030D-6E8A-4147-A177-3AD203B41FA5}">
                      <a16:colId xmlns:a16="http://schemas.microsoft.com/office/drawing/2014/main" val="3812300125"/>
                    </a:ext>
                  </a:extLst>
                </a:gridCol>
                <a:gridCol w="86187">
                  <a:extLst>
                    <a:ext uri="{9D8B030D-6E8A-4147-A177-3AD203B41FA5}">
                      <a16:colId xmlns:a16="http://schemas.microsoft.com/office/drawing/2014/main" val="267761680"/>
                    </a:ext>
                  </a:extLst>
                </a:gridCol>
                <a:gridCol w="914195">
                  <a:extLst>
                    <a:ext uri="{9D8B030D-6E8A-4147-A177-3AD203B41FA5}">
                      <a16:colId xmlns:a16="http://schemas.microsoft.com/office/drawing/2014/main" val="1491404324"/>
                    </a:ext>
                  </a:extLst>
                </a:gridCol>
                <a:gridCol w="73874">
                  <a:extLst>
                    <a:ext uri="{9D8B030D-6E8A-4147-A177-3AD203B41FA5}">
                      <a16:colId xmlns:a16="http://schemas.microsoft.com/office/drawing/2014/main" val="3786319940"/>
                    </a:ext>
                  </a:extLst>
                </a:gridCol>
                <a:gridCol w="840321">
                  <a:extLst>
                    <a:ext uri="{9D8B030D-6E8A-4147-A177-3AD203B41FA5}">
                      <a16:colId xmlns:a16="http://schemas.microsoft.com/office/drawing/2014/main" val="903366695"/>
                    </a:ext>
                  </a:extLst>
                </a:gridCol>
                <a:gridCol w="73874">
                  <a:extLst>
                    <a:ext uri="{9D8B030D-6E8A-4147-A177-3AD203B41FA5}">
                      <a16:colId xmlns:a16="http://schemas.microsoft.com/office/drawing/2014/main" val="3925391832"/>
                    </a:ext>
                  </a:extLst>
                </a:gridCol>
                <a:gridCol w="766447">
                  <a:extLst>
                    <a:ext uri="{9D8B030D-6E8A-4147-A177-3AD203B41FA5}">
                      <a16:colId xmlns:a16="http://schemas.microsoft.com/office/drawing/2014/main" val="1088785703"/>
                    </a:ext>
                  </a:extLst>
                </a:gridCol>
              </a:tblGrid>
              <a:tr h="55777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31-Marzo-2020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31-Marzo-2019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Marzo 2020 - 2019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Mar - Dic 2020-2019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69641"/>
                  </a:ext>
                </a:extLst>
              </a:tr>
              <a:tr h="19196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637406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607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333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475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35522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6,342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12,489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6,640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668701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9,490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3,213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10,076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320975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4,557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1,623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5,482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-17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040844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Anticipos y Saldo a Favor en Impuestos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8,852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17,665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8,189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345623"/>
                  </a:ext>
                </a:extLst>
              </a:tr>
              <a:tr h="19196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29,849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35,323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30,863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52825"/>
                  </a:ext>
                </a:extLst>
              </a:tr>
              <a:tr h="191966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895083"/>
                  </a:ext>
                </a:extLst>
              </a:tr>
              <a:tr h="19196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05763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598 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605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598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322123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764417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351179"/>
                  </a:ext>
                </a:extLst>
              </a:tr>
              <a:tr h="191966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439217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468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505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438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578682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Otros Activos (Intangibles)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2,473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1,510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2,385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3564745"/>
                  </a:ext>
                </a:extLst>
              </a:tr>
              <a:tr h="2428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2,941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2,022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2,822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036038"/>
                  </a:ext>
                </a:extLst>
              </a:tr>
              <a:tr h="191966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9827415"/>
                  </a:ext>
                </a:extLst>
              </a:tr>
              <a:tr h="19933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32,790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37,345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33,685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059" marR="9059" marT="90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457016"/>
                  </a:ext>
                </a:extLst>
              </a:tr>
            </a:tbl>
          </a:graphicData>
        </a:graphic>
      </p:graphicFrame>
      <p:sp>
        <p:nvSpPr>
          <p:cNvPr id="12" name="Botón de acción: ir hacia delante o siguiente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3957638" y="2398713"/>
            <a:ext cx="188912" cy="10160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4340" name="Imagen 8">
            <a:hlinkClick r:id="rId3" action="ppaction://hlinksldjump"/>
            <a:extLst>
              <a:ext uri="{FF2B5EF4-FFF2-40B4-BE49-F238E27FC236}">
                <a16:creationId xmlns:a16="http://schemas.microsoft.com/office/drawing/2014/main" id="{04C0CAB5-F3C4-424F-9A20-A213698B8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9" y="2878139"/>
            <a:ext cx="206375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Botón de acción: ir hacia delante o siguiente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4851401" y="2633664"/>
            <a:ext cx="200025" cy="10477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1" name="Botón de acción: ir hacia delante o siguiente 10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3467100" y="2152651"/>
            <a:ext cx="203200" cy="10477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5" name="Botón de acción: ir hacia delante o siguiente 1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4514851" y="4419601"/>
            <a:ext cx="238125" cy="1111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6" name="Botón de acción: ir hacia delante o siguiente 1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4111625" y="4849813"/>
            <a:ext cx="241300" cy="1000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7" name="Botón de acción: ir hacia delante o siguiente 16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941763" y="5105400"/>
            <a:ext cx="239712" cy="10318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18" name="Imagen 7">
            <a:extLst>
              <a:ext uri="{FF2B5EF4-FFF2-40B4-BE49-F238E27FC236}">
                <a16:creationId xmlns:a16="http://schemas.microsoft.com/office/drawing/2014/main" id="{A3094310-EE11-4F25-8343-B23B6F6D90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20" name="Imagen 5">
            <a:extLst>
              <a:ext uri="{FF2B5EF4-FFF2-40B4-BE49-F238E27FC236}">
                <a16:creationId xmlns:a16="http://schemas.microsoft.com/office/drawing/2014/main" id="{A0A5922C-84FC-4D02-924E-65BBE57039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F3FCEEFA-2DF5-4370-B904-561F6AB37146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6C30A92-8CEA-4D50-BDE1-3BFCE9AB9012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E91AF023-2ACF-4E61-9CD7-0DB47CE6DF11}"/>
              </a:ext>
            </a:extLst>
          </p:cNvPr>
          <p:cNvSpPr txBox="1">
            <a:spLocks/>
          </p:cNvSpPr>
          <p:nvPr/>
        </p:nvSpPr>
        <p:spPr>
          <a:xfrm>
            <a:off x="2913063" y="277813"/>
            <a:ext cx="5065712" cy="615950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b="1" dirty="0">
                <a:solidFill>
                  <a:srgbClr val="293166"/>
                </a:solidFill>
                <a:latin typeface="+mn-lt"/>
                <a:ea typeface="+mn-ea"/>
                <a:cs typeface="Lato Regular"/>
              </a:rPr>
              <a:t>ESTADO DE SITUACIÓN FINANCIERA INDIVIDUAL</a:t>
            </a:r>
          </a:p>
          <a:p>
            <a:pPr algn="ctr">
              <a:defRPr/>
            </a:pPr>
            <a:r>
              <a:rPr lang="es-CO" sz="788" b="1" dirty="0">
                <a:solidFill>
                  <a:srgbClr val="293166"/>
                </a:solidFill>
                <a:latin typeface="+mn-lt"/>
                <a:ea typeface="+mn-ea"/>
                <a:cs typeface="Lato Regular"/>
              </a:rPr>
              <a:t>AL 31 DE MARZO DE 2020 Y 31 DE MARZO DE 2019</a:t>
            </a:r>
          </a:p>
          <a:p>
            <a:pPr algn="ctr">
              <a:defRPr/>
            </a:pPr>
            <a:r>
              <a:rPr lang="es-CO" sz="788" b="1" dirty="0">
                <a:solidFill>
                  <a:srgbClr val="293166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06B5E51-8A34-4128-9BC1-E2C8AE070AFE}"/>
              </a:ext>
            </a:extLst>
          </p:cNvPr>
          <p:cNvGraphicFramePr>
            <a:graphicFrameLocks noGrp="1"/>
          </p:cNvGraphicFramePr>
          <p:nvPr/>
        </p:nvGraphicFramePr>
        <p:xfrm>
          <a:off x="2181225" y="1327150"/>
          <a:ext cx="7659689" cy="4827589"/>
        </p:xfrm>
        <a:graphic>
          <a:graphicData uri="http://schemas.openxmlformats.org/drawingml/2006/table">
            <a:tbl>
              <a:tblPr/>
              <a:tblGrid>
                <a:gridCol w="2700643">
                  <a:extLst>
                    <a:ext uri="{9D8B030D-6E8A-4147-A177-3AD203B41FA5}">
                      <a16:colId xmlns:a16="http://schemas.microsoft.com/office/drawing/2014/main" val="2728454375"/>
                    </a:ext>
                  </a:extLst>
                </a:gridCol>
                <a:gridCol w="1006860">
                  <a:extLst>
                    <a:ext uri="{9D8B030D-6E8A-4147-A177-3AD203B41FA5}">
                      <a16:colId xmlns:a16="http://schemas.microsoft.com/office/drawing/2014/main" val="1962237121"/>
                    </a:ext>
                  </a:extLst>
                </a:gridCol>
                <a:gridCol w="87827">
                  <a:extLst>
                    <a:ext uri="{9D8B030D-6E8A-4147-A177-3AD203B41FA5}">
                      <a16:colId xmlns:a16="http://schemas.microsoft.com/office/drawing/2014/main" val="1657257408"/>
                    </a:ext>
                  </a:extLst>
                </a:gridCol>
                <a:gridCol w="1053910">
                  <a:extLst>
                    <a:ext uri="{9D8B030D-6E8A-4147-A177-3AD203B41FA5}">
                      <a16:colId xmlns:a16="http://schemas.microsoft.com/office/drawing/2014/main" val="1033248406"/>
                    </a:ext>
                  </a:extLst>
                </a:gridCol>
                <a:gridCol w="87827">
                  <a:extLst>
                    <a:ext uri="{9D8B030D-6E8A-4147-A177-3AD203B41FA5}">
                      <a16:colId xmlns:a16="http://schemas.microsoft.com/office/drawing/2014/main" val="3645505169"/>
                    </a:ext>
                  </a:extLst>
                </a:gridCol>
                <a:gridCol w="931580">
                  <a:extLst>
                    <a:ext uri="{9D8B030D-6E8A-4147-A177-3AD203B41FA5}">
                      <a16:colId xmlns:a16="http://schemas.microsoft.com/office/drawing/2014/main" val="726138958"/>
                    </a:ext>
                  </a:extLst>
                </a:gridCol>
                <a:gridCol w="76859">
                  <a:extLst>
                    <a:ext uri="{9D8B030D-6E8A-4147-A177-3AD203B41FA5}">
                      <a16:colId xmlns:a16="http://schemas.microsoft.com/office/drawing/2014/main" val="2097164576"/>
                    </a:ext>
                  </a:extLst>
                </a:gridCol>
                <a:gridCol w="856302">
                  <a:extLst>
                    <a:ext uri="{9D8B030D-6E8A-4147-A177-3AD203B41FA5}">
                      <a16:colId xmlns:a16="http://schemas.microsoft.com/office/drawing/2014/main" val="2449864656"/>
                    </a:ext>
                  </a:extLst>
                </a:gridCol>
                <a:gridCol w="76859">
                  <a:extLst>
                    <a:ext uri="{9D8B030D-6E8A-4147-A177-3AD203B41FA5}">
                      <a16:colId xmlns:a16="http://schemas.microsoft.com/office/drawing/2014/main" val="1330051184"/>
                    </a:ext>
                  </a:extLst>
                </a:gridCol>
                <a:gridCol w="781022">
                  <a:extLst>
                    <a:ext uri="{9D8B030D-6E8A-4147-A177-3AD203B41FA5}">
                      <a16:colId xmlns:a16="http://schemas.microsoft.com/office/drawing/2014/main" val="485020414"/>
                    </a:ext>
                  </a:extLst>
                </a:gridCol>
              </a:tblGrid>
              <a:tr h="59820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31-Marzo-2020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31-Marzo-2019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Marzo 2020 - 2019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Mar - Dic 2020-2019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32886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312162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2,554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2,502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3,166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10132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1,845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1,691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2,541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631147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912748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6,887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13,326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6,815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-48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28658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11,483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17,610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12,719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-35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195271"/>
                  </a:ext>
                </a:extLst>
              </a:tr>
              <a:tr h="205938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910410"/>
                  </a:ext>
                </a:extLst>
              </a:tr>
              <a:tr h="20593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11,483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17,610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12,719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-35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414348"/>
                  </a:ext>
                </a:extLst>
              </a:tr>
              <a:tr h="204367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583979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53588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676634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554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595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500577"/>
                  </a:ext>
                </a:extLst>
              </a:tr>
              <a:tr h="25497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Resultados Ejercicio Anterior                               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2,941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280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(126)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950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-2,434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6837929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1,471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3,068 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-77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-89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194383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21,307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19,736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20,967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71634"/>
                  </a:ext>
                </a:extLst>
              </a:tr>
              <a:tr h="204367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802805"/>
                  </a:ext>
                </a:extLst>
              </a:tr>
              <a:tr h="2628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32,790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37,345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33,685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220" marR="9220" marT="92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36788"/>
                  </a:ext>
                </a:extLst>
              </a:tr>
            </a:tbl>
          </a:graphicData>
        </a:graphic>
      </p:graphicFrame>
      <p:sp>
        <p:nvSpPr>
          <p:cNvPr id="10" name="Botón de acción: ir hacia delante o siguiente 9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3384550" y="2278063"/>
            <a:ext cx="266700" cy="1079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2936875" y="2813050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3079750" y="3073400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1" name="Botón de acción: ir hacia delante o siguient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4662488" y="2540000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B3D81AB2-F818-4945-B8F1-5BB901B9B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367AAEB6-95EC-407B-BC60-623F892CD0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F39230E7-E585-49E0-8366-63ABE9E7F643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3A96C2F-438B-4057-9104-58AF55E0197D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>
            <a:extLst>
              <a:ext uri="{FF2B5EF4-FFF2-40B4-BE49-F238E27FC236}">
                <a16:creationId xmlns:a16="http://schemas.microsoft.com/office/drawing/2014/main" id="{031C0F2C-C547-4A80-8D33-E77700FE0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71489"/>
            <a:ext cx="5516562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6292" tIns="23147" rIns="46292" bIns="2314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CO" altLang="es-CO" sz="1200" b="1" dirty="0">
                <a:solidFill>
                  <a:srgbClr val="293166"/>
                </a:solidFill>
              </a:rPr>
              <a:t> </a:t>
            </a:r>
            <a:r>
              <a:rPr lang="es-CO" altLang="es-CO" sz="1200" b="1" dirty="0">
                <a:solidFill>
                  <a:srgbClr val="293166"/>
                </a:solidFill>
                <a:ea typeface="Lato Regular"/>
                <a:cs typeface="Lato Regular"/>
              </a:rPr>
              <a:t>ESTADO DE RESULTADO INTEGRAL INDIVIDUAL</a:t>
            </a:r>
          </a:p>
          <a:p>
            <a:pPr algn="ctr">
              <a:lnSpc>
                <a:spcPct val="90000"/>
              </a:lnSpc>
            </a:pPr>
            <a:r>
              <a:rPr lang="es-CO" altLang="es-CO" sz="600" b="1" dirty="0">
                <a:solidFill>
                  <a:srgbClr val="293166"/>
                </a:solidFill>
                <a:ea typeface="Lato Regular"/>
                <a:cs typeface="Lato Regular"/>
              </a:rPr>
              <a:t>DEL 1° AL 31  DE  MARZO DE 2020 Y DEL 1° AL 31 DE MARZO DE 2019</a:t>
            </a:r>
          </a:p>
          <a:p>
            <a:pPr algn="ctr">
              <a:lnSpc>
                <a:spcPct val="90000"/>
              </a:lnSpc>
            </a:pPr>
            <a:r>
              <a:rPr lang="es-CO" altLang="es-CO" sz="600" b="1" dirty="0">
                <a:solidFill>
                  <a:srgbClr val="293166"/>
                </a:solidFill>
                <a:ea typeface="Lato Regular"/>
                <a:cs typeface="Lato Regular"/>
              </a:rPr>
              <a:t>(cifras expresadas en millones de pesos)</a:t>
            </a:r>
          </a:p>
          <a:p>
            <a:pPr>
              <a:lnSpc>
                <a:spcPct val="90000"/>
              </a:lnSpc>
            </a:pPr>
            <a:endParaRPr lang="es-CO" altLang="es-CO" sz="1200" dirty="0">
              <a:solidFill>
                <a:srgbClr val="0070C0"/>
              </a:solidFill>
              <a:ea typeface="Lato Regular"/>
              <a:cs typeface="Lato Regular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A1D6320-0D0E-47FD-B73E-6EA011BA23B2}"/>
              </a:ext>
            </a:extLst>
          </p:cNvPr>
          <p:cNvGraphicFramePr>
            <a:graphicFrameLocks noGrp="1"/>
          </p:cNvGraphicFramePr>
          <p:nvPr/>
        </p:nvGraphicFramePr>
        <p:xfrm>
          <a:off x="1992313" y="1282701"/>
          <a:ext cx="8235951" cy="4837114"/>
        </p:xfrm>
        <a:graphic>
          <a:graphicData uri="http://schemas.openxmlformats.org/drawingml/2006/table">
            <a:tbl>
              <a:tblPr/>
              <a:tblGrid>
                <a:gridCol w="3140724">
                  <a:extLst>
                    <a:ext uri="{9D8B030D-6E8A-4147-A177-3AD203B41FA5}">
                      <a16:colId xmlns:a16="http://schemas.microsoft.com/office/drawing/2014/main" val="3425897549"/>
                    </a:ext>
                  </a:extLst>
                </a:gridCol>
                <a:gridCol w="115694">
                  <a:extLst>
                    <a:ext uri="{9D8B030D-6E8A-4147-A177-3AD203B41FA5}">
                      <a16:colId xmlns:a16="http://schemas.microsoft.com/office/drawing/2014/main" val="248879018"/>
                    </a:ext>
                  </a:extLst>
                </a:gridCol>
                <a:gridCol w="83880">
                  <a:extLst>
                    <a:ext uri="{9D8B030D-6E8A-4147-A177-3AD203B41FA5}">
                      <a16:colId xmlns:a16="http://schemas.microsoft.com/office/drawing/2014/main" val="251285625"/>
                    </a:ext>
                  </a:extLst>
                </a:gridCol>
                <a:gridCol w="1038565">
                  <a:extLst>
                    <a:ext uri="{9D8B030D-6E8A-4147-A177-3AD203B41FA5}">
                      <a16:colId xmlns:a16="http://schemas.microsoft.com/office/drawing/2014/main" val="3777399741"/>
                    </a:ext>
                  </a:extLst>
                </a:gridCol>
                <a:gridCol w="87590">
                  <a:extLst>
                    <a:ext uri="{9D8B030D-6E8A-4147-A177-3AD203B41FA5}">
                      <a16:colId xmlns:a16="http://schemas.microsoft.com/office/drawing/2014/main" val="2148547090"/>
                    </a:ext>
                  </a:extLst>
                </a:gridCol>
                <a:gridCol w="1041694">
                  <a:extLst>
                    <a:ext uri="{9D8B030D-6E8A-4147-A177-3AD203B41FA5}">
                      <a16:colId xmlns:a16="http://schemas.microsoft.com/office/drawing/2014/main" val="12036086"/>
                    </a:ext>
                  </a:extLst>
                </a:gridCol>
                <a:gridCol w="87590">
                  <a:extLst>
                    <a:ext uri="{9D8B030D-6E8A-4147-A177-3AD203B41FA5}">
                      <a16:colId xmlns:a16="http://schemas.microsoft.com/office/drawing/2014/main" val="2346996561"/>
                    </a:ext>
                  </a:extLst>
                </a:gridCol>
                <a:gridCol w="950979">
                  <a:extLst>
                    <a:ext uri="{9D8B030D-6E8A-4147-A177-3AD203B41FA5}">
                      <a16:colId xmlns:a16="http://schemas.microsoft.com/office/drawing/2014/main" val="3080050541"/>
                    </a:ext>
                  </a:extLst>
                </a:gridCol>
                <a:gridCol w="87590">
                  <a:extLst>
                    <a:ext uri="{9D8B030D-6E8A-4147-A177-3AD203B41FA5}">
                      <a16:colId xmlns:a16="http://schemas.microsoft.com/office/drawing/2014/main" val="3518560528"/>
                    </a:ext>
                  </a:extLst>
                </a:gridCol>
                <a:gridCol w="725746">
                  <a:extLst>
                    <a:ext uri="{9D8B030D-6E8A-4147-A177-3AD203B41FA5}">
                      <a16:colId xmlns:a16="http://schemas.microsoft.com/office/drawing/2014/main" val="3348755137"/>
                    </a:ext>
                  </a:extLst>
                </a:gridCol>
                <a:gridCol w="87590">
                  <a:extLst>
                    <a:ext uri="{9D8B030D-6E8A-4147-A177-3AD203B41FA5}">
                      <a16:colId xmlns:a16="http://schemas.microsoft.com/office/drawing/2014/main" val="959889011"/>
                    </a:ext>
                  </a:extLst>
                </a:gridCol>
                <a:gridCol w="788309">
                  <a:extLst>
                    <a:ext uri="{9D8B030D-6E8A-4147-A177-3AD203B41FA5}">
                      <a16:colId xmlns:a16="http://schemas.microsoft.com/office/drawing/2014/main" val="2851738036"/>
                    </a:ext>
                  </a:extLst>
                </a:gridCol>
              </a:tblGrid>
              <a:tr h="7410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31-Marzo-2020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31-Marzo-2019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2019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Marzo 2020 - 2019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Mar - Dic 2020-2019</a:t>
                      </a: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600450"/>
                  </a:ext>
                </a:extLst>
              </a:tr>
              <a:tr h="195830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032588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11,879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11,764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48,813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4796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855703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SUBVENCIONES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617405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8939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11,963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49,093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953679"/>
                  </a:ext>
                </a:extLst>
              </a:tr>
              <a:tr h="241970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0784"/>
                  </a:ext>
                </a:extLst>
              </a:tr>
              <a:tr h="19583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623271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6,972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6,166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27,134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49085"/>
                  </a:ext>
                </a:extLst>
              </a:tr>
              <a:tr h="233118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3,418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2,978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12,799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79086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429416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OPERACIÓN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679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3,422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886068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AMORTIZACION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576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477035"/>
                  </a:ext>
                </a:extLst>
              </a:tr>
              <a:tr h="2015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 (IVA ASUMIDO)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1,668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-78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40569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11,472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10,276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45,932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024534"/>
                  </a:ext>
                </a:extLst>
              </a:tr>
              <a:tr h="195830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1414055"/>
                  </a:ext>
                </a:extLst>
              </a:tr>
              <a:tr h="24682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3,161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-68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580620"/>
                  </a:ext>
                </a:extLst>
              </a:tr>
              <a:tr h="20151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13074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00189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1,471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3,068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-77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-89</a:t>
                      </a:r>
                    </a:p>
                  </a:txBody>
                  <a:tcPr marL="9423" marR="9423" marT="94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709156"/>
                  </a:ext>
                </a:extLst>
              </a:tr>
            </a:tbl>
          </a:graphicData>
        </a:graphic>
      </p:graphicFrame>
      <p:sp>
        <p:nvSpPr>
          <p:cNvPr id="24" name="Botón de acción: ir hacia delante o siguiente 2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3D6F6483-8BDA-4515-AF7A-9F411F33C362}"/>
              </a:ext>
            </a:extLst>
          </p:cNvPr>
          <p:cNvSpPr/>
          <p:nvPr/>
        </p:nvSpPr>
        <p:spPr>
          <a:xfrm>
            <a:off x="5149851" y="4772025"/>
            <a:ext cx="142875" cy="12858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3" name="Botón de acción: ir hacia delante o siguiente 2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BA6AD03-7F56-49BE-B4CB-42AF7C62AB0A}"/>
              </a:ext>
            </a:extLst>
          </p:cNvPr>
          <p:cNvSpPr/>
          <p:nvPr/>
        </p:nvSpPr>
        <p:spPr>
          <a:xfrm>
            <a:off x="4910138" y="4578351"/>
            <a:ext cx="233362" cy="1111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2" name="Botón de acción: ir hacia delante o siguiente 2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710B5F8-C171-426F-A441-4EDCF92F5EA5}"/>
              </a:ext>
            </a:extLst>
          </p:cNvPr>
          <p:cNvSpPr/>
          <p:nvPr/>
        </p:nvSpPr>
        <p:spPr>
          <a:xfrm>
            <a:off x="3636964" y="4356101"/>
            <a:ext cx="231775" cy="11271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9" name="Botón de acción: ir hacia delante o siguiente 1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3515E80-29A4-4E6F-926C-75C64A956359}"/>
              </a:ext>
            </a:extLst>
          </p:cNvPr>
          <p:cNvSpPr/>
          <p:nvPr/>
        </p:nvSpPr>
        <p:spPr>
          <a:xfrm>
            <a:off x="3390901" y="3965576"/>
            <a:ext cx="231775" cy="11271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8" name="Botón de acción: ir hacia delante o siguiente 17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7BAF632-D41C-45B4-B094-4C30C9BE35C0}"/>
              </a:ext>
            </a:extLst>
          </p:cNvPr>
          <p:cNvSpPr/>
          <p:nvPr/>
        </p:nvSpPr>
        <p:spPr>
          <a:xfrm>
            <a:off x="3559176" y="3751263"/>
            <a:ext cx="233363" cy="1127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122061B5-84C6-4A31-AB87-A7ACD8B0C0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12CC7D2D-C729-4793-8F37-7F4E4DF9A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DCFDC5DB-D7D9-484D-9442-545ED8D521F1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297B6D-2C3E-4081-AB08-0485556230BE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2627244" y="2620343"/>
            <a:ext cx="7216775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4400" b="1" dirty="0">
                <a:solidFill>
                  <a:srgbClr val="002060"/>
                </a:solidFill>
              </a:rPr>
              <a:t>2. PORTAFOLIO</a:t>
            </a:r>
          </a:p>
          <a:p>
            <a:pPr algn="ctr">
              <a:defRPr/>
            </a:pPr>
            <a:r>
              <a:rPr lang="es-CO" sz="4400" b="1" dirty="0">
                <a:solidFill>
                  <a:srgbClr val="002060"/>
                </a:solidFill>
              </a:rPr>
              <a:t> A 31 DE MARZO DE 2020</a:t>
            </a:r>
            <a:endParaRPr lang="es-ES" sz="4400" b="1" dirty="0">
              <a:solidFill>
                <a:srgbClr val="00206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C61E167-9C9F-47B3-A32C-F222CEF0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0" name="Imagen 5">
            <a:extLst>
              <a:ext uri="{FF2B5EF4-FFF2-40B4-BE49-F238E27FC236}">
                <a16:creationId xmlns:a16="http://schemas.microsoft.com/office/drawing/2014/main" id="{ACD0BA50-0DEC-45B3-B1D5-141E50996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759B8AA-9383-4791-942A-13010D15B0AA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B785462-98AB-41BC-9AFA-8D9D25F5C5BA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ítulo 7">
            <a:extLst>
              <a:ext uri="{FF2B5EF4-FFF2-40B4-BE49-F238E27FC236}">
                <a16:creationId xmlns:a16="http://schemas.microsoft.com/office/drawing/2014/main" id="{5E0BCDD4-2394-4650-B146-18A06268A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3" y="1001713"/>
            <a:ext cx="6062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s-ES" altLang="es-CO" sz="2000" b="1">
                <a:solidFill>
                  <a:srgbClr val="000A8B"/>
                </a:solidFill>
              </a:rPr>
              <a:t>COMPOSICIÓN PORTAFOLIO MARZO 2020 </a:t>
            </a:r>
          </a:p>
        </p:txBody>
      </p:sp>
      <p:sp>
        <p:nvSpPr>
          <p:cNvPr id="8198" name="CuadroTexto 15">
            <a:extLst>
              <a:ext uri="{FF2B5EF4-FFF2-40B4-BE49-F238E27FC236}">
                <a16:creationId xmlns:a16="http://schemas.microsoft.com/office/drawing/2014/main" id="{EF377AEC-13E9-406C-A6BC-049F23464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314" y="1296988"/>
            <a:ext cx="21177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sz="1200"/>
              <a:t>Cifras en Millones de Pesos</a:t>
            </a:r>
          </a:p>
        </p:txBody>
      </p:sp>
      <p:pic>
        <p:nvPicPr>
          <p:cNvPr id="8199" name="Imagen 3">
            <a:extLst>
              <a:ext uri="{FF2B5EF4-FFF2-40B4-BE49-F238E27FC236}">
                <a16:creationId xmlns:a16="http://schemas.microsoft.com/office/drawing/2014/main" id="{E664C0AA-2013-424F-8CAA-72A7A7D71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9" y="1516063"/>
            <a:ext cx="8205787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00" name="Gráfico 12">
            <a:extLst>
              <a:ext uri="{FF2B5EF4-FFF2-40B4-BE49-F238E27FC236}">
                <a16:creationId xmlns:a16="http://schemas.microsoft.com/office/drawing/2014/main" id="{7856F317-78FC-4794-AE32-D435255997AE}"/>
              </a:ext>
            </a:extLst>
          </p:cNvPr>
          <p:cNvGraphicFramePr>
            <a:graphicFrameLocks/>
          </p:cNvGraphicFramePr>
          <p:nvPr/>
        </p:nvGraphicFramePr>
        <p:xfrm>
          <a:off x="2974975" y="3662364"/>
          <a:ext cx="6242050" cy="308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Chart" r:id="rId4" imgW="6255038" imgH="3097036" progId="Excel.Chart.8">
                  <p:embed/>
                </p:oleObj>
              </mc:Choice>
              <mc:Fallback>
                <p:oleObj name="Chart" r:id="rId4" imgW="6255038" imgH="3097036" progId="Excel.Chart.8">
                  <p:embed/>
                  <p:pic>
                    <p:nvPicPr>
                      <p:cNvPr id="8200" name="Gráfico 12">
                        <a:extLst>
                          <a:ext uri="{FF2B5EF4-FFF2-40B4-BE49-F238E27FC236}">
                            <a16:creationId xmlns:a16="http://schemas.microsoft.com/office/drawing/2014/main" id="{7856F317-78FC-4794-AE32-D435255997A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3662364"/>
                        <a:ext cx="6242050" cy="308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n 7">
            <a:extLst>
              <a:ext uri="{FF2B5EF4-FFF2-40B4-BE49-F238E27FC236}">
                <a16:creationId xmlns:a16="http://schemas.microsoft.com/office/drawing/2014/main" id="{19D64AF5-5658-4792-AA51-73736A71D1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E2A11A04-787B-40FE-B0BF-58636B190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905D286-21F4-4FAC-92CD-F0133440F037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C9186C-F77C-4DD2-B191-5B1044DFBF07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ítulo 7">
            <a:extLst>
              <a:ext uri="{FF2B5EF4-FFF2-40B4-BE49-F238E27FC236}">
                <a16:creationId xmlns:a16="http://schemas.microsoft.com/office/drawing/2014/main" id="{F4FC09D1-90D5-47AF-A721-E81279BE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3" y="1001713"/>
            <a:ext cx="6062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s-ES" altLang="es-CO" sz="2000" b="1">
                <a:solidFill>
                  <a:srgbClr val="000A8B"/>
                </a:solidFill>
              </a:rPr>
              <a:t>COMPOSICIÓN PORTAFOLIO MARZO 2020 </a:t>
            </a:r>
          </a:p>
        </p:txBody>
      </p:sp>
      <p:sp>
        <p:nvSpPr>
          <p:cNvPr id="9222" name="CuadroTexto 15">
            <a:extLst>
              <a:ext uri="{FF2B5EF4-FFF2-40B4-BE49-F238E27FC236}">
                <a16:creationId xmlns:a16="http://schemas.microsoft.com/office/drawing/2014/main" id="{919AF528-8C92-4403-BC50-15D1CF7B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314" y="1362076"/>
            <a:ext cx="21177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sz="1200"/>
              <a:t>Cifras en Millones de Pesos</a:t>
            </a:r>
          </a:p>
        </p:txBody>
      </p:sp>
      <p:pic>
        <p:nvPicPr>
          <p:cNvPr id="9223" name="Imagen 2">
            <a:extLst>
              <a:ext uri="{FF2B5EF4-FFF2-40B4-BE49-F238E27FC236}">
                <a16:creationId xmlns:a16="http://schemas.microsoft.com/office/drawing/2014/main" id="{348A590F-8519-4D8E-B846-B8F3B83DF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4753240"/>
            <a:ext cx="6924673" cy="178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4" name="Gráfico 12">
            <a:extLst>
              <a:ext uri="{FF2B5EF4-FFF2-40B4-BE49-F238E27FC236}">
                <a16:creationId xmlns:a16="http://schemas.microsoft.com/office/drawing/2014/main" id="{57BA915F-B87F-4348-B49A-EF6DEA28F392}"/>
              </a:ext>
            </a:extLst>
          </p:cNvPr>
          <p:cNvGraphicFramePr>
            <a:graphicFrameLocks/>
          </p:cNvGraphicFramePr>
          <p:nvPr/>
        </p:nvGraphicFramePr>
        <p:xfrm>
          <a:off x="2627313" y="1395414"/>
          <a:ext cx="7351712" cy="346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Chart" r:id="rId4" imgW="7364606" imgH="3475021" progId="Excel.Chart.8">
                  <p:embed/>
                </p:oleObj>
              </mc:Choice>
              <mc:Fallback>
                <p:oleObj name="Chart" r:id="rId4" imgW="7364606" imgH="3475021" progId="Excel.Chart.8">
                  <p:embed/>
                  <p:pic>
                    <p:nvPicPr>
                      <p:cNvPr id="9224" name="Gráfico 12">
                        <a:extLst>
                          <a:ext uri="{FF2B5EF4-FFF2-40B4-BE49-F238E27FC236}">
                            <a16:creationId xmlns:a16="http://schemas.microsoft.com/office/drawing/2014/main" id="{57BA915F-B87F-4348-B49A-EF6DEA28F39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395414"/>
                        <a:ext cx="7351712" cy="346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n 7">
            <a:extLst>
              <a:ext uri="{FF2B5EF4-FFF2-40B4-BE49-F238E27FC236}">
                <a16:creationId xmlns:a16="http://schemas.microsoft.com/office/drawing/2014/main" id="{6BCF0BCA-80DF-4199-9EAB-CC86D7EC7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852C1F0C-FF4F-47B7-8FD2-40E1ADEBE8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A5A4250C-6F5D-451D-9084-77E65D24BFDE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F39859-BC9C-441D-8FFD-8E39773EFA01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ítulo 7">
            <a:extLst>
              <a:ext uri="{FF2B5EF4-FFF2-40B4-BE49-F238E27FC236}">
                <a16:creationId xmlns:a16="http://schemas.microsoft.com/office/drawing/2014/main" id="{180809AA-18B9-4A16-801E-690D1FA94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3" y="1001713"/>
            <a:ext cx="6062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s-ES" altLang="es-CO" sz="2000" b="1">
                <a:solidFill>
                  <a:srgbClr val="000A8B"/>
                </a:solidFill>
              </a:rPr>
              <a:t>COMPOSICIÓN PORTAFOLIO MARZO 2020 </a:t>
            </a:r>
          </a:p>
        </p:txBody>
      </p:sp>
      <p:sp>
        <p:nvSpPr>
          <p:cNvPr id="10246" name="CuadroTexto 15">
            <a:extLst>
              <a:ext uri="{FF2B5EF4-FFF2-40B4-BE49-F238E27FC236}">
                <a16:creationId xmlns:a16="http://schemas.microsoft.com/office/drawing/2014/main" id="{589BDB3C-20A6-4782-A02F-6C307868D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314" y="1362076"/>
            <a:ext cx="21177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sz="1200"/>
              <a:t>Cifras en Millones de Pesos</a:t>
            </a:r>
          </a:p>
        </p:txBody>
      </p:sp>
      <p:graphicFrame>
        <p:nvGraphicFramePr>
          <p:cNvPr id="10247" name="Gráfico 14">
            <a:extLst>
              <a:ext uri="{FF2B5EF4-FFF2-40B4-BE49-F238E27FC236}">
                <a16:creationId xmlns:a16="http://schemas.microsoft.com/office/drawing/2014/main" id="{11979B0A-2991-4E4C-BAB9-677B1C2FCE4F}"/>
              </a:ext>
            </a:extLst>
          </p:cNvPr>
          <p:cNvGraphicFramePr>
            <a:graphicFrameLocks/>
          </p:cNvGraphicFramePr>
          <p:nvPr/>
        </p:nvGraphicFramePr>
        <p:xfrm>
          <a:off x="2209800" y="1450975"/>
          <a:ext cx="7772400" cy="341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Chart" r:id="rId3" imgW="7779170" imgH="3426249" progId="Excel.Chart.8">
                  <p:embed/>
                </p:oleObj>
              </mc:Choice>
              <mc:Fallback>
                <p:oleObj name="Chart" r:id="rId3" imgW="7779170" imgH="3426249" progId="Excel.Chart.8">
                  <p:embed/>
                  <p:pic>
                    <p:nvPicPr>
                      <p:cNvPr id="10247" name="Gráfico 14">
                        <a:extLst>
                          <a:ext uri="{FF2B5EF4-FFF2-40B4-BE49-F238E27FC236}">
                            <a16:creationId xmlns:a16="http://schemas.microsoft.com/office/drawing/2014/main" id="{11979B0A-2991-4E4C-BAB9-677B1C2FCE4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50975"/>
                        <a:ext cx="7772400" cy="341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8" name="Imagen 5">
            <a:extLst>
              <a:ext uri="{FF2B5EF4-FFF2-40B4-BE49-F238E27FC236}">
                <a16:creationId xmlns:a16="http://schemas.microsoft.com/office/drawing/2014/main" id="{4615D962-B5C5-4CCA-9DFB-160256154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88" y="4954588"/>
            <a:ext cx="7224712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7">
            <a:extLst>
              <a:ext uri="{FF2B5EF4-FFF2-40B4-BE49-F238E27FC236}">
                <a16:creationId xmlns:a16="http://schemas.microsoft.com/office/drawing/2014/main" id="{021D6442-2D72-48F5-9FFE-371D6BE9B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38166E8A-80BA-4330-8326-4456C07AF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1FD93A1-610A-4197-AE2D-8E4DCFF238EF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431394-2692-492C-ACDF-515B37E52175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ítulo 7">
            <a:extLst>
              <a:ext uri="{FF2B5EF4-FFF2-40B4-BE49-F238E27FC236}">
                <a16:creationId xmlns:a16="http://schemas.microsoft.com/office/drawing/2014/main" id="{B61CF8B9-B526-49E6-AA00-9C57BA9DB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1044576"/>
            <a:ext cx="6972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CO" sz="2000" b="1">
                <a:solidFill>
                  <a:srgbClr val="000A8B"/>
                </a:solidFill>
              </a:rPr>
              <a:t>HECHOS RELEVANTES PORTAFOLIO DE INVERSIONES MARZO 2020</a:t>
            </a:r>
          </a:p>
        </p:txBody>
      </p:sp>
      <p:pic>
        <p:nvPicPr>
          <p:cNvPr id="11270" name="Picture 6" descr="analisis financieros">
            <a:extLst>
              <a:ext uri="{FF2B5EF4-FFF2-40B4-BE49-F238E27FC236}">
                <a16:creationId xmlns:a16="http://schemas.microsoft.com/office/drawing/2014/main" id="{89C49C9B-B84F-4285-9A03-A21A3A14F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864" y="2397126"/>
            <a:ext cx="2833687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63CFD31-280A-4247-86AF-5F9DD1C89F95}"/>
              </a:ext>
            </a:extLst>
          </p:cNvPr>
          <p:cNvSpPr txBox="1"/>
          <p:nvPr/>
        </p:nvSpPr>
        <p:spPr>
          <a:xfrm>
            <a:off x="1580531" y="2357437"/>
            <a:ext cx="6010275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CO" b="1" dirty="0">
                <a:solidFill>
                  <a:srgbClr val="000A8B"/>
                </a:solidFill>
              </a:rPr>
              <a:t>Valoración Portafolio Extinto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dirty="0"/>
              <a:t>Los TES se valoraron en $30,679,129 (0,71%)</a:t>
            </a:r>
          </a:p>
        </p:txBody>
      </p:sp>
      <p:sp>
        <p:nvSpPr>
          <p:cNvPr id="11272" name="Rectángulo 2">
            <a:extLst>
              <a:ext uri="{FF2B5EF4-FFF2-40B4-BE49-F238E27FC236}">
                <a16:creationId xmlns:a16="http://schemas.microsoft.com/office/drawing/2014/main" id="{981C52D0-385E-410E-A1B1-8644ABC38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531" y="3740945"/>
            <a:ext cx="2138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b="1" dirty="0">
                <a:solidFill>
                  <a:srgbClr val="000A8B"/>
                </a:solidFill>
              </a:rPr>
              <a:t>Valoración Acciones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82705F5-7970-47BE-AA53-39AF68FAB5E7}"/>
              </a:ext>
            </a:extLst>
          </p:cNvPr>
          <p:cNvSpPr txBox="1"/>
          <p:nvPr/>
        </p:nvSpPr>
        <p:spPr>
          <a:xfrm>
            <a:off x="1580531" y="4211639"/>
            <a:ext cx="5649566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dirty="0"/>
              <a:t>Las Acciones Extintas se desvalorizaron en</a:t>
            </a:r>
          </a:p>
          <a:p>
            <a:pPr>
              <a:defRPr/>
            </a:pPr>
            <a:r>
              <a:rPr lang="es-CO" dirty="0"/>
              <a:t>      $-120,814,645 (-11,20%)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s-CO" dirty="0"/>
          </a:p>
          <a:p>
            <a:pPr>
              <a:defRPr/>
            </a:pPr>
            <a:r>
              <a:rPr lang="es-CO" dirty="0"/>
              <a:t>                             </a:t>
            </a:r>
          </a:p>
          <a:p>
            <a:pPr>
              <a:defRPr/>
            </a:pPr>
            <a:r>
              <a:rPr lang="es-CO" dirty="0"/>
              <a:t> </a:t>
            </a:r>
          </a:p>
        </p:txBody>
      </p:sp>
      <p:pic>
        <p:nvPicPr>
          <p:cNvPr id="11274" name="Imagen 3">
            <a:extLst>
              <a:ext uri="{FF2B5EF4-FFF2-40B4-BE49-F238E27FC236}">
                <a16:creationId xmlns:a16="http://schemas.microsoft.com/office/drawing/2014/main" id="{087DD0D6-0088-4FC5-BE75-871AE48E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1" y="5140325"/>
            <a:ext cx="12858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30F1D48C-1AE5-4CC5-B4AF-CD864D9419CC}"/>
              </a:ext>
            </a:extLst>
          </p:cNvPr>
          <p:cNvSpPr/>
          <p:nvPr/>
        </p:nvSpPr>
        <p:spPr>
          <a:xfrm>
            <a:off x="1942481" y="5430044"/>
            <a:ext cx="327025" cy="4794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11276" name="CuadroTexto 6">
            <a:extLst>
              <a:ext uri="{FF2B5EF4-FFF2-40B4-BE49-F238E27FC236}">
                <a16:creationId xmlns:a16="http://schemas.microsoft.com/office/drawing/2014/main" id="{416FB201-7D54-4163-A639-2841FD67D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6196013"/>
            <a:ext cx="14668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sz="1200"/>
              <a:t>Disminuyo -8.24%</a:t>
            </a:r>
          </a:p>
        </p:txBody>
      </p:sp>
      <p:pic>
        <p:nvPicPr>
          <p:cNvPr id="11277" name="Picture 2" descr="Resultado de imagen para grupo argos">
            <a:extLst>
              <a:ext uri="{FF2B5EF4-FFF2-40B4-BE49-F238E27FC236}">
                <a16:creationId xmlns:a16="http://schemas.microsoft.com/office/drawing/2014/main" id="{E6F19EB0-44BD-40AE-BB0D-E7F9B4003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6" y="5207001"/>
            <a:ext cx="131921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CuadroTexto 16">
            <a:extLst>
              <a:ext uri="{FF2B5EF4-FFF2-40B4-BE49-F238E27FC236}">
                <a16:creationId xmlns:a16="http://schemas.microsoft.com/office/drawing/2014/main" id="{EDD8BDAE-7F40-49BB-96E6-3C0AC43FC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0514" y="6196013"/>
            <a:ext cx="16224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sz="1200"/>
              <a:t>Disminuyo  -17.87%</a:t>
            </a:r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CD12CD42-D0A4-42C6-B9C4-33BA8BB91287}"/>
              </a:ext>
            </a:extLst>
          </p:cNvPr>
          <p:cNvSpPr/>
          <p:nvPr/>
        </p:nvSpPr>
        <p:spPr>
          <a:xfrm>
            <a:off x="5722938" y="5364164"/>
            <a:ext cx="373062" cy="5111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50BC0E6D-278A-4AAB-B200-AD2EFBDB9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21" name="Imagen 5">
            <a:extLst>
              <a:ext uri="{FF2B5EF4-FFF2-40B4-BE49-F238E27FC236}">
                <a16:creationId xmlns:a16="http://schemas.microsoft.com/office/drawing/2014/main" id="{58828A11-F083-45C1-B234-066D1476F2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A1852B93-689C-4749-9815-ED7309FE3877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F41B4B4-A3B9-4A26-B035-E8A20331335E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ítulo 7">
            <a:extLst>
              <a:ext uri="{FF2B5EF4-FFF2-40B4-BE49-F238E27FC236}">
                <a16:creationId xmlns:a16="http://schemas.microsoft.com/office/drawing/2014/main" id="{6CDD2DE4-3A50-46DF-A61A-27ACDDF35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850" y="1085851"/>
            <a:ext cx="6972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CO" sz="2000" b="1">
                <a:solidFill>
                  <a:srgbClr val="000A8B"/>
                </a:solidFill>
              </a:rPr>
              <a:t>HECHOS RELEVANTES PORTAFOLIO DE INVERSIONES MARZO 2020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E8367B-615F-4449-B3CF-1498E6613B4A}"/>
              </a:ext>
            </a:extLst>
          </p:cNvPr>
          <p:cNvSpPr txBox="1"/>
          <p:nvPr/>
        </p:nvSpPr>
        <p:spPr>
          <a:xfrm>
            <a:off x="1500188" y="2336775"/>
            <a:ext cx="510063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CO" b="1" dirty="0">
                <a:solidFill>
                  <a:srgbClr val="000A8B"/>
                </a:solidFill>
              </a:rPr>
              <a:t>Valoración Portafolio En Proceso de Extinción </a:t>
            </a:r>
          </a:p>
          <a:p>
            <a:pPr>
              <a:defRPr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CO" dirty="0"/>
              <a:t>Los TES se valoraron en $2,671,714,777 (0,56%)</a:t>
            </a:r>
          </a:p>
        </p:txBody>
      </p:sp>
      <p:pic>
        <p:nvPicPr>
          <p:cNvPr id="12295" name="Imagen 4">
            <a:extLst>
              <a:ext uri="{FF2B5EF4-FFF2-40B4-BE49-F238E27FC236}">
                <a16:creationId xmlns:a16="http://schemas.microsoft.com/office/drawing/2014/main" id="{82C003E3-298B-4D97-AEBA-61A6AAD2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038" y="2120348"/>
            <a:ext cx="4367192" cy="307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2080588-4FE4-4ED0-9F55-7B05594709BE}"/>
              </a:ext>
            </a:extLst>
          </p:cNvPr>
          <p:cNvSpPr/>
          <p:nvPr/>
        </p:nvSpPr>
        <p:spPr>
          <a:xfrm>
            <a:off x="1500188" y="3921126"/>
            <a:ext cx="5911850" cy="2030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b="1" dirty="0">
                <a:solidFill>
                  <a:srgbClr val="000A8B"/>
                </a:solidFill>
              </a:rPr>
              <a:t>Rendimientos Financieros CDT En Proceso de Extinción</a:t>
            </a:r>
          </a:p>
          <a:p>
            <a:pPr>
              <a:defRPr/>
            </a:pPr>
            <a:endParaRPr lang="es-CO" b="1" dirty="0">
              <a:solidFill>
                <a:srgbClr val="000A8B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CO" dirty="0"/>
              <a:t>CDT Banco popular         $   605,175,000       05/03/2020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CO" dirty="0"/>
              <a:t>CDT Banco BBVA             $   972,200,000       04/03/2020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CO" dirty="0"/>
              <a:t>CDT Banco Popular         </a:t>
            </a:r>
            <a:r>
              <a:rPr lang="es-CO" u="sng" dirty="0"/>
              <a:t>$1,862,588,000</a:t>
            </a:r>
            <a:r>
              <a:rPr lang="es-CO" dirty="0"/>
              <a:t>      30/03/2020</a:t>
            </a:r>
          </a:p>
          <a:p>
            <a:pPr>
              <a:defRPr/>
            </a:pPr>
            <a:r>
              <a:rPr lang="es-CO" dirty="0"/>
              <a:t>                                                $3,439,963,000</a:t>
            </a:r>
          </a:p>
          <a:p>
            <a:pPr>
              <a:defRPr/>
            </a:pPr>
            <a:endParaRPr lang="es-CO" dirty="0"/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458714F-6144-4830-9211-D59AE5C39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CDBEE129-4E23-4442-93C6-5AAB6C92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8CC9E4E0-EC2B-459C-B4FE-156FC4A4FE20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188465-C8B1-4F90-9AB0-B9CAE2415E09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CuadroTexto 6">
            <a:extLst>
              <a:ext uri="{FF2B5EF4-FFF2-40B4-BE49-F238E27FC236}">
                <a16:creationId xmlns:a16="http://schemas.microsoft.com/office/drawing/2014/main" id="{3E2EF673-0BAC-4656-AB54-6C46CA1F4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950" y="939801"/>
            <a:ext cx="4637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ES" altLang="es-CO" sz="2000" b="1">
                <a:solidFill>
                  <a:srgbClr val="000A8B"/>
                </a:solidFill>
              </a:rPr>
              <a:t>PORTAFOLIO RECURSOS PROPIOS SAE MARZ0 2020 </a:t>
            </a:r>
          </a:p>
        </p:txBody>
      </p:sp>
      <p:sp>
        <p:nvSpPr>
          <p:cNvPr id="13317" name="CuadroTexto 2">
            <a:extLst>
              <a:ext uri="{FF2B5EF4-FFF2-40B4-BE49-F238E27FC236}">
                <a16:creationId xmlns:a16="http://schemas.microsoft.com/office/drawing/2014/main" id="{BC61BAFA-FB82-499B-AC19-93350F6C0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1647826"/>
            <a:ext cx="2116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altLang="es-CO" sz="1200"/>
              <a:t>Cifras en Millones de Pesos</a:t>
            </a:r>
          </a:p>
        </p:txBody>
      </p:sp>
      <p:pic>
        <p:nvPicPr>
          <p:cNvPr id="13319" name="Imagen 3">
            <a:extLst>
              <a:ext uri="{FF2B5EF4-FFF2-40B4-BE49-F238E27FC236}">
                <a16:creationId xmlns:a16="http://schemas.microsoft.com/office/drawing/2014/main" id="{08B94935-2908-418F-B177-243B757AE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9" y="1944688"/>
            <a:ext cx="73628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20" name="Gráfico 12">
            <a:extLst>
              <a:ext uri="{FF2B5EF4-FFF2-40B4-BE49-F238E27FC236}">
                <a16:creationId xmlns:a16="http://schemas.microsoft.com/office/drawing/2014/main" id="{CD1C799E-01CD-48ED-8F28-33381D04EAF8}"/>
              </a:ext>
            </a:extLst>
          </p:cNvPr>
          <p:cNvGraphicFramePr>
            <a:graphicFrameLocks/>
          </p:cNvGraphicFramePr>
          <p:nvPr/>
        </p:nvGraphicFramePr>
        <p:xfrm>
          <a:off x="1554164" y="3389313"/>
          <a:ext cx="5157787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Chart" r:id="rId4" imgW="5163760" imgH="3279932" progId="Excel.Chart.8">
                  <p:embed/>
                </p:oleObj>
              </mc:Choice>
              <mc:Fallback>
                <p:oleObj name="Chart" r:id="rId4" imgW="5163760" imgH="3279932" progId="Excel.Chart.8">
                  <p:embed/>
                  <p:pic>
                    <p:nvPicPr>
                      <p:cNvPr id="13320" name="Gráfico 12">
                        <a:extLst>
                          <a:ext uri="{FF2B5EF4-FFF2-40B4-BE49-F238E27FC236}">
                            <a16:creationId xmlns:a16="http://schemas.microsoft.com/office/drawing/2014/main" id="{CD1C799E-01CD-48ED-8F28-33381D04EAF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164" y="3389313"/>
                        <a:ext cx="5157787" cy="327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Gráfico 14">
            <a:extLst>
              <a:ext uri="{FF2B5EF4-FFF2-40B4-BE49-F238E27FC236}">
                <a16:creationId xmlns:a16="http://schemas.microsoft.com/office/drawing/2014/main" id="{67116D2A-748B-46FB-A550-1B33A1CDD6C7}"/>
              </a:ext>
            </a:extLst>
          </p:cNvPr>
          <p:cNvGraphicFramePr>
            <a:graphicFrameLocks/>
          </p:cNvGraphicFramePr>
          <p:nvPr/>
        </p:nvGraphicFramePr>
        <p:xfrm>
          <a:off x="6037263" y="3429000"/>
          <a:ext cx="5040312" cy="314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Chart" r:id="rId6" imgW="5047925" imgH="3151905" progId="Excel.Chart.8">
                  <p:embed/>
                </p:oleObj>
              </mc:Choice>
              <mc:Fallback>
                <p:oleObj name="Chart" r:id="rId6" imgW="5047925" imgH="3151905" progId="Excel.Chart.8">
                  <p:embed/>
                  <p:pic>
                    <p:nvPicPr>
                      <p:cNvPr id="13321" name="Gráfico 14">
                        <a:extLst>
                          <a:ext uri="{FF2B5EF4-FFF2-40B4-BE49-F238E27FC236}">
                            <a16:creationId xmlns:a16="http://schemas.microsoft.com/office/drawing/2014/main" id="{67116D2A-748B-46FB-A550-1B33A1CDD6C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7263" y="3429000"/>
                        <a:ext cx="5040312" cy="314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n 7">
            <a:extLst>
              <a:ext uri="{FF2B5EF4-FFF2-40B4-BE49-F238E27FC236}">
                <a16:creationId xmlns:a16="http://schemas.microsoft.com/office/drawing/2014/main" id="{ABFA4424-55BB-479E-97E2-350B768F0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3" name="Imagen 5">
            <a:extLst>
              <a:ext uri="{FF2B5EF4-FFF2-40B4-BE49-F238E27FC236}">
                <a16:creationId xmlns:a16="http://schemas.microsoft.com/office/drawing/2014/main" id="{4915B639-43BA-4BBE-844F-EDEE6AD91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93AD2CA-A6C8-4EFD-9DBA-913FFDF55614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A637BE8-3534-4B05-AE51-8C869B566561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- Gerencia Financiera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443538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35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443538" y="0"/>
            <a:ext cx="6748462" cy="6858000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350"/>
          </a:p>
        </p:txBody>
      </p:sp>
      <p:pic>
        <p:nvPicPr>
          <p:cNvPr id="14340" name="Gráfico 7">
            <a:extLst>
              <a:ext uri="{FF2B5EF4-FFF2-40B4-BE49-F238E27FC236}">
                <a16:creationId xmlns:a16="http://schemas.microsoft.com/office/drawing/2014/main" id="{63580476-B068-456C-A23B-5F7F60109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13" y="1582738"/>
            <a:ext cx="450215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Gráfico 9">
            <a:extLst>
              <a:ext uri="{FF2B5EF4-FFF2-40B4-BE49-F238E27FC236}">
                <a16:creationId xmlns:a16="http://schemas.microsoft.com/office/drawing/2014/main" id="{2E799253-D222-49B0-9C44-90959965B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5035550"/>
            <a:ext cx="18399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2ED185D-97B6-4D6A-8524-C3B7E53FFAD5}"/>
              </a:ext>
            </a:extLst>
          </p:cNvPr>
          <p:cNvSpPr/>
          <p:nvPr/>
        </p:nvSpPr>
        <p:spPr>
          <a:xfrm>
            <a:off x="6035676" y="2846389"/>
            <a:ext cx="5224463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CO" sz="4000" dirty="0">
                <a:solidFill>
                  <a:schemeClr val="tx2">
                    <a:lumMod val="75000"/>
                  </a:schemeClr>
                </a:solidFill>
              </a:rPr>
              <a:t>Modelo de Aplicación</a:t>
            </a:r>
          </a:p>
          <a:p>
            <a:pPr>
              <a:defRPr/>
            </a:pPr>
            <a:r>
              <a:rPr lang="es-CO" sz="4000" dirty="0">
                <a:solidFill>
                  <a:schemeClr val="tx2">
                    <a:lumMod val="75000"/>
                  </a:schemeClr>
                </a:solidFill>
              </a:rPr>
              <a:t>de tiempo de Comercialización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BD4838B-A8FE-4D1A-83A8-650F791E49D7}"/>
              </a:ext>
            </a:extLst>
          </p:cNvPr>
          <p:cNvSpPr txBox="1"/>
          <p:nvPr/>
        </p:nvSpPr>
        <p:spPr>
          <a:xfrm>
            <a:off x="2857500" y="373063"/>
            <a:ext cx="4732338" cy="46196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Formula de Valoración de Activos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8B90465-9B7D-45F2-8913-A01518CB4E49}"/>
              </a:ext>
            </a:extLst>
          </p:cNvPr>
          <p:cNvCxnSpPr/>
          <p:nvPr/>
        </p:nvCxnSpPr>
        <p:spPr>
          <a:xfrm>
            <a:off x="1806576" y="1073150"/>
            <a:ext cx="85693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DA5628B9-BD3E-4199-A452-3EE29DB3B60A}"/>
              </a:ext>
            </a:extLst>
          </p:cNvPr>
          <p:cNvSpPr txBox="1"/>
          <p:nvPr/>
        </p:nvSpPr>
        <p:spPr>
          <a:xfrm>
            <a:off x="1806576" y="1384300"/>
            <a:ext cx="8462963" cy="9223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Contrato interadministrativo Comercialización de Inmuebles.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Aplicación formula de valoración de activos – CISA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Variables Tiempo de comercialización – Tasa de descuento.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5A131C1-3D1C-4B34-B67D-1BFE4785B583}"/>
              </a:ext>
            </a:extLst>
          </p:cNvPr>
          <p:cNvSpPr txBox="1"/>
          <p:nvPr/>
        </p:nvSpPr>
        <p:spPr>
          <a:xfrm>
            <a:off x="1806576" y="2895601"/>
            <a:ext cx="5008563" cy="28622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Comité de Negocios Nivel Central  - propuesta.</a:t>
            </a:r>
          </a:p>
          <a:p>
            <a:pPr>
              <a:defRPr/>
            </a:pPr>
            <a:endParaRPr lang="es-MX" dirty="0"/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Variables que afectan la comercialización del bien</a:t>
            </a:r>
          </a:p>
          <a:p>
            <a:pPr marL="685800" lvl="1" indent="-342900">
              <a:buFont typeface="+mj-lt"/>
              <a:buAutoNum type="alphaLcParenR"/>
              <a:defRPr/>
            </a:pPr>
            <a:r>
              <a:rPr lang="es-MX" dirty="0"/>
              <a:t>Tiempo publicación del inmueble</a:t>
            </a:r>
          </a:p>
          <a:p>
            <a:pPr marL="685800" lvl="1" indent="-342900">
              <a:buFont typeface="+mj-lt"/>
              <a:buAutoNum type="alphaLcParenR"/>
              <a:defRPr/>
            </a:pPr>
            <a:r>
              <a:rPr lang="es-MX" dirty="0"/>
              <a:t>Recepción de ofertas.</a:t>
            </a:r>
          </a:p>
          <a:p>
            <a:pPr marL="685800" lvl="1" indent="-342900">
              <a:buFont typeface="+mj-lt"/>
              <a:buAutoNum type="alphaLcParenR"/>
              <a:defRPr/>
            </a:pPr>
            <a:r>
              <a:rPr lang="es-MX" dirty="0"/>
              <a:t>Estado de ocupación.</a:t>
            </a:r>
          </a:p>
          <a:p>
            <a:pPr marL="685800" lvl="1" indent="-342900">
              <a:buFont typeface="+mj-lt"/>
              <a:buAutoNum type="alphaLcParenR"/>
              <a:defRPr/>
            </a:pPr>
            <a:r>
              <a:rPr lang="es-MX" dirty="0"/>
              <a:t>Probabilidad de invasión.</a:t>
            </a:r>
          </a:p>
          <a:p>
            <a:pPr marL="685800" lvl="1" indent="-342900">
              <a:buFont typeface="+mj-lt"/>
              <a:buAutoNum type="alphaLcParenR"/>
              <a:defRPr/>
            </a:pPr>
            <a:r>
              <a:rPr lang="es-MX" dirty="0"/>
              <a:t>Zona de orden público.</a:t>
            </a:r>
          </a:p>
          <a:p>
            <a:pPr marL="685800" lvl="1" indent="-342900">
              <a:buFont typeface="+mj-lt"/>
              <a:buAutoNum type="alphaLcParenR"/>
              <a:defRPr/>
            </a:pPr>
            <a:r>
              <a:rPr lang="es-MX" dirty="0"/>
              <a:t>Absorción del mercado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C78F05C-9A34-4C27-929B-4C333F8438DF}"/>
              </a:ext>
            </a:extLst>
          </p:cNvPr>
          <p:cNvSpPr txBox="1"/>
          <p:nvPr/>
        </p:nvSpPr>
        <p:spPr>
          <a:xfrm>
            <a:off x="7040563" y="2895600"/>
            <a:ext cx="3306762" cy="1754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s-MX" dirty="0"/>
              <a:t>Modelo.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Fácil aplicación.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Ponderación a variables.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Estudios estadísticos mercado.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Tiempo máximo 36 meses.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Relación puntaje - Tiempo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71C2113-8E07-45E4-9135-8E11E7C81DE5}"/>
              </a:ext>
            </a:extLst>
          </p:cNvPr>
          <p:cNvSpPr txBox="1"/>
          <p:nvPr/>
        </p:nvSpPr>
        <p:spPr>
          <a:xfrm>
            <a:off x="7040563" y="5032376"/>
            <a:ext cx="3306762" cy="6461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CISA descuento hasta 25%</a:t>
            </a:r>
          </a:p>
          <a:p>
            <a:pPr marL="257175" indent="-257175">
              <a:buFont typeface="Wingdings" panose="05000000000000000000" pitchFamily="2" charset="2"/>
              <a:buChar char="§"/>
              <a:defRPr/>
            </a:pPr>
            <a:r>
              <a:rPr lang="es-MX" dirty="0"/>
              <a:t>Vr. Catastral (P.B.V)</a:t>
            </a: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C0113A96-F142-4290-ACC1-7AEC7CF33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22" y="92439"/>
            <a:ext cx="1875882" cy="1053484"/>
          </a:xfrm>
          <a:prstGeom prst="rect">
            <a:avLst/>
          </a:prstGeom>
        </p:spPr>
      </p:pic>
      <p:pic>
        <p:nvPicPr>
          <p:cNvPr id="13" name="Imagen 5">
            <a:extLst>
              <a:ext uri="{FF2B5EF4-FFF2-40B4-BE49-F238E27FC236}">
                <a16:creationId xmlns:a16="http://schemas.microsoft.com/office/drawing/2014/main" id="{866F48EC-1E42-47F7-AC77-B69A119F0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580" y="150235"/>
            <a:ext cx="3073808" cy="58517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134A242D-A0B5-475B-89B2-3EA5436DE343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6220596-7166-4092-BE4E-4B254BCB6C69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Comercial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BD4838B-A8FE-4D1A-83A8-650F791E49D7}"/>
              </a:ext>
            </a:extLst>
          </p:cNvPr>
          <p:cNvSpPr txBox="1"/>
          <p:nvPr/>
        </p:nvSpPr>
        <p:spPr>
          <a:xfrm>
            <a:off x="2844800" y="428626"/>
            <a:ext cx="47323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Formula de Valoración de Activos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8B90465-9B7D-45F2-8913-A01518CB4E49}"/>
              </a:ext>
            </a:extLst>
          </p:cNvPr>
          <p:cNvCxnSpPr/>
          <p:nvPr/>
        </p:nvCxnSpPr>
        <p:spPr>
          <a:xfrm>
            <a:off x="1781176" y="1073150"/>
            <a:ext cx="85693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29755A8-0718-48B6-BF06-FFD7B22D0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930690"/>
              </p:ext>
            </p:extLst>
          </p:nvPr>
        </p:nvGraphicFramePr>
        <p:xfrm>
          <a:off x="1311965" y="1245673"/>
          <a:ext cx="9276521" cy="5102223"/>
        </p:xfrm>
        <a:graphic>
          <a:graphicData uri="http://schemas.openxmlformats.org/drawingml/2006/table">
            <a:tbl>
              <a:tblPr/>
              <a:tblGrid>
                <a:gridCol w="2476927">
                  <a:extLst>
                    <a:ext uri="{9D8B030D-6E8A-4147-A177-3AD203B41FA5}">
                      <a16:colId xmlns:a16="http://schemas.microsoft.com/office/drawing/2014/main" val="457926355"/>
                    </a:ext>
                  </a:extLst>
                </a:gridCol>
                <a:gridCol w="178517">
                  <a:extLst>
                    <a:ext uri="{9D8B030D-6E8A-4147-A177-3AD203B41FA5}">
                      <a16:colId xmlns:a16="http://schemas.microsoft.com/office/drawing/2014/main" val="1791377329"/>
                    </a:ext>
                  </a:extLst>
                </a:gridCol>
                <a:gridCol w="752322">
                  <a:extLst>
                    <a:ext uri="{9D8B030D-6E8A-4147-A177-3AD203B41FA5}">
                      <a16:colId xmlns:a16="http://schemas.microsoft.com/office/drawing/2014/main" val="1873119325"/>
                    </a:ext>
                  </a:extLst>
                </a:gridCol>
                <a:gridCol w="816079">
                  <a:extLst>
                    <a:ext uri="{9D8B030D-6E8A-4147-A177-3AD203B41FA5}">
                      <a16:colId xmlns:a16="http://schemas.microsoft.com/office/drawing/2014/main" val="803247532"/>
                    </a:ext>
                  </a:extLst>
                </a:gridCol>
                <a:gridCol w="816079">
                  <a:extLst>
                    <a:ext uri="{9D8B030D-6E8A-4147-A177-3AD203B41FA5}">
                      <a16:colId xmlns:a16="http://schemas.microsoft.com/office/drawing/2014/main" val="3411862330"/>
                    </a:ext>
                  </a:extLst>
                </a:gridCol>
                <a:gridCol w="816079">
                  <a:extLst>
                    <a:ext uri="{9D8B030D-6E8A-4147-A177-3AD203B41FA5}">
                      <a16:colId xmlns:a16="http://schemas.microsoft.com/office/drawing/2014/main" val="1910757419"/>
                    </a:ext>
                  </a:extLst>
                </a:gridCol>
                <a:gridCol w="943592">
                  <a:extLst>
                    <a:ext uri="{9D8B030D-6E8A-4147-A177-3AD203B41FA5}">
                      <a16:colId xmlns:a16="http://schemas.microsoft.com/office/drawing/2014/main" val="1074702226"/>
                    </a:ext>
                  </a:extLst>
                </a:gridCol>
                <a:gridCol w="178517">
                  <a:extLst>
                    <a:ext uri="{9D8B030D-6E8A-4147-A177-3AD203B41FA5}">
                      <a16:colId xmlns:a16="http://schemas.microsoft.com/office/drawing/2014/main" val="3842910157"/>
                    </a:ext>
                  </a:extLst>
                </a:gridCol>
                <a:gridCol w="765073">
                  <a:extLst>
                    <a:ext uri="{9D8B030D-6E8A-4147-A177-3AD203B41FA5}">
                      <a16:colId xmlns:a16="http://schemas.microsoft.com/office/drawing/2014/main" val="2132922157"/>
                    </a:ext>
                  </a:extLst>
                </a:gridCol>
                <a:gridCol w="153015">
                  <a:extLst>
                    <a:ext uri="{9D8B030D-6E8A-4147-A177-3AD203B41FA5}">
                      <a16:colId xmlns:a16="http://schemas.microsoft.com/office/drawing/2014/main" val="428052811"/>
                    </a:ext>
                  </a:extLst>
                </a:gridCol>
                <a:gridCol w="739572">
                  <a:extLst>
                    <a:ext uri="{9D8B030D-6E8A-4147-A177-3AD203B41FA5}">
                      <a16:colId xmlns:a16="http://schemas.microsoft.com/office/drawing/2014/main" val="3954157256"/>
                    </a:ext>
                  </a:extLst>
                </a:gridCol>
                <a:gridCol w="640749">
                  <a:extLst>
                    <a:ext uri="{9D8B030D-6E8A-4147-A177-3AD203B41FA5}">
                      <a16:colId xmlns:a16="http://schemas.microsoft.com/office/drawing/2014/main" val="1624984328"/>
                    </a:ext>
                  </a:extLst>
                </a:gridCol>
              </a:tblGrid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328741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Calificación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Tiempo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774805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Tiempo que lleva publicado el inmueble: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6 - 11 meses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12 - 17 meses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18 - 23 meses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24 - 30 meses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Mayor 30 meses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71365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a 10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032458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 a 15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61608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 han recibido ofertas por el inmueble: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Ninguna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oferta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ofertas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ofertas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ofertas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 a 20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695300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 a 24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1039927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Mayor a 24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044304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Estado Ocupación del Inmueble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Arrendado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Desocupado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Ocupado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336160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957343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21335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Probabilidad invasión del inmueble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Baja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Alta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44308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44823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1024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Zona de orden público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282998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089300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391664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Inm. supero tiempo absorción mercado: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399984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Puntuación: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841450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388733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895165"/>
                  </a:ext>
                </a:extLst>
              </a:tr>
              <a:tr h="587139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013" marR="7013" marT="70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807119"/>
                  </a:ext>
                </a:extLst>
              </a:tr>
            </a:tbl>
          </a:graphicData>
        </a:graphic>
      </p:graphicFrame>
      <p:sp>
        <p:nvSpPr>
          <p:cNvPr id="10" name="Elipse 9">
            <a:extLst>
              <a:ext uri="{FF2B5EF4-FFF2-40B4-BE49-F238E27FC236}">
                <a16:creationId xmlns:a16="http://schemas.microsoft.com/office/drawing/2014/main" id="{FE01EFF3-3070-4811-A2EF-A3E5D3FB54F4}"/>
              </a:ext>
            </a:extLst>
          </p:cNvPr>
          <p:cNvSpPr/>
          <p:nvPr/>
        </p:nvSpPr>
        <p:spPr>
          <a:xfrm>
            <a:off x="7464425" y="1963739"/>
            <a:ext cx="395288" cy="2143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3304AB0-4563-4AA5-9005-8ED3BD290469}"/>
              </a:ext>
            </a:extLst>
          </p:cNvPr>
          <p:cNvSpPr/>
          <p:nvPr/>
        </p:nvSpPr>
        <p:spPr>
          <a:xfrm>
            <a:off x="4113972" y="2555876"/>
            <a:ext cx="396875" cy="2143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847AE7C-DAAC-4BAA-8F23-371DD7E175F7}"/>
              </a:ext>
            </a:extLst>
          </p:cNvPr>
          <p:cNvSpPr/>
          <p:nvPr/>
        </p:nvSpPr>
        <p:spPr>
          <a:xfrm>
            <a:off x="5759451" y="3214688"/>
            <a:ext cx="396875" cy="2143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50F9BFB7-25A9-4059-BC4A-DAF479F92EBE}"/>
              </a:ext>
            </a:extLst>
          </p:cNvPr>
          <p:cNvSpPr/>
          <p:nvPr/>
        </p:nvSpPr>
        <p:spPr>
          <a:xfrm>
            <a:off x="4965701" y="3881511"/>
            <a:ext cx="396875" cy="2143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0D616578-1700-459D-9004-3F3414D8F376}"/>
              </a:ext>
            </a:extLst>
          </p:cNvPr>
          <p:cNvSpPr/>
          <p:nvPr/>
        </p:nvSpPr>
        <p:spPr>
          <a:xfrm>
            <a:off x="4917111" y="4484820"/>
            <a:ext cx="396875" cy="2143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7871C6A8-5AA9-46E5-B296-D21DE759B3EF}"/>
              </a:ext>
            </a:extLst>
          </p:cNvPr>
          <p:cNvSpPr/>
          <p:nvPr/>
        </p:nvSpPr>
        <p:spPr>
          <a:xfrm>
            <a:off x="4938371" y="5181430"/>
            <a:ext cx="396875" cy="2143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s-CO"/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AA3E0B50-3C2E-4396-B82D-05F75BD6AD3A}"/>
              </a:ext>
            </a:extLst>
          </p:cNvPr>
          <p:cNvCxnSpPr>
            <a:cxnSpLocks/>
          </p:cNvCxnSpPr>
          <p:nvPr/>
        </p:nvCxnSpPr>
        <p:spPr>
          <a:xfrm>
            <a:off x="8948739" y="5438775"/>
            <a:ext cx="352425" cy="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66B8255-F955-4979-9F8D-7DD9D62CAB87}"/>
              </a:ext>
            </a:extLst>
          </p:cNvPr>
          <p:cNvCxnSpPr/>
          <p:nvPr/>
        </p:nvCxnSpPr>
        <p:spPr>
          <a:xfrm flipV="1">
            <a:off x="9301163" y="3213101"/>
            <a:ext cx="0" cy="2225675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7">
            <a:extLst>
              <a:ext uri="{FF2B5EF4-FFF2-40B4-BE49-F238E27FC236}">
                <a16:creationId xmlns:a16="http://schemas.microsoft.com/office/drawing/2014/main" id="{AF71798A-313A-4B3D-B635-D6C50CD87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7096" cy="1183333"/>
          </a:xfrm>
          <a:prstGeom prst="rect">
            <a:avLst/>
          </a:prstGeom>
        </p:spPr>
      </p:pic>
      <p:pic>
        <p:nvPicPr>
          <p:cNvPr id="21" name="Imagen 5">
            <a:extLst>
              <a:ext uri="{FF2B5EF4-FFF2-40B4-BE49-F238E27FC236}">
                <a16:creationId xmlns:a16="http://schemas.microsoft.com/office/drawing/2014/main" id="{E622220B-3DC6-40FD-9904-DB347E7EF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9" y="211801"/>
            <a:ext cx="3452674" cy="657297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B99E2AE4-4971-4161-BCA7-F38077B836F1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47707C6-9AC3-411F-AD60-FFCBBB5C8A7D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Comercial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0BD4838B-A8FE-4D1A-83A8-650F791E49D7}"/>
              </a:ext>
            </a:extLst>
          </p:cNvPr>
          <p:cNvSpPr txBox="1"/>
          <p:nvPr/>
        </p:nvSpPr>
        <p:spPr>
          <a:xfrm>
            <a:off x="2809875" y="365126"/>
            <a:ext cx="4732338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Formula de Valoración de Activos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8B90465-9B7D-45F2-8913-A01518CB4E49}"/>
              </a:ext>
            </a:extLst>
          </p:cNvPr>
          <p:cNvCxnSpPr/>
          <p:nvPr/>
        </p:nvCxnSpPr>
        <p:spPr>
          <a:xfrm>
            <a:off x="1806576" y="1246188"/>
            <a:ext cx="85693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2BC9F3EB-3631-4AE5-BA28-CE273D88D5F8}"/>
              </a:ext>
            </a:extLst>
          </p:cNvPr>
          <p:cNvSpPr txBox="1"/>
          <p:nvPr/>
        </p:nvSpPr>
        <p:spPr>
          <a:xfrm>
            <a:off x="1814514" y="1841501"/>
            <a:ext cx="4122737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500" b="1" dirty="0"/>
              <a:t>Tasa de descuento:</a:t>
            </a:r>
          </a:p>
          <a:p>
            <a:pPr marL="257175" indent="-257175" algn="just">
              <a:buFont typeface="Wingdings" panose="05000000000000000000" pitchFamily="2" charset="2"/>
              <a:buChar char="§"/>
              <a:defRPr/>
            </a:pPr>
            <a:r>
              <a:rPr lang="es-MX" sz="1500" dirty="0"/>
              <a:t>En la formula de valoración se emplea actualmente: DTF.</a:t>
            </a:r>
          </a:p>
          <a:p>
            <a:pPr marL="257175" indent="-257175" algn="just">
              <a:buFont typeface="Wingdings" panose="05000000000000000000" pitchFamily="2" charset="2"/>
              <a:buChar char="§"/>
              <a:defRPr/>
            </a:pPr>
            <a:r>
              <a:rPr lang="es-MX" sz="1500" dirty="0"/>
              <a:t>Descuento promedio 7%</a:t>
            </a:r>
          </a:p>
          <a:p>
            <a:pPr marL="257175" indent="-257175" algn="just">
              <a:buFont typeface="Wingdings" panose="05000000000000000000" pitchFamily="2" charset="2"/>
              <a:buChar char="§"/>
              <a:defRPr/>
            </a:pPr>
            <a:r>
              <a:rPr lang="es-MX" sz="1500" dirty="0"/>
              <a:t>Ampliación de plazos en ventas de inmuebles, se estableció DTF + 6 Puntos.</a:t>
            </a:r>
          </a:p>
        </p:txBody>
      </p:sp>
      <p:pic>
        <p:nvPicPr>
          <p:cNvPr id="17417" name="Imagen 18">
            <a:extLst>
              <a:ext uri="{FF2B5EF4-FFF2-40B4-BE49-F238E27FC236}">
                <a16:creationId xmlns:a16="http://schemas.microsoft.com/office/drawing/2014/main" id="{C2105C6C-E332-4E73-8B16-16361A79B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8" t="29170" r="32861" b="9624"/>
          <a:stretch>
            <a:fillRect/>
          </a:stretch>
        </p:blipFill>
        <p:spPr bwMode="auto">
          <a:xfrm>
            <a:off x="6142038" y="1835150"/>
            <a:ext cx="4394200" cy="377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86AD894E-A164-4C1F-9EB5-D5DE0FE74016}"/>
              </a:ext>
            </a:extLst>
          </p:cNvPr>
          <p:cNvSpPr/>
          <p:nvPr/>
        </p:nvSpPr>
        <p:spPr>
          <a:xfrm>
            <a:off x="9999664" y="3987801"/>
            <a:ext cx="485775" cy="3159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F2AF12D-9781-47D4-9045-80B8766CD689}"/>
              </a:ext>
            </a:extLst>
          </p:cNvPr>
          <p:cNvSpPr txBox="1"/>
          <p:nvPr/>
        </p:nvSpPr>
        <p:spPr>
          <a:xfrm>
            <a:off x="1808164" y="3440114"/>
            <a:ext cx="4129087" cy="19383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500" b="1" dirty="0"/>
              <a:t>Solicitud.</a:t>
            </a:r>
          </a:p>
          <a:p>
            <a:pPr algn="just">
              <a:defRPr/>
            </a:pPr>
            <a:r>
              <a:rPr lang="es-MX" sz="1500" dirty="0"/>
              <a:t>Se somete a consideración la modificación en el valor de la tasa de descuento:</a:t>
            </a:r>
          </a:p>
          <a:p>
            <a:pPr algn="just">
              <a:defRPr/>
            </a:pPr>
            <a:endParaRPr lang="es-MX" sz="1500" dirty="0"/>
          </a:p>
          <a:p>
            <a:pPr marL="257175" indent="-257175" algn="just">
              <a:buFont typeface="Wingdings" panose="05000000000000000000" pitchFamily="2" charset="2"/>
              <a:buChar char="§"/>
              <a:defRPr/>
            </a:pPr>
            <a:r>
              <a:rPr lang="es-CO" sz="1500" dirty="0"/>
              <a:t>En créditos Triple A </a:t>
            </a:r>
            <a:r>
              <a:rPr lang="es-CO" sz="1500" b="1" dirty="0"/>
              <a:t>(DTF + 3 puntos) </a:t>
            </a:r>
          </a:p>
          <a:p>
            <a:pPr marL="257175" indent="-257175" algn="just">
              <a:buFont typeface="Wingdings" panose="05000000000000000000" pitchFamily="2" charset="2"/>
              <a:buChar char="§"/>
              <a:defRPr/>
            </a:pPr>
            <a:r>
              <a:rPr lang="es-CO" sz="1500" dirty="0"/>
              <a:t>En créditos hipotecarios </a:t>
            </a:r>
            <a:r>
              <a:rPr lang="es-CO" sz="1500" b="1" dirty="0"/>
              <a:t>(DTF + 7 puntos)</a:t>
            </a:r>
          </a:p>
          <a:p>
            <a:pPr marL="257175" indent="-257175" algn="just">
              <a:buFont typeface="Wingdings" panose="05000000000000000000" pitchFamily="2" charset="2"/>
              <a:buChar char="§"/>
              <a:defRPr/>
            </a:pPr>
            <a:r>
              <a:rPr lang="es-CO" sz="1500" dirty="0"/>
              <a:t>Se puede establecer una tasa intermedia del </a:t>
            </a:r>
            <a:r>
              <a:rPr lang="es-CO" sz="1500" b="1" dirty="0"/>
              <a:t>(DTF + 4 puntos).</a:t>
            </a: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7DE7E105-006A-44AE-A591-473CC2444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3600" cy="1198217"/>
          </a:xfrm>
          <a:prstGeom prst="rect">
            <a:avLst/>
          </a:prstGeom>
        </p:spPr>
      </p:pic>
      <p:pic>
        <p:nvPicPr>
          <p:cNvPr id="13" name="Imagen 5">
            <a:extLst>
              <a:ext uri="{FF2B5EF4-FFF2-40B4-BE49-F238E27FC236}">
                <a16:creationId xmlns:a16="http://schemas.microsoft.com/office/drawing/2014/main" id="{83FFB7D5-4AA9-4022-8DC4-CDDBFCB5B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496103" cy="66556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92D3C2D1-5BC1-4652-AEB2-CA5B44C37E9F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88525DE-5C38-46A3-B4AD-A61ABFD9C3B3}"/>
              </a:ext>
            </a:extLst>
          </p:cNvPr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Comercial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40084" y="656069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197061" y="2804533"/>
            <a:ext cx="91439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5. </a:t>
            </a:r>
            <a:r>
              <a:rPr lang="es-CO" sz="4800" b="1" dirty="0">
                <a:solidFill>
                  <a:srgbClr val="002060"/>
                </a:solidFill>
              </a:rPr>
              <a:t>COMITÉ DE CRISIS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40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CuadroTexto 6">
            <a:extLst>
              <a:ext uri="{FF2B5EF4-FFF2-40B4-BE49-F238E27FC236}">
                <a16:creationId xmlns:a16="http://schemas.microsoft.com/office/drawing/2014/main" id="{0C233053-485A-4ADF-9144-7D64600FC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563" y="1190625"/>
            <a:ext cx="79248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313" indent="-2143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Tx/>
              <a:buChar char="-"/>
            </a:pPr>
            <a:r>
              <a:rPr lang="es-CO" altLang="es-CO" sz="2400"/>
              <a:t>Total de encuentros: </a:t>
            </a:r>
            <a:r>
              <a:rPr lang="es-CO" altLang="es-CO" sz="2400" b="1" i="1">
                <a:solidFill>
                  <a:srgbClr val="00B050"/>
                </a:solidFill>
              </a:rPr>
              <a:t>13</a:t>
            </a:r>
          </a:p>
          <a:p>
            <a:pPr>
              <a:buFontTx/>
              <a:buChar char="-"/>
            </a:pPr>
            <a:r>
              <a:rPr lang="es-CO" altLang="es-CO" sz="2400"/>
              <a:t>Período de sesiones: </a:t>
            </a:r>
            <a:r>
              <a:rPr lang="es-CO" altLang="es-CO" sz="2400" b="1" i="1">
                <a:solidFill>
                  <a:srgbClr val="00B050"/>
                </a:solidFill>
              </a:rPr>
              <a:t>desde el 16 de marzo hasta la fecha</a:t>
            </a:r>
          </a:p>
          <a:p>
            <a:pPr>
              <a:buFontTx/>
              <a:buChar char="-"/>
            </a:pPr>
            <a:r>
              <a:rPr lang="es-CO" altLang="es-CO" sz="2400"/>
              <a:t>Temas relevantes:</a:t>
            </a:r>
          </a:p>
          <a:p>
            <a:pPr lvl="1">
              <a:buFontTx/>
              <a:buChar char="-"/>
            </a:pPr>
            <a:r>
              <a:rPr lang="es-CO" altLang="es-CO" sz="2400"/>
              <a:t>Ejecución del procedimiento de continuidad del negocio</a:t>
            </a:r>
          </a:p>
          <a:p>
            <a:pPr lvl="1">
              <a:buFontTx/>
              <a:buChar char="-"/>
            </a:pPr>
            <a:r>
              <a:rPr lang="es-CO" altLang="es-CO" sz="2400"/>
              <a:t>Estrategia para trabajo en casa</a:t>
            </a:r>
          </a:p>
          <a:p>
            <a:pPr lvl="1">
              <a:buFontTx/>
              <a:buChar char="-"/>
            </a:pPr>
            <a:r>
              <a:rPr lang="es-CO" altLang="es-CO" sz="2400"/>
              <a:t>Adecuaciones y modificaciones en procedimientos</a:t>
            </a:r>
          </a:p>
          <a:p>
            <a:pPr lvl="1">
              <a:buFontTx/>
              <a:buChar char="-"/>
            </a:pPr>
            <a:r>
              <a:rPr lang="es-CO" altLang="es-CO" sz="2400"/>
              <a:t>Avance de trabajo por áreas</a:t>
            </a:r>
          </a:p>
          <a:p>
            <a:pPr lvl="1">
              <a:buFontTx/>
              <a:buChar char="-"/>
            </a:pPr>
            <a:r>
              <a:rPr lang="es-CO" altLang="es-CO" sz="2400"/>
              <a:t>Puntos de crisis y dificultades</a:t>
            </a:r>
          </a:p>
          <a:p>
            <a:pPr lvl="1">
              <a:buFontTx/>
              <a:buChar char="-"/>
            </a:pPr>
            <a:r>
              <a:rPr lang="es-CO" altLang="es-CO" sz="2400"/>
              <a:t>Destinaciones provisionales para COVID-19</a:t>
            </a:r>
          </a:p>
          <a:p>
            <a:pPr lvl="1">
              <a:buFontTx/>
              <a:buChar char="-"/>
            </a:pPr>
            <a:r>
              <a:rPr lang="es-CO" altLang="es-CO" sz="2400"/>
              <a:t>Estrategias de talento humano</a:t>
            </a:r>
          </a:p>
          <a:p>
            <a:pPr lvl="1">
              <a:buFontTx/>
              <a:buChar char="-"/>
            </a:pPr>
            <a:r>
              <a:rPr lang="es-CO" altLang="es-CO" sz="2400"/>
              <a:t>Política de arrendamientos</a:t>
            </a:r>
          </a:p>
          <a:p>
            <a:pPr lvl="1">
              <a:buFontTx/>
              <a:buChar char="-"/>
            </a:pPr>
            <a:r>
              <a:rPr lang="es-CO" altLang="es-CO" sz="2400"/>
              <a:t>Impacto de normas de Estado de Emergencia a SAE. </a:t>
            </a:r>
          </a:p>
          <a:p>
            <a:pPr lvl="1">
              <a:buFontTx/>
              <a:buChar char="-"/>
            </a:pPr>
            <a:r>
              <a:rPr lang="es-CO" altLang="es-CO" sz="2400"/>
              <a:t>Estrategia de Tecnología y Gestión de la Información.</a:t>
            </a:r>
          </a:p>
          <a:p>
            <a:pPr lvl="1">
              <a:buFontTx/>
              <a:buChar char="-"/>
            </a:pPr>
            <a:endParaRPr lang="es-CO" altLang="es-CO"/>
          </a:p>
          <a:p>
            <a:pPr lvl="1">
              <a:buFontTx/>
              <a:buChar char="-"/>
            </a:pPr>
            <a:endParaRPr lang="es-CO" alt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6DB83EF-D82A-4207-B669-6261B9711D90}"/>
              </a:ext>
            </a:extLst>
          </p:cNvPr>
          <p:cNvSpPr txBox="1"/>
          <p:nvPr/>
        </p:nvSpPr>
        <p:spPr>
          <a:xfrm>
            <a:off x="2809875" y="365126"/>
            <a:ext cx="4732338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Actividades desarrolladas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7F6C077-2AE9-4007-AFA3-A06A873D72FB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ACD72E-D69D-49BC-8CC9-E705E1FF7E7A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20938DF4-BD7F-43AA-94C8-CA559429A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1" name="Imagen 5">
            <a:extLst>
              <a:ext uri="{FF2B5EF4-FFF2-40B4-BE49-F238E27FC236}">
                <a16:creationId xmlns:a16="http://schemas.microsoft.com/office/drawing/2014/main" id="{B785F7BC-F872-4330-88FA-340CB2184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95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Resultado de imagen para dibujo inicio">
            <a:extLst>
              <a:ext uri="{FF2B5EF4-FFF2-40B4-BE49-F238E27FC236}">
                <a16:creationId xmlns:a16="http://schemas.microsoft.com/office/drawing/2014/main" id="{344E9FB6-CD8D-4620-B7E3-0370E39DA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1" y="641351"/>
            <a:ext cx="1128713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D69C365-64D2-49CE-B13B-72C738140335}"/>
              </a:ext>
            </a:extLst>
          </p:cNvPr>
          <p:cNvSpPr txBox="1">
            <a:spLocks/>
          </p:cNvSpPr>
          <p:nvPr/>
        </p:nvSpPr>
        <p:spPr>
          <a:xfrm>
            <a:off x="3556000" y="592139"/>
            <a:ext cx="4611688" cy="993775"/>
          </a:xfrm>
          <a:prstGeom prst="rect">
            <a:avLst/>
          </a:prstGeom>
        </p:spPr>
        <p:txBody>
          <a:bodyPr lIns="68580" tIns="34290" rIns="68580" bIns="3429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CO" sz="4500" b="1" dirty="0">
                <a:solidFill>
                  <a:schemeClr val="accent1">
                    <a:lumMod val="50000"/>
                  </a:schemeClr>
                </a:solidFill>
              </a:rPr>
              <a:t>Apertura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E0F3038-63BB-4517-BDE3-55EC4790EC67}"/>
              </a:ext>
            </a:extLst>
          </p:cNvPr>
          <p:cNvSpPr txBox="1"/>
          <p:nvPr/>
        </p:nvSpPr>
        <p:spPr>
          <a:xfrm>
            <a:off x="7042150" y="960438"/>
            <a:ext cx="9144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1200" b="1" dirty="0">
                <a:solidFill>
                  <a:schemeClr val="accent5">
                    <a:lumMod val="50000"/>
                  </a:schemeClr>
                </a:solidFill>
              </a:rPr>
              <a:t>16 de marzo 2020</a:t>
            </a:r>
            <a:endParaRPr lang="es-CO" sz="1200" dirty="0"/>
          </a:p>
          <a:p>
            <a:pPr algn="ctr">
              <a:defRPr/>
            </a:pPr>
            <a:endParaRPr lang="es-CO" sz="12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DDDC05-8231-4CEB-847F-D805C1DE88AA}"/>
              </a:ext>
            </a:extLst>
          </p:cNvPr>
          <p:cNvSpPr txBox="1"/>
          <p:nvPr/>
        </p:nvSpPr>
        <p:spPr>
          <a:xfrm>
            <a:off x="4532313" y="3321051"/>
            <a:ext cx="2424112" cy="347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419" sz="1600" b="1" dirty="0">
                <a:solidFill>
                  <a:schemeClr val="accent5">
                    <a:lumMod val="50000"/>
                  </a:schemeClr>
                </a:solidFill>
              </a:rPr>
              <a:t>Seguimiento de la Operación</a:t>
            </a:r>
          </a:p>
          <a:p>
            <a:pPr algn="ctr" fontAlgn="ctr">
              <a:defRPr/>
            </a:pPr>
            <a:r>
              <a:rPr lang="es-419" sz="1600" b="1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es-419" sz="1600" dirty="0"/>
              <a:t>Continuidad en el trámite de actos administrativos, PQRS, atención de requerimientos de contraloría, comités, reuniones internas y externas</a:t>
            </a:r>
          </a:p>
          <a:p>
            <a:pPr algn="ctr" fontAlgn="ctr">
              <a:defRPr/>
            </a:pPr>
            <a:r>
              <a:rPr lang="es-419" sz="1600" dirty="0"/>
              <a:t>-Avance en proyecto de venta masiva, avalúos, estimados de renta, juramentos estimatorios</a:t>
            </a:r>
          </a:p>
          <a:p>
            <a:pPr marL="214313" indent="-214313" algn="ctr" fontAlgn="ctr">
              <a:buFontTx/>
              <a:buChar char="-"/>
              <a:defRPr/>
            </a:pPr>
            <a:endParaRPr lang="es-CO" sz="1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7703FF-3EE3-4DB3-BB4F-795CEB29DEC8}"/>
              </a:ext>
            </a:extLst>
          </p:cNvPr>
          <p:cNvSpPr txBox="1"/>
          <p:nvPr/>
        </p:nvSpPr>
        <p:spPr>
          <a:xfrm>
            <a:off x="1784351" y="3268664"/>
            <a:ext cx="2333625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CO" sz="2000" b="1" dirty="0">
                <a:solidFill>
                  <a:schemeClr val="accent5">
                    <a:lumMod val="50000"/>
                  </a:schemeClr>
                </a:solidFill>
              </a:rPr>
              <a:t>Primeras medidas:</a:t>
            </a:r>
          </a:p>
          <a:p>
            <a:pPr algn="ctr" fontAlgn="ctr">
              <a:defRPr/>
            </a:pPr>
            <a:r>
              <a:rPr lang="es-CO" sz="1600" dirty="0"/>
              <a:t>-Exposición del Plan de Manejo de Crisis.</a:t>
            </a:r>
            <a:r>
              <a:rPr lang="es-419" sz="1600" dirty="0"/>
              <a:t> Procedimiento L-DE2-004</a:t>
            </a:r>
          </a:p>
          <a:p>
            <a:pPr algn="ctr" fontAlgn="ctr">
              <a:defRPr/>
            </a:pPr>
            <a:r>
              <a:rPr lang="es-419" sz="1600" dirty="0"/>
              <a:t>-Definición de roles</a:t>
            </a:r>
          </a:p>
          <a:p>
            <a:pPr algn="ctr" fontAlgn="ctr">
              <a:defRPr/>
            </a:pPr>
            <a:r>
              <a:rPr lang="es-419" sz="1600" dirty="0"/>
              <a:t>-Definición de procesos continuos con personal permanente</a:t>
            </a:r>
          </a:p>
          <a:p>
            <a:pPr algn="ctr" fontAlgn="ctr">
              <a:defRPr/>
            </a:pPr>
            <a:r>
              <a:rPr lang="es-419" sz="1600" dirty="0"/>
              <a:t>-Suspensión de procesos</a:t>
            </a:r>
          </a:p>
          <a:p>
            <a:pPr algn="ctr" fontAlgn="ctr">
              <a:defRPr/>
            </a:pPr>
            <a:r>
              <a:rPr lang="es-419" sz="1600" dirty="0"/>
              <a:t>-Seguimiento de trabajo en casa.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F25078D-B8B9-4E87-A869-2E84BC66F99B}"/>
              </a:ext>
            </a:extLst>
          </p:cNvPr>
          <p:cNvCxnSpPr/>
          <p:nvPr/>
        </p:nvCxnSpPr>
        <p:spPr>
          <a:xfrm>
            <a:off x="4316413" y="2370139"/>
            <a:ext cx="0" cy="3311525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422903BB-7C8D-4E72-A9F1-ABF1313F9E51}"/>
              </a:ext>
            </a:extLst>
          </p:cNvPr>
          <p:cNvCxnSpPr/>
          <p:nvPr/>
        </p:nvCxnSpPr>
        <p:spPr>
          <a:xfrm>
            <a:off x="7294563" y="2370139"/>
            <a:ext cx="55562" cy="3311525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50F153D-1216-49CC-ADB9-3C30ADECA7A6}"/>
              </a:ext>
            </a:extLst>
          </p:cNvPr>
          <p:cNvSpPr txBox="1"/>
          <p:nvPr/>
        </p:nvSpPr>
        <p:spPr>
          <a:xfrm>
            <a:off x="7499351" y="3209925"/>
            <a:ext cx="27908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419" sz="2400" b="1" dirty="0">
                <a:solidFill>
                  <a:schemeClr val="accent5">
                    <a:lumMod val="50000"/>
                  </a:schemeClr>
                </a:solidFill>
              </a:rPr>
              <a:t>Puntos críticos:</a:t>
            </a:r>
            <a:endParaRPr lang="es-419" sz="2400" dirty="0"/>
          </a:p>
          <a:p>
            <a:pPr marL="214313" indent="-214313" fontAlgn="ctr">
              <a:buFontTx/>
              <a:buChar char="-"/>
              <a:defRPr/>
            </a:pPr>
            <a:r>
              <a:rPr lang="es-419" sz="1600" dirty="0"/>
              <a:t>Suspensión de diligencias de secuestro.</a:t>
            </a:r>
          </a:p>
          <a:p>
            <a:pPr marL="214313" indent="-214313" fontAlgn="ctr">
              <a:buFontTx/>
              <a:buChar char="-"/>
              <a:defRPr/>
            </a:pPr>
            <a:r>
              <a:rPr lang="es-ES" sz="1600" dirty="0"/>
              <a:t>Escenarios de continuidad del negocio y laborales</a:t>
            </a:r>
          </a:p>
          <a:p>
            <a:pPr marL="214313" indent="-214313" fontAlgn="ctr">
              <a:buFontTx/>
              <a:buChar char="-"/>
              <a:defRPr/>
            </a:pPr>
            <a:r>
              <a:rPr lang="es-ES" sz="1600" dirty="0"/>
              <a:t>Aislamiento obligatorio</a:t>
            </a:r>
          </a:p>
          <a:p>
            <a:pPr marL="214313" indent="-214313" fontAlgn="ctr">
              <a:buFontTx/>
              <a:buChar char="-"/>
              <a:defRPr/>
            </a:pPr>
            <a:r>
              <a:rPr lang="es-CO" sz="1600" dirty="0"/>
              <a:t>Reubicación de personal y reasignación de Funciones</a:t>
            </a:r>
          </a:p>
          <a:p>
            <a:pPr marL="214313" indent="-214313" fontAlgn="ctr">
              <a:buFontTx/>
              <a:buChar char="-"/>
              <a:defRPr/>
            </a:pPr>
            <a:r>
              <a:rPr lang="es-CO" sz="1600" dirty="0"/>
              <a:t>Verificación suspensión de cobro de cánones de arrendamiento. </a:t>
            </a:r>
            <a:endParaRPr lang="es-419" sz="1600" dirty="0"/>
          </a:p>
          <a:p>
            <a:pPr marL="214313" indent="-214313" fontAlgn="ctr">
              <a:buFontTx/>
              <a:buChar char="-"/>
              <a:defRPr/>
            </a:pPr>
            <a:r>
              <a:rPr lang="es-419" sz="1600" dirty="0"/>
              <a:t>Suspensión de recepción de ofertas y pujas - CISA</a:t>
            </a:r>
            <a:endParaRPr lang="es-CO" sz="1600" dirty="0"/>
          </a:p>
        </p:txBody>
      </p:sp>
      <p:pic>
        <p:nvPicPr>
          <p:cNvPr id="20493" name="Picture 8" descr="Resultado de imagen para dibujo roles">
            <a:extLst>
              <a:ext uri="{FF2B5EF4-FFF2-40B4-BE49-F238E27FC236}">
                <a16:creationId xmlns:a16="http://schemas.microsoft.com/office/drawing/2014/main" id="{C5FAF76D-D5ED-4B9C-9DD3-0BEEE69A6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" b="33900"/>
          <a:stretch>
            <a:fillRect/>
          </a:stretch>
        </p:blipFill>
        <p:spPr bwMode="auto">
          <a:xfrm>
            <a:off x="2128838" y="2032001"/>
            <a:ext cx="15367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8" descr="Resultado de imagen para dibujo firma documento">
            <a:extLst>
              <a:ext uri="{FF2B5EF4-FFF2-40B4-BE49-F238E27FC236}">
                <a16:creationId xmlns:a16="http://schemas.microsoft.com/office/drawing/2014/main" id="{7A150202-7928-4F45-A448-F75F00DC7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1998664"/>
            <a:ext cx="1220788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5" name="Picture 2" descr="Ilustración de dibujos animados de crisis económica | Vector Premium">
            <a:extLst>
              <a:ext uri="{FF2B5EF4-FFF2-40B4-BE49-F238E27FC236}">
                <a16:creationId xmlns:a16="http://schemas.microsoft.com/office/drawing/2014/main" id="{53A026A4-DD37-4FEB-A4EB-2EF58BD62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963" y="2135189"/>
            <a:ext cx="8826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300F249C-BAEC-46A2-B942-D165AB4590BC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D17C198-9C51-4A50-B996-6F7FD3D2A217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80B38E50-EBD1-408B-95A4-164FD24C0B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20" name="Imagen 5">
            <a:extLst>
              <a:ext uri="{FF2B5EF4-FFF2-40B4-BE49-F238E27FC236}">
                <a16:creationId xmlns:a16="http://schemas.microsoft.com/office/drawing/2014/main" id="{BBE9CF35-F908-46D7-9AD8-04A9A8483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1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9B99E1E6-0E39-43B8-973D-EA188912E278}"/>
              </a:ext>
            </a:extLst>
          </p:cNvPr>
          <p:cNvCxnSpPr>
            <a:cxnSpLocks/>
          </p:cNvCxnSpPr>
          <p:nvPr/>
        </p:nvCxnSpPr>
        <p:spPr>
          <a:xfrm>
            <a:off x="4168775" y="2906713"/>
            <a:ext cx="20638" cy="1325562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D77BECC-11DF-438E-BA6F-C3DD592EB257}"/>
              </a:ext>
            </a:extLst>
          </p:cNvPr>
          <p:cNvCxnSpPr/>
          <p:nvPr/>
        </p:nvCxnSpPr>
        <p:spPr>
          <a:xfrm>
            <a:off x="2362200" y="3536950"/>
            <a:ext cx="7786688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52DC70B-8094-4074-B6BA-947D5A3BE0EE}"/>
              </a:ext>
            </a:extLst>
          </p:cNvPr>
          <p:cNvCxnSpPr/>
          <p:nvPr/>
        </p:nvCxnSpPr>
        <p:spPr>
          <a:xfrm flipV="1">
            <a:off x="2362200" y="3314701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140E0E3D-DF65-40BA-B55E-552E9C2EE956}"/>
              </a:ext>
            </a:extLst>
          </p:cNvPr>
          <p:cNvCxnSpPr/>
          <p:nvPr/>
        </p:nvCxnSpPr>
        <p:spPr>
          <a:xfrm flipV="1">
            <a:off x="4699000" y="3332164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7BCF8BB-4600-4014-80B8-CF78DA7FA1B2}"/>
              </a:ext>
            </a:extLst>
          </p:cNvPr>
          <p:cNvSpPr txBox="1"/>
          <p:nvPr/>
        </p:nvSpPr>
        <p:spPr>
          <a:xfrm>
            <a:off x="2432050" y="5437188"/>
            <a:ext cx="9017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sz="1050" b="1" dirty="0">
                <a:solidFill>
                  <a:srgbClr val="00B050"/>
                </a:solidFill>
              </a:rPr>
              <a:t>19 de marzo 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280EA456-1501-4B76-B414-0C455E7AA97C}"/>
              </a:ext>
            </a:extLst>
          </p:cNvPr>
          <p:cNvCxnSpPr/>
          <p:nvPr/>
        </p:nvCxnSpPr>
        <p:spPr>
          <a:xfrm flipV="1">
            <a:off x="4191000" y="3584575"/>
            <a:ext cx="0" cy="134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347E792-21CF-414D-9AD3-61E3CE2D8C18}"/>
              </a:ext>
            </a:extLst>
          </p:cNvPr>
          <p:cNvSpPr txBox="1"/>
          <p:nvPr/>
        </p:nvSpPr>
        <p:spPr>
          <a:xfrm>
            <a:off x="6486526" y="4764088"/>
            <a:ext cx="90011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sz="1050" b="1" dirty="0">
                <a:solidFill>
                  <a:srgbClr val="00B050"/>
                </a:solidFill>
              </a:rPr>
              <a:t>31 de marzo </a:t>
            </a:r>
          </a:p>
        </p:txBody>
      </p:sp>
      <p:pic>
        <p:nvPicPr>
          <p:cNvPr id="21516" name="Picture 6" descr="Resultado de imagen para dibujo oficinista">
            <a:extLst>
              <a:ext uri="{FF2B5EF4-FFF2-40B4-BE49-F238E27FC236}">
                <a16:creationId xmlns:a16="http://schemas.microsoft.com/office/drawing/2014/main" id="{1FBD77B0-F8B5-46E2-ADED-F917BC4C4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25" y="2098675"/>
            <a:ext cx="808038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7EF4224C-321D-4ED9-9D9F-7BDA30DD6BBB}"/>
              </a:ext>
            </a:extLst>
          </p:cNvPr>
          <p:cNvSpPr txBox="1"/>
          <p:nvPr/>
        </p:nvSpPr>
        <p:spPr>
          <a:xfrm>
            <a:off x="1892301" y="2700338"/>
            <a:ext cx="9556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900" b="1" dirty="0">
                <a:solidFill>
                  <a:schemeClr val="accent5">
                    <a:lumMod val="50000"/>
                  </a:schemeClr>
                </a:solidFill>
              </a:rPr>
              <a:t>Conexión de VPN.</a:t>
            </a:r>
          </a:p>
          <a:p>
            <a:pPr algn="ctr">
              <a:defRPr/>
            </a:pPr>
            <a:r>
              <a:rPr lang="es-CO" sz="900" dirty="0"/>
              <a:t>700 VPN conectadas.</a:t>
            </a:r>
          </a:p>
        </p:txBody>
      </p:sp>
      <p:pic>
        <p:nvPicPr>
          <p:cNvPr id="43" name="Picture 10" descr="Resultado de imagen para dibujo pqrs">
            <a:extLst>
              <a:ext uri="{FF2B5EF4-FFF2-40B4-BE49-F238E27FC236}">
                <a16:creationId xmlns:a16="http://schemas.microsoft.com/office/drawing/2014/main" id="{70EB164A-7476-435B-8E83-5CC5E2A33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154" y="3788574"/>
            <a:ext cx="540454" cy="54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09738137-BF1E-471C-8E70-91CB03B030AC}"/>
              </a:ext>
            </a:extLst>
          </p:cNvPr>
          <p:cNvSpPr txBox="1"/>
          <p:nvPr/>
        </p:nvSpPr>
        <p:spPr>
          <a:xfrm>
            <a:off x="2374901" y="4400551"/>
            <a:ext cx="1014413" cy="78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ES" sz="900" b="1" dirty="0">
                <a:solidFill>
                  <a:schemeClr val="accent5">
                    <a:lumMod val="50000"/>
                  </a:schemeClr>
                </a:solidFill>
              </a:rPr>
              <a:t>Correspondencia, PQRS, Tutelas,</a:t>
            </a:r>
            <a:r>
              <a:rPr lang="es-419" sz="9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900" dirty="0"/>
              <a:t>Procedimiento de recepción virtual</a:t>
            </a:r>
            <a:endParaRPr lang="es-419" sz="900" dirty="0"/>
          </a:p>
          <a:p>
            <a:pPr algn="ctr">
              <a:defRPr/>
            </a:pPr>
            <a:endParaRPr lang="es-CO" sz="900" dirty="0"/>
          </a:p>
        </p:txBody>
      </p: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462FBA1C-4303-4BF0-B408-6A8A79462FAA}"/>
              </a:ext>
            </a:extLst>
          </p:cNvPr>
          <p:cNvCxnSpPr/>
          <p:nvPr/>
        </p:nvCxnSpPr>
        <p:spPr>
          <a:xfrm flipV="1">
            <a:off x="3476625" y="3341689"/>
            <a:ext cx="0" cy="13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C34AB2BF-F1D6-4D92-9A0D-FFACC4B640B0}"/>
              </a:ext>
            </a:extLst>
          </p:cNvPr>
          <p:cNvSpPr txBox="1"/>
          <p:nvPr/>
        </p:nvSpPr>
        <p:spPr>
          <a:xfrm>
            <a:off x="2003425" y="2028825"/>
            <a:ext cx="9017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>
                <a:solidFill>
                  <a:srgbClr val="00B050"/>
                </a:solidFill>
              </a:rPr>
              <a:t>18 de marzo 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BE2C5F0D-D09D-44A1-A2FD-8B6437BCE5C8}"/>
              </a:ext>
            </a:extLst>
          </p:cNvPr>
          <p:cNvSpPr txBox="1"/>
          <p:nvPr/>
        </p:nvSpPr>
        <p:spPr>
          <a:xfrm>
            <a:off x="3738563" y="4602163"/>
            <a:ext cx="9017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sz="1050" b="1" dirty="0">
                <a:solidFill>
                  <a:srgbClr val="00B050"/>
                </a:solidFill>
              </a:rPr>
              <a:t>20 de marzo </a:t>
            </a: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A1697552-EEFC-428B-B04C-EB32E604428D}"/>
              </a:ext>
            </a:extLst>
          </p:cNvPr>
          <p:cNvCxnSpPr/>
          <p:nvPr/>
        </p:nvCxnSpPr>
        <p:spPr>
          <a:xfrm flipV="1">
            <a:off x="5564188" y="3614739"/>
            <a:ext cx="0" cy="13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7F25570-A753-4661-9A94-2BB295FF6A89}"/>
              </a:ext>
            </a:extLst>
          </p:cNvPr>
          <p:cNvSpPr txBox="1"/>
          <p:nvPr/>
        </p:nvSpPr>
        <p:spPr>
          <a:xfrm>
            <a:off x="5089526" y="5733035"/>
            <a:ext cx="90011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sz="1050" b="1" dirty="0">
                <a:solidFill>
                  <a:srgbClr val="00B050"/>
                </a:solidFill>
              </a:rPr>
              <a:t>27 de marzo 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B6260A3B-9FC7-456E-A240-C7610646F1F4}"/>
              </a:ext>
            </a:extLst>
          </p:cNvPr>
          <p:cNvSpPr txBox="1"/>
          <p:nvPr/>
        </p:nvSpPr>
        <p:spPr>
          <a:xfrm>
            <a:off x="3649663" y="4291014"/>
            <a:ext cx="10588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ES" sz="900" b="1" dirty="0">
                <a:solidFill>
                  <a:schemeClr val="accent5">
                    <a:lumMod val="50000"/>
                  </a:schemeClr>
                </a:solidFill>
              </a:rPr>
              <a:t>Aislamiento Obligatorio</a:t>
            </a:r>
            <a:endParaRPr lang="es-CO" sz="90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E2C5F0D-D09D-44A1-A2FD-8B6437BCE5C8}"/>
              </a:ext>
            </a:extLst>
          </p:cNvPr>
          <p:cNvSpPr txBox="1"/>
          <p:nvPr/>
        </p:nvSpPr>
        <p:spPr>
          <a:xfrm>
            <a:off x="3059113" y="2276475"/>
            <a:ext cx="9017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sz="1050" b="1" dirty="0">
                <a:solidFill>
                  <a:srgbClr val="00B050"/>
                </a:solidFill>
              </a:rPr>
              <a:t>20 de marzo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4491DAE4-B22C-4C48-A280-7950173688AA}"/>
              </a:ext>
            </a:extLst>
          </p:cNvPr>
          <p:cNvSpPr/>
          <p:nvPr/>
        </p:nvSpPr>
        <p:spPr>
          <a:xfrm>
            <a:off x="3084514" y="2922589"/>
            <a:ext cx="7778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>
              <a:defRPr/>
            </a:pPr>
            <a:r>
              <a:rPr lang="es-419" sz="900" b="1" dirty="0">
                <a:solidFill>
                  <a:schemeClr val="accent5">
                    <a:lumMod val="50000"/>
                  </a:schemeClr>
                </a:solidFill>
              </a:rPr>
              <a:t>Destinación</a:t>
            </a:r>
            <a:r>
              <a:rPr lang="es-419" sz="900" dirty="0"/>
              <a:t> </a:t>
            </a:r>
          </a:p>
          <a:p>
            <a:pPr algn="ctr" fontAlgn="ctr">
              <a:defRPr/>
            </a:pPr>
            <a:r>
              <a:rPr lang="es-419" sz="900" dirty="0"/>
              <a:t>vehículo INS</a:t>
            </a:r>
          </a:p>
        </p:txBody>
      </p:sp>
      <p:pic>
        <p:nvPicPr>
          <p:cNvPr id="21528" name="Picture 2" descr="camioneta icono premium">
            <a:extLst>
              <a:ext uri="{FF2B5EF4-FFF2-40B4-BE49-F238E27FC236}">
                <a16:creationId xmlns:a16="http://schemas.microsoft.com/office/drawing/2014/main" id="{BC381FCF-721B-4881-805A-C7BB1281A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2366964"/>
            <a:ext cx="5715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E347E792-21CF-414D-9AD3-61E3CE2D8C18}"/>
              </a:ext>
            </a:extLst>
          </p:cNvPr>
          <p:cNvSpPr txBox="1"/>
          <p:nvPr/>
        </p:nvSpPr>
        <p:spPr>
          <a:xfrm>
            <a:off x="4375151" y="2174875"/>
            <a:ext cx="90011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>
                <a:solidFill>
                  <a:srgbClr val="00B050"/>
                </a:solidFill>
              </a:rPr>
              <a:t>24 de marzo </a:t>
            </a:r>
          </a:p>
        </p:txBody>
      </p:sp>
      <p:sp>
        <p:nvSpPr>
          <p:cNvPr id="21530" name="Rectángulo 58">
            <a:extLst>
              <a:ext uri="{FF2B5EF4-FFF2-40B4-BE49-F238E27FC236}">
                <a16:creationId xmlns:a16="http://schemas.microsoft.com/office/drawing/2014/main" id="{2A1AC650-3A36-4FB8-99B0-2A1E696C9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988" y="2414589"/>
            <a:ext cx="86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419" altLang="es-CO" sz="900"/>
              <a:t>- Alistamiento de portafolio para destinación provisional – COVID-19 </a:t>
            </a:r>
            <a:endParaRPr lang="es-CO" altLang="es-CO" sz="900"/>
          </a:p>
        </p:txBody>
      </p:sp>
      <p:pic>
        <p:nvPicPr>
          <p:cNvPr id="21531" name="Gráfico 25">
            <a:extLst>
              <a:ext uri="{FF2B5EF4-FFF2-40B4-BE49-F238E27FC236}">
                <a16:creationId xmlns:a16="http://schemas.microsoft.com/office/drawing/2014/main" id="{957AE204-AF73-419E-A06F-8ECDC3E5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88" y="5324227"/>
            <a:ext cx="37623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2" name="Picture 14" descr="Resultado de imagen para dibujo contingencia">
            <a:extLst>
              <a:ext uri="{FF2B5EF4-FFF2-40B4-BE49-F238E27FC236}">
                <a16:creationId xmlns:a16="http://schemas.microsoft.com/office/drawing/2014/main" id="{D311BC96-88F2-451B-9365-E55D8636C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5032376"/>
            <a:ext cx="125730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CuadroTexto 63">
            <a:extLst>
              <a:ext uri="{FF2B5EF4-FFF2-40B4-BE49-F238E27FC236}">
                <a16:creationId xmlns:a16="http://schemas.microsoft.com/office/drawing/2014/main" id="{7EF4224C-321D-4ED9-9D9F-7BDA30DD6BBB}"/>
              </a:ext>
            </a:extLst>
          </p:cNvPr>
          <p:cNvSpPr txBox="1"/>
          <p:nvPr/>
        </p:nvSpPr>
        <p:spPr>
          <a:xfrm>
            <a:off x="5099052" y="3893455"/>
            <a:ext cx="954088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900" b="1" dirty="0">
                <a:solidFill>
                  <a:schemeClr val="accent5">
                    <a:lumMod val="50000"/>
                  </a:schemeClr>
                </a:solidFill>
              </a:rPr>
              <a:t>Modificación </a:t>
            </a:r>
            <a:r>
              <a:rPr lang="es-CO" sz="900" b="1" dirty="0" err="1">
                <a:solidFill>
                  <a:schemeClr val="accent5">
                    <a:lumMod val="50000"/>
                  </a:schemeClr>
                </a:solidFill>
              </a:rPr>
              <a:t>Met</a:t>
            </a:r>
            <a:r>
              <a:rPr lang="es-CO" sz="900" b="1" dirty="0">
                <a:solidFill>
                  <a:schemeClr val="accent5">
                    <a:lumMod val="50000"/>
                  </a:schemeClr>
                </a:solidFill>
              </a:rPr>
              <a:t>. de </a:t>
            </a:r>
            <a:r>
              <a:rPr lang="es-CO" sz="900" b="1" dirty="0" err="1">
                <a:solidFill>
                  <a:schemeClr val="accent5">
                    <a:lumMod val="50000"/>
                  </a:schemeClr>
                </a:solidFill>
              </a:rPr>
              <a:t>Admin</a:t>
            </a:r>
            <a:r>
              <a:rPr lang="es-CO" sz="900" b="1" dirty="0">
                <a:solidFill>
                  <a:schemeClr val="accent5">
                    <a:lumMod val="50000"/>
                  </a:schemeClr>
                </a:solidFill>
              </a:rPr>
              <a:t>. para destinación provisional – COVID-19</a:t>
            </a:r>
          </a:p>
          <a:p>
            <a:pPr algn="ctr">
              <a:defRPr/>
            </a:pPr>
            <a:r>
              <a:rPr lang="es-CO" sz="900" dirty="0"/>
              <a:t>Planteamiento del proyecto para Junta Directiva</a:t>
            </a:r>
          </a:p>
        </p:txBody>
      </p: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9B99E1E6-0E39-43B8-973D-EA188912E278}"/>
              </a:ext>
            </a:extLst>
          </p:cNvPr>
          <p:cNvCxnSpPr>
            <a:cxnSpLocks/>
          </p:cNvCxnSpPr>
          <p:nvPr/>
        </p:nvCxnSpPr>
        <p:spPr>
          <a:xfrm>
            <a:off x="6926264" y="2906713"/>
            <a:ext cx="20637" cy="1344612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7" name="CuadroTexto 66">
            <a:extLst>
              <a:ext uri="{FF2B5EF4-FFF2-40B4-BE49-F238E27FC236}">
                <a16:creationId xmlns:a16="http://schemas.microsoft.com/office/drawing/2014/main" id="{B6260A3B-9FC7-456E-A240-C7610646F1F4}"/>
              </a:ext>
            </a:extLst>
          </p:cNvPr>
          <p:cNvSpPr txBox="1"/>
          <p:nvPr/>
        </p:nvSpPr>
        <p:spPr>
          <a:xfrm>
            <a:off x="6418263" y="4251325"/>
            <a:ext cx="1058862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ES" sz="900" b="1" dirty="0">
                <a:solidFill>
                  <a:schemeClr val="accent5">
                    <a:lumMod val="50000"/>
                  </a:schemeClr>
                </a:solidFill>
              </a:rPr>
              <a:t>Ampliación Aislamiento Obligatorio</a:t>
            </a:r>
            <a:endParaRPr lang="es-CO" sz="900" dirty="0"/>
          </a:p>
        </p:txBody>
      </p:sp>
      <p:sp>
        <p:nvSpPr>
          <p:cNvPr id="21536" name="CuadroTexto 17">
            <a:extLst>
              <a:ext uri="{FF2B5EF4-FFF2-40B4-BE49-F238E27FC236}">
                <a16:creationId xmlns:a16="http://schemas.microsoft.com/office/drawing/2014/main" id="{F42D400C-8C10-4A6B-BFC8-B836A324A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76" y="4976813"/>
            <a:ext cx="887413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CO" altLang="es-CO" sz="900"/>
              <a:t>Descanso de Semana Santa: lo compensado 9 horas</a:t>
            </a:r>
          </a:p>
        </p:txBody>
      </p:sp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A1697552-EEFC-428B-B04C-EB32E604428D}"/>
              </a:ext>
            </a:extLst>
          </p:cNvPr>
          <p:cNvCxnSpPr/>
          <p:nvPr/>
        </p:nvCxnSpPr>
        <p:spPr>
          <a:xfrm flipV="1">
            <a:off x="6318250" y="3332164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>
            <a:extLst>
              <a:ext uri="{FF2B5EF4-FFF2-40B4-BE49-F238E27FC236}">
                <a16:creationId xmlns:a16="http://schemas.microsoft.com/office/drawing/2014/main" id="{4491DAE4-B22C-4C48-A280-7950173688AA}"/>
              </a:ext>
            </a:extLst>
          </p:cNvPr>
          <p:cNvSpPr/>
          <p:nvPr/>
        </p:nvSpPr>
        <p:spPr>
          <a:xfrm>
            <a:off x="5903913" y="2701926"/>
            <a:ext cx="80645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419" sz="900" b="1" dirty="0">
                <a:solidFill>
                  <a:schemeClr val="accent5">
                    <a:lumMod val="50000"/>
                  </a:schemeClr>
                </a:solidFill>
              </a:rPr>
              <a:t>Destinación</a:t>
            </a:r>
            <a:r>
              <a:rPr lang="es-419" sz="900" dirty="0"/>
              <a:t> </a:t>
            </a:r>
          </a:p>
          <a:p>
            <a:pPr algn="ctr" fontAlgn="ctr">
              <a:defRPr/>
            </a:pPr>
            <a:r>
              <a:rPr lang="es-419" sz="900" dirty="0"/>
              <a:t>Acercamiento INPEC y USPEC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E347E792-21CF-414D-9AD3-61E3CE2D8C18}"/>
              </a:ext>
            </a:extLst>
          </p:cNvPr>
          <p:cNvSpPr txBox="1"/>
          <p:nvPr/>
        </p:nvSpPr>
        <p:spPr>
          <a:xfrm>
            <a:off x="5903913" y="2081213"/>
            <a:ext cx="9017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>
                <a:solidFill>
                  <a:srgbClr val="00B050"/>
                </a:solidFill>
              </a:rPr>
              <a:t>28 de marzo </a:t>
            </a:r>
          </a:p>
        </p:txBody>
      </p:sp>
      <p:pic>
        <p:nvPicPr>
          <p:cNvPr id="21540" name="Picture 2" descr="Ilustraciones, imágenes y vectores de stock sobre Dibujo+edificio ...">
            <a:extLst>
              <a:ext uri="{FF2B5EF4-FFF2-40B4-BE49-F238E27FC236}">
                <a16:creationId xmlns:a16="http://schemas.microsoft.com/office/drawing/2014/main" id="{0A761E47-5C94-45FB-B236-8B6AD6179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8" b="11392"/>
          <a:stretch>
            <a:fillRect/>
          </a:stretch>
        </p:blipFill>
        <p:spPr bwMode="auto">
          <a:xfrm>
            <a:off x="6078539" y="2292351"/>
            <a:ext cx="4032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0" name="Conector recto 79">
            <a:extLst>
              <a:ext uri="{FF2B5EF4-FFF2-40B4-BE49-F238E27FC236}">
                <a16:creationId xmlns:a16="http://schemas.microsoft.com/office/drawing/2014/main" id="{A1697552-EEFC-428B-B04C-EB32E604428D}"/>
              </a:ext>
            </a:extLst>
          </p:cNvPr>
          <p:cNvCxnSpPr/>
          <p:nvPr/>
        </p:nvCxnSpPr>
        <p:spPr>
          <a:xfrm flipV="1">
            <a:off x="8378825" y="3581401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ángulo 81">
            <a:extLst>
              <a:ext uri="{FF2B5EF4-FFF2-40B4-BE49-F238E27FC236}">
                <a16:creationId xmlns:a16="http://schemas.microsoft.com/office/drawing/2014/main" id="{4491DAE4-B22C-4C48-A280-7950173688AA}"/>
              </a:ext>
            </a:extLst>
          </p:cNvPr>
          <p:cNvSpPr/>
          <p:nvPr/>
        </p:nvSpPr>
        <p:spPr>
          <a:xfrm>
            <a:off x="7659689" y="3733800"/>
            <a:ext cx="1271587" cy="1892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419" sz="900" b="1" dirty="0">
                <a:solidFill>
                  <a:schemeClr val="accent5">
                    <a:lumMod val="50000"/>
                  </a:schemeClr>
                </a:solidFill>
              </a:rPr>
              <a:t>-Arrendamientos</a:t>
            </a:r>
            <a:r>
              <a:rPr lang="es-419" sz="900" dirty="0"/>
              <a:t> </a:t>
            </a:r>
          </a:p>
          <a:p>
            <a:pPr algn="ctr" fontAlgn="ctr">
              <a:defRPr/>
            </a:pPr>
            <a:r>
              <a:rPr lang="es-419" sz="900" dirty="0"/>
              <a:t>Política de arrendamientos: presentación a Comité de Negocios</a:t>
            </a:r>
          </a:p>
          <a:p>
            <a:pPr algn="ctr" fontAlgn="ctr">
              <a:defRPr/>
            </a:pPr>
            <a:r>
              <a:rPr lang="es-419" sz="900" dirty="0"/>
              <a:t>-Campaña Unidos de Corazón: donaciones</a:t>
            </a:r>
          </a:p>
          <a:p>
            <a:pPr algn="ctr" fontAlgn="ctr">
              <a:defRPr/>
            </a:pPr>
            <a:r>
              <a:rPr lang="es-419" sz="900" dirty="0"/>
              <a:t>-Gestión para monetizar Oro y Divisas</a:t>
            </a:r>
          </a:p>
          <a:p>
            <a:pPr algn="ctr" fontAlgn="ctr">
              <a:defRPr/>
            </a:pPr>
            <a:r>
              <a:rPr lang="es-419" sz="900" dirty="0"/>
              <a:t>Destinaciones a regiones y a Min Justicia (vehículos)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E347E792-21CF-414D-9AD3-61E3CE2D8C18}"/>
              </a:ext>
            </a:extLst>
          </p:cNvPr>
          <p:cNvSpPr txBox="1"/>
          <p:nvPr/>
        </p:nvSpPr>
        <p:spPr>
          <a:xfrm>
            <a:off x="8026400" y="5561013"/>
            <a:ext cx="706438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>
                <a:solidFill>
                  <a:srgbClr val="00B050"/>
                </a:solidFill>
              </a:rPr>
              <a:t>3 de abril</a:t>
            </a: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A1697552-EEFC-428B-B04C-EB32E604428D}"/>
              </a:ext>
            </a:extLst>
          </p:cNvPr>
          <p:cNvCxnSpPr/>
          <p:nvPr/>
        </p:nvCxnSpPr>
        <p:spPr>
          <a:xfrm flipV="1">
            <a:off x="7629525" y="3338514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5" name="Rectángulo 86">
            <a:extLst>
              <a:ext uri="{FF2B5EF4-FFF2-40B4-BE49-F238E27FC236}">
                <a16:creationId xmlns:a16="http://schemas.microsoft.com/office/drawing/2014/main" id="{AD892076-7F9F-4ECF-BF9D-D12EA3A41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6300" y="2438400"/>
            <a:ext cx="806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ctr"/>
            <a:r>
              <a:rPr lang="es-419" altLang="es-CO" sz="900"/>
              <a:t>-Campaña: “SAE más cerca de ti”</a:t>
            </a:r>
          </a:p>
          <a:p>
            <a:pPr algn="ctr" fontAlgn="ctr"/>
            <a:r>
              <a:rPr lang="es-419" altLang="es-CO" sz="900"/>
              <a:t>-Botón de pago PSE para compraventas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E347E792-21CF-414D-9AD3-61E3CE2D8C18}"/>
              </a:ext>
            </a:extLst>
          </p:cNvPr>
          <p:cNvSpPr txBox="1"/>
          <p:nvPr/>
        </p:nvSpPr>
        <p:spPr>
          <a:xfrm>
            <a:off x="7240589" y="1706563"/>
            <a:ext cx="77628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>
                <a:solidFill>
                  <a:srgbClr val="00B050"/>
                </a:solidFill>
              </a:rPr>
              <a:t>13 de abril</a:t>
            </a:r>
          </a:p>
        </p:txBody>
      </p:sp>
      <p:pic>
        <p:nvPicPr>
          <p:cNvPr id="21547" name="Imagen 88">
            <a:extLst>
              <a:ext uri="{FF2B5EF4-FFF2-40B4-BE49-F238E27FC236}">
                <a16:creationId xmlns:a16="http://schemas.microsoft.com/office/drawing/2014/main" id="{7894D312-9F0A-4C09-9CD0-C564674EF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38" y="2003426"/>
            <a:ext cx="4175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Rectángulo 89">
            <a:extLst>
              <a:ext uri="{FF2B5EF4-FFF2-40B4-BE49-F238E27FC236}">
                <a16:creationId xmlns:a16="http://schemas.microsoft.com/office/drawing/2014/main" id="{4491DAE4-B22C-4C48-A280-7950173688AA}"/>
              </a:ext>
            </a:extLst>
          </p:cNvPr>
          <p:cNvSpPr/>
          <p:nvPr/>
        </p:nvSpPr>
        <p:spPr>
          <a:xfrm>
            <a:off x="8313738" y="2162175"/>
            <a:ext cx="18351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es-419" sz="900" b="1" dirty="0">
                <a:solidFill>
                  <a:schemeClr val="accent1">
                    <a:lumMod val="50000"/>
                  </a:schemeClr>
                </a:solidFill>
              </a:rPr>
              <a:t>Aplicación de normas de estado de excepción.</a:t>
            </a:r>
          </a:p>
          <a:p>
            <a:pPr algn="ctr" fontAlgn="ctr">
              <a:defRPr/>
            </a:pPr>
            <a:r>
              <a:rPr lang="es-419" sz="900" dirty="0"/>
              <a:t>-Aplicación de alivio Pensional Dto. 558 de 2020</a:t>
            </a:r>
          </a:p>
          <a:p>
            <a:pPr algn="ctr" fontAlgn="ctr">
              <a:defRPr/>
            </a:pPr>
            <a:r>
              <a:rPr lang="es-419" sz="900" dirty="0"/>
              <a:t>-Aplicación de lineamiento de Comité de Negocios en arrendamientos </a:t>
            </a:r>
            <a:r>
              <a:rPr lang="es-419" sz="900" dirty="0" err="1"/>
              <a:t>Dto</a:t>
            </a:r>
            <a:r>
              <a:rPr lang="es-419" sz="900" dirty="0"/>
              <a:t> 579 de 2020</a:t>
            </a:r>
          </a:p>
          <a:p>
            <a:pPr algn="ctr" fontAlgn="ctr">
              <a:defRPr/>
            </a:pPr>
            <a:r>
              <a:rPr lang="es-419" sz="900" dirty="0"/>
              <a:t>-Informe de seguimiento de áreas.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E347E792-21CF-414D-9AD3-61E3CE2D8C18}"/>
              </a:ext>
            </a:extLst>
          </p:cNvPr>
          <p:cNvSpPr txBox="1"/>
          <p:nvPr/>
        </p:nvSpPr>
        <p:spPr>
          <a:xfrm>
            <a:off x="8866189" y="1603375"/>
            <a:ext cx="77628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>
                <a:solidFill>
                  <a:srgbClr val="00B050"/>
                </a:solidFill>
              </a:rPr>
              <a:t>16 de abril</a:t>
            </a:r>
          </a:p>
        </p:txBody>
      </p:sp>
      <p:pic>
        <p:nvPicPr>
          <p:cNvPr id="21550" name="Picture 4" descr="Ilustración de Gdpr Datos Protección Ley Conformidad Icono Inglés ...">
            <a:extLst>
              <a:ext uri="{FF2B5EF4-FFF2-40B4-BE49-F238E27FC236}">
                <a16:creationId xmlns:a16="http://schemas.microsoft.com/office/drawing/2014/main" id="{5C1406F1-CA3B-439C-9D17-F273E6220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839" y="1812925"/>
            <a:ext cx="3635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Conector recto 92">
            <a:extLst>
              <a:ext uri="{FF2B5EF4-FFF2-40B4-BE49-F238E27FC236}">
                <a16:creationId xmlns:a16="http://schemas.microsoft.com/office/drawing/2014/main" id="{A1697552-EEFC-428B-B04C-EB32E604428D}"/>
              </a:ext>
            </a:extLst>
          </p:cNvPr>
          <p:cNvCxnSpPr/>
          <p:nvPr/>
        </p:nvCxnSpPr>
        <p:spPr>
          <a:xfrm flipV="1">
            <a:off x="9236075" y="3338514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id="{462FBA1C-4303-4BF0-B408-6A8A79462FAA}"/>
              </a:ext>
            </a:extLst>
          </p:cNvPr>
          <p:cNvCxnSpPr/>
          <p:nvPr/>
        </p:nvCxnSpPr>
        <p:spPr>
          <a:xfrm flipV="1">
            <a:off x="2886075" y="3603626"/>
            <a:ext cx="0" cy="136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A1697552-EEFC-428B-B04C-EB32E604428D}"/>
              </a:ext>
            </a:extLst>
          </p:cNvPr>
          <p:cNvCxnSpPr/>
          <p:nvPr/>
        </p:nvCxnSpPr>
        <p:spPr>
          <a:xfrm flipV="1">
            <a:off x="9810750" y="3598864"/>
            <a:ext cx="0" cy="13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54" name="Picture 6" descr="Vecteur D 'information De Sécurité D' Informations De Sécurité De ...">
            <a:extLst>
              <a:ext uri="{FF2B5EF4-FFF2-40B4-BE49-F238E27FC236}">
                <a16:creationId xmlns:a16="http://schemas.microsoft.com/office/drawing/2014/main" id="{BBCB0915-6DC3-42CF-B51A-B93C1E61D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525" y="3832225"/>
            <a:ext cx="106203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CuadroTexto 99">
            <a:extLst>
              <a:ext uri="{FF2B5EF4-FFF2-40B4-BE49-F238E27FC236}">
                <a16:creationId xmlns:a16="http://schemas.microsoft.com/office/drawing/2014/main" id="{7272222D-A9AD-40AD-8559-7640C5E56959}"/>
              </a:ext>
            </a:extLst>
          </p:cNvPr>
          <p:cNvSpPr txBox="1"/>
          <p:nvPr/>
        </p:nvSpPr>
        <p:spPr>
          <a:xfrm>
            <a:off x="9367838" y="4967289"/>
            <a:ext cx="887412" cy="1062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O" sz="1050" b="1" dirty="0">
                <a:solidFill>
                  <a:schemeClr val="accent2">
                    <a:lumMod val="75000"/>
                  </a:schemeClr>
                </a:solidFill>
              </a:rPr>
              <a:t>Estrategia de Tecnología y Gestión de la Información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375BC74E-4117-4BBD-877A-66D640CAC11C}"/>
              </a:ext>
            </a:extLst>
          </p:cNvPr>
          <p:cNvSpPr txBox="1"/>
          <p:nvPr/>
        </p:nvSpPr>
        <p:spPr>
          <a:xfrm>
            <a:off x="3116264" y="920751"/>
            <a:ext cx="4732337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Decisiones Importantes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F9564DBD-03BF-4C9D-B87A-1CB861423AEB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A81150CF-E8DF-4A72-B9E3-BA8AAE4E88ED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61" name="Imagen 7">
            <a:extLst>
              <a:ext uri="{FF2B5EF4-FFF2-40B4-BE49-F238E27FC236}">
                <a16:creationId xmlns:a16="http://schemas.microsoft.com/office/drawing/2014/main" id="{1D75F781-A1BA-44FD-983E-0157A880B5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62" name="Imagen 5">
            <a:extLst>
              <a:ext uri="{FF2B5EF4-FFF2-40B4-BE49-F238E27FC236}">
                <a16:creationId xmlns:a16="http://schemas.microsoft.com/office/drawing/2014/main" id="{EBAA2871-590C-48FB-A536-1AA2AE6E9D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37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487988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487988" y="0"/>
            <a:ext cx="6704012" cy="6858000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4000" b="1" dirty="0">
                <a:solidFill>
                  <a:schemeClr val="accent1"/>
                </a:solidFill>
              </a:rPr>
              <a:t>Seguridad Servicio Virtual</a:t>
            </a:r>
          </a:p>
        </p:txBody>
      </p:sp>
      <p:pic>
        <p:nvPicPr>
          <p:cNvPr id="22532" name="Gráfico 7">
            <a:extLst>
              <a:ext uri="{FF2B5EF4-FFF2-40B4-BE49-F238E27FC236}">
                <a16:creationId xmlns:a16="http://schemas.microsoft.com/office/drawing/2014/main" id="{233BDB4B-3B88-4DC4-B048-A1B8B450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13" y="1582738"/>
            <a:ext cx="450215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Gráfico 9">
            <a:extLst>
              <a:ext uri="{FF2B5EF4-FFF2-40B4-BE49-F238E27FC236}">
                <a16:creationId xmlns:a16="http://schemas.microsoft.com/office/drawing/2014/main" id="{B7F805C0-87AE-4F03-82E6-E3D22CF59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5035550"/>
            <a:ext cx="18399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289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710CD2C-25B0-428E-BBE5-75E12BBA6271}"/>
              </a:ext>
            </a:extLst>
          </p:cNvPr>
          <p:cNvGraphicFramePr/>
          <p:nvPr/>
        </p:nvGraphicFramePr>
        <p:xfrm>
          <a:off x="1663423" y="1325152"/>
          <a:ext cx="8852452" cy="488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C0A49588-F334-4EE6-96A5-2340F2C09EA2}"/>
              </a:ext>
            </a:extLst>
          </p:cNvPr>
          <p:cNvSpPr/>
          <p:nvPr/>
        </p:nvSpPr>
        <p:spPr>
          <a:xfrm>
            <a:off x="4356055" y="4956774"/>
            <a:ext cx="3582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</a:t>
            </a:r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EGURIDAD</a:t>
            </a: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9FBC9388-A979-4A6C-B0AF-55FF46E5DA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1" name="Imagen 5">
            <a:extLst>
              <a:ext uri="{FF2B5EF4-FFF2-40B4-BE49-F238E27FC236}">
                <a16:creationId xmlns:a16="http://schemas.microsoft.com/office/drawing/2014/main" id="{98D5BE79-45D2-469C-9AC2-74AF061AA8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6776163C-A8C2-4D70-899A-23AF2499DADB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5608800-8528-4FDC-9671-2910680AF9EA}"/>
              </a:ext>
            </a:extLst>
          </p:cNvPr>
          <p:cNvSpPr txBox="1"/>
          <p:nvPr/>
        </p:nvSpPr>
        <p:spPr>
          <a:xfrm>
            <a:off x="6240084" y="656069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</p:spTree>
    <p:extLst>
      <p:ext uri="{BB962C8B-B14F-4D97-AF65-F5344CB8AC3E}">
        <p14:creationId xmlns:p14="http://schemas.microsoft.com/office/powerpoint/2010/main" val="666385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3EB4BA2-A450-4479-8E13-913C80855466}"/>
              </a:ext>
            </a:extLst>
          </p:cNvPr>
          <p:cNvGraphicFramePr/>
          <p:nvPr/>
        </p:nvGraphicFramePr>
        <p:xfrm>
          <a:off x="1822667" y="1178841"/>
          <a:ext cx="8606793" cy="5221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8D297262-D69D-4A91-A31D-3D8A36C3DE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0" name="Imagen 5">
            <a:extLst>
              <a:ext uri="{FF2B5EF4-FFF2-40B4-BE49-F238E27FC236}">
                <a16:creationId xmlns:a16="http://schemas.microsoft.com/office/drawing/2014/main" id="{A6C7A217-3360-4358-85F5-7733AFDBFD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44C1E81-C97B-4B32-83B3-70984002341A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E133BF-EB85-40D5-8978-A5CF18395B4B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</p:spTree>
    <p:extLst>
      <p:ext uri="{BB962C8B-B14F-4D97-AF65-F5344CB8AC3E}">
        <p14:creationId xmlns:p14="http://schemas.microsoft.com/office/powerpoint/2010/main" val="712554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185C8E6-E019-4F5E-9774-FFC9EFCA65F2}"/>
              </a:ext>
            </a:extLst>
          </p:cNvPr>
          <p:cNvGraphicFramePr/>
          <p:nvPr/>
        </p:nvGraphicFramePr>
        <p:xfrm>
          <a:off x="2217698" y="1327759"/>
          <a:ext cx="7756604" cy="4847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BF8F70C6-D2EF-4ECD-BE1F-698335805D1F}"/>
              </a:ext>
            </a:extLst>
          </p:cNvPr>
          <p:cNvSpPr/>
          <p:nvPr/>
        </p:nvSpPr>
        <p:spPr>
          <a:xfrm>
            <a:off x="4784801" y="4992765"/>
            <a:ext cx="26223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</a:t>
            </a:r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MAGEN</a:t>
            </a:r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743752D8-0AC9-41FB-8EEB-85CC4DCAE8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0" name="Imagen 5">
            <a:extLst>
              <a:ext uri="{FF2B5EF4-FFF2-40B4-BE49-F238E27FC236}">
                <a16:creationId xmlns:a16="http://schemas.microsoft.com/office/drawing/2014/main" id="{9A76405D-B2B8-48CA-B631-971B85A5BF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E73CDFD3-1E71-4D76-8A64-5B3DFDF5DDCC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92E20E1-76FA-4485-AB05-748512E93DC0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</p:spTree>
    <p:extLst>
      <p:ext uri="{BB962C8B-B14F-4D97-AF65-F5344CB8AC3E}">
        <p14:creationId xmlns:p14="http://schemas.microsoft.com/office/powerpoint/2010/main" val="3583905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297167" y="2685730"/>
            <a:ext cx="91439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6. </a:t>
            </a:r>
            <a:r>
              <a:rPr lang="es-CO" sz="4800" b="1" dirty="0">
                <a:solidFill>
                  <a:srgbClr val="002060"/>
                </a:solidFill>
              </a:rPr>
              <a:t>AVANCE VENTA MASIVA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4D6F6D6-6AFD-47C9-9762-9054E27219B7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B4B7A6-0177-4E8F-9663-52448BD5D58D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</p:spTree>
    <p:extLst>
      <p:ext uri="{BB962C8B-B14F-4D97-AF65-F5344CB8AC3E}">
        <p14:creationId xmlns:p14="http://schemas.microsoft.com/office/powerpoint/2010/main" val="734882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lipse 35">
            <a:extLst>
              <a:ext uri="{FF2B5EF4-FFF2-40B4-BE49-F238E27FC236}">
                <a16:creationId xmlns:a16="http://schemas.microsoft.com/office/drawing/2014/main" id="{7801D336-2598-492F-A62E-C35A39078BBC}"/>
              </a:ext>
            </a:extLst>
          </p:cNvPr>
          <p:cNvSpPr/>
          <p:nvPr/>
        </p:nvSpPr>
        <p:spPr>
          <a:xfrm>
            <a:off x="1970089" y="1873251"/>
            <a:ext cx="415925" cy="40322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000" b="1" dirty="0"/>
              <a:t>0</a:t>
            </a:r>
            <a:endParaRPr lang="es-CO" sz="1000" b="1" dirty="0"/>
          </a:p>
        </p:txBody>
      </p:sp>
      <p:sp>
        <p:nvSpPr>
          <p:cNvPr id="23559" name="Rectángulo 36">
            <a:extLst>
              <a:ext uri="{FF2B5EF4-FFF2-40B4-BE49-F238E27FC236}">
                <a16:creationId xmlns:a16="http://schemas.microsoft.com/office/drawing/2014/main" id="{BCA4F215-E986-4202-A835-5B705B71F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4" y="2425700"/>
            <a:ext cx="8778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altLang="es-CO" sz="1000" b="1">
                <a:solidFill>
                  <a:srgbClr val="4B4949"/>
                </a:solidFill>
              </a:rPr>
              <a:t>FASE </a:t>
            </a:r>
          </a:p>
          <a:p>
            <a:pPr algn="ctr"/>
            <a:r>
              <a:rPr lang="es-ES" altLang="es-CO" sz="1000" b="1">
                <a:solidFill>
                  <a:srgbClr val="4B4949"/>
                </a:solidFill>
              </a:rPr>
              <a:t>PRELIMINAR</a:t>
            </a:r>
          </a:p>
        </p:txBody>
      </p:sp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47065120-6E92-4C31-9DE3-082B7E4F695B}"/>
              </a:ext>
            </a:extLst>
          </p:cNvPr>
          <p:cNvSpPr/>
          <p:nvPr/>
        </p:nvSpPr>
        <p:spPr>
          <a:xfrm>
            <a:off x="1882776" y="3198814"/>
            <a:ext cx="1801813" cy="16541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CO" sz="1000" dirty="0">
                <a:solidFill>
                  <a:schemeClr val="tx1"/>
                </a:solidFill>
              </a:rPr>
              <a:t>Estudio legal, técnico y económico para identificar las diferentes variables para la venta masiva de inmuebles. 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CO" sz="1000" dirty="0">
                <a:solidFill>
                  <a:schemeClr val="tx1"/>
                </a:solidFill>
              </a:rPr>
              <a:t>Elaboración de pliegos de contratación de las empresas de apoyo en las tres fases.</a:t>
            </a:r>
          </a:p>
          <a:p>
            <a:pPr algn="just">
              <a:defRPr/>
            </a:pPr>
            <a:r>
              <a:rPr lang="es-CO" sz="1000" dirty="0">
                <a:solidFill>
                  <a:schemeClr val="tx1"/>
                </a:solidFill>
              </a:rPr>
              <a:t>      (CAPITAL CORP)</a:t>
            </a:r>
          </a:p>
        </p:txBody>
      </p: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67D65DAA-D579-4310-99F2-16FEB9C3C1CB}"/>
              </a:ext>
            </a:extLst>
          </p:cNvPr>
          <p:cNvCxnSpPr>
            <a:cxnSpLocks/>
          </p:cNvCxnSpPr>
          <p:nvPr/>
        </p:nvCxnSpPr>
        <p:spPr>
          <a:xfrm>
            <a:off x="2719389" y="2290763"/>
            <a:ext cx="1587" cy="519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>
            <a:extLst>
              <a:ext uri="{FF2B5EF4-FFF2-40B4-BE49-F238E27FC236}">
                <a16:creationId xmlns:a16="http://schemas.microsoft.com/office/drawing/2014/main" id="{B84DAA5A-4EED-472C-A20B-5DA682B69FBF}"/>
              </a:ext>
            </a:extLst>
          </p:cNvPr>
          <p:cNvCxnSpPr>
            <a:cxnSpLocks/>
          </p:cNvCxnSpPr>
          <p:nvPr/>
        </p:nvCxnSpPr>
        <p:spPr>
          <a:xfrm>
            <a:off x="3884613" y="1735139"/>
            <a:ext cx="0" cy="33289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Elipse 97">
            <a:extLst>
              <a:ext uri="{FF2B5EF4-FFF2-40B4-BE49-F238E27FC236}">
                <a16:creationId xmlns:a16="http://schemas.microsoft.com/office/drawing/2014/main" id="{5F85A2DA-864A-42D8-8F67-30C17956A0E2}"/>
              </a:ext>
            </a:extLst>
          </p:cNvPr>
          <p:cNvSpPr/>
          <p:nvPr/>
        </p:nvSpPr>
        <p:spPr>
          <a:xfrm>
            <a:off x="4090989" y="1878014"/>
            <a:ext cx="415925" cy="403225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000" b="1" dirty="0"/>
              <a:t>1</a:t>
            </a:r>
            <a:endParaRPr lang="es-CO" sz="1000" b="1" dirty="0"/>
          </a:p>
        </p:txBody>
      </p:sp>
      <p:sp>
        <p:nvSpPr>
          <p:cNvPr id="23564" name="Rectángulo 98">
            <a:extLst>
              <a:ext uri="{FF2B5EF4-FFF2-40B4-BE49-F238E27FC236}">
                <a16:creationId xmlns:a16="http://schemas.microsoft.com/office/drawing/2014/main" id="{3BB9E83F-EFE3-45A4-AFD5-F8ADAC774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7296" y="2457450"/>
            <a:ext cx="9969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altLang="es-CO" sz="1000" b="1" dirty="0">
                <a:solidFill>
                  <a:srgbClr val="4B4949"/>
                </a:solidFill>
              </a:rPr>
              <a:t>ALISTAMIENTO INMUEBLES</a:t>
            </a:r>
          </a:p>
        </p:txBody>
      </p:sp>
      <p:sp>
        <p:nvSpPr>
          <p:cNvPr id="100" name="Rectángulo: esquinas redondeadas 99">
            <a:extLst>
              <a:ext uri="{FF2B5EF4-FFF2-40B4-BE49-F238E27FC236}">
                <a16:creationId xmlns:a16="http://schemas.microsoft.com/office/drawing/2014/main" id="{380E20E7-5527-4053-9A72-5D697C42B0E0}"/>
              </a:ext>
            </a:extLst>
          </p:cNvPr>
          <p:cNvSpPr/>
          <p:nvPr/>
        </p:nvSpPr>
        <p:spPr>
          <a:xfrm>
            <a:off x="4025900" y="3209926"/>
            <a:ext cx="1912938" cy="16541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Revisión de certificados de tradición y libertad y entrega de ficha jurídica. (SAE)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Avalúos comerciales. (SAE)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Panel de expertos.           </a:t>
            </a:r>
          </a:p>
          <a:p>
            <a:pPr algn="just">
              <a:defRPr/>
            </a:pPr>
            <a:r>
              <a:rPr lang="es-ES" sz="1000" dirty="0">
                <a:solidFill>
                  <a:schemeClr val="tx1"/>
                </a:solidFill>
              </a:rPr>
              <a:t> ( CHEROKEE NATION) 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Investigación y pago de pasivos. </a:t>
            </a:r>
          </a:p>
          <a:p>
            <a:pPr algn="just">
              <a:defRPr/>
            </a:pPr>
            <a:r>
              <a:rPr lang="es-ES" sz="1000" dirty="0">
                <a:solidFill>
                  <a:schemeClr val="tx1"/>
                </a:solidFill>
              </a:rPr>
              <a:t>       ( CHEROKEE NATION) </a:t>
            </a:r>
          </a:p>
        </p:txBody>
      </p:sp>
      <p:cxnSp>
        <p:nvCxnSpPr>
          <p:cNvPr id="109" name="Conector recto 108">
            <a:extLst>
              <a:ext uri="{FF2B5EF4-FFF2-40B4-BE49-F238E27FC236}">
                <a16:creationId xmlns:a16="http://schemas.microsoft.com/office/drawing/2014/main" id="{BE941F4B-4B0F-4E4B-8967-636A97B59606}"/>
              </a:ext>
            </a:extLst>
          </p:cNvPr>
          <p:cNvCxnSpPr>
            <a:cxnSpLocks/>
          </p:cNvCxnSpPr>
          <p:nvPr/>
        </p:nvCxnSpPr>
        <p:spPr>
          <a:xfrm>
            <a:off x="4841875" y="2389188"/>
            <a:ext cx="1588" cy="519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567" name="Picture 2" descr="Check premium icon">
            <a:extLst>
              <a:ext uri="{FF2B5EF4-FFF2-40B4-BE49-F238E27FC236}">
                <a16:creationId xmlns:a16="http://schemas.microsoft.com/office/drawing/2014/main" id="{B736555E-7150-4D48-860A-3B82B2367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4" y="2465389"/>
            <a:ext cx="32067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1" name="Conector recto 110">
            <a:extLst>
              <a:ext uri="{FF2B5EF4-FFF2-40B4-BE49-F238E27FC236}">
                <a16:creationId xmlns:a16="http://schemas.microsoft.com/office/drawing/2014/main" id="{7E82BCF2-C52C-4AD8-9A89-84A7D17AE884}"/>
              </a:ext>
            </a:extLst>
          </p:cNvPr>
          <p:cNvCxnSpPr>
            <a:cxnSpLocks/>
          </p:cNvCxnSpPr>
          <p:nvPr/>
        </p:nvCxnSpPr>
        <p:spPr>
          <a:xfrm>
            <a:off x="6083300" y="1751013"/>
            <a:ext cx="0" cy="3313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Elipse 112">
            <a:extLst>
              <a:ext uri="{FF2B5EF4-FFF2-40B4-BE49-F238E27FC236}">
                <a16:creationId xmlns:a16="http://schemas.microsoft.com/office/drawing/2014/main" id="{FCD0BE11-39CF-4B59-856D-16062348EA39}"/>
              </a:ext>
            </a:extLst>
          </p:cNvPr>
          <p:cNvSpPr/>
          <p:nvPr/>
        </p:nvSpPr>
        <p:spPr>
          <a:xfrm>
            <a:off x="6289676" y="1892301"/>
            <a:ext cx="415925" cy="403225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000" b="1" dirty="0"/>
              <a:t>2</a:t>
            </a:r>
            <a:endParaRPr lang="es-CO" sz="1000" b="1" dirty="0"/>
          </a:p>
        </p:txBody>
      </p:sp>
      <p:sp>
        <p:nvSpPr>
          <p:cNvPr id="23570" name="Rectángulo 113">
            <a:extLst>
              <a:ext uri="{FF2B5EF4-FFF2-40B4-BE49-F238E27FC236}">
                <a16:creationId xmlns:a16="http://schemas.microsoft.com/office/drawing/2014/main" id="{254C053E-7B9C-49F7-A0F7-0391CD50A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711" y="2463800"/>
            <a:ext cx="11779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altLang="es-CO" sz="1000" b="1" dirty="0">
                <a:solidFill>
                  <a:srgbClr val="4B4949"/>
                </a:solidFill>
              </a:rPr>
              <a:t>ESTRUCTURACIÓN VENTA</a:t>
            </a:r>
          </a:p>
        </p:txBody>
      </p:sp>
      <p:sp>
        <p:nvSpPr>
          <p:cNvPr id="115" name="Rectángulo: esquinas redondeadas 114">
            <a:extLst>
              <a:ext uri="{FF2B5EF4-FFF2-40B4-BE49-F238E27FC236}">
                <a16:creationId xmlns:a16="http://schemas.microsoft.com/office/drawing/2014/main" id="{A1231B8A-8D38-4E7F-9FC3-A7B5964C4766}"/>
              </a:ext>
            </a:extLst>
          </p:cNvPr>
          <p:cNvSpPr/>
          <p:nvPr/>
        </p:nvSpPr>
        <p:spPr>
          <a:xfrm>
            <a:off x="6172200" y="3187701"/>
            <a:ext cx="1919288" cy="16541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Definición del paquete y del precio de venta mínimo de los inmuebles. 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Promoción del paquete a nivel  nacional e internacional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Entrega de cuaderno de venta y constitución del cuarto de datos.</a:t>
            </a:r>
          </a:p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Subasta de los inmuebles</a:t>
            </a:r>
          </a:p>
          <a:p>
            <a:pPr algn="just">
              <a:defRPr/>
            </a:pPr>
            <a:r>
              <a:rPr lang="es-ES" sz="1000" dirty="0">
                <a:solidFill>
                  <a:schemeClr val="tx1"/>
                </a:solidFill>
              </a:rPr>
              <a:t>       ( CHEROKKE NATION).</a:t>
            </a:r>
          </a:p>
        </p:txBody>
      </p:sp>
      <p:cxnSp>
        <p:nvCxnSpPr>
          <p:cNvPr id="119" name="Conector recto 118">
            <a:extLst>
              <a:ext uri="{FF2B5EF4-FFF2-40B4-BE49-F238E27FC236}">
                <a16:creationId xmlns:a16="http://schemas.microsoft.com/office/drawing/2014/main" id="{01F521DC-15C6-43E4-A001-01555574FFA8}"/>
              </a:ext>
            </a:extLst>
          </p:cNvPr>
          <p:cNvCxnSpPr>
            <a:cxnSpLocks/>
          </p:cNvCxnSpPr>
          <p:nvPr/>
        </p:nvCxnSpPr>
        <p:spPr>
          <a:xfrm>
            <a:off x="6805614" y="2328863"/>
            <a:ext cx="1587" cy="519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4ACB57FD-6EFC-47DB-B7C0-36C389CE97FD}"/>
              </a:ext>
            </a:extLst>
          </p:cNvPr>
          <p:cNvCxnSpPr>
            <a:cxnSpLocks/>
          </p:cNvCxnSpPr>
          <p:nvPr/>
        </p:nvCxnSpPr>
        <p:spPr>
          <a:xfrm>
            <a:off x="8285163" y="1760539"/>
            <a:ext cx="0" cy="3303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Elipse 121">
            <a:extLst>
              <a:ext uri="{FF2B5EF4-FFF2-40B4-BE49-F238E27FC236}">
                <a16:creationId xmlns:a16="http://schemas.microsoft.com/office/drawing/2014/main" id="{9388F1FB-1128-45F1-8D52-4A8D5832372F}"/>
              </a:ext>
            </a:extLst>
          </p:cNvPr>
          <p:cNvSpPr/>
          <p:nvPr/>
        </p:nvSpPr>
        <p:spPr>
          <a:xfrm>
            <a:off x="8491539" y="1901826"/>
            <a:ext cx="415925" cy="4032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000" b="1" dirty="0"/>
              <a:t>3</a:t>
            </a:r>
            <a:endParaRPr lang="es-CO" sz="1000" b="1" dirty="0"/>
          </a:p>
        </p:txBody>
      </p:sp>
      <p:sp>
        <p:nvSpPr>
          <p:cNvPr id="23575" name="Rectángulo 122">
            <a:extLst>
              <a:ext uri="{FF2B5EF4-FFF2-40B4-BE49-F238E27FC236}">
                <a16:creationId xmlns:a16="http://schemas.microsoft.com/office/drawing/2014/main" id="{7B827C62-F9E8-4CC7-8E43-B9124A8DD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1" y="2465388"/>
            <a:ext cx="9239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altLang="es-CO" sz="1000" b="1">
                <a:solidFill>
                  <a:srgbClr val="4B4949"/>
                </a:solidFill>
              </a:rPr>
              <a:t>TRASPASO INMUEBLES</a:t>
            </a:r>
          </a:p>
        </p:txBody>
      </p:sp>
      <p:sp>
        <p:nvSpPr>
          <p:cNvPr id="124" name="Rectángulo: esquinas redondeadas 123">
            <a:extLst>
              <a:ext uri="{FF2B5EF4-FFF2-40B4-BE49-F238E27FC236}">
                <a16:creationId xmlns:a16="http://schemas.microsoft.com/office/drawing/2014/main" id="{53351C83-E098-4E3C-A6DB-2D5AF08645A2}"/>
              </a:ext>
            </a:extLst>
          </p:cNvPr>
          <p:cNvSpPr/>
          <p:nvPr/>
        </p:nvSpPr>
        <p:spPr>
          <a:xfrm>
            <a:off x="8364538" y="3116263"/>
            <a:ext cx="1801812" cy="838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just">
              <a:buFont typeface="Wingdings" panose="05000000000000000000" pitchFamily="2" charset="2"/>
              <a:buChar char="q"/>
              <a:defRPr/>
            </a:pPr>
            <a:r>
              <a:rPr lang="es-ES" sz="1000" dirty="0">
                <a:solidFill>
                  <a:schemeClr val="tx1"/>
                </a:solidFill>
              </a:rPr>
              <a:t>Entrega y cargue de Certificado de Tradición y Libertad con venta inscrita.</a:t>
            </a:r>
          </a:p>
          <a:p>
            <a:pPr algn="just">
              <a:defRPr/>
            </a:pPr>
            <a:r>
              <a:rPr lang="es-ES" sz="1000" dirty="0">
                <a:solidFill>
                  <a:schemeClr val="tx1"/>
                </a:solidFill>
              </a:rPr>
              <a:t>       ( CHEROKEE NATION)</a:t>
            </a:r>
          </a:p>
        </p:txBody>
      </p: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F267139C-5810-4204-9E7C-8A2534899CAD}"/>
              </a:ext>
            </a:extLst>
          </p:cNvPr>
          <p:cNvCxnSpPr>
            <a:cxnSpLocks/>
          </p:cNvCxnSpPr>
          <p:nvPr/>
        </p:nvCxnSpPr>
        <p:spPr>
          <a:xfrm>
            <a:off x="9228138" y="2360613"/>
            <a:ext cx="0" cy="519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lecha: a la izquierda y derecha 14">
            <a:extLst>
              <a:ext uri="{FF2B5EF4-FFF2-40B4-BE49-F238E27FC236}">
                <a16:creationId xmlns:a16="http://schemas.microsoft.com/office/drawing/2014/main" id="{88538469-CBF4-41B8-8A77-119AF8CC6EEC}"/>
              </a:ext>
            </a:extLst>
          </p:cNvPr>
          <p:cNvSpPr/>
          <p:nvPr/>
        </p:nvSpPr>
        <p:spPr>
          <a:xfrm>
            <a:off x="8275639" y="5448301"/>
            <a:ext cx="2390775" cy="619124"/>
          </a:xfrm>
          <a:prstGeom prst="leftRightArrow">
            <a:avLst/>
          </a:prstGeom>
          <a:noFill/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CO" sz="1000" b="1" dirty="0">
                <a:solidFill>
                  <a:schemeClr val="tx1"/>
                </a:solidFill>
              </a:rPr>
              <a:t>Capacitación y transferencia de conocimiento</a:t>
            </a:r>
            <a:r>
              <a:rPr lang="es-CO" sz="10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4" name="Flecha: a la izquierda y derecha 43">
            <a:extLst>
              <a:ext uri="{FF2B5EF4-FFF2-40B4-BE49-F238E27FC236}">
                <a16:creationId xmlns:a16="http://schemas.microsoft.com/office/drawing/2014/main" id="{B2126A6A-99C1-4212-9725-C10B71078195}"/>
              </a:ext>
            </a:extLst>
          </p:cNvPr>
          <p:cNvSpPr/>
          <p:nvPr/>
        </p:nvSpPr>
        <p:spPr>
          <a:xfrm>
            <a:off x="4008439" y="5167314"/>
            <a:ext cx="6657975" cy="276225"/>
          </a:xfrm>
          <a:prstGeom prst="leftRightArrow">
            <a:avLst/>
          </a:prstGeom>
          <a:noFill/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s-CO" sz="1000" b="1" dirty="0">
                <a:solidFill>
                  <a:schemeClr val="tx1"/>
                </a:solidFill>
              </a:rPr>
              <a:t>Auditoria independiente contratada por INL. Monitoreo y evaluación del proyecto</a:t>
            </a:r>
          </a:p>
        </p:txBody>
      </p:sp>
      <p:sp>
        <p:nvSpPr>
          <p:cNvPr id="45" name="CuadroTexto 5">
            <a:extLst>
              <a:ext uri="{FF2B5EF4-FFF2-40B4-BE49-F238E27FC236}">
                <a16:creationId xmlns:a16="http://schemas.microsoft.com/office/drawing/2014/main" id="{470BDC70-414F-4B89-8F52-C5F1B9D85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826" y="790575"/>
            <a:ext cx="4524375" cy="3698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Fases de la venta masiva de Inmuebles</a:t>
            </a:r>
          </a:p>
        </p:txBody>
      </p:sp>
      <p:pic>
        <p:nvPicPr>
          <p:cNvPr id="23581" name="Picture 2" descr="Check premium icon">
            <a:extLst>
              <a:ext uri="{FF2B5EF4-FFF2-40B4-BE49-F238E27FC236}">
                <a16:creationId xmlns:a16="http://schemas.microsoft.com/office/drawing/2014/main" id="{6DAB6233-8683-4CB4-89D7-242FF3FFF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9" y="2463801"/>
            <a:ext cx="320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82" name="Picture 2" descr="Check premium icon">
            <a:extLst>
              <a:ext uri="{FF2B5EF4-FFF2-40B4-BE49-F238E27FC236}">
                <a16:creationId xmlns:a16="http://schemas.microsoft.com/office/drawing/2014/main" id="{C2384F56-3602-44F4-A06E-B2FC2707A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759" y="2498726"/>
            <a:ext cx="320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70E4CF65-B9F3-4DBF-87E9-7D4379EFC825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511FA89-FAA4-42A5-B78E-2A7E9CDB858D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33" name="Imagen 7">
            <a:extLst>
              <a:ext uri="{FF2B5EF4-FFF2-40B4-BE49-F238E27FC236}">
                <a16:creationId xmlns:a16="http://schemas.microsoft.com/office/drawing/2014/main" id="{7E17BEA8-44B8-406D-835D-380AC1E99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6" y="26987"/>
            <a:ext cx="1971683" cy="1107285"/>
          </a:xfrm>
          <a:prstGeom prst="rect">
            <a:avLst/>
          </a:prstGeom>
        </p:spPr>
      </p:pic>
      <p:pic>
        <p:nvPicPr>
          <p:cNvPr id="34" name="Imagen 5">
            <a:extLst>
              <a:ext uri="{FF2B5EF4-FFF2-40B4-BE49-F238E27FC236}">
                <a16:creationId xmlns:a16="http://schemas.microsoft.com/office/drawing/2014/main" id="{58A6778A-AD66-4E50-9873-15290667C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519" y="26987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61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Imagen 1">
            <a:extLst>
              <a:ext uri="{FF2B5EF4-FFF2-40B4-BE49-F238E27FC236}">
                <a16:creationId xmlns:a16="http://schemas.microsoft.com/office/drawing/2014/main" id="{665B8BD3-2EB9-4483-949C-05595A1AE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2" t="16216" r="23479" b="6728"/>
          <a:stretch>
            <a:fillRect/>
          </a:stretch>
        </p:blipFill>
        <p:spPr bwMode="auto">
          <a:xfrm>
            <a:off x="1931988" y="1573213"/>
            <a:ext cx="53276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75E1122-F168-4DFE-A0A9-80204A878AC2}"/>
              </a:ext>
            </a:extLst>
          </p:cNvPr>
          <p:cNvSpPr/>
          <p:nvPr/>
        </p:nvSpPr>
        <p:spPr>
          <a:xfrm>
            <a:off x="4703764" y="3929063"/>
            <a:ext cx="1641475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B82ABF0-0A68-47DD-BF78-A74AB85BFA5E}"/>
              </a:ext>
            </a:extLst>
          </p:cNvPr>
          <p:cNvSpPr/>
          <p:nvPr/>
        </p:nvSpPr>
        <p:spPr>
          <a:xfrm>
            <a:off x="5310189" y="4706938"/>
            <a:ext cx="1639887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59A3355-F01D-409D-8EAF-BE8CF792D5E6}"/>
              </a:ext>
            </a:extLst>
          </p:cNvPr>
          <p:cNvSpPr txBox="1"/>
          <p:nvPr/>
        </p:nvSpPr>
        <p:spPr>
          <a:xfrm>
            <a:off x="7729539" y="1573213"/>
            <a:ext cx="2695575" cy="2170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s-CO" sz="2700" dirty="0"/>
              <a:t>Estructurador </a:t>
            </a:r>
          </a:p>
          <a:p>
            <a:pPr>
              <a:defRPr/>
            </a:pPr>
            <a:r>
              <a:rPr lang="es-CO" sz="2700" dirty="0"/>
              <a:t>Debt x</a:t>
            </a:r>
          </a:p>
          <a:p>
            <a:pPr>
              <a:defRPr/>
            </a:pPr>
            <a:r>
              <a:rPr lang="es-CO" sz="2700" dirty="0"/>
              <a:t>Inicio de trabajo </a:t>
            </a:r>
          </a:p>
          <a:p>
            <a:pPr>
              <a:defRPr/>
            </a:pPr>
            <a:r>
              <a:rPr lang="es-CO" sz="2700" dirty="0"/>
              <a:t>Kick off</a:t>
            </a:r>
          </a:p>
          <a:p>
            <a:pPr>
              <a:defRPr/>
            </a:pPr>
            <a:r>
              <a:rPr lang="es-CO" sz="2700" dirty="0"/>
              <a:t>24 de marzo 2020</a:t>
            </a:r>
          </a:p>
        </p:txBody>
      </p:sp>
      <p:sp>
        <p:nvSpPr>
          <p:cNvPr id="27" name="CuadroTexto 5">
            <a:extLst>
              <a:ext uri="{FF2B5EF4-FFF2-40B4-BE49-F238E27FC236}">
                <a16:creationId xmlns:a16="http://schemas.microsoft.com/office/drawing/2014/main" id="{C1C5FB73-BD7E-4114-ADFB-6FE10FDC4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851" y="933450"/>
            <a:ext cx="4524375" cy="368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Venta masiva de Inmuebles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E58DCB1-7F54-4853-8286-B4CA1576B2D4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CB1F030-F364-4C30-B3C0-E44CD26A02A6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1625616D-5595-49CF-A5F4-17DFF962B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185C7E98-BCD5-42D2-ABFF-E820DDF33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090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446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Imagen 1">
            <a:extLst>
              <a:ext uri="{FF2B5EF4-FFF2-40B4-BE49-F238E27FC236}">
                <a16:creationId xmlns:a16="http://schemas.microsoft.com/office/drawing/2014/main" id="{7C79CAF7-6D05-46C7-ABCF-9CF209D45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16409" r="23152" b="5380"/>
          <a:stretch>
            <a:fillRect/>
          </a:stretch>
        </p:blipFill>
        <p:spPr bwMode="auto">
          <a:xfrm>
            <a:off x="1941514" y="1479550"/>
            <a:ext cx="5337175" cy="402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365A2C8-42E5-41FE-B9C3-3CCDF14190AB}"/>
              </a:ext>
            </a:extLst>
          </p:cNvPr>
          <p:cNvSpPr txBox="1"/>
          <p:nvPr/>
        </p:nvSpPr>
        <p:spPr>
          <a:xfrm>
            <a:off x="7461250" y="1479551"/>
            <a:ext cx="3048000" cy="26781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CO" sz="2100" dirty="0"/>
              <a:t>Desarrollo de Hitos</a:t>
            </a:r>
          </a:p>
          <a:p>
            <a:pPr>
              <a:defRPr/>
            </a:pPr>
            <a:r>
              <a:rPr lang="es-CO" sz="2100" dirty="0"/>
              <a:t>-Envió de cuestionarios</a:t>
            </a:r>
          </a:p>
          <a:p>
            <a:pPr>
              <a:defRPr/>
            </a:pPr>
            <a:r>
              <a:rPr lang="es-CO" sz="2100" dirty="0"/>
              <a:t>-Reuniones puntuales</a:t>
            </a:r>
          </a:p>
          <a:p>
            <a:pPr>
              <a:defRPr/>
            </a:pPr>
            <a:r>
              <a:rPr lang="es-CO" sz="2100" dirty="0"/>
              <a:t>-Reunión de resultados </a:t>
            </a:r>
          </a:p>
          <a:p>
            <a:pPr>
              <a:defRPr/>
            </a:pPr>
            <a:r>
              <a:rPr lang="es-CO" sz="2100" dirty="0"/>
              <a:t> Viernes de cada semana</a:t>
            </a:r>
          </a:p>
          <a:p>
            <a:pPr>
              <a:defRPr/>
            </a:pPr>
            <a:r>
              <a:rPr lang="es-CO" sz="2100" dirty="0"/>
              <a:t>-Definición de protocolo</a:t>
            </a:r>
          </a:p>
          <a:p>
            <a:pPr>
              <a:defRPr/>
            </a:pPr>
            <a:r>
              <a:rPr lang="es-CO" sz="2100" dirty="0"/>
              <a:t>  de trabajo:</a:t>
            </a:r>
          </a:p>
          <a:p>
            <a:pPr>
              <a:defRPr/>
            </a:pPr>
            <a:r>
              <a:rPr lang="es-CO" sz="2100" dirty="0"/>
              <a:t>  CNAD – Debt x -SAE</a:t>
            </a:r>
            <a:endParaRPr lang="es-CO" sz="2400" dirty="0"/>
          </a:p>
        </p:txBody>
      </p:sp>
      <p:sp>
        <p:nvSpPr>
          <p:cNvPr id="8" name="CuadroTexto 5">
            <a:extLst>
              <a:ext uri="{FF2B5EF4-FFF2-40B4-BE49-F238E27FC236}">
                <a16:creationId xmlns:a16="http://schemas.microsoft.com/office/drawing/2014/main" id="{889385DC-108A-492A-B20E-E1AE8F17C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601" y="912814"/>
            <a:ext cx="4524375" cy="369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Venta masiva de Inmuebles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1FAA6B9-22E2-40E6-A886-7BB6884A4D13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67C42B-9A9B-4120-B29E-BE19302E3FB7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47C01CD6-6092-4DF2-91C9-9F5E6F178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ABED7BA4-AEEA-4C5B-8C2E-666A70969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0876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Imagen 1">
            <a:extLst>
              <a:ext uri="{FF2B5EF4-FFF2-40B4-BE49-F238E27FC236}">
                <a16:creationId xmlns:a16="http://schemas.microsoft.com/office/drawing/2014/main" id="{E113EBA8-351F-49CD-A1F3-6E20515EE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16795" r="23044" b="5380"/>
          <a:stretch>
            <a:fillRect/>
          </a:stretch>
        </p:blipFill>
        <p:spPr bwMode="auto">
          <a:xfrm>
            <a:off x="1792288" y="1455738"/>
            <a:ext cx="5376862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3B7E4C6-1081-454B-8744-D55F50EEF4E6}"/>
              </a:ext>
            </a:extLst>
          </p:cNvPr>
          <p:cNvSpPr txBox="1"/>
          <p:nvPr/>
        </p:nvSpPr>
        <p:spPr>
          <a:xfrm>
            <a:off x="7461250" y="1479550"/>
            <a:ext cx="3048000" cy="17081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CO" sz="2100" dirty="0"/>
              <a:t> Entrega de información:</a:t>
            </a:r>
          </a:p>
          <a:p>
            <a:pPr>
              <a:defRPr/>
            </a:pPr>
            <a:r>
              <a:rPr lang="es-CO" sz="2100" dirty="0"/>
              <a:t> - Fichas técnicas avalúos</a:t>
            </a:r>
          </a:p>
          <a:p>
            <a:pPr>
              <a:defRPr/>
            </a:pPr>
            <a:r>
              <a:rPr lang="es-CO" sz="2100" dirty="0"/>
              <a:t> - 3333 activos</a:t>
            </a:r>
          </a:p>
          <a:p>
            <a:pPr>
              <a:defRPr/>
            </a:pPr>
            <a:r>
              <a:rPr lang="es-CO" sz="2100" dirty="0"/>
              <a:t> - 7 documentos</a:t>
            </a:r>
          </a:p>
          <a:p>
            <a:pPr>
              <a:defRPr/>
            </a:pPr>
            <a:r>
              <a:rPr lang="es-CO" sz="2100" dirty="0"/>
              <a:t> - Fotos</a:t>
            </a:r>
          </a:p>
        </p:txBody>
      </p:sp>
      <p:sp>
        <p:nvSpPr>
          <p:cNvPr id="8" name="CuadroTexto 5">
            <a:extLst>
              <a:ext uri="{FF2B5EF4-FFF2-40B4-BE49-F238E27FC236}">
                <a16:creationId xmlns:a16="http://schemas.microsoft.com/office/drawing/2014/main" id="{DF384228-6504-4682-A10D-1005AEEC2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414" y="939800"/>
            <a:ext cx="4524375" cy="3698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Venta masiva de Inmuebles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B7E4A0-FB2F-4718-9E59-0D63FB24CE71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CA8F18-A116-4BC1-905F-B59AADFCB731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259FA74F-5ECE-4825-88C2-EFF142DCB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EBFBF0D9-E4A0-450B-8023-7141CA047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765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Imagen 1">
            <a:extLst>
              <a:ext uri="{FF2B5EF4-FFF2-40B4-BE49-F238E27FC236}">
                <a16:creationId xmlns:a16="http://schemas.microsoft.com/office/drawing/2014/main" id="{59E2BA15-8D7C-4960-8DD9-1B04CFD5C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4" t="16409" r="23042" b="6726"/>
          <a:stretch>
            <a:fillRect/>
          </a:stretch>
        </p:blipFill>
        <p:spPr bwMode="auto">
          <a:xfrm>
            <a:off x="1849439" y="1452564"/>
            <a:ext cx="5386387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844F622-5EEB-4F17-9464-AFEAF6DBEF50}"/>
              </a:ext>
            </a:extLst>
          </p:cNvPr>
          <p:cNvSpPr txBox="1"/>
          <p:nvPr/>
        </p:nvSpPr>
        <p:spPr>
          <a:xfrm>
            <a:off x="7461250" y="1479550"/>
            <a:ext cx="3048000" cy="1062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CO" sz="2100" dirty="0"/>
              <a:t>Inicio de trabajo de promoción del</a:t>
            </a:r>
          </a:p>
          <a:p>
            <a:pPr>
              <a:defRPr/>
            </a:pPr>
            <a:r>
              <a:rPr lang="es-CO" sz="2100" dirty="0"/>
              <a:t>portafolio</a:t>
            </a:r>
          </a:p>
        </p:txBody>
      </p:sp>
      <p:sp>
        <p:nvSpPr>
          <p:cNvPr id="9" name="CuadroTexto 5">
            <a:extLst>
              <a:ext uri="{FF2B5EF4-FFF2-40B4-BE49-F238E27FC236}">
                <a16:creationId xmlns:a16="http://schemas.microsoft.com/office/drawing/2014/main" id="{7E76AE7D-8F86-4653-A3B3-831D9211B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51" y="952500"/>
            <a:ext cx="4524375" cy="368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Venta masiva de Inmuebles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25A780F-27C4-4BC4-BC5F-B043084F42CA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76DD0C-7537-4BAF-B338-23A166EAA4A0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C4E482AC-BD13-44B2-85E1-FA1E068EC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3" name="Imagen 5">
            <a:extLst>
              <a:ext uri="{FF2B5EF4-FFF2-40B4-BE49-F238E27FC236}">
                <a16:creationId xmlns:a16="http://schemas.microsoft.com/office/drawing/2014/main" id="{7F5909AF-18F9-4265-A4AD-EB0766DB2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8219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Imagen 1">
            <a:extLst>
              <a:ext uri="{FF2B5EF4-FFF2-40B4-BE49-F238E27FC236}">
                <a16:creationId xmlns:a16="http://schemas.microsoft.com/office/drawing/2014/main" id="{63E5E1A6-3B87-40D3-BBFB-9FBE85470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0" t="16409" r="22934" b="4900"/>
          <a:stretch>
            <a:fillRect/>
          </a:stretch>
        </p:blipFill>
        <p:spPr bwMode="auto">
          <a:xfrm>
            <a:off x="1790700" y="1492250"/>
            <a:ext cx="5399088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3964B5-4009-4564-B343-0642A8616778}"/>
              </a:ext>
            </a:extLst>
          </p:cNvPr>
          <p:cNvSpPr txBox="1"/>
          <p:nvPr/>
        </p:nvSpPr>
        <p:spPr>
          <a:xfrm>
            <a:off x="7442201" y="1504950"/>
            <a:ext cx="3046413" cy="10604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CO" sz="2100" dirty="0"/>
              <a:t>Definición  de Hitos</a:t>
            </a:r>
          </a:p>
          <a:p>
            <a:pPr>
              <a:defRPr/>
            </a:pPr>
            <a:r>
              <a:rPr lang="es-CO" sz="2100" dirty="0"/>
              <a:t>Cierre de venta :</a:t>
            </a:r>
          </a:p>
          <a:p>
            <a:pPr>
              <a:defRPr/>
            </a:pPr>
            <a:r>
              <a:rPr lang="es-CO" sz="2100" dirty="0"/>
              <a:t>14 de octubre de 2020</a:t>
            </a:r>
          </a:p>
        </p:txBody>
      </p:sp>
      <p:sp>
        <p:nvSpPr>
          <p:cNvPr id="8" name="CuadroTexto 5">
            <a:extLst>
              <a:ext uri="{FF2B5EF4-FFF2-40B4-BE49-F238E27FC236}">
                <a16:creationId xmlns:a16="http://schemas.microsoft.com/office/drawing/2014/main" id="{1F0E1890-9825-4F71-A5CC-5BF36D185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6164" y="879475"/>
            <a:ext cx="4524375" cy="3698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Venta masiva de Inmuebles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7FBCB43-D81F-433A-9141-41EA421C2961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E2BA3EC-40F9-49C8-8A2A-B6A7EF9AD8E9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EE2B7CD6-DE8F-4DCB-8401-2171A98B8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0"/>
            <a:ext cx="2160104" cy="1213102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5484D55D-0EA9-430F-9C8E-062EB476F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132" y="211801"/>
            <a:ext cx="3539533" cy="67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1514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5">
            <a:extLst>
              <a:ext uri="{FF2B5EF4-FFF2-40B4-BE49-F238E27FC236}">
                <a16:creationId xmlns:a16="http://schemas.microsoft.com/office/drawing/2014/main" id="{1953587B-5D8E-4787-9BB1-57FF271F1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6" y="766764"/>
            <a:ext cx="4524375" cy="369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Contratación de empresa de pago de pasivos</a:t>
            </a:r>
          </a:p>
        </p:txBody>
      </p:sp>
      <p:pic>
        <p:nvPicPr>
          <p:cNvPr id="29703" name="Imagen 1">
            <a:extLst>
              <a:ext uri="{FF2B5EF4-FFF2-40B4-BE49-F238E27FC236}">
                <a16:creationId xmlns:a16="http://schemas.microsoft.com/office/drawing/2014/main" id="{6821B569-D667-4976-85B0-174C0533A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4" y="1414403"/>
            <a:ext cx="7178675" cy="511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1295A03-FB49-43B8-8C63-1FDAEF5B30B3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D0CF949-4EC0-4266-80B3-1FFE50BCCC8A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7D1B9010-BAC7-49E3-A239-FE10194CA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98" y="40299"/>
            <a:ext cx="2002416" cy="1124545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37710F31-CE0B-486F-B05D-B0C684E5C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57" y="252100"/>
            <a:ext cx="3281146" cy="62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9356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5">
            <a:extLst>
              <a:ext uri="{FF2B5EF4-FFF2-40B4-BE49-F238E27FC236}">
                <a16:creationId xmlns:a16="http://schemas.microsoft.com/office/drawing/2014/main" id="{1063B819-DA3B-48FE-8CBB-6C9E899E8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4" y="795339"/>
            <a:ext cx="4524375" cy="369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CO" sz="1800" b="1" dirty="0">
                <a:solidFill>
                  <a:srgbClr val="000A8B"/>
                </a:solidFill>
              </a:rPr>
              <a:t>Contratación empresa experta en avalúos</a:t>
            </a:r>
          </a:p>
        </p:txBody>
      </p:sp>
      <p:pic>
        <p:nvPicPr>
          <p:cNvPr id="30727" name="Imagen 1">
            <a:extLst>
              <a:ext uri="{FF2B5EF4-FFF2-40B4-BE49-F238E27FC236}">
                <a16:creationId xmlns:a16="http://schemas.microsoft.com/office/drawing/2014/main" id="{1C0FC2A2-5596-4935-8640-C4FFFB959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789" y="1311275"/>
            <a:ext cx="6956425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AB83684-7EEF-4AEF-A83C-09A8F4350F86}"/>
              </a:ext>
            </a:extLst>
          </p:cNvPr>
          <p:cNvSpPr/>
          <p:nvPr/>
        </p:nvSpPr>
        <p:spPr>
          <a:xfrm>
            <a:off x="6350" y="6554345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C579251-2C2F-4D75-9943-017FEF0EEC8A}"/>
              </a:ext>
            </a:extLst>
          </p:cNvPr>
          <p:cNvSpPr txBox="1"/>
          <p:nvPr/>
        </p:nvSpPr>
        <p:spPr>
          <a:xfrm>
            <a:off x="6095999" y="6554345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Presidencia SAE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331ACFB-FF48-4686-B5F8-2795FCF3A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0"/>
            <a:ext cx="1987826" cy="1116351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530FAF0D-AC71-441E-863D-220D52080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175" y="211801"/>
            <a:ext cx="3257239" cy="62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2243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Sociedades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297167" y="2685730"/>
            <a:ext cx="914399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7. </a:t>
            </a:r>
            <a:r>
              <a:rPr lang="es-CO" sz="4800" b="1" dirty="0">
                <a:solidFill>
                  <a:srgbClr val="002060"/>
                </a:solidFill>
              </a:rPr>
              <a:t>INFORME SOCIEDADES EN LIQUIDACIÓN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94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ángulo 90">
            <a:extLst>
              <a:ext uri="{FF2B5EF4-FFF2-40B4-BE49-F238E27FC236}">
                <a16:creationId xmlns:a16="http://schemas.microsoft.com/office/drawing/2014/main" id="{54A2C5FE-39C5-4554-B42F-C96FB304861B}"/>
              </a:ext>
            </a:extLst>
          </p:cNvPr>
          <p:cNvSpPr/>
          <p:nvPr/>
        </p:nvSpPr>
        <p:spPr>
          <a:xfrm>
            <a:off x="635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92" name="Imagen 91">
            <a:extLst>
              <a:ext uri="{FF2B5EF4-FFF2-40B4-BE49-F238E27FC236}">
                <a16:creationId xmlns:a16="http://schemas.microsoft.com/office/drawing/2014/main" id="{B2FB8E8D-0E68-4B20-BA67-A01E1A43D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"/>
            <a:ext cx="2286000" cy="1283804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824" y="9279"/>
            <a:ext cx="3745825" cy="713105"/>
          </a:xfrm>
          <a:prstGeom prst="rect">
            <a:avLst/>
          </a:prstGeom>
        </p:spPr>
      </p:pic>
      <p:sp>
        <p:nvSpPr>
          <p:cNvPr id="105" name="CuadroTexto 104">
            <a:extLst>
              <a:ext uri="{FF2B5EF4-FFF2-40B4-BE49-F238E27FC236}">
                <a16:creationId xmlns:a16="http://schemas.microsoft.com/office/drawing/2014/main" id="{3648184D-F743-444F-9002-76971DC5A593}"/>
              </a:ext>
            </a:extLst>
          </p:cNvPr>
          <p:cNvSpPr txBox="1"/>
          <p:nvPr/>
        </p:nvSpPr>
        <p:spPr>
          <a:xfrm>
            <a:off x="2286000" y="259010"/>
            <a:ext cx="6319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70C0"/>
                </a:solidFill>
              </a:rPr>
              <a:t>Avances reducción de inventario general </a:t>
            </a:r>
            <a:endParaRPr lang="es-CO" sz="2000" dirty="0">
              <a:solidFill>
                <a:srgbClr val="0070C0"/>
              </a:solidFill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0EDA2306-5C41-4AE3-8299-23A68570F110}"/>
              </a:ext>
            </a:extLst>
          </p:cNvPr>
          <p:cNvSpPr/>
          <p:nvPr/>
        </p:nvSpPr>
        <p:spPr>
          <a:xfrm>
            <a:off x="747348" y="2916924"/>
            <a:ext cx="1287627" cy="13583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0F2CD28F-37FD-48D9-9ED0-B80EEB4B2F24}"/>
              </a:ext>
            </a:extLst>
          </p:cNvPr>
          <p:cNvSpPr/>
          <p:nvPr/>
        </p:nvSpPr>
        <p:spPr>
          <a:xfrm>
            <a:off x="2630710" y="1280390"/>
            <a:ext cx="1808685" cy="761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/>
              <a:t>Sociedades en liquidación con activos  </a:t>
            </a:r>
          </a:p>
        </p:txBody>
      </p:sp>
      <p:sp>
        <p:nvSpPr>
          <p:cNvPr id="44" name="CuadroTexto 35">
            <a:extLst>
              <a:ext uri="{FF2B5EF4-FFF2-40B4-BE49-F238E27FC236}">
                <a16:creationId xmlns:a16="http://schemas.microsoft.com/office/drawing/2014/main" id="{66E5E2DA-2825-4220-BED0-5A711F12920B}"/>
              </a:ext>
            </a:extLst>
          </p:cNvPr>
          <p:cNvSpPr txBox="1"/>
          <p:nvPr/>
        </p:nvSpPr>
        <p:spPr>
          <a:xfrm>
            <a:off x="4535959" y="1399692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800" b="1" dirty="0"/>
              <a:t>262</a:t>
            </a:r>
          </a:p>
        </p:txBody>
      </p:sp>
      <p:sp>
        <p:nvSpPr>
          <p:cNvPr id="45" name="CuadroTexto 36">
            <a:extLst>
              <a:ext uri="{FF2B5EF4-FFF2-40B4-BE49-F238E27FC236}">
                <a16:creationId xmlns:a16="http://schemas.microsoft.com/office/drawing/2014/main" id="{ED5F8F89-9CD9-4859-9A58-E2708E3C91AC}"/>
              </a:ext>
            </a:extLst>
          </p:cNvPr>
          <p:cNvSpPr txBox="1"/>
          <p:nvPr/>
        </p:nvSpPr>
        <p:spPr>
          <a:xfrm>
            <a:off x="5770594" y="1005913"/>
            <a:ext cx="4638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9</a:t>
            </a:r>
            <a:r>
              <a:rPr lang="es-CO" sz="3200" b="1" dirty="0"/>
              <a:t> </a:t>
            </a:r>
          </a:p>
          <a:p>
            <a:r>
              <a:rPr lang="es-CO" sz="1600" b="1" dirty="0">
                <a:solidFill>
                  <a:srgbClr val="00B050"/>
                </a:solidFill>
              </a:rPr>
              <a:t>En etapa de terminación de existencia legal</a:t>
            </a:r>
          </a:p>
        </p:txBody>
      </p:sp>
      <p:sp>
        <p:nvSpPr>
          <p:cNvPr id="46" name="CuadroTexto 38">
            <a:extLst>
              <a:ext uri="{FF2B5EF4-FFF2-40B4-BE49-F238E27FC236}">
                <a16:creationId xmlns:a16="http://schemas.microsoft.com/office/drawing/2014/main" id="{23986854-FC85-4213-B7DC-0304610231D8}"/>
              </a:ext>
            </a:extLst>
          </p:cNvPr>
          <p:cNvSpPr txBox="1"/>
          <p:nvPr/>
        </p:nvSpPr>
        <p:spPr>
          <a:xfrm>
            <a:off x="5745411" y="1803986"/>
            <a:ext cx="3327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253</a:t>
            </a:r>
          </a:p>
          <a:p>
            <a:r>
              <a:rPr lang="es-CO" sz="1600" b="1" dirty="0"/>
              <a:t>En etapa de realización de activos</a:t>
            </a:r>
            <a:endParaRPr lang="es-CO" sz="3200" b="1" dirty="0"/>
          </a:p>
        </p:txBody>
      </p:sp>
      <p:sp>
        <p:nvSpPr>
          <p:cNvPr id="47" name="Rectángulo redondeado 46">
            <a:extLst>
              <a:ext uri="{FF2B5EF4-FFF2-40B4-BE49-F238E27FC236}">
                <a16:creationId xmlns:a16="http://schemas.microsoft.com/office/drawing/2014/main" id="{E41F2262-BB0F-4E9C-982D-7AD3928464C3}"/>
              </a:ext>
            </a:extLst>
          </p:cNvPr>
          <p:cNvSpPr/>
          <p:nvPr/>
        </p:nvSpPr>
        <p:spPr>
          <a:xfrm>
            <a:off x="2688723" y="4523400"/>
            <a:ext cx="1855037" cy="769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/>
              <a:t>Sociedades de papel </a:t>
            </a:r>
          </a:p>
        </p:txBody>
      </p:sp>
      <p:sp>
        <p:nvSpPr>
          <p:cNvPr id="48" name="CuadroTexto 40">
            <a:extLst>
              <a:ext uri="{FF2B5EF4-FFF2-40B4-BE49-F238E27FC236}">
                <a16:creationId xmlns:a16="http://schemas.microsoft.com/office/drawing/2014/main" id="{F43FE4F3-D1F2-465C-926B-C42575DFBF3E}"/>
              </a:ext>
            </a:extLst>
          </p:cNvPr>
          <p:cNvSpPr txBox="1"/>
          <p:nvPr/>
        </p:nvSpPr>
        <p:spPr>
          <a:xfrm>
            <a:off x="4561256" y="4821120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800" b="1" dirty="0"/>
              <a:t>608</a:t>
            </a:r>
          </a:p>
        </p:txBody>
      </p:sp>
      <p:sp>
        <p:nvSpPr>
          <p:cNvPr id="49" name="Llaves 48">
            <a:extLst>
              <a:ext uri="{FF2B5EF4-FFF2-40B4-BE49-F238E27FC236}">
                <a16:creationId xmlns:a16="http://schemas.microsoft.com/office/drawing/2014/main" id="{4EB9E0B5-0203-4869-BCDB-36B342B58732}"/>
              </a:ext>
            </a:extLst>
          </p:cNvPr>
          <p:cNvSpPr/>
          <p:nvPr/>
        </p:nvSpPr>
        <p:spPr>
          <a:xfrm>
            <a:off x="5294149" y="2806459"/>
            <a:ext cx="336270" cy="1392077"/>
          </a:xfrm>
          <a:prstGeom prst="bracePair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50" name="CuadroTexto 43">
            <a:extLst>
              <a:ext uri="{FF2B5EF4-FFF2-40B4-BE49-F238E27FC236}">
                <a16:creationId xmlns:a16="http://schemas.microsoft.com/office/drawing/2014/main" id="{B2F02995-79D0-4E23-813E-1F9BFADF7A2C}"/>
              </a:ext>
            </a:extLst>
          </p:cNvPr>
          <p:cNvSpPr txBox="1"/>
          <p:nvPr/>
        </p:nvSpPr>
        <p:spPr>
          <a:xfrm>
            <a:off x="5700922" y="5147899"/>
            <a:ext cx="303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190</a:t>
            </a:r>
            <a:endParaRPr lang="es-CO" sz="3200" b="1" dirty="0"/>
          </a:p>
          <a:p>
            <a:r>
              <a:rPr lang="es-CO" sz="1600" b="1" dirty="0"/>
              <a:t>En alistamiento</a:t>
            </a:r>
            <a:endParaRPr lang="es-CO" sz="3200" b="1" dirty="0"/>
          </a:p>
        </p:txBody>
      </p:sp>
      <p:sp>
        <p:nvSpPr>
          <p:cNvPr id="51" name="Rectángulo redondeado 50">
            <a:extLst>
              <a:ext uri="{FF2B5EF4-FFF2-40B4-BE49-F238E27FC236}">
                <a16:creationId xmlns:a16="http://schemas.microsoft.com/office/drawing/2014/main" id="{0F672F8A-657F-4358-85C5-BBA7CD6CC873}"/>
              </a:ext>
            </a:extLst>
          </p:cNvPr>
          <p:cNvSpPr/>
          <p:nvPr/>
        </p:nvSpPr>
        <p:spPr>
          <a:xfrm>
            <a:off x="2705701" y="3054062"/>
            <a:ext cx="1853083" cy="769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/>
              <a:t>Establecimientos de comercio de papel</a:t>
            </a:r>
          </a:p>
        </p:txBody>
      </p:sp>
      <p:sp>
        <p:nvSpPr>
          <p:cNvPr id="52" name="CuadroTexto 45">
            <a:extLst>
              <a:ext uri="{FF2B5EF4-FFF2-40B4-BE49-F238E27FC236}">
                <a16:creationId xmlns:a16="http://schemas.microsoft.com/office/drawing/2014/main" id="{34FE84A5-C4A9-40BD-888A-E970575C3653}"/>
              </a:ext>
            </a:extLst>
          </p:cNvPr>
          <p:cNvSpPr txBox="1"/>
          <p:nvPr/>
        </p:nvSpPr>
        <p:spPr>
          <a:xfrm>
            <a:off x="4558784" y="3219972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800" b="1" dirty="0"/>
              <a:t>405</a:t>
            </a:r>
          </a:p>
        </p:txBody>
      </p:sp>
      <p:sp>
        <p:nvSpPr>
          <p:cNvPr id="53" name="CuadroTexto 46">
            <a:extLst>
              <a:ext uri="{FF2B5EF4-FFF2-40B4-BE49-F238E27FC236}">
                <a16:creationId xmlns:a16="http://schemas.microsoft.com/office/drawing/2014/main" id="{D6E77AB2-F178-4407-9347-F8918534F846}"/>
              </a:ext>
            </a:extLst>
          </p:cNvPr>
          <p:cNvSpPr txBox="1"/>
          <p:nvPr/>
        </p:nvSpPr>
        <p:spPr>
          <a:xfrm>
            <a:off x="5748021" y="2814591"/>
            <a:ext cx="4395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207</a:t>
            </a:r>
            <a:endParaRPr lang="es-CO" sz="3200" b="1" dirty="0"/>
          </a:p>
          <a:p>
            <a:r>
              <a:rPr lang="es-CO" sz="1600" b="1" dirty="0">
                <a:solidFill>
                  <a:srgbClr val="00B050"/>
                </a:solidFill>
              </a:rPr>
              <a:t>En etapa de terminación de existencia legal</a:t>
            </a:r>
            <a:endParaRPr lang="es-CO" sz="3200" b="1" dirty="0">
              <a:solidFill>
                <a:srgbClr val="00B050"/>
              </a:solidFill>
            </a:endParaRPr>
          </a:p>
        </p:txBody>
      </p:sp>
      <p:sp>
        <p:nvSpPr>
          <p:cNvPr id="54" name="Llaves 53">
            <a:extLst>
              <a:ext uri="{FF2B5EF4-FFF2-40B4-BE49-F238E27FC236}">
                <a16:creationId xmlns:a16="http://schemas.microsoft.com/office/drawing/2014/main" id="{857B0D03-B794-4155-9158-E89145CDA08E}"/>
              </a:ext>
            </a:extLst>
          </p:cNvPr>
          <p:cNvSpPr/>
          <p:nvPr/>
        </p:nvSpPr>
        <p:spPr>
          <a:xfrm>
            <a:off x="5268853" y="4444460"/>
            <a:ext cx="336270" cy="1392077"/>
          </a:xfrm>
          <a:prstGeom prst="bracePair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56" name="CuadroTexto 48">
            <a:extLst>
              <a:ext uri="{FF2B5EF4-FFF2-40B4-BE49-F238E27FC236}">
                <a16:creationId xmlns:a16="http://schemas.microsoft.com/office/drawing/2014/main" id="{E5AB1FC5-50D1-4A0B-A6F7-7A53EDB83C37}"/>
              </a:ext>
            </a:extLst>
          </p:cNvPr>
          <p:cNvSpPr txBox="1"/>
          <p:nvPr/>
        </p:nvSpPr>
        <p:spPr>
          <a:xfrm>
            <a:off x="5723720" y="3528761"/>
            <a:ext cx="171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156</a:t>
            </a:r>
            <a:endParaRPr lang="es-CO" sz="3200" b="1" dirty="0"/>
          </a:p>
          <a:p>
            <a:r>
              <a:rPr lang="es-CO" sz="1600" b="1" dirty="0"/>
              <a:t>En alistamiento</a:t>
            </a:r>
            <a:endParaRPr lang="es-CO" sz="3200" b="1" dirty="0"/>
          </a:p>
        </p:txBody>
      </p:sp>
      <p:sp>
        <p:nvSpPr>
          <p:cNvPr id="57" name="Abrir llave 56">
            <a:extLst>
              <a:ext uri="{FF2B5EF4-FFF2-40B4-BE49-F238E27FC236}">
                <a16:creationId xmlns:a16="http://schemas.microsoft.com/office/drawing/2014/main" id="{BE864ACE-330B-4A92-8959-A2B45E4367D5}"/>
              </a:ext>
            </a:extLst>
          </p:cNvPr>
          <p:cNvSpPr/>
          <p:nvPr/>
        </p:nvSpPr>
        <p:spPr>
          <a:xfrm>
            <a:off x="1972817" y="1002216"/>
            <a:ext cx="697028" cy="4604871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58" name="Llaves 57">
            <a:extLst>
              <a:ext uri="{FF2B5EF4-FFF2-40B4-BE49-F238E27FC236}">
                <a16:creationId xmlns:a16="http://schemas.microsoft.com/office/drawing/2014/main" id="{765CF9DF-364C-49B2-8963-F23126BF75B3}"/>
              </a:ext>
            </a:extLst>
          </p:cNvPr>
          <p:cNvSpPr/>
          <p:nvPr/>
        </p:nvSpPr>
        <p:spPr>
          <a:xfrm>
            <a:off x="5294149" y="1071443"/>
            <a:ext cx="336270" cy="1392077"/>
          </a:xfrm>
          <a:prstGeom prst="bracePair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60" name="CuadroTexto 62">
            <a:extLst>
              <a:ext uri="{FF2B5EF4-FFF2-40B4-BE49-F238E27FC236}">
                <a16:creationId xmlns:a16="http://schemas.microsoft.com/office/drawing/2014/main" id="{389F7AD3-64B1-4705-8754-53C34D6C42EB}"/>
              </a:ext>
            </a:extLst>
          </p:cNvPr>
          <p:cNvSpPr txBox="1"/>
          <p:nvPr/>
        </p:nvSpPr>
        <p:spPr>
          <a:xfrm>
            <a:off x="5717538" y="4403914"/>
            <a:ext cx="4395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244</a:t>
            </a:r>
            <a:endParaRPr lang="es-CO" sz="3200" b="1" dirty="0"/>
          </a:p>
          <a:p>
            <a:r>
              <a:rPr lang="es-CO" sz="1600" b="1" dirty="0">
                <a:solidFill>
                  <a:srgbClr val="00B050"/>
                </a:solidFill>
              </a:rPr>
              <a:t>En etapa de terminación de existencia legal</a:t>
            </a:r>
            <a:endParaRPr lang="es-CO" sz="3200" b="1" dirty="0">
              <a:solidFill>
                <a:srgbClr val="00B050"/>
              </a:solidFill>
            </a:endParaRP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84FCB0A6-0978-4826-BA7A-6E8FABCB1D73}"/>
              </a:ext>
            </a:extLst>
          </p:cNvPr>
          <p:cNvGrpSpPr/>
          <p:nvPr/>
        </p:nvGrpSpPr>
        <p:grpSpPr>
          <a:xfrm>
            <a:off x="10479920" y="2885823"/>
            <a:ext cx="964733" cy="889233"/>
            <a:chOff x="10498866" y="3223034"/>
            <a:chExt cx="964733" cy="889233"/>
          </a:xfrm>
        </p:grpSpPr>
        <p:sp>
          <p:nvSpPr>
            <p:cNvPr id="81" name="Círculo: vacío 63">
              <a:extLst>
                <a:ext uri="{FF2B5EF4-FFF2-40B4-BE49-F238E27FC236}">
                  <a16:creationId xmlns:a16="http://schemas.microsoft.com/office/drawing/2014/main" id="{6B46D153-2C66-421A-9258-3D363613AA83}"/>
                </a:ext>
              </a:extLst>
            </p:cNvPr>
            <p:cNvSpPr/>
            <p:nvPr/>
          </p:nvSpPr>
          <p:spPr>
            <a:xfrm>
              <a:off x="10498866" y="3223034"/>
              <a:ext cx="964733" cy="889233"/>
            </a:xfrm>
            <a:prstGeom prst="donut">
              <a:avLst>
                <a:gd name="adj" fmla="val 12574"/>
              </a:avLst>
            </a:prstGeom>
            <a:solidFill>
              <a:srgbClr val="65D7FF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82" name="CuadroTexto 64">
              <a:extLst>
                <a:ext uri="{FF2B5EF4-FFF2-40B4-BE49-F238E27FC236}">
                  <a16:creationId xmlns:a16="http://schemas.microsoft.com/office/drawing/2014/main" id="{7CEC8D8E-4B15-4C47-9F24-995C79585A53}"/>
                </a:ext>
              </a:extLst>
            </p:cNvPr>
            <p:cNvSpPr txBox="1"/>
            <p:nvPr/>
          </p:nvSpPr>
          <p:spPr>
            <a:xfrm>
              <a:off x="10759344" y="3237725"/>
              <a:ext cx="4343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CO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</a:p>
          </p:txBody>
        </p:sp>
      </p:grpSp>
      <p:sp>
        <p:nvSpPr>
          <p:cNvPr id="68" name="Abrir llave 67">
            <a:extLst>
              <a:ext uri="{FF2B5EF4-FFF2-40B4-BE49-F238E27FC236}">
                <a16:creationId xmlns:a16="http://schemas.microsoft.com/office/drawing/2014/main" id="{051ECFD6-3A82-4657-A3EE-9D4276906504}"/>
              </a:ext>
            </a:extLst>
          </p:cNvPr>
          <p:cNvSpPr/>
          <p:nvPr/>
        </p:nvSpPr>
        <p:spPr>
          <a:xfrm rot="10800000">
            <a:off x="9571069" y="1622216"/>
            <a:ext cx="697028" cy="3413760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cxnSp>
        <p:nvCxnSpPr>
          <p:cNvPr id="69" name="Conector recto 68">
            <a:extLst>
              <a:ext uri="{FF2B5EF4-FFF2-40B4-BE49-F238E27FC236}">
                <a16:creationId xmlns:a16="http://schemas.microsoft.com/office/drawing/2014/main" id="{7937F4CA-FC44-43DC-96BC-4528E01A4407}"/>
              </a:ext>
            </a:extLst>
          </p:cNvPr>
          <p:cNvCxnSpPr/>
          <p:nvPr/>
        </p:nvCxnSpPr>
        <p:spPr>
          <a:xfrm>
            <a:off x="9534347" y="3330960"/>
            <a:ext cx="50065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uadroTexto 66">
            <a:extLst>
              <a:ext uri="{FF2B5EF4-FFF2-40B4-BE49-F238E27FC236}">
                <a16:creationId xmlns:a16="http://schemas.microsoft.com/office/drawing/2014/main" id="{AE061208-F198-4AA5-880D-D25BF5F8C3D3}"/>
              </a:ext>
            </a:extLst>
          </p:cNvPr>
          <p:cNvSpPr txBox="1"/>
          <p:nvPr/>
        </p:nvSpPr>
        <p:spPr>
          <a:xfrm>
            <a:off x="10479920" y="2489683"/>
            <a:ext cx="96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dirty="0"/>
              <a:t>Etapa</a:t>
            </a:r>
            <a:endParaRPr lang="es-CO" sz="3200" b="1" dirty="0"/>
          </a:p>
        </p:txBody>
      </p:sp>
      <p:sp>
        <p:nvSpPr>
          <p:cNvPr id="83" name="CuadroTexto 33">
            <a:extLst>
              <a:ext uri="{FF2B5EF4-FFF2-40B4-BE49-F238E27FC236}">
                <a16:creationId xmlns:a16="http://schemas.microsoft.com/office/drawing/2014/main" id="{EA3E3768-1B53-4908-8558-CBA63ACE3074}"/>
              </a:ext>
            </a:extLst>
          </p:cNvPr>
          <p:cNvSpPr txBox="1"/>
          <p:nvPr/>
        </p:nvSpPr>
        <p:spPr>
          <a:xfrm>
            <a:off x="-150528" y="3253193"/>
            <a:ext cx="3008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6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1275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4473DBB-93D9-4B62-9E11-407431DFF9A9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31344095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7016602" y="666749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Inventario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8B5BD09-8C90-4783-92E2-BC68CEB5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278543D-9E69-4DF1-A619-EF67A63CF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1FD5DFE-6050-4FFA-8814-CB6F2CA5FFBE}"/>
              </a:ext>
            </a:extLst>
          </p:cNvPr>
          <p:cNvSpPr txBox="1"/>
          <p:nvPr/>
        </p:nvSpPr>
        <p:spPr>
          <a:xfrm>
            <a:off x="1698085" y="126139"/>
            <a:ext cx="6360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1" u="none" strike="noStrike" kern="1200" cap="none" spc="0" normalizeH="0" baseline="0" noProof="0" dirty="0">
                <a:ln>
                  <a:noFill/>
                </a:ln>
                <a:solidFill>
                  <a:srgbClr val="000A8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Etapas del proceso de Liquidación</a:t>
            </a:r>
          </a:p>
        </p:txBody>
      </p:sp>
      <p:sp>
        <p:nvSpPr>
          <p:cNvPr id="2" name="Círculo: vacío 1">
            <a:extLst>
              <a:ext uri="{FF2B5EF4-FFF2-40B4-BE49-F238E27FC236}">
                <a16:creationId xmlns:a16="http://schemas.microsoft.com/office/drawing/2014/main" id="{CB808036-0405-41AD-8334-E7DF50CEF867}"/>
              </a:ext>
            </a:extLst>
          </p:cNvPr>
          <p:cNvSpPr/>
          <p:nvPr/>
        </p:nvSpPr>
        <p:spPr>
          <a:xfrm>
            <a:off x="4186350" y="755363"/>
            <a:ext cx="964733" cy="889233"/>
          </a:xfrm>
          <a:prstGeom prst="donut">
            <a:avLst>
              <a:gd name="adj" fmla="val 12574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F604C3C-0941-4987-A37E-C47CF6F064D6}"/>
              </a:ext>
            </a:extLst>
          </p:cNvPr>
          <p:cNvSpPr txBox="1"/>
          <p:nvPr/>
        </p:nvSpPr>
        <p:spPr>
          <a:xfrm>
            <a:off x="4459100" y="748140"/>
            <a:ext cx="43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Círculo: vacío 16">
            <a:extLst>
              <a:ext uri="{FF2B5EF4-FFF2-40B4-BE49-F238E27FC236}">
                <a16:creationId xmlns:a16="http://schemas.microsoft.com/office/drawing/2014/main" id="{F7B669B6-4FB1-49F2-85EC-BC60785F6B4F}"/>
              </a:ext>
            </a:extLst>
          </p:cNvPr>
          <p:cNvSpPr/>
          <p:nvPr/>
        </p:nvSpPr>
        <p:spPr>
          <a:xfrm>
            <a:off x="4193886" y="1701696"/>
            <a:ext cx="964733" cy="889233"/>
          </a:xfrm>
          <a:prstGeom prst="donut">
            <a:avLst>
              <a:gd name="adj" fmla="val 12574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E21A912-7D91-4FDA-8F21-67D39A68C321}"/>
              </a:ext>
            </a:extLst>
          </p:cNvPr>
          <p:cNvSpPr txBox="1"/>
          <p:nvPr/>
        </p:nvSpPr>
        <p:spPr>
          <a:xfrm>
            <a:off x="4450709" y="1737191"/>
            <a:ext cx="43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B04D963-1ACC-4741-8533-0794F409C0AB}"/>
              </a:ext>
            </a:extLst>
          </p:cNvPr>
          <p:cNvSpPr txBox="1"/>
          <p:nvPr/>
        </p:nvSpPr>
        <p:spPr>
          <a:xfrm>
            <a:off x="5268663" y="875594"/>
            <a:ext cx="22392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Etapa Inicial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0E0C096-721D-4C84-B852-A0E59A5D642D}"/>
              </a:ext>
            </a:extLst>
          </p:cNvPr>
          <p:cNvSpPr txBox="1"/>
          <p:nvPr/>
        </p:nvSpPr>
        <p:spPr>
          <a:xfrm>
            <a:off x="5279495" y="1869659"/>
            <a:ext cx="5241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Inventario y avalúo de activos</a:t>
            </a:r>
          </a:p>
        </p:txBody>
      </p:sp>
      <p:sp>
        <p:nvSpPr>
          <p:cNvPr id="22" name="Círculo: vacío 21">
            <a:extLst>
              <a:ext uri="{FF2B5EF4-FFF2-40B4-BE49-F238E27FC236}">
                <a16:creationId xmlns:a16="http://schemas.microsoft.com/office/drawing/2014/main" id="{BFCA5513-E7EF-4416-8C14-296ABAC7D4F7}"/>
              </a:ext>
            </a:extLst>
          </p:cNvPr>
          <p:cNvSpPr/>
          <p:nvPr/>
        </p:nvSpPr>
        <p:spPr>
          <a:xfrm>
            <a:off x="4218199" y="2650959"/>
            <a:ext cx="964733" cy="889233"/>
          </a:xfrm>
          <a:prstGeom prst="donut">
            <a:avLst>
              <a:gd name="adj" fmla="val 12574"/>
            </a:avLst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671218D-91B1-4560-87F7-003C984C7459}"/>
              </a:ext>
            </a:extLst>
          </p:cNvPr>
          <p:cNvSpPr txBox="1"/>
          <p:nvPr/>
        </p:nvSpPr>
        <p:spPr>
          <a:xfrm>
            <a:off x="4467488" y="2685693"/>
            <a:ext cx="43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F47563F-98AE-4E32-B1CB-07A57D3E5DCB}"/>
              </a:ext>
            </a:extLst>
          </p:cNvPr>
          <p:cNvSpPr txBox="1"/>
          <p:nvPr/>
        </p:nvSpPr>
        <p:spPr>
          <a:xfrm>
            <a:off x="5305074" y="2806284"/>
            <a:ext cx="5930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Determinación del pasivo externo</a:t>
            </a:r>
          </a:p>
        </p:txBody>
      </p:sp>
      <p:sp>
        <p:nvSpPr>
          <p:cNvPr id="25" name="Círculo: vacío 24">
            <a:extLst>
              <a:ext uri="{FF2B5EF4-FFF2-40B4-BE49-F238E27FC236}">
                <a16:creationId xmlns:a16="http://schemas.microsoft.com/office/drawing/2014/main" id="{18B48CAA-8B56-4A41-BCF0-870B9BEAAEEA}"/>
              </a:ext>
            </a:extLst>
          </p:cNvPr>
          <p:cNvSpPr/>
          <p:nvPr/>
        </p:nvSpPr>
        <p:spPr>
          <a:xfrm>
            <a:off x="4215934" y="3600040"/>
            <a:ext cx="964733" cy="889233"/>
          </a:xfrm>
          <a:prstGeom prst="donut">
            <a:avLst>
              <a:gd name="adj" fmla="val 12574"/>
            </a:avLst>
          </a:prstGeom>
          <a:solidFill>
            <a:srgbClr val="008AF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3257FFF-3F86-40F7-8690-8F5A0885FA4D}"/>
              </a:ext>
            </a:extLst>
          </p:cNvPr>
          <p:cNvSpPr txBox="1"/>
          <p:nvPr/>
        </p:nvSpPr>
        <p:spPr>
          <a:xfrm>
            <a:off x="4481150" y="3622292"/>
            <a:ext cx="43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7" name="Círculo: vacío 26">
            <a:extLst>
              <a:ext uri="{FF2B5EF4-FFF2-40B4-BE49-F238E27FC236}">
                <a16:creationId xmlns:a16="http://schemas.microsoft.com/office/drawing/2014/main" id="{B9A6E3CB-9475-4778-955A-DDE746FB6CB8}"/>
              </a:ext>
            </a:extLst>
          </p:cNvPr>
          <p:cNvSpPr/>
          <p:nvPr/>
        </p:nvSpPr>
        <p:spPr>
          <a:xfrm>
            <a:off x="4228601" y="4558891"/>
            <a:ext cx="964733" cy="889233"/>
          </a:xfrm>
          <a:prstGeom prst="donut">
            <a:avLst>
              <a:gd name="adj" fmla="val 12574"/>
            </a:avLst>
          </a:prstGeom>
          <a:solidFill>
            <a:srgbClr val="5091FA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írculo: vacío 27">
            <a:extLst>
              <a:ext uri="{FF2B5EF4-FFF2-40B4-BE49-F238E27FC236}">
                <a16:creationId xmlns:a16="http://schemas.microsoft.com/office/drawing/2014/main" id="{433EB8F9-D96C-401A-A391-22F6EF6074F3}"/>
              </a:ext>
            </a:extLst>
          </p:cNvPr>
          <p:cNvSpPr/>
          <p:nvPr/>
        </p:nvSpPr>
        <p:spPr>
          <a:xfrm>
            <a:off x="4298362" y="5583069"/>
            <a:ext cx="964733" cy="889233"/>
          </a:xfrm>
          <a:prstGeom prst="donut">
            <a:avLst>
              <a:gd name="adj" fmla="val 12574"/>
            </a:avLst>
          </a:prstGeom>
          <a:solidFill>
            <a:srgbClr val="65D7FF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6A88A35-31BA-40AD-A72C-11B61A21C65F}"/>
              </a:ext>
            </a:extLst>
          </p:cNvPr>
          <p:cNvSpPr txBox="1"/>
          <p:nvPr/>
        </p:nvSpPr>
        <p:spPr>
          <a:xfrm>
            <a:off x="4518982" y="4618722"/>
            <a:ext cx="43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27A2A95-063B-4065-83DB-9F30420B58F5}"/>
              </a:ext>
            </a:extLst>
          </p:cNvPr>
          <p:cNvSpPr txBox="1"/>
          <p:nvPr/>
        </p:nvSpPr>
        <p:spPr>
          <a:xfrm>
            <a:off x="4506588" y="5626688"/>
            <a:ext cx="43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5E4DCFE-6DC7-4A3F-9D16-51201EAABFDE}"/>
              </a:ext>
            </a:extLst>
          </p:cNvPr>
          <p:cNvSpPr txBox="1"/>
          <p:nvPr/>
        </p:nvSpPr>
        <p:spPr>
          <a:xfrm>
            <a:off x="5335600" y="3752268"/>
            <a:ext cx="399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Realización de activos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208512B-418D-44BD-883D-1C588EF20D4E}"/>
              </a:ext>
            </a:extLst>
          </p:cNvPr>
          <p:cNvSpPr txBox="1"/>
          <p:nvPr/>
        </p:nvSpPr>
        <p:spPr>
          <a:xfrm>
            <a:off x="5335600" y="4741832"/>
            <a:ext cx="3406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Pago de acreencias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6FBE40D-9602-4792-AFBA-9DB0DF9B37AE}"/>
              </a:ext>
            </a:extLst>
          </p:cNvPr>
          <p:cNvSpPr txBox="1"/>
          <p:nvPr/>
        </p:nvSpPr>
        <p:spPr>
          <a:xfrm>
            <a:off x="5335600" y="5885379"/>
            <a:ext cx="6610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Etapa de terminación de existencia legal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6BC03B65-4874-4E3E-9128-D60B62E62645}"/>
              </a:ext>
            </a:extLst>
          </p:cNvPr>
          <p:cNvSpPr/>
          <p:nvPr/>
        </p:nvSpPr>
        <p:spPr>
          <a:xfrm>
            <a:off x="635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33FE1D2-D865-443C-AAD9-0BD3BB3A9E36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2088953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2222500" cy="121305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185584" y="701739"/>
            <a:ext cx="5820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CO" sz="1600" b="1" dirty="0">
                <a:solidFill>
                  <a:srgbClr val="002060"/>
                </a:solidFill>
                <a:latin typeface="Calibri"/>
              </a:rPr>
              <a:t>	</a:t>
            </a:r>
          </a:p>
          <a:p>
            <a:pPr algn="ctr" defTabSz="457200"/>
            <a:r>
              <a:rPr lang="es-CO" sz="1600" b="1" dirty="0">
                <a:solidFill>
                  <a:srgbClr val="002060"/>
                </a:solidFill>
                <a:latin typeface="Calibri"/>
              </a:rPr>
              <a:t>ETAPAS Y PRODUCTOS DEL PROCESO LIQUIDATORIO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098676" y="3642099"/>
            <a:ext cx="822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CO" sz="1200" b="1" dirty="0">
                <a:solidFill>
                  <a:prstClr val="black"/>
                </a:solidFill>
                <a:latin typeface="Calibri"/>
              </a:rPr>
              <a:t>Tiempo total estimado 24 meses</a:t>
            </a:r>
          </a:p>
        </p:txBody>
      </p:sp>
      <p:graphicFrame>
        <p:nvGraphicFramePr>
          <p:cNvPr id="15" name="Diagrama 14"/>
          <p:cNvGraphicFramePr/>
          <p:nvPr/>
        </p:nvGraphicFramePr>
        <p:xfrm>
          <a:off x="1981201" y="1967446"/>
          <a:ext cx="8519319" cy="3352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Esquina doblada 15"/>
          <p:cNvSpPr/>
          <p:nvPr/>
        </p:nvSpPr>
        <p:spPr>
          <a:xfrm>
            <a:off x="3073400" y="1465127"/>
            <a:ext cx="1278466" cy="812800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CO" sz="1000" b="1" dirty="0">
                <a:solidFill>
                  <a:prstClr val="black"/>
                </a:solidFill>
                <a:latin typeface="Calibri"/>
              </a:rPr>
              <a:t>Publicación de avisos, plan de trabajo y cronograma</a:t>
            </a:r>
          </a:p>
        </p:txBody>
      </p:sp>
      <p:sp>
        <p:nvSpPr>
          <p:cNvPr id="17" name="Esquina doblada 16"/>
          <p:cNvSpPr/>
          <p:nvPr/>
        </p:nvSpPr>
        <p:spPr>
          <a:xfrm>
            <a:off x="8955615" y="1465127"/>
            <a:ext cx="1277939" cy="812800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000" b="1" dirty="0">
              <a:solidFill>
                <a:prstClr val="black"/>
              </a:solidFill>
              <a:latin typeface="Calibri"/>
            </a:endParaRPr>
          </a:p>
          <a:p>
            <a:pPr algn="ctr" defTabSz="457200"/>
            <a:r>
              <a:rPr lang="es-CO" sz="1000" b="1" dirty="0">
                <a:solidFill>
                  <a:prstClr val="black"/>
                </a:solidFill>
                <a:latin typeface="Calibri"/>
              </a:rPr>
              <a:t>Graduación y calificación legal de reclamaciones presentadas</a:t>
            </a:r>
          </a:p>
        </p:txBody>
      </p:sp>
      <p:sp>
        <p:nvSpPr>
          <p:cNvPr id="18" name="Esquina doblada 17"/>
          <p:cNvSpPr/>
          <p:nvPr/>
        </p:nvSpPr>
        <p:spPr>
          <a:xfrm>
            <a:off x="6088062" y="1465127"/>
            <a:ext cx="1198565" cy="812800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000" b="1" dirty="0">
              <a:solidFill>
                <a:prstClr val="black"/>
              </a:solidFill>
              <a:latin typeface="Calibri"/>
            </a:endParaRPr>
          </a:p>
          <a:p>
            <a:pPr algn="ctr" defTabSz="457200"/>
            <a:r>
              <a:rPr lang="es-CO" sz="1000" b="1" dirty="0">
                <a:solidFill>
                  <a:prstClr val="black"/>
                </a:solidFill>
                <a:latin typeface="Calibri"/>
              </a:rPr>
              <a:t>Determinación del valor comercial de los activos conforme al avalúo</a:t>
            </a:r>
          </a:p>
        </p:txBody>
      </p:sp>
      <p:sp>
        <p:nvSpPr>
          <p:cNvPr id="19" name="Esquina doblada 18"/>
          <p:cNvSpPr/>
          <p:nvPr/>
        </p:nvSpPr>
        <p:spPr>
          <a:xfrm>
            <a:off x="3073400" y="5080404"/>
            <a:ext cx="1278466" cy="812800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000" b="1" dirty="0">
              <a:solidFill>
                <a:prstClr val="black"/>
              </a:solidFill>
              <a:latin typeface="Calibri"/>
            </a:endParaRPr>
          </a:p>
          <a:p>
            <a:pPr algn="ctr" defTabSz="457200"/>
            <a:r>
              <a:rPr lang="es-CO" sz="1000" b="1" dirty="0">
                <a:solidFill>
                  <a:prstClr val="black"/>
                </a:solidFill>
                <a:latin typeface="Calibri"/>
              </a:rPr>
              <a:t>Declarar la terminación de la existencia legal de la sociedad</a:t>
            </a:r>
          </a:p>
        </p:txBody>
      </p:sp>
      <p:sp>
        <p:nvSpPr>
          <p:cNvPr id="20" name="Esquina doblada 19"/>
          <p:cNvSpPr/>
          <p:nvPr/>
        </p:nvSpPr>
        <p:spPr>
          <a:xfrm>
            <a:off x="6096522" y="5080404"/>
            <a:ext cx="1190104" cy="812800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000" b="1" dirty="0">
              <a:solidFill>
                <a:prstClr val="black"/>
              </a:solidFill>
              <a:latin typeface="Calibri"/>
            </a:endParaRPr>
          </a:p>
          <a:p>
            <a:pPr algn="ctr" defTabSz="457200"/>
            <a:r>
              <a:rPr lang="es-CO" sz="1000" b="1" dirty="0">
                <a:solidFill>
                  <a:prstClr val="black"/>
                </a:solidFill>
                <a:latin typeface="Calibri"/>
              </a:rPr>
              <a:t>Pago de créditos reconocidos de acuerdo a su prelación legal</a:t>
            </a:r>
          </a:p>
        </p:txBody>
      </p:sp>
      <p:sp>
        <p:nvSpPr>
          <p:cNvPr id="21" name="Esquina doblada 20"/>
          <p:cNvSpPr/>
          <p:nvPr/>
        </p:nvSpPr>
        <p:spPr>
          <a:xfrm>
            <a:off x="9109073" y="5080404"/>
            <a:ext cx="1109133" cy="812800"/>
          </a:xfrm>
          <a:prstGeom prst="foldedCorne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CO" sz="1000" b="1" dirty="0">
              <a:solidFill>
                <a:prstClr val="black"/>
              </a:solidFill>
              <a:latin typeface="Calibri"/>
            </a:endParaRPr>
          </a:p>
          <a:p>
            <a:pPr algn="ctr" defTabSz="457200"/>
            <a:r>
              <a:rPr lang="es-CO" sz="1000" b="1" dirty="0">
                <a:solidFill>
                  <a:prstClr val="black"/>
                </a:solidFill>
                <a:latin typeface="Calibri"/>
              </a:rPr>
              <a:t>Proceso de venta de activos y remanentes para el FRISCO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286000" y="3272766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CO" dirty="0">
                <a:solidFill>
                  <a:prstClr val="black"/>
                </a:solidFill>
                <a:latin typeface="Calibri"/>
              </a:rPr>
              <a:t>2 meses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160602" y="552387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CO" dirty="0">
                <a:solidFill>
                  <a:prstClr val="black"/>
                </a:solidFill>
                <a:latin typeface="Calibri"/>
              </a:rPr>
              <a:t>3 meses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8077201" y="323424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CO" dirty="0">
                <a:solidFill>
                  <a:prstClr val="black"/>
                </a:solidFill>
                <a:latin typeface="Calibri"/>
              </a:rPr>
              <a:t>3 meses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5147224" y="559964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CO" dirty="0">
                <a:solidFill>
                  <a:prstClr val="black"/>
                </a:solidFill>
                <a:latin typeface="Calibri"/>
              </a:rPr>
              <a:t>6 meses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5181600" y="3236304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CO" dirty="0">
                <a:solidFill>
                  <a:prstClr val="black"/>
                </a:solidFill>
                <a:latin typeface="Calibri"/>
              </a:rPr>
              <a:t>4 meses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8194702" y="559964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CO" dirty="0">
                <a:solidFill>
                  <a:prstClr val="black"/>
                </a:solidFill>
                <a:latin typeface="Calibri"/>
              </a:rPr>
              <a:t>6 meses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208468C-3E1F-4AC2-8C72-BAE940A589A9}"/>
              </a:ext>
            </a:extLst>
          </p:cNvPr>
          <p:cNvSpPr/>
          <p:nvPr/>
        </p:nvSpPr>
        <p:spPr>
          <a:xfrm>
            <a:off x="635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D8A6480-5930-4FBD-9928-0CA5B3BCD8F0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2267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F755845-9714-4BB5-BB66-BC96549F9C02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131C2B9-6837-41D7-A78F-A64BDF11F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" y="8481"/>
            <a:ext cx="1715135" cy="7454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79BD1B-8164-4A51-893B-A03DC9EBA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39" y="8481"/>
            <a:ext cx="4150360" cy="71310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D110DD-1877-4729-BFFA-3DAF047ED692}"/>
              </a:ext>
            </a:extLst>
          </p:cNvPr>
          <p:cNvSpPr txBox="1"/>
          <p:nvPr/>
        </p:nvSpPr>
        <p:spPr>
          <a:xfrm>
            <a:off x="1848679" y="292306"/>
            <a:ext cx="6319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0070C0"/>
                </a:solidFill>
              </a:rPr>
              <a:t>REDUCCIÓN INVENTARIO </a:t>
            </a:r>
          </a:p>
          <a:p>
            <a:pPr algn="ctr"/>
            <a:r>
              <a:rPr lang="es-CO" sz="2400" b="1" dirty="0">
                <a:solidFill>
                  <a:srgbClr val="0070C0"/>
                </a:solidFill>
              </a:rPr>
              <a:t>SOCIEDADES EN LIQUIDACIÓN</a:t>
            </a:r>
          </a:p>
          <a:p>
            <a:pPr algn="ctr"/>
            <a:r>
              <a:rPr lang="es-CO" sz="2400" b="1" dirty="0">
                <a:solidFill>
                  <a:srgbClr val="0070C0"/>
                </a:solidFill>
              </a:rPr>
              <a:t>“PAPEL”</a:t>
            </a:r>
            <a:endParaRPr lang="es-CO" sz="2000" dirty="0">
              <a:solidFill>
                <a:srgbClr val="0070C0"/>
              </a:solidFill>
            </a:endParaRPr>
          </a:p>
        </p:txBody>
      </p:sp>
      <p:graphicFrame>
        <p:nvGraphicFramePr>
          <p:cNvPr id="51" name="Diagrama 50"/>
          <p:cNvGraphicFramePr/>
          <p:nvPr/>
        </p:nvGraphicFramePr>
        <p:xfrm>
          <a:off x="365760" y="1121664"/>
          <a:ext cx="11436096" cy="198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1" name="Rectángulo redondeado 60"/>
          <p:cNvSpPr/>
          <p:nvPr/>
        </p:nvSpPr>
        <p:spPr>
          <a:xfrm>
            <a:off x="560832" y="3495163"/>
            <a:ext cx="1024128" cy="719328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</a:rPr>
              <a:t>608</a:t>
            </a:r>
          </a:p>
        </p:txBody>
      </p:sp>
      <p:sp>
        <p:nvSpPr>
          <p:cNvPr id="62" name="Rectángulo redondeado 61"/>
          <p:cNvSpPr/>
          <p:nvPr/>
        </p:nvSpPr>
        <p:spPr>
          <a:xfrm>
            <a:off x="2710381" y="2678299"/>
            <a:ext cx="1255776" cy="63398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148</a:t>
            </a:r>
          </a:p>
        </p:txBody>
      </p:sp>
      <p:sp>
        <p:nvSpPr>
          <p:cNvPr id="63" name="Rectángulo redondeado 62"/>
          <p:cNvSpPr/>
          <p:nvPr/>
        </p:nvSpPr>
        <p:spPr>
          <a:xfrm>
            <a:off x="2710381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460</a:t>
            </a:r>
          </a:p>
        </p:txBody>
      </p:sp>
      <p:sp>
        <p:nvSpPr>
          <p:cNvPr id="64" name="CuadroTexto 63"/>
          <p:cNvSpPr txBox="1"/>
          <p:nvPr/>
        </p:nvSpPr>
        <p:spPr>
          <a:xfrm>
            <a:off x="1686253" y="2873740"/>
            <a:ext cx="1069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EXTINTAS</a:t>
            </a:r>
          </a:p>
        </p:txBody>
      </p:sp>
      <p:sp>
        <p:nvSpPr>
          <p:cNvPr id="65" name="CuadroTexto 64"/>
          <p:cNvSpPr txBox="1"/>
          <p:nvPr/>
        </p:nvSpPr>
        <p:spPr>
          <a:xfrm>
            <a:off x="1635606" y="4287488"/>
            <a:ext cx="1069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EN</a:t>
            </a:r>
          </a:p>
          <a:p>
            <a:pPr algn="ctr"/>
            <a:r>
              <a:rPr lang="es-CO" dirty="0"/>
              <a:t>PROCESO</a:t>
            </a:r>
          </a:p>
        </p:txBody>
      </p:sp>
      <p:sp>
        <p:nvSpPr>
          <p:cNvPr id="66" name="Rectángulo redondeado 65"/>
          <p:cNvSpPr/>
          <p:nvPr/>
        </p:nvSpPr>
        <p:spPr>
          <a:xfrm>
            <a:off x="4247033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14</a:t>
            </a:r>
          </a:p>
        </p:txBody>
      </p:sp>
      <p:sp>
        <p:nvSpPr>
          <p:cNvPr id="67" name="Rectángulo redondeado 66"/>
          <p:cNvSpPr/>
          <p:nvPr/>
        </p:nvSpPr>
        <p:spPr>
          <a:xfrm>
            <a:off x="5682890" y="2678299"/>
            <a:ext cx="1255776" cy="63398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103</a:t>
            </a:r>
          </a:p>
        </p:txBody>
      </p:sp>
      <p:sp>
        <p:nvSpPr>
          <p:cNvPr id="68" name="Rectángulo redondeado 67"/>
          <p:cNvSpPr/>
          <p:nvPr/>
        </p:nvSpPr>
        <p:spPr>
          <a:xfrm>
            <a:off x="5682890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12</a:t>
            </a:r>
          </a:p>
        </p:txBody>
      </p:sp>
      <p:sp>
        <p:nvSpPr>
          <p:cNvPr id="69" name="Rectángulo redondeado 68"/>
          <p:cNvSpPr/>
          <p:nvPr/>
        </p:nvSpPr>
        <p:spPr>
          <a:xfrm>
            <a:off x="7118747" y="2678299"/>
            <a:ext cx="1255776" cy="63398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45</a:t>
            </a:r>
          </a:p>
        </p:txBody>
      </p:sp>
      <p:sp>
        <p:nvSpPr>
          <p:cNvPr id="70" name="Rectángulo redondeado 69"/>
          <p:cNvSpPr/>
          <p:nvPr/>
        </p:nvSpPr>
        <p:spPr>
          <a:xfrm>
            <a:off x="7118747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190</a:t>
            </a:r>
          </a:p>
        </p:txBody>
      </p:sp>
      <p:sp>
        <p:nvSpPr>
          <p:cNvPr id="71" name="Rectángulo redondeado 70"/>
          <p:cNvSpPr/>
          <p:nvPr/>
        </p:nvSpPr>
        <p:spPr>
          <a:xfrm>
            <a:off x="8564034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22</a:t>
            </a:r>
          </a:p>
        </p:txBody>
      </p:sp>
      <p:sp>
        <p:nvSpPr>
          <p:cNvPr id="72" name="Rectángulo redondeado 71"/>
          <p:cNvSpPr/>
          <p:nvPr/>
        </p:nvSpPr>
        <p:spPr>
          <a:xfrm>
            <a:off x="10008233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222</a:t>
            </a:r>
          </a:p>
        </p:txBody>
      </p:sp>
      <p:cxnSp>
        <p:nvCxnSpPr>
          <p:cNvPr id="73" name="Conector recto de flecha 72"/>
          <p:cNvCxnSpPr/>
          <p:nvPr/>
        </p:nvCxnSpPr>
        <p:spPr>
          <a:xfrm flipV="1">
            <a:off x="1840992" y="3409819"/>
            <a:ext cx="658368" cy="30874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de flecha 73"/>
          <p:cNvCxnSpPr/>
          <p:nvPr/>
        </p:nvCxnSpPr>
        <p:spPr>
          <a:xfrm>
            <a:off x="1840992" y="3998976"/>
            <a:ext cx="658368" cy="31305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85F61BE-CFF4-4E08-9F3C-7D7C79A8CDB7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5156454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F755845-9714-4BB5-BB66-BC96549F9C02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131C2B9-6837-41D7-A78F-A64BDF11F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" y="8481"/>
            <a:ext cx="1715135" cy="7454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79BD1B-8164-4A51-893B-A03DC9EBA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39" y="8481"/>
            <a:ext cx="4150360" cy="71310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D110DD-1877-4729-BFFA-3DAF047ED692}"/>
              </a:ext>
            </a:extLst>
          </p:cNvPr>
          <p:cNvSpPr txBox="1"/>
          <p:nvPr/>
        </p:nvSpPr>
        <p:spPr>
          <a:xfrm>
            <a:off x="1848679" y="199542"/>
            <a:ext cx="6319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0070C0"/>
                </a:solidFill>
              </a:rPr>
              <a:t>REDUCCIÓN INVENTARIO</a:t>
            </a:r>
          </a:p>
          <a:p>
            <a:pPr algn="ctr"/>
            <a:r>
              <a:rPr lang="es-CO" sz="2400" b="1" dirty="0">
                <a:solidFill>
                  <a:srgbClr val="0070C0"/>
                </a:solidFill>
              </a:rPr>
              <a:t>ESTABLECIMIENTOS DE COMERCIO</a:t>
            </a:r>
          </a:p>
          <a:p>
            <a:pPr algn="ctr"/>
            <a:r>
              <a:rPr lang="es-CO" sz="2400" b="1" dirty="0">
                <a:solidFill>
                  <a:srgbClr val="0070C0"/>
                </a:solidFill>
              </a:rPr>
              <a:t>“PAPEL”</a:t>
            </a:r>
            <a:endParaRPr lang="es-CO" sz="2000" dirty="0">
              <a:solidFill>
                <a:srgbClr val="0070C0"/>
              </a:solidFill>
            </a:endParaRPr>
          </a:p>
        </p:txBody>
      </p:sp>
      <p:graphicFrame>
        <p:nvGraphicFramePr>
          <p:cNvPr id="50" name="Diagrama 49"/>
          <p:cNvGraphicFramePr/>
          <p:nvPr/>
        </p:nvGraphicFramePr>
        <p:xfrm>
          <a:off x="365760" y="1121664"/>
          <a:ext cx="11436096" cy="198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1" name="Rectángulo redondeado 50"/>
          <p:cNvSpPr/>
          <p:nvPr/>
        </p:nvSpPr>
        <p:spPr>
          <a:xfrm>
            <a:off x="560832" y="3495163"/>
            <a:ext cx="1024128" cy="71932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</a:rPr>
              <a:t>405</a:t>
            </a:r>
          </a:p>
        </p:txBody>
      </p:sp>
      <p:sp>
        <p:nvSpPr>
          <p:cNvPr id="52" name="Rectángulo redondeado 51"/>
          <p:cNvSpPr/>
          <p:nvPr/>
        </p:nvSpPr>
        <p:spPr>
          <a:xfrm>
            <a:off x="2710381" y="2678299"/>
            <a:ext cx="1255776" cy="63398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</a:t>
            </a:r>
          </a:p>
        </p:txBody>
      </p:sp>
      <p:sp>
        <p:nvSpPr>
          <p:cNvPr id="53" name="Rectángulo redondeado 52"/>
          <p:cNvSpPr/>
          <p:nvPr/>
        </p:nvSpPr>
        <p:spPr>
          <a:xfrm>
            <a:off x="2710381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403</a:t>
            </a:r>
          </a:p>
        </p:txBody>
      </p:sp>
      <p:sp>
        <p:nvSpPr>
          <p:cNvPr id="54" name="CuadroTexto 53"/>
          <p:cNvSpPr txBox="1"/>
          <p:nvPr/>
        </p:nvSpPr>
        <p:spPr>
          <a:xfrm>
            <a:off x="1686253" y="2873740"/>
            <a:ext cx="1069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EXTINTAS</a:t>
            </a:r>
          </a:p>
        </p:txBody>
      </p:sp>
      <p:sp>
        <p:nvSpPr>
          <p:cNvPr id="55" name="CuadroTexto 54"/>
          <p:cNvSpPr txBox="1"/>
          <p:nvPr/>
        </p:nvSpPr>
        <p:spPr>
          <a:xfrm>
            <a:off x="1635606" y="4287488"/>
            <a:ext cx="1069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EN</a:t>
            </a:r>
          </a:p>
          <a:p>
            <a:pPr algn="ctr"/>
            <a:r>
              <a:rPr lang="es-CO" dirty="0"/>
              <a:t>PROCESO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4247033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26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5682890" y="2678299"/>
            <a:ext cx="1255776" cy="63398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</a:t>
            </a:r>
          </a:p>
        </p:txBody>
      </p:sp>
      <p:sp>
        <p:nvSpPr>
          <p:cNvPr id="58" name="Rectángulo redondeado 57"/>
          <p:cNvSpPr/>
          <p:nvPr/>
        </p:nvSpPr>
        <p:spPr>
          <a:xfrm>
            <a:off x="5682890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14</a:t>
            </a:r>
          </a:p>
        </p:txBody>
      </p:sp>
      <p:sp>
        <p:nvSpPr>
          <p:cNvPr id="59" name="Rectángulo redondeado 58"/>
          <p:cNvSpPr/>
          <p:nvPr/>
        </p:nvSpPr>
        <p:spPr>
          <a:xfrm>
            <a:off x="7118747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156</a:t>
            </a:r>
          </a:p>
        </p:txBody>
      </p:sp>
      <p:sp>
        <p:nvSpPr>
          <p:cNvPr id="60" name="Rectángulo redondeado 59"/>
          <p:cNvSpPr/>
          <p:nvPr/>
        </p:nvSpPr>
        <p:spPr>
          <a:xfrm>
            <a:off x="8564034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126</a:t>
            </a:r>
          </a:p>
        </p:txBody>
      </p:sp>
      <p:sp>
        <p:nvSpPr>
          <p:cNvPr id="61" name="Rectángulo redondeado 60"/>
          <p:cNvSpPr/>
          <p:nvPr/>
        </p:nvSpPr>
        <p:spPr>
          <a:xfrm>
            <a:off x="10008233" y="4263259"/>
            <a:ext cx="1255776" cy="6705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81</a:t>
            </a:r>
          </a:p>
        </p:txBody>
      </p:sp>
      <p:cxnSp>
        <p:nvCxnSpPr>
          <p:cNvPr id="62" name="Conector recto de flecha 61"/>
          <p:cNvCxnSpPr/>
          <p:nvPr/>
        </p:nvCxnSpPr>
        <p:spPr>
          <a:xfrm flipV="1">
            <a:off x="1840992" y="3409819"/>
            <a:ext cx="658368" cy="30874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de flecha 62"/>
          <p:cNvCxnSpPr/>
          <p:nvPr/>
        </p:nvCxnSpPr>
        <p:spPr>
          <a:xfrm>
            <a:off x="1840992" y="3998976"/>
            <a:ext cx="658368" cy="31305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4B154E0-9CE8-415B-946A-24D08BC71CFA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25033429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2E43-1567-414C-BC6B-E49E719604C9}"/>
              </a:ext>
            </a:extLst>
          </p:cNvPr>
          <p:cNvSpPr txBox="1"/>
          <p:nvPr/>
        </p:nvSpPr>
        <p:spPr>
          <a:xfrm>
            <a:off x="3363985" y="764589"/>
            <a:ext cx="421127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128" b="1" dirty="0">
              <a:solidFill>
                <a:srgbClr val="29316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864EC4-D718-4992-9698-42E0A1CAE73B}"/>
              </a:ext>
            </a:extLst>
          </p:cNvPr>
          <p:cNvSpPr txBox="1"/>
          <p:nvPr/>
        </p:nvSpPr>
        <p:spPr>
          <a:xfrm>
            <a:off x="1204686" y="949023"/>
            <a:ext cx="9187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293166"/>
                </a:solidFill>
              </a:rPr>
              <a:t>LABORES NECESARIAS PARA LA EFECTIVA CANCELACIÓN DE REGISTROS SOCIEDADES Y ESTABLECIMIENTOS DE PAPEL</a:t>
            </a:r>
          </a:p>
        </p:txBody>
      </p:sp>
      <p:graphicFrame>
        <p:nvGraphicFramePr>
          <p:cNvPr id="49" name="Diagrama 48">
            <a:extLst>
              <a:ext uri="{FF2B5EF4-FFF2-40B4-BE49-F238E27FC236}">
                <a16:creationId xmlns:a16="http://schemas.microsoft.com/office/drawing/2014/main" id="{0CF68778-8765-44E9-BA64-3E72ECE4ED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966539"/>
              </p:ext>
            </p:extLst>
          </p:nvPr>
        </p:nvGraphicFramePr>
        <p:xfrm>
          <a:off x="325172" y="1956414"/>
          <a:ext cx="6065485" cy="423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3" name="CuadroTexto 52">
            <a:extLst>
              <a:ext uri="{FF2B5EF4-FFF2-40B4-BE49-F238E27FC236}">
                <a16:creationId xmlns:a16="http://schemas.microsoft.com/office/drawing/2014/main" id="{8D96F8AD-38DE-4B6A-95F3-F842ABC6E58A}"/>
              </a:ext>
            </a:extLst>
          </p:cNvPr>
          <p:cNvSpPr txBox="1"/>
          <p:nvPr/>
        </p:nvSpPr>
        <p:spPr>
          <a:xfrm>
            <a:off x="6758609" y="4685571"/>
            <a:ext cx="4812653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i="1">
                <a:latin typeface="Arial Narrow" panose="020B0606020202030204" pitchFamily="34" charset="0"/>
              </a:defRPr>
            </a:lvl1pPr>
          </a:lstStyle>
          <a:p>
            <a:r>
              <a:rPr lang="es-CO" sz="1600" dirty="0"/>
              <a:t>La labor de cierre de registros cancelados es compleja tanto por factores externos como internos que aunados a la situación de emergencia por la que atraviesa el país en la actualidad han determinado la NO realización de algunas estas labores por imposibilidad fáctica de hacerlo.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64C0DDA-68F7-43CF-AC3A-CD99C4435581}"/>
              </a:ext>
            </a:extLst>
          </p:cNvPr>
          <p:cNvCxnSpPr>
            <a:cxnSpLocks/>
          </p:cNvCxnSpPr>
          <p:nvPr/>
        </p:nvCxnSpPr>
        <p:spPr>
          <a:xfrm>
            <a:off x="6390657" y="2319130"/>
            <a:ext cx="1494386" cy="3843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D34EC0A2-0186-40F3-B349-96C0F158953D}"/>
              </a:ext>
            </a:extLst>
          </p:cNvPr>
          <p:cNvCxnSpPr>
            <a:cxnSpLocks/>
          </p:cNvCxnSpPr>
          <p:nvPr/>
        </p:nvCxnSpPr>
        <p:spPr>
          <a:xfrm flipV="1">
            <a:off x="6390657" y="2772870"/>
            <a:ext cx="1494386" cy="39364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514DE30-984C-4FAC-95E2-885F0BD8E1D4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6390657" y="2823305"/>
            <a:ext cx="1494386" cy="12504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1AB25C4-EBFC-4C08-9539-F514825BCE16}"/>
              </a:ext>
            </a:extLst>
          </p:cNvPr>
          <p:cNvSpPr txBox="1"/>
          <p:nvPr/>
        </p:nvSpPr>
        <p:spPr>
          <a:xfrm>
            <a:off x="7885043" y="2319130"/>
            <a:ext cx="3745826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i="1">
                <a:latin typeface="Arial Narrow" panose="020B0606020202030204" pitchFamily="34" charset="0"/>
              </a:defRPr>
            </a:lvl1pPr>
          </a:lstStyle>
          <a:p>
            <a:r>
              <a:rPr lang="es-CO" sz="1600" dirty="0"/>
              <a:t>En muchas ocasiones requieren insistencia y siempre seguimiento estricto para el cabal cumplimiento, lo cual se constituye en demoras y excesivas cargas operativas.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49E0B8B-6257-4309-B5A8-29AFCF310088}"/>
              </a:ext>
            </a:extLst>
          </p:cNvPr>
          <p:cNvSpPr txBox="1"/>
          <p:nvPr/>
        </p:nvSpPr>
        <p:spPr>
          <a:xfrm>
            <a:off x="8601074" y="6553551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19527044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7016602" y="666749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>
                <a:solidFill>
                  <a:schemeClr val="bg1"/>
                </a:solidFill>
                <a:latin typeface="Lato Regular"/>
                <a:cs typeface="Lato Regular"/>
              </a:rPr>
              <a:t>Inventario</a:t>
            </a:r>
            <a:endParaRPr lang="es-ES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2CDEFA-526F-4E98-9FF8-AB9DA422F40D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8B5BD09-8C90-4783-92E2-BC68CEB5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278543D-9E69-4DF1-A619-EF67A63CF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1FD5DFE-6050-4FFA-8814-CB6F2CA5FFBE}"/>
              </a:ext>
            </a:extLst>
          </p:cNvPr>
          <p:cNvSpPr txBox="1"/>
          <p:nvPr/>
        </p:nvSpPr>
        <p:spPr>
          <a:xfrm>
            <a:off x="1507960" y="93709"/>
            <a:ext cx="6777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Alistamiento Inmuebles Sociales Extintos</a:t>
            </a:r>
          </a:p>
        </p:txBody>
      </p:sp>
      <p:graphicFrame>
        <p:nvGraphicFramePr>
          <p:cNvPr id="10" name="Marcador de contenido 4">
            <a:extLst>
              <a:ext uri="{FF2B5EF4-FFF2-40B4-BE49-F238E27FC236}">
                <a16:creationId xmlns:a16="http://schemas.microsoft.com/office/drawing/2014/main" id="{52138A36-85EE-420F-8F3F-EA3FE560F3D3}"/>
              </a:ext>
            </a:extLst>
          </p:cNvPr>
          <p:cNvGraphicFramePr>
            <a:graphicFrameLocks/>
          </p:cNvGraphicFramePr>
          <p:nvPr/>
        </p:nvGraphicFramePr>
        <p:xfrm>
          <a:off x="719346" y="1499367"/>
          <a:ext cx="10777710" cy="684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6" name="Rectángulo redondeado 9">
            <a:extLst>
              <a:ext uri="{FF2B5EF4-FFF2-40B4-BE49-F238E27FC236}">
                <a16:creationId xmlns:a16="http://schemas.microsoft.com/office/drawing/2014/main" id="{325D813D-ECBF-4FD2-9154-35F7FDCB186D}"/>
              </a:ext>
            </a:extLst>
          </p:cNvPr>
          <p:cNvSpPr/>
          <p:nvPr/>
        </p:nvSpPr>
        <p:spPr>
          <a:xfrm>
            <a:off x="5285508" y="2309713"/>
            <a:ext cx="1350580" cy="10362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APROBADOS (CON AVALUO CARGADO Y VIGENTE)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20A9B7DE-FA49-4DFC-B292-5916EF330BCB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4355187" y="2827826"/>
            <a:ext cx="930321" cy="259798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66DBEBE5-5361-4A8E-916C-E2ED74FEEEA4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 flipV="1">
            <a:off x="6636088" y="2738236"/>
            <a:ext cx="783018" cy="89590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2034A9C8-A86B-46DD-A428-BFB586680144}"/>
              </a:ext>
            </a:extLst>
          </p:cNvPr>
          <p:cNvCxnSpPr>
            <a:cxnSpLocks/>
            <a:stCxn id="64" idx="2"/>
            <a:endCxn id="26" idx="1"/>
          </p:cNvCxnSpPr>
          <p:nvPr/>
        </p:nvCxnSpPr>
        <p:spPr>
          <a:xfrm flipV="1">
            <a:off x="2367918" y="3087624"/>
            <a:ext cx="670328" cy="670884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7" name="Rectángulo redondeado 9">
            <a:extLst>
              <a:ext uri="{FF2B5EF4-FFF2-40B4-BE49-F238E27FC236}">
                <a16:creationId xmlns:a16="http://schemas.microsoft.com/office/drawing/2014/main" id="{3DE7B562-EDC9-4B00-AA1A-895D19195A56}"/>
              </a:ext>
            </a:extLst>
          </p:cNvPr>
          <p:cNvSpPr/>
          <p:nvPr/>
        </p:nvSpPr>
        <p:spPr>
          <a:xfrm>
            <a:off x="7419106" y="2485817"/>
            <a:ext cx="1350580" cy="5048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PUBLICAR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51" name="Rectángulo redondeado 9">
            <a:extLst>
              <a:ext uri="{FF2B5EF4-FFF2-40B4-BE49-F238E27FC236}">
                <a16:creationId xmlns:a16="http://schemas.microsoft.com/office/drawing/2014/main" id="{71F235E1-83F7-4272-8DA4-809CCAB274FA}"/>
              </a:ext>
            </a:extLst>
          </p:cNvPr>
          <p:cNvSpPr/>
          <p:nvPr/>
        </p:nvSpPr>
        <p:spPr>
          <a:xfrm>
            <a:off x="9459587" y="3491461"/>
            <a:ext cx="1350580" cy="5745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PUBLICADOS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</a:p>
        </p:txBody>
      </p: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A0687D55-DD6D-478F-B40E-AD9AA0840654}"/>
              </a:ext>
            </a:extLst>
          </p:cNvPr>
          <p:cNvCxnSpPr>
            <a:cxnSpLocks/>
            <a:stCxn id="26" idx="3"/>
            <a:endCxn id="34" idx="1"/>
          </p:cNvCxnSpPr>
          <p:nvPr/>
        </p:nvCxnSpPr>
        <p:spPr>
          <a:xfrm>
            <a:off x="4355187" y="3087624"/>
            <a:ext cx="931963" cy="2088793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D60B414D-DD86-4E40-8579-48AAC3CFF0D7}"/>
              </a:ext>
            </a:extLst>
          </p:cNvPr>
          <p:cNvCxnSpPr>
            <a:cxnSpLocks/>
            <a:stCxn id="46" idx="3"/>
            <a:endCxn id="51" idx="1"/>
          </p:cNvCxnSpPr>
          <p:nvPr/>
        </p:nvCxnSpPr>
        <p:spPr>
          <a:xfrm>
            <a:off x="6636088" y="2827826"/>
            <a:ext cx="2823499" cy="950906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Rectángulo redondeado 9">
            <a:extLst>
              <a:ext uri="{FF2B5EF4-FFF2-40B4-BE49-F238E27FC236}">
                <a16:creationId xmlns:a16="http://schemas.microsoft.com/office/drawing/2014/main" id="{760FC8EA-BB91-4954-85C3-58E3A2B7BC1E}"/>
              </a:ext>
            </a:extLst>
          </p:cNvPr>
          <p:cNvSpPr/>
          <p:nvPr/>
        </p:nvSpPr>
        <p:spPr>
          <a:xfrm rot="16200000">
            <a:off x="1270129" y="3255220"/>
            <a:ext cx="1189002" cy="10065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5D8E1F64-4230-4C58-A2D3-2378A3F9B0BD}"/>
              </a:ext>
            </a:extLst>
          </p:cNvPr>
          <p:cNvSpPr txBox="1"/>
          <p:nvPr/>
        </p:nvSpPr>
        <p:spPr>
          <a:xfrm>
            <a:off x="1361228" y="3446325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C00000"/>
                </a:solidFill>
              </a:rPr>
              <a:t> </a:t>
            </a:r>
            <a:r>
              <a:rPr lang="es-CO" sz="3200" b="1" dirty="0">
                <a:solidFill>
                  <a:schemeClr val="accent6">
                    <a:lumMod val="50000"/>
                  </a:schemeClr>
                </a:solidFill>
              </a:rPr>
              <a:t>963</a:t>
            </a:r>
          </a:p>
        </p:txBody>
      </p:sp>
      <p:sp>
        <p:nvSpPr>
          <p:cNvPr id="26" name="Rectángulo redondeado 9">
            <a:extLst>
              <a:ext uri="{FF2B5EF4-FFF2-40B4-BE49-F238E27FC236}">
                <a16:creationId xmlns:a16="http://schemas.microsoft.com/office/drawing/2014/main" id="{C75A88C8-73FE-4C59-84C3-1666CB04ED48}"/>
              </a:ext>
            </a:extLst>
          </p:cNvPr>
          <p:cNvSpPr/>
          <p:nvPr/>
        </p:nvSpPr>
        <p:spPr>
          <a:xfrm>
            <a:off x="3038246" y="2786826"/>
            <a:ext cx="1316941" cy="601595"/>
          </a:xfrm>
          <a:prstGeom prst="roundRect">
            <a:avLst>
              <a:gd name="adj" fmla="val 18870"/>
            </a:avLst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VIABILIDAD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825</a:t>
            </a:r>
          </a:p>
        </p:txBody>
      </p:sp>
      <p:cxnSp>
        <p:nvCxnSpPr>
          <p:cNvPr id="39" name="Conector recto de flecha 37">
            <a:extLst>
              <a:ext uri="{FF2B5EF4-FFF2-40B4-BE49-F238E27FC236}">
                <a16:creationId xmlns:a16="http://schemas.microsoft.com/office/drawing/2014/main" id="{F68D0493-8F7F-47CB-A3C3-46FDD5BAE3E6}"/>
              </a:ext>
            </a:extLst>
          </p:cNvPr>
          <p:cNvCxnSpPr>
            <a:cxnSpLocks/>
            <a:stCxn id="64" idx="2"/>
            <a:endCxn id="49" idx="1"/>
          </p:cNvCxnSpPr>
          <p:nvPr/>
        </p:nvCxnSpPr>
        <p:spPr>
          <a:xfrm>
            <a:off x="2367918" y="3758508"/>
            <a:ext cx="790328" cy="1228632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8" name="Rectángulo redondeado 9">
            <a:extLst>
              <a:ext uri="{FF2B5EF4-FFF2-40B4-BE49-F238E27FC236}">
                <a16:creationId xmlns:a16="http://schemas.microsoft.com/office/drawing/2014/main" id="{4B1579FE-1AC9-441A-AA5B-E5D2C4F28C1C}"/>
              </a:ext>
            </a:extLst>
          </p:cNvPr>
          <p:cNvSpPr/>
          <p:nvPr/>
        </p:nvSpPr>
        <p:spPr>
          <a:xfrm>
            <a:off x="5285508" y="3683063"/>
            <a:ext cx="1419712" cy="10362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APROBADOS (CON AVALUO NO CARGADO O EN ACTUALIZACION)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286</a:t>
            </a:r>
          </a:p>
        </p:txBody>
      </p:sp>
      <p:cxnSp>
        <p:nvCxnSpPr>
          <p:cNvPr id="50" name="Conector recto de flecha 34">
            <a:extLst>
              <a:ext uri="{FF2B5EF4-FFF2-40B4-BE49-F238E27FC236}">
                <a16:creationId xmlns:a16="http://schemas.microsoft.com/office/drawing/2014/main" id="{074B5912-7F61-4237-A231-95483826A247}"/>
              </a:ext>
            </a:extLst>
          </p:cNvPr>
          <p:cNvCxnSpPr>
            <a:cxnSpLocks/>
            <a:stCxn id="26" idx="3"/>
            <a:endCxn id="48" idx="1"/>
          </p:cNvCxnSpPr>
          <p:nvPr/>
        </p:nvCxnSpPr>
        <p:spPr>
          <a:xfrm>
            <a:off x="4355187" y="3087624"/>
            <a:ext cx="930321" cy="1113552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A0F61926-1DC1-4A67-8F23-9E4D7D93ED5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957" t="30902" r="47608" b="58671"/>
          <a:stretch/>
        </p:blipFill>
        <p:spPr>
          <a:xfrm>
            <a:off x="1864630" y="5587445"/>
            <a:ext cx="7966277" cy="842240"/>
          </a:xfrm>
          <a:prstGeom prst="rect">
            <a:avLst/>
          </a:prstGeom>
        </p:spPr>
      </p:pic>
      <p:sp>
        <p:nvSpPr>
          <p:cNvPr id="49" name="Rectángulo redondeado 9">
            <a:extLst>
              <a:ext uri="{FF2B5EF4-FFF2-40B4-BE49-F238E27FC236}">
                <a16:creationId xmlns:a16="http://schemas.microsoft.com/office/drawing/2014/main" id="{524C53AC-88DA-4495-91D1-55F3C9884B22}"/>
              </a:ext>
            </a:extLst>
          </p:cNvPr>
          <p:cNvSpPr/>
          <p:nvPr/>
        </p:nvSpPr>
        <p:spPr>
          <a:xfrm>
            <a:off x="3158246" y="4668134"/>
            <a:ext cx="1316941" cy="63801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VIABILIDAD (SANEAMIENTO)</a:t>
            </a:r>
          </a:p>
          <a:p>
            <a:pPr algn="ctr"/>
            <a:r>
              <a:rPr lang="es-CO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</a:t>
            </a:r>
          </a:p>
        </p:txBody>
      </p:sp>
      <p:sp>
        <p:nvSpPr>
          <p:cNvPr id="34" name="Rectángulo redondeado 9">
            <a:extLst>
              <a:ext uri="{FF2B5EF4-FFF2-40B4-BE49-F238E27FC236}">
                <a16:creationId xmlns:a16="http://schemas.microsoft.com/office/drawing/2014/main" id="{2E28F654-769F-44B9-AED8-2FBE62D370CD}"/>
              </a:ext>
            </a:extLst>
          </p:cNvPr>
          <p:cNvSpPr/>
          <p:nvPr/>
        </p:nvSpPr>
        <p:spPr>
          <a:xfrm>
            <a:off x="5287150" y="4883094"/>
            <a:ext cx="1487698" cy="586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TRAMITE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475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1B60DCA-AE71-4623-BFB0-573E4E1AD08B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1934700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7016602" y="666749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>
                <a:solidFill>
                  <a:schemeClr val="bg1"/>
                </a:solidFill>
                <a:latin typeface="Lato Regular"/>
                <a:cs typeface="Lato Regular"/>
              </a:rPr>
              <a:t>Inventario</a:t>
            </a:r>
            <a:endParaRPr lang="es-ES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2CDEFA-526F-4E98-9FF8-AB9DA422F40D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8B5BD09-8C90-4783-92E2-BC68CEB5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278543D-9E69-4DF1-A619-EF67A63CF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1FD5DFE-6050-4FFA-8814-CB6F2CA5FFBE}"/>
              </a:ext>
            </a:extLst>
          </p:cNvPr>
          <p:cNvSpPr txBox="1"/>
          <p:nvPr/>
        </p:nvSpPr>
        <p:spPr>
          <a:xfrm>
            <a:off x="1507960" y="48237"/>
            <a:ext cx="6471721" cy="1245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0A8B"/>
                </a:solidFill>
                <a:latin typeface="+mj-lt"/>
                <a:ea typeface="+mj-ea"/>
                <a:cs typeface="+mj-cs"/>
              </a:rPr>
              <a:t>Alistamiento Inmuebles Sociales En proceso</a:t>
            </a:r>
          </a:p>
        </p:txBody>
      </p:sp>
      <p:graphicFrame>
        <p:nvGraphicFramePr>
          <p:cNvPr id="10" name="Marcador de contenido 4">
            <a:extLst>
              <a:ext uri="{FF2B5EF4-FFF2-40B4-BE49-F238E27FC236}">
                <a16:creationId xmlns:a16="http://schemas.microsoft.com/office/drawing/2014/main" id="{52138A36-85EE-420F-8F3F-EA3FE560F3D3}"/>
              </a:ext>
            </a:extLst>
          </p:cNvPr>
          <p:cNvGraphicFramePr>
            <a:graphicFrameLocks/>
          </p:cNvGraphicFramePr>
          <p:nvPr/>
        </p:nvGraphicFramePr>
        <p:xfrm>
          <a:off x="300863" y="714659"/>
          <a:ext cx="11829178" cy="2259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2" name="Rectángulo redondeado 9">
            <a:extLst>
              <a:ext uri="{FF2B5EF4-FFF2-40B4-BE49-F238E27FC236}">
                <a16:creationId xmlns:a16="http://schemas.microsoft.com/office/drawing/2014/main" id="{674DA613-2FF7-459F-A511-739D1458A739}"/>
              </a:ext>
            </a:extLst>
          </p:cNvPr>
          <p:cNvSpPr/>
          <p:nvPr/>
        </p:nvSpPr>
        <p:spPr>
          <a:xfrm rot="16200000">
            <a:off x="406207" y="3318737"/>
            <a:ext cx="1189002" cy="10065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36BF409-19D3-435C-88A4-EAEA8789793E}"/>
              </a:ext>
            </a:extLst>
          </p:cNvPr>
          <p:cNvSpPr txBox="1"/>
          <p:nvPr/>
        </p:nvSpPr>
        <p:spPr>
          <a:xfrm>
            <a:off x="521507" y="3558557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C00000"/>
                </a:solidFill>
              </a:rPr>
              <a:t> 697</a:t>
            </a:r>
          </a:p>
        </p:txBody>
      </p:sp>
      <p:cxnSp>
        <p:nvCxnSpPr>
          <p:cNvPr id="71" name="Conector recto de flecha 70">
            <a:extLst>
              <a:ext uri="{FF2B5EF4-FFF2-40B4-BE49-F238E27FC236}">
                <a16:creationId xmlns:a16="http://schemas.microsoft.com/office/drawing/2014/main" id="{17632727-CA9D-4931-AB21-AACB985E6913}"/>
              </a:ext>
            </a:extLst>
          </p:cNvPr>
          <p:cNvCxnSpPr>
            <a:cxnSpLocks/>
            <a:stCxn id="32" idx="2"/>
            <a:endCxn id="38" idx="1"/>
          </p:cNvCxnSpPr>
          <p:nvPr/>
        </p:nvCxnSpPr>
        <p:spPr>
          <a:xfrm>
            <a:off x="1503996" y="3822025"/>
            <a:ext cx="990529" cy="1201477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9" name="Rectángulo redondeado 9">
            <a:extLst>
              <a:ext uri="{FF2B5EF4-FFF2-40B4-BE49-F238E27FC236}">
                <a16:creationId xmlns:a16="http://schemas.microsoft.com/office/drawing/2014/main" id="{003D8F10-C444-4B0C-8FF9-4EC391FA0AD8}"/>
              </a:ext>
            </a:extLst>
          </p:cNvPr>
          <p:cNvSpPr/>
          <p:nvPr/>
        </p:nvSpPr>
        <p:spPr>
          <a:xfrm>
            <a:off x="8499984" y="4039331"/>
            <a:ext cx="1067114" cy="5629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PUBLICAR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id="{816444AC-1177-4923-BE8D-FC05E359A665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3786501" y="2897844"/>
            <a:ext cx="6595601" cy="2603148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8" name="Rectángulo redondeado 9">
            <a:extLst>
              <a:ext uri="{FF2B5EF4-FFF2-40B4-BE49-F238E27FC236}">
                <a16:creationId xmlns:a16="http://schemas.microsoft.com/office/drawing/2014/main" id="{52211674-F02D-4392-98B0-A4657DD395B6}"/>
              </a:ext>
            </a:extLst>
          </p:cNvPr>
          <p:cNvSpPr/>
          <p:nvPr/>
        </p:nvSpPr>
        <p:spPr>
          <a:xfrm>
            <a:off x="6588621" y="2327519"/>
            <a:ext cx="1095017" cy="5314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APROBADOS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cxnSp>
        <p:nvCxnSpPr>
          <p:cNvPr id="89" name="Conector recto de flecha 88">
            <a:extLst>
              <a:ext uri="{FF2B5EF4-FFF2-40B4-BE49-F238E27FC236}">
                <a16:creationId xmlns:a16="http://schemas.microsoft.com/office/drawing/2014/main" id="{1A208A97-5901-40AB-9694-74F3C3FB04D3}"/>
              </a:ext>
            </a:extLst>
          </p:cNvPr>
          <p:cNvCxnSpPr>
            <a:cxnSpLocks/>
            <a:stCxn id="39" idx="3"/>
            <a:endCxn id="91" idx="1"/>
          </p:cNvCxnSpPr>
          <p:nvPr/>
        </p:nvCxnSpPr>
        <p:spPr>
          <a:xfrm>
            <a:off x="3804915" y="3081363"/>
            <a:ext cx="834758" cy="1899598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Rectángulo redondeado 9">
            <a:extLst>
              <a:ext uri="{FF2B5EF4-FFF2-40B4-BE49-F238E27FC236}">
                <a16:creationId xmlns:a16="http://schemas.microsoft.com/office/drawing/2014/main" id="{8DA4F136-3AE6-405F-A9F4-EFB10413FA1D}"/>
              </a:ext>
            </a:extLst>
          </p:cNvPr>
          <p:cNvSpPr/>
          <p:nvPr/>
        </p:nvSpPr>
        <p:spPr>
          <a:xfrm>
            <a:off x="6588621" y="3117263"/>
            <a:ext cx="1095017" cy="3506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TRAMITE</a:t>
            </a:r>
          </a:p>
          <a:p>
            <a:pPr algn="ctr"/>
            <a:r>
              <a:rPr lang="es-CO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215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7299E5E3-627F-4F3E-8F1E-A5FB51333215}"/>
              </a:ext>
            </a:extLst>
          </p:cNvPr>
          <p:cNvCxnSpPr>
            <a:cxnSpLocks/>
            <a:stCxn id="39" idx="3"/>
            <a:endCxn id="79" idx="1"/>
          </p:cNvCxnSpPr>
          <p:nvPr/>
        </p:nvCxnSpPr>
        <p:spPr>
          <a:xfrm>
            <a:off x="3804915" y="3081363"/>
            <a:ext cx="4695069" cy="1239433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9" name="Rectángulo redondeado 9">
            <a:extLst>
              <a:ext uri="{FF2B5EF4-FFF2-40B4-BE49-F238E27FC236}">
                <a16:creationId xmlns:a16="http://schemas.microsoft.com/office/drawing/2014/main" id="{4086874F-0573-4510-8C85-7C5C86209384}"/>
              </a:ext>
            </a:extLst>
          </p:cNvPr>
          <p:cNvSpPr/>
          <p:nvPr/>
        </p:nvSpPr>
        <p:spPr>
          <a:xfrm>
            <a:off x="2487974" y="2780565"/>
            <a:ext cx="1316941" cy="601595"/>
          </a:xfrm>
          <a:prstGeom prst="roundRect">
            <a:avLst>
              <a:gd name="adj" fmla="val 1887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VIABILIDAD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502</a:t>
            </a:r>
          </a:p>
        </p:txBody>
      </p:sp>
      <p:cxnSp>
        <p:nvCxnSpPr>
          <p:cNvPr id="45" name="Conector recto de flecha 77">
            <a:extLst>
              <a:ext uri="{FF2B5EF4-FFF2-40B4-BE49-F238E27FC236}">
                <a16:creationId xmlns:a16="http://schemas.microsoft.com/office/drawing/2014/main" id="{E6A9DD42-6210-4C0F-A6B2-2770D493C10E}"/>
              </a:ext>
            </a:extLst>
          </p:cNvPr>
          <p:cNvCxnSpPr>
            <a:cxnSpLocks/>
            <a:stCxn id="39" idx="3"/>
            <a:endCxn id="34" idx="1"/>
          </p:cNvCxnSpPr>
          <p:nvPr/>
        </p:nvCxnSpPr>
        <p:spPr>
          <a:xfrm>
            <a:off x="3804915" y="3081363"/>
            <a:ext cx="2783706" cy="211244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Conector recto de flecha 77">
            <a:extLst>
              <a:ext uri="{FF2B5EF4-FFF2-40B4-BE49-F238E27FC236}">
                <a16:creationId xmlns:a16="http://schemas.microsoft.com/office/drawing/2014/main" id="{B1FC3564-D128-4F29-8CEF-C56D22C0B229}"/>
              </a:ext>
            </a:extLst>
          </p:cNvPr>
          <p:cNvCxnSpPr>
            <a:cxnSpLocks/>
            <a:stCxn id="39" idx="3"/>
            <a:endCxn id="88" idx="1"/>
          </p:cNvCxnSpPr>
          <p:nvPr/>
        </p:nvCxnSpPr>
        <p:spPr>
          <a:xfrm flipV="1">
            <a:off x="3804915" y="2593235"/>
            <a:ext cx="2783706" cy="488128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Conector recto de flecha 77">
            <a:extLst>
              <a:ext uri="{FF2B5EF4-FFF2-40B4-BE49-F238E27FC236}">
                <a16:creationId xmlns:a16="http://schemas.microsoft.com/office/drawing/2014/main" id="{345AA7FA-0546-4D17-AB8E-AE4B1A9BFDDE}"/>
              </a:ext>
            </a:extLst>
          </p:cNvPr>
          <p:cNvCxnSpPr>
            <a:cxnSpLocks/>
            <a:stCxn id="32" idx="2"/>
            <a:endCxn id="39" idx="1"/>
          </p:cNvCxnSpPr>
          <p:nvPr/>
        </p:nvCxnSpPr>
        <p:spPr>
          <a:xfrm flipV="1">
            <a:off x="1503996" y="3081363"/>
            <a:ext cx="983978" cy="740662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Rectángulo redondeado 9">
            <a:extLst>
              <a:ext uri="{FF2B5EF4-FFF2-40B4-BE49-F238E27FC236}">
                <a16:creationId xmlns:a16="http://schemas.microsoft.com/office/drawing/2014/main" id="{0557BCD8-45F1-46BF-8666-195878DD379B}"/>
              </a:ext>
            </a:extLst>
          </p:cNvPr>
          <p:cNvSpPr/>
          <p:nvPr/>
        </p:nvSpPr>
        <p:spPr>
          <a:xfrm>
            <a:off x="2494525" y="4600040"/>
            <a:ext cx="1330422" cy="8469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VIABILIDAD (SANEAMIENTO)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8A50F3-0057-41BD-80C0-50A010609C0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870" t="40599" r="24131" b="44367"/>
          <a:stretch/>
        </p:blipFill>
        <p:spPr>
          <a:xfrm>
            <a:off x="2130061" y="5780212"/>
            <a:ext cx="7924800" cy="706260"/>
          </a:xfrm>
          <a:prstGeom prst="rect">
            <a:avLst/>
          </a:prstGeom>
        </p:spPr>
      </p:pic>
      <p:sp>
        <p:nvSpPr>
          <p:cNvPr id="59" name="Rectángulo redondeado 9">
            <a:extLst>
              <a:ext uri="{FF2B5EF4-FFF2-40B4-BE49-F238E27FC236}">
                <a16:creationId xmlns:a16="http://schemas.microsoft.com/office/drawing/2014/main" id="{BE5A7E48-6DC1-4A39-94B9-D400F363EB9A}"/>
              </a:ext>
            </a:extLst>
          </p:cNvPr>
          <p:cNvSpPr/>
          <p:nvPr/>
        </p:nvSpPr>
        <p:spPr>
          <a:xfrm>
            <a:off x="10382102" y="5184616"/>
            <a:ext cx="1152018" cy="6327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PUBLICADOS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91" name="Rectángulo redondeado 9">
            <a:extLst>
              <a:ext uri="{FF2B5EF4-FFF2-40B4-BE49-F238E27FC236}">
                <a16:creationId xmlns:a16="http://schemas.microsoft.com/office/drawing/2014/main" id="{AC288E1E-7776-4817-BA0D-86BE2C14AC14}"/>
              </a:ext>
            </a:extLst>
          </p:cNvPr>
          <p:cNvSpPr/>
          <p:nvPr/>
        </p:nvSpPr>
        <p:spPr>
          <a:xfrm>
            <a:off x="4639673" y="4711600"/>
            <a:ext cx="1015195" cy="5387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PRESENTAR</a:t>
            </a:r>
          </a:p>
          <a:p>
            <a:pPr algn="ctr"/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5718AB9-3809-4545-A05C-52CE2C2FA240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2034659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12880" y="834351"/>
            <a:ext cx="6695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Asambleas Ordinarias 2020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9" name="Rectángulo 10">
            <a:extLst>
              <a:ext uri="{FF2B5EF4-FFF2-40B4-BE49-F238E27FC236}">
                <a16:creationId xmlns:a16="http://schemas.microsoft.com/office/drawing/2014/main" id="{E361D213-656B-4051-A7DF-D61DFF85FFA1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írculo: vacío 7">
            <a:extLst>
              <a:ext uri="{FF2B5EF4-FFF2-40B4-BE49-F238E27FC236}">
                <a16:creationId xmlns:a16="http://schemas.microsoft.com/office/drawing/2014/main" id="{BC4B83C1-D6E8-44A8-971B-CF9168B8624E}"/>
              </a:ext>
            </a:extLst>
          </p:cNvPr>
          <p:cNvSpPr/>
          <p:nvPr/>
        </p:nvSpPr>
        <p:spPr>
          <a:xfrm>
            <a:off x="596339" y="3687450"/>
            <a:ext cx="2101592" cy="1870265"/>
          </a:xfrm>
          <a:prstGeom prst="donut">
            <a:avLst>
              <a:gd name="adj" fmla="val 15152"/>
            </a:avLst>
          </a:prstGeom>
          <a:solidFill>
            <a:schemeClr val="accent2">
              <a:lumMod val="75000"/>
            </a:scheme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1" name="CuadroTexto 62">
            <a:extLst>
              <a:ext uri="{FF2B5EF4-FFF2-40B4-BE49-F238E27FC236}">
                <a16:creationId xmlns:a16="http://schemas.microsoft.com/office/drawing/2014/main" id="{87BEB899-2C16-49F5-8327-04E3AD5F4A00}"/>
              </a:ext>
            </a:extLst>
          </p:cNvPr>
          <p:cNvSpPr txBox="1"/>
          <p:nvPr/>
        </p:nvSpPr>
        <p:spPr>
          <a:xfrm>
            <a:off x="851488" y="4159417"/>
            <a:ext cx="1591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/>
              <a:t>308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F139B4-E895-457E-8F86-177C0E1701C7}"/>
              </a:ext>
            </a:extLst>
          </p:cNvPr>
          <p:cNvSpPr/>
          <p:nvPr/>
        </p:nvSpPr>
        <p:spPr>
          <a:xfrm>
            <a:off x="2997228" y="2583320"/>
            <a:ext cx="2101592" cy="66606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Dos ejes temáticos de aprobación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A060CAF-5369-41E1-ABFC-AC3D3A782ED5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1647135" y="2961586"/>
            <a:ext cx="1365998" cy="72586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73750AD-4DE6-4F62-8401-F6589FC1AC32}"/>
              </a:ext>
            </a:extLst>
          </p:cNvPr>
          <p:cNvGraphicFramePr>
            <a:graphicFrameLocks noGrp="1"/>
          </p:cNvGraphicFramePr>
          <p:nvPr/>
        </p:nvGraphicFramePr>
        <p:xfrm>
          <a:off x="5597854" y="1759258"/>
          <a:ext cx="5952974" cy="4298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3771">
                  <a:extLst>
                    <a:ext uri="{9D8B030D-6E8A-4147-A177-3AD203B41FA5}">
                      <a16:colId xmlns:a16="http://schemas.microsoft.com/office/drawing/2014/main" val="3526312063"/>
                    </a:ext>
                  </a:extLst>
                </a:gridCol>
                <a:gridCol w="1333771">
                  <a:extLst>
                    <a:ext uri="{9D8B030D-6E8A-4147-A177-3AD203B41FA5}">
                      <a16:colId xmlns:a16="http://schemas.microsoft.com/office/drawing/2014/main" val="439114291"/>
                    </a:ext>
                  </a:extLst>
                </a:gridCol>
                <a:gridCol w="1642716">
                  <a:extLst>
                    <a:ext uri="{9D8B030D-6E8A-4147-A177-3AD203B41FA5}">
                      <a16:colId xmlns:a16="http://schemas.microsoft.com/office/drawing/2014/main" val="714208088"/>
                    </a:ext>
                  </a:extLst>
                </a:gridCol>
                <a:gridCol w="1642716">
                  <a:extLst>
                    <a:ext uri="{9D8B030D-6E8A-4147-A177-3AD203B41FA5}">
                      <a16:colId xmlns:a16="http://schemas.microsoft.com/office/drawing/2014/main" val="198153091"/>
                    </a:ext>
                  </a:extLst>
                </a:gridCol>
              </a:tblGrid>
              <a:tr h="451679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ASAMBLEAS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Sociedades con Activos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56783"/>
                  </a:ext>
                </a:extLst>
              </a:tr>
              <a:tr h="58155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Tipo Asamblea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Cantidad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Fecha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492926"/>
                  </a:ext>
                </a:extLst>
              </a:tr>
              <a:tr h="93947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Presenciales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152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Del 6 de febrero al 13 de marzo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87750"/>
                  </a:ext>
                </a:extLst>
              </a:tr>
              <a:tr h="58155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Virtuales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16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Del 13 al 24 de abril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137561"/>
                  </a:ext>
                </a:extLst>
              </a:tr>
              <a:tr h="29077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SUBTOTAL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168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 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308100"/>
                  </a:ext>
                </a:extLst>
              </a:tr>
              <a:tr h="29077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</a:rPr>
                        <a:t>Sociedades de papel</a:t>
                      </a:r>
                      <a:endParaRPr lang="es-CO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693745"/>
                  </a:ext>
                </a:extLst>
              </a:tr>
              <a:tr h="58155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Tipo Asamblea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Cantidad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Fecha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903244"/>
                  </a:ext>
                </a:extLst>
              </a:tr>
              <a:tr h="29077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Virtuales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140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</a:rPr>
                        <a:t>30 de marzo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732999"/>
                  </a:ext>
                </a:extLst>
              </a:tr>
              <a:tr h="290775">
                <a:tc>
                  <a:txBody>
                    <a:bodyPr/>
                    <a:lstStyle/>
                    <a:p>
                      <a:endParaRPr lang="es-CO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TOTAL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</a:rPr>
                        <a:t>308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CO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26094420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3DDEDB95-5035-4CFA-837F-0DFE0C32D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27765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67C238-B401-4D8A-8C5E-514DB17EC036}"/>
              </a:ext>
            </a:extLst>
          </p:cNvPr>
          <p:cNvSpPr/>
          <p:nvPr/>
        </p:nvSpPr>
        <p:spPr>
          <a:xfrm>
            <a:off x="8011237" y="1576365"/>
            <a:ext cx="2518440" cy="66794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0424CC-7C2A-427C-AB2E-F11C73AF9F12}"/>
              </a:ext>
            </a:extLst>
          </p:cNvPr>
          <p:cNvSpPr/>
          <p:nvPr/>
        </p:nvSpPr>
        <p:spPr>
          <a:xfrm>
            <a:off x="8219661" y="4587066"/>
            <a:ext cx="2101592" cy="49256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08AFF431-BD0A-412E-83F9-3D9704DCF433}"/>
              </a:ext>
            </a:extLst>
          </p:cNvPr>
          <p:cNvCxnSpPr>
            <a:cxnSpLocks/>
          </p:cNvCxnSpPr>
          <p:nvPr/>
        </p:nvCxnSpPr>
        <p:spPr>
          <a:xfrm>
            <a:off x="5098820" y="2932669"/>
            <a:ext cx="3120841" cy="1930049"/>
          </a:xfrm>
          <a:prstGeom prst="bentConnector3">
            <a:avLst>
              <a:gd name="adj1" fmla="val 16764"/>
            </a:avLst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159FDCA0-6185-4AAF-8F8A-0FD9B7C9A4AE}"/>
              </a:ext>
            </a:extLst>
          </p:cNvPr>
          <p:cNvCxnSpPr>
            <a:cxnSpLocks/>
            <a:stCxn id="7" idx="0"/>
            <a:endCxn id="12" idx="1"/>
          </p:cNvCxnSpPr>
          <p:nvPr/>
        </p:nvCxnSpPr>
        <p:spPr>
          <a:xfrm rot="5400000" flipH="1" flipV="1">
            <a:off x="5693140" y="265224"/>
            <a:ext cx="672981" cy="3963213"/>
          </a:xfrm>
          <a:prstGeom prst="bentConnector2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C795A5C6-4B9A-4CF7-B737-C6DA4CC6E396}"/>
              </a:ext>
            </a:extLst>
          </p:cNvPr>
          <p:cNvSpPr/>
          <p:nvPr/>
        </p:nvSpPr>
        <p:spPr>
          <a:xfrm>
            <a:off x="9339353" y="5758212"/>
            <a:ext cx="699997" cy="3175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DC7E1C8-F832-42D9-AAD2-2E46570458F8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2352527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2E43-1567-414C-BC6B-E49E719604C9}"/>
              </a:ext>
            </a:extLst>
          </p:cNvPr>
          <p:cNvSpPr txBox="1"/>
          <p:nvPr/>
        </p:nvSpPr>
        <p:spPr>
          <a:xfrm>
            <a:off x="3363985" y="764589"/>
            <a:ext cx="421127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128" b="1" dirty="0">
              <a:solidFill>
                <a:srgbClr val="29316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864EC4-D718-4992-9698-42E0A1CAE73B}"/>
              </a:ext>
            </a:extLst>
          </p:cNvPr>
          <p:cNvSpPr txBox="1"/>
          <p:nvPr/>
        </p:nvSpPr>
        <p:spPr>
          <a:xfrm>
            <a:off x="2745163" y="2572460"/>
            <a:ext cx="6968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293166"/>
                </a:solidFill>
              </a:rPr>
              <a:t>SOCIEDADES EN LIQUIDACIÓN CON ACTIVOS</a:t>
            </a:r>
          </a:p>
        </p:txBody>
      </p:sp>
    </p:spTree>
    <p:extLst>
      <p:ext uri="{BB962C8B-B14F-4D97-AF65-F5344CB8AC3E}">
        <p14:creationId xmlns:p14="http://schemas.microsoft.com/office/powerpoint/2010/main" val="35960343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2E43-1567-414C-BC6B-E49E719604C9}"/>
              </a:ext>
            </a:extLst>
          </p:cNvPr>
          <p:cNvSpPr txBox="1"/>
          <p:nvPr/>
        </p:nvSpPr>
        <p:spPr>
          <a:xfrm>
            <a:off x="3363985" y="764589"/>
            <a:ext cx="421127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128" b="1" dirty="0">
              <a:solidFill>
                <a:srgbClr val="29316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864EC4-D718-4992-9698-42E0A1CAE73B}"/>
              </a:ext>
            </a:extLst>
          </p:cNvPr>
          <p:cNvSpPr txBox="1"/>
          <p:nvPr/>
        </p:nvSpPr>
        <p:spPr>
          <a:xfrm>
            <a:off x="1204686" y="1028535"/>
            <a:ext cx="918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293166"/>
                </a:solidFill>
              </a:rPr>
              <a:t>CONSTRUCCIONES MIRAMAR LTDA. EN LIQUIDACIÓN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D2EF0A-6A48-4268-94ED-58FF4C8AB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554" y="1988915"/>
            <a:ext cx="1149099" cy="14615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9B571F-2D03-40A5-81E9-A8A6DCBB0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8434" y="1964393"/>
            <a:ext cx="934432" cy="15128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A48451-F8C4-4218-9750-5A8404DBC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289" y="1956414"/>
            <a:ext cx="1173554" cy="1500016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8E3A029C-BAFF-46E0-A050-4F2E1CD4FD18}"/>
              </a:ext>
            </a:extLst>
          </p:cNvPr>
          <p:cNvSpPr txBox="1"/>
          <p:nvPr/>
        </p:nvSpPr>
        <p:spPr>
          <a:xfrm>
            <a:off x="7518701" y="3418936"/>
            <a:ext cx="146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$ 4.485.265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CBDAD2F-3208-4F8D-AF9E-781DF8F6706B}"/>
              </a:ext>
            </a:extLst>
          </p:cNvPr>
          <p:cNvSpPr txBox="1"/>
          <p:nvPr/>
        </p:nvSpPr>
        <p:spPr>
          <a:xfrm>
            <a:off x="8607252" y="3435970"/>
            <a:ext cx="201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$ 621.732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D4C488F-6557-4449-B7F8-07593FAB1514}"/>
              </a:ext>
            </a:extLst>
          </p:cNvPr>
          <p:cNvSpPr txBox="1"/>
          <p:nvPr/>
        </p:nvSpPr>
        <p:spPr>
          <a:xfrm>
            <a:off x="9756712" y="3424925"/>
            <a:ext cx="1338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$3.863.533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DD886EA-3346-48FA-BAEC-F52F6430CB5A}"/>
              </a:ext>
            </a:extLst>
          </p:cNvPr>
          <p:cNvSpPr txBox="1"/>
          <p:nvPr/>
        </p:nvSpPr>
        <p:spPr>
          <a:xfrm>
            <a:off x="7518701" y="3727505"/>
            <a:ext cx="4339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/>
              <a:t>*Cifras expresadas en miles de pesos (2019)</a:t>
            </a:r>
          </a:p>
        </p:txBody>
      </p:sp>
      <p:graphicFrame>
        <p:nvGraphicFramePr>
          <p:cNvPr id="49" name="Diagrama 48">
            <a:extLst>
              <a:ext uri="{FF2B5EF4-FFF2-40B4-BE49-F238E27FC236}">
                <a16:creationId xmlns:a16="http://schemas.microsoft.com/office/drawing/2014/main" id="{0CF68778-8765-44E9-BA64-3E72ECE4EDF2}"/>
              </a:ext>
            </a:extLst>
          </p:cNvPr>
          <p:cNvGraphicFramePr/>
          <p:nvPr/>
        </p:nvGraphicFramePr>
        <p:xfrm>
          <a:off x="1146805" y="1983042"/>
          <a:ext cx="4490325" cy="377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3" name="CuadroTexto 52">
            <a:extLst>
              <a:ext uri="{FF2B5EF4-FFF2-40B4-BE49-F238E27FC236}">
                <a16:creationId xmlns:a16="http://schemas.microsoft.com/office/drawing/2014/main" id="{8D96F8AD-38DE-4B6A-95F3-F842ABC6E58A}"/>
              </a:ext>
            </a:extLst>
          </p:cNvPr>
          <p:cNvSpPr txBox="1"/>
          <p:nvPr/>
        </p:nvSpPr>
        <p:spPr>
          <a:xfrm>
            <a:off x="7286232" y="4436076"/>
            <a:ext cx="4007634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i="1" dirty="0">
                <a:latin typeface="Arial Narrow" panose="020B0606020202030204" pitchFamily="34" charset="0"/>
              </a:rPr>
              <a:t>Con los recursos obtenidos de la ventas del inmueble, se esta gestionando el pago de Acreencias para escriturar el inmueble y dar por concluido el proceso Liquidatario; quedando como remanente un inmueble.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FB96784-2AAF-4F5D-814F-862A87F88630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30853878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2E43-1567-414C-BC6B-E49E719604C9}"/>
              </a:ext>
            </a:extLst>
          </p:cNvPr>
          <p:cNvSpPr txBox="1"/>
          <p:nvPr/>
        </p:nvSpPr>
        <p:spPr>
          <a:xfrm>
            <a:off x="3363985" y="764589"/>
            <a:ext cx="421127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128" b="1" dirty="0">
              <a:solidFill>
                <a:srgbClr val="29316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864EC4-D718-4992-9698-42E0A1CAE73B}"/>
              </a:ext>
            </a:extLst>
          </p:cNvPr>
          <p:cNvSpPr txBox="1"/>
          <p:nvPr/>
        </p:nvSpPr>
        <p:spPr>
          <a:xfrm>
            <a:off x="1204686" y="1028535"/>
            <a:ext cx="9187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293166"/>
                </a:solidFill>
              </a:rPr>
              <a:t>INVERSIONES Y CONSTRUCCIONES TAMESIS S.A. EN LIQUIDACIÓN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D2EF0A-6A48-4268-94ED-58FF4C8AB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554" y="1988915"/>
            <a:ext cx="1149099" cy="14615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9B571F-2D03-40A5-81E9-A8A6DCBB0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8434" y="1964393"/>
            <a:ext cx="934432" cy="15128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A48451-F8C4-4218-9750-5A8404DBC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289" y="1956414"/>
            <a:ext cx="1173554" cy="1500016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8E3A029C-BAFF-46E0-A050-4F2E1CD4FD18}"/>
              </a:ext>
            </a:extLst>
          </p:cNvPr>
          <p:cNvSpPr txBox="1"/>
          <p:nvPr/>
        </p:nvSpPr>
        <p:spPr>
          <a:xfrm>
            <a:off x="7518701" y="3418936"/>
            <a:ext cx="146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$ 70.279.969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CBDAD2F-3208-4F8D-AF9E-781DF8F6706B}"/>
              </a:ext>
            </a:extLst>
          </p:cNvPr>
          <p:cNvSpPr txBox="1"/>
          <p:nvPr/>
        </p:nvSpPr>
        <p:spPr>
          <a:xfrm>
            <a:off x="8607252" y="3435970"/>
            <a:ext cx="201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$ 6.338.118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D4C488F-6557-4449-B7F8-07593FAB1514}"/>
              </a:ext>
            </a:extLst>
          </p:cNvPr>
          <p:cNvSpPr txBox="1"/>
          <p:nvPr/>
        </p:nvSpPr>
        <p:spPr>
          <a:xfrm>
            <a:off x="9756712" y="3424925"/>
            <a:ext cx="1338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$63.941.851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DD886EA-3346-48FA-BAEC-F52F6430CB5A}"/>
              </a:ext>
            </a:extLst>
          </p:cNvPr>
          <p:cNvSpPr txBox="1"/>
          <p:nvPr/>
        </p:nvSpPr>
        <p:spPr>
          <a:xfrm>
            <a:off x="7518701" y="3727505"/>
            <a:ext cx="4339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/>
              <a:t>*Cifras expresadas en miles de pesos (2019)</a:t>
            </a:r>
          </a:p>
        </p:txBody>
      </p:sp>
      <p:graphicFrame>
        <p:nvGraphicFramePr>
          <p:cNvPr id="49" name="Diagrama 48">
            <a:extLst>
              <a:ext uri="{FF2B5EF4-FFF2-40B4-BE49-F238E27FC236}">
                <a16:creationId xmlns:a16="http://schemas.microsoft.com/office/drawing/2014/main" id="{0CF68778-8765-44E9-BA64-3E72ECE4EDF2}"/>
              </a:ext>
            </a:extLst>
          </p:cNvPr>
          <p:cNvGraphicFramePr/>
          <p:nvPr/>
        </p:nvGraphicFramePr>
        <p:xfrm>
          <a:off x="1146805" y="1983042"/>
          <a:ext cx="4490325" cy="377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3" name="CuadroTexto 52">
            <a:extLst>
              <a:ext uri="{FF2B5EF4-FFF2-40B4-BE49-F238E27FC236}">
                <a16:creationId xmlns:a16="http://schemas.microsoft.com/office/drawing/2014/main" id="{8D96F8AD-38DE-4B6A-95F3-F842ABC6E58A}"/>
              </a:ext>
            </a:extLst>
          </p:cNvPr>
          <p:cNvSpPr txBox="1"/>
          <p:nvPr/>
        </p:nvSpPr>
        <p:spPr>
          <a:xfrm>
            <a:off x="6332561" y="4274416"/>
            <a:ext cx="5481613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i="1"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tx1"/>
                </a:solidFill>
              </a:rPr>
              <a:t>La sociedad tiene en curso 3 procesos legales, dos de ellos en contra en primera instancia.</a:t>
            </a:r>
          </a:p>
          <a:p>
            <a:r>
              <a:rPr lang="es-CO" dirty="0">
                <a:solidFill>
                  <a:schemeClr val="tx1"/>
                </a:solidFill>
              </a:rPr>
              <a:t>A la fecha se están adelantando obras de limpieza y cerramiento del lote. Se encuentran suspendidas por emergencia sanitaria COVID -19.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01DC7FD-E2BC-41A5-99AE-CCA27193BD33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23398351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2E43-1567-414C-BC6B-E49E719604C9}"/>
              </a:ext>
            </a:extLst>
          </p:cNvPr>
          <p:cNvSpPr txBox="1"/>
          <p:nvPr/>
        </p:nvSpPr>
        <p:spPr>
          <a:xfrm>
            <a:off x="3363985" y="764589"/>
            <a:ext cx="421127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128" b="1" dirty="0">
              <a:solidFill>
                <a:srgbClr val="29316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864EC4-D718-4992-9698-42E0A1CAE73B}"/>
              </a:ext>
            </a:extLst>
          </p:cNvPr>
          <p:cNvSpPr txBox="1"/>
          <p:nvPr/>
        </p:nvSpPr>
        <p:spPr>
          <a:xfrm>
            <a:off x="1204686" y="1028535"/>
            <a:ext cx="918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293166"/>
                </a:solidFill>
              </a:rPr>
              <a:t>CECILIA TSALICKIS E HIJOS S. C. EN S. EN LIQUIDACIÓN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D2EF0A-6A48-4268-94ED-58FF4C8AB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554" y="1988915"/>
            <a:ext cx="1149099" cy="14615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9B571F-2D03-40A5-81E9-A8A6DCBB0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8434" y="1964393"/>
            <a:ext cx="934432" cy="15128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A48451-F8C4-4218-9750-5A8404DBC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289" y="1956414"/>
            <a:ext cx="1173554" cy="1500016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8E3A029C-BAFF-46E0-A050-4F2E1CD4FD18}"/>
              </a:ext>
            </a:extLst>
          </p:cNvPr>
          <p:cNvSpPr txBox="1"/>
          <p:nvPr/>
        </p:nvSpPr>
        <p:spPr>
          <a:xfrm>
            <a:off x="7518701" y="3418936"/>
            <a:ext cx="146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$ 14.902.490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CBDAD2F-3208-4F8D-AF9E-781DF8F6706B}"/>
              </a:ext>
            </a:extLst>
          </p:cNvPr>
          <p:cNvSpPr txBox="1"/>
          <p:nvPr/>
        </p:nvSpPr>
        <p:spPr>
          <a:xfrm>
            <a:off x="8607252" y="3435970"/>
            <a:ext cx="201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$ 1.089.685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D4C488F-6557-4449-B7F8-07593FAB1514}"/>
              </a:ext>
            </a:extLst>
          </p:cNvPr>
          <p:cNvSpPr txBox="1"/>
          <p:nvPr/>
        </p:nvSpPr>
        <p:spPr>
          <a:xfrm>
            <a:off x="9756712" y="3424925"/>
            <a:ext cx="1338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$13.812.805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DD886EA-3346-48FA-BAEC-F52F6430CB5A}"/>
              </a:ext>
            </a:extLst>
          </p:cNvPr>
          <p:cNvSpPr txBox="1"/>
          <p:nvPr/>
        </p:nvSpPr>
        <p:spPr>
          <a:xfrm>
            <a:off x="7518701" y="3727505"/>
            <a:ext cx="4339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/>
              <a:t>*Cifras expresadas en miles de pesos (2019)</a:t>
            </a:r>
          </a:p>
        </p:txBody>
      </p:sp>
      <p:graphicFrame>
        <p:nvGraphicFramePr>
          <p:cNvPr id="49" name="Diagrama 48">
            <a:extLst>
              <a:ext uri="{FF2B5EF4-FFF2-40B4-BE49-F238E27FC236}">
                <a16:creationId xmlns:a16="http://schemas.microsoft.com/office/drawing/2014/main" id="{0CF68778-8765-44E9-BA64-3E72ECE4EDF2}"/>
              </a:ext>
            </a:extLst>
          </p:cNvPr>
          <p:cNvGraphicFramePr/>
          <p:nvPr/>
        </p:nvGraphicFramePr>
        <p:xfrm>
          <a:off x="1146805" y="1983042"/>
          <a:ext cx="4490325" cy="377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3" name="CuadroTexto 52">
            <a:extLst>
              <a:ext uri="{FF2B5EF4-FFF2-40B4-BE49-F238E27FC236}">
                <a16:creationId xmlns:a16="http://schemas.microsoft.com/office/drawing/2014/main" id="{8D96F8AD-38DE-4B6A-95F3-F842ABC6E58A}"/>
              </a:ext>
            </a:extLst>
          </p:cNvPr>
          <p:cNvSpPr txBox="1"/>
          <p:nvPr/>
        </p:nvSpPr>
        <p:spPr>
          <a:xfrm>
            <a:off x="6089649" y="4128982"/>
            <a:ext cx="5481613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i="1">
                <a:latin typeface="Arial Narrow" panose="020B0606020202030204" pitchFamily="34" charset="0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/>
              <a:t>Se tiene proyectado entregar  HOTEL PARADOR TICUNA para la administración de FONTUR.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b="1" dirty="0"/>
              <a:t> </a:t>
            </a:r>
            <a:r>
              <a:rPr lang="es-CO" sz="1600" dirty="0"/>
              <a:t>El establecimiento de comercio denominado Monkey  Island Lodge y el Hotel parador Ticuna fueron entregados en arrendamiento  a la Sociedad SERVINCLUIDOS LTDA.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1600" dirty="0"/>
              <a:t>El establecimiento de comercio Hotel colonial fue puesto productivo por medio de contrato de arrendamiento con el HOTEL WAIRA DEL AMAZONAS SA.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7B469D5-81AC-4F2A-B1AE-65B2334AF78B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4711601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FFBC60-44FF-4C68-8B1E-ED5DC8D5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2E43-1567-414C-BC6B-E49E719604C9}"/>
              </a:ext>
            </a:extLst>
          </p:cNvPr>
          <p:cNvSpPr txBox="1"/>
          <p:nvPr/>
        </p:nvSpPr>
        <p:spPr>
          <a:xfrm>
            <a:off x="3363985" y="764589"/>
            <a:ext cx="421127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128" b="1" dirty="0">
              <a:solidFill>
                <a:srgbClr val="29316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864EC4-D718-4992-9698-42E0A1CAE73B}"/>
              </a:ext>
            </a:extLst>
          </p:cNvPr>
          <p:cNvSpPr txBox="1"/>
          <p:nvPr/>
        </p:nvSpPr>
        <p:spPr>
          <a:xfrm>
            <a:off x="1204686" y="1028535"/>
            <a:ext cx="9187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293166"/>
                </a:solidFill>
              </a:rPr>
              <a:t>UNIÓN DE INVERSIONISTAS DE LA COSTA ATLANTICA S.A. UNICAT S.A. EN LIQUIDACIÓN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D2EF0A-6A48-4268-94ED-58FF4C8AB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554" y="1988915"/>
            <a:ext cx="1149099" cy="14615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9B571F-2D03-40A5-81E9-A8A6DCBB0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8434" y="1964393"/>
            <a:ext cx="934432" cy="15128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A48451-F8C4-4218-9750-5A8404DBC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289" y="1956414"/>
            <a:ext cx="1173554" cy="1500016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8E3A029C-BAFF-46E0-A050-4F2E1CD4FD18}"/>
              </a:ext>
            </a:extLst>
          </p:cNvPr>
          <p:cNvSpPr txBox="1"/>
          <p:nvPr/>
        </p:nvSpPr>
        <p:spPr>
          <a:xfrm>
            <a:off x="7518701" y="3418936"/>
            <a:ext cx="146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$ 11.330.664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CBDAD2F-3208-4F8D-AF9E-781DF8F6706B}"/>
              </a:ext>
            </a:extLst>
          </p:cNvPr>
          <p:cNvSpPr txBox="1"/>
          <p:nvPr/>
        </p:nvSpPr>
        <p:spPr>
          <a:xfrm>
            <a:off x="8607252" y="3435970"/>
            <a:ext cx="201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Arial Narrow" panose="020B0606020202030204" pitchFamily="34" charset="0"/>
              </a:rPr>
              <a:t>$ 13.038.241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D4C488F-6557-4449-B7F8-07593FAB1514}"/>
              </a:ext>
            </a:extLst>
          </p:cNvPr>
          <p:cNvSpPr txBox="1"/>
          <p:nvPr/>
        </p:nvSpPr>
        <p:spPr>
          <a:xfrm>
            <a:off x="9756712" y="3424925"/>
            <a:ext cx="1338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($-1.330.664)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DD886EA-3346-48FA-BAEC-F52F6430CB5A}"/>
              </a:ext>
            </a:extLst>
          </p:cNvPr>
          <p:cNvSpPr txBox="1"/>
          <p:nvPr/>
        </p:nvSpPr>
        <p:spPr>
          <a:xfrm>
            <a:off x="7518701" y="3727505"/>
            <a:ext cx="4339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/>
              <a:t>*Cifras expresadas en miles de pesos (2019)</a:t>
            </a:r>
          </a:p>
        </p:txBody>
      </p:sp>
      <p:graphicFrame>
        <p:nvGraphicFramePr>
          <p:cNvPr id="49" name="Diagrama 48">
            <a:extLst>
              <a:ext uri="{FF2B5EF4-FFF2-40B4-BE49-F238E27FC236}">
                <a16:creationId xmlns:a16="http://schemas.microsoft.com/office/drawing/2014/main" id="{0CF68778-8765-44E9-BA64-3E72ECE4EDF2}"/>
              </a:ext>
            </a:extLst>
          </p:cNvPr>
          <p:cNvGraphicFramePr/>
          <p:nvPr/>
        </p:nvGraphicFramePr>
        <p:xfrm>
          <a:off x="1146805" y="1983042"/>
          <a:ext cx="4490325" cy="377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3" name="CuadroTexto 52">
            <a:extLst>
              <a:ext uri="{FF2B5EF4-FFF2-40B4-BE49-F238E27FC236}">
                <a16:creationId xmlns:a16="http://schemas.microsoft.com/office/drawing/2014/main" id="{8D96F8AD-38DE-4B6A-95F3-F842ABC6E58A}"/>
              </a:ext>
            </a:extLst>
          </p:cNvPr>
          <p:cNvSpPr txBox="1"/>
          <p:nvPr/>
        </p:nvSpPr>
        <p:spPr>
          <a:xfrm>
            <a:off x="6096000" y="4404947"/>
            <a:ext cx="548161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i="1">
                <a:latin typeface="Arial Narrow" panose="020B0606020202030204" pitchFamily="34" charset="0"/>
              </a:defRPr>
            </a:lvl1pPr>
          </a:lstStyle>
          <a:p>
            <a:pPr lvl="0"/>
            <a:r>
              <a:rPr lang="es-CO" dirty="0"/>
              <a:t>En alistamiento para venta activos de la sociedad. El FMI 060-234733  se encuentra prometido por valor de $5.322.000.000.</a:t>
            </a:r>
          </a:p>
          <a:p>
            <a:pPr lvl="0"/>
            <a:r>
              <a:rPr lang="es-CO" dirty="0"/>
              <a:t>Los pasivos laborales corresponden a 1.000 acreedores aproximadamente.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B736E35-BBE9-4E66-A7FF-7D7AB1E6ED46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Sociedades en Liquidación </a:t>
            </a:r>
          </a:p>
        </p:txBody>
      </p:sp>
    </p:spTree>
    <p:extLst>
      <p:ext uri="{BB962C8B-B14F-4D97-AF65-F5344CB8AC3E}">
        <p14:creationId xmlns:p14="http://schemas.microsoft.com/office/powerpoint/2010/main" val="1588756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1028" name="Picture 4" descr="Resultado de imagen de GRACIAS">
            <a:extLst>
              <a:ext uri="{FF2B5EF4-FFF2-40B4-BE49-F238E27FC236}">
                <a16:creationId xmlns:a16="http://schemas.microsoft.com/office/drawing/2014/main" id="{6B97ABDE-D2C7-42A8-B1F4-93DE4E81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095" y="1646118"/>
            <a:ext cx="8466836" cy="363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221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2EF844E75CAF4385A68085FACD193C" ma:contentTypeVersion="9" ma:contentTypeDescription="Crear nuevo documento." ma:contentTypeScope="" ma:versionID="d6772de6defbb92b5fc15f2708d04610">
  <xsd:schema xmlns:xsd="http://www.w3.org/2001/XMLSchema" xmlns:xs="http://www.w3.org/2001/XMLSchema" xmlns:p="http://schemas.microsoft.com/office/2006/metadata/properties" xmlns:ns3="cb001576-12d9-49c5-b46c-58579723e4e4" xmlns:ns4="91a4e1a1-2fe6-4262-bc95-8c51e9ea7738" targetNamespace="http://schemas.microsoft.com/office/2006/metadata/properties" ma:root="true" ma:fieldsID="147f8515198c624bdefb95a4015cc401" ns3:_="" ns4:_="">
    <xsd:import namespace="cb001576-12d9-49c5-b46c-58579723e4e4"/>
    <xsd:import namespace="91a4e1a1-2fe6-4262-bc95-8c51e9ea773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01576-12d9-49c5-b46c-58579723e4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4e1a1-2fe6-4262-bc95-8c51e9ea7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DF5695-1BCB-4C25-B78D-9AF1AE0753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001576-12d9-49c5-b46c-58579723e4e4"/>
    <ds:schemaRef ds:uri="91a4e1a1-2fe6-4262-bc95-8c51e9ea77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D9484D-6325-4FB6-8653-989B4D3E60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B28CD5-1293-4ED6-9947-9D0B839AF330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cb001576-12d9-49c5-b46c-58579723e4e4"/>
    <ds:schemaRef ds:uri="91a4e1a1-2fe6-4262-bc95-8c51e9ea7738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14176</TotalTime>
  <Words>3532</Words>
  <Application>Microsoft Office PowerPoint</Application>
  <PresentationFormat>Panorámica</PresentationFormat>
  <Paragraphs>1066</Paragraphs>
  <Slides>57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6" baseType="lpstr">
      <vt:lpstr>Arial</vt:lpstr>
      <vt:lpstr>Arial Narrow</vt:lpstr>
      <vt:lpstr>Calibri</vt:lpstr>
      <vt:lpstr>Calibri Light</vt:lpstr>
      <vt:lpstr>Lato Regular</vt:lpstr>
      <vt:lpstr>Times New Roman</vt:lpstr>
      <vt:lpstr>Wingdings</vt:lpstr>
      <vt:lpstr>Tema de Office</vt:lpstr>
      <vt:lpstr>Chart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575</cp:revision>
  <dcterms:created xsi:type="dcterms:W3CDTF">2015-02-19T23:51:59Z</dcterms:created>
  <dcterms:modified xsi:type="dcterms:W3CDTF">2020-04-28T22:02:06Z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0x010100D82EF844E75CAF4385A68085FACD193C</vt:lpwstr>
  </property>
</Properties>
</file>