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66"/>
  </p:notesMasterIdLst>
  <p:sldIdLst>
    <p:sldId id="257" r:id="rId3"/>
    <p:sldId id="472" r:id="rId4"/>
    <p:sldId id="448" r:id="rId5"/>
    <p:sldId id="273" r:id="rId6"/>
    <p:sldId id="274" r:id="rId7"/>
    <p:sldId id="286" r:id="rId8"/>
    <p:sldId id="447" r:id="rId9"/>
    <p:sldId id="262" r:id="rId10"/>
    <p:sldId id="522" r:id="rId11"/>
    <p:sldId id="1382" r:id="rId12"/>
    <p:sldId id="258" r:id="rId13"/>
    <p:sldId id="259" r:id="rId14"/>
    <p:sldId id="260" r:id="rId15"/>
    <p:sldId id="1383" r:id="rId16"/>
    <p:sldId id="578" r:id="rId17"/>
    <p:sldId id="580" r:id="rId18"/>
    <p:sldId id="520" r:id="rId19"/>
    <p:sldId id="256" r:id="rId20"/>
    <p:sldId id="380" r:id="rId21"/>
    <p:sldId id="378" r:id="rId22"/>
    <p:sldId id="379" r:id="rId23"/>
    <p:sldId id="372" r:id="rId24"/>
    <p:sldId id="383" r:id="rId25"/>
    <p:sldId id="386" r:id="rId26"/>
    <p:sldId id="381" r:id="rId27"/>
    <p:sldId id="384" r:id="rId28"/>
    <p:sldId id="382" r:id="rId29"/>
    <p:sldId id="385" r:id="rId30"/>
    <p:sldId id="521" r:id="rId31"/>
    <p:sldId id="441" r:id="rId32"/>
    <p:sldId id="439" r:id="rId33"/>
    <p:sldId id="443" r:id="rId34"/>
    <p:sldId id="458" r:id="rId35"/>
    <p:sldId id="459" r:id="rId36"/>
    <p:sldId id="460" r:id="rId37"/>
    <p:sldId id="461" r:id="rId38"/>
    <p:sldId id="453" r:id="rId39"/>
    <p:sldId id="462" r:id="rId40"/>
    <p:sldId id="446" r:id="rId41"/>
    <p:sldId id="445" r:id="rId42"/>
    <p:sldId id="1381" r:id="rId43"/>
    <p:sldId id="523" r:id="rId44"/>
    <p:sldId id="524" r:id="rId45"/>
    <p:sldId id="1361" r:id="rId46"/>
    <p:sldId id="1362" r:id="rId47"/>
    <p:sldId id="1363" r:id="rId48"/>
    <p:sldId id="1364" r:id="rId49"/>
    <p:sldId id="1365" r:id="rId50"/>
    <p:sldId id="1366" r:id="rId51"/>
    <p:sldId id="1368" r:id="rId52"/>
    <p:sldId id="1367" r:id="rId53"/>
    <p:sldId id="1372" r:id="rId54"/>
    <p:sldId id="1371" r:id="rId55"/>
    <p:sldId id="1370" r:id="rId56"/>
    <p:sldId id="1369" r:id="rId57"/>
    <p:sldId id="1374" r:id="rId58"/>
    <p:sldId id="1373" r:id="rId59"/>
    <p:sldId id="1377" r:id="rId60"/>
    <p:sldId id="1376" r:id="rId61"/>
    <p:sldId id="1379" r:id="rId62"/>
    <p:sldId id="1380" r:id="rId63"/>
    <p:sldId id="1375" r:id="rId64"/>
    <p:sldId id="518" r:id="rId65"/>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72" d="100"/>
          <a:sy n="72" d="100"/>
        </p:scale>
        <p:origin x="1350"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2.%20JD%20Feb%202020\VENTAS%20CISA\INFORME%20SAE%20CONSOLIDADO%20Enero%2031%20-%20CIERRE%20-LSF.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2.%20JD%20Feb%202020\VENTAS%20CISA\INFORME%20SAE%20CONSOLIDADO%20Enero%2031%20-%20CIERRE%20-LSF.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2.%20JD%20Feb%202020\VENTAS%20CISA\INFORME%20SAE%20CONSOLIDADO%20Enero%2031%20-%20CIERRE%20-LSF.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2020%20Base%20contrato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2020%20Base%20contrato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2020%20Base%20contratos%20Actualizada.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2.Cartera\Indicadores%20de%20Gestion%202019\2020\Reporte%20de%20contratos%20Nuevos.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Copia%20de%202020%20Base%20contrato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Copia%20de%202020%20Base%20contrato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numRef>
              <c:f>GRAFICAS!$A$15:$A$20</c:f>
              <c:numCache>
                <c:formatCode>General</c:formatCode>
                <c:ptCount val="6"/>
                <c:pt idx="0">
                  <c:v>2015</c:v>
                </c:pt>
                <c:pt idx="1">
                  <c:v>2016</c:v>
                </c:pt>
                <c:pt idx="2">
                  <c:v>2017</c:v>
                </c:pt>
                <c:pt idx="3">
                  <c:v>2018</c:v>
                </c:pt>
                <c:pt idx="4">
                  <c:v>2019</c:v>
                </c:pt>
                <c:pt idx="5">
                  <c:v>2020</c:v>
                </c:pt>
              </c:numCache>
            </c:numRef>
          </c:cat>
          <c:val>
            <c:numRef>
              <c:f>GRAFICAS!$B$15:$B$20</c:f>
              <c:numCache>
                <c:formatCode>"$"#,##0</c:formatCode>
                <c:ptCount val="6"/>
                <c:pt idx="0">
                  <c:v>9917.2515000000003</c:v>
                </c:pt>
                <c:pt idx="1">
                  <c:v>22379.221887</c:v>
                </c:pt>
                <c:pt idx="2">
                  <c:v>45737.100681000004</c:v>
                </c:pt>
                <c:pt idx="3">
                  <c:v>101615.012279</c:v>
                </c:pt>
                <c:pt idx="4">
                  <c:v>61051.305759000003</c:v>
                </c:pt>
                <c:pt idx="5">
                  <c:v>3121.1140799999998</c:v>
                </c:pt>
              </c:numCache>
            </c:numRef>
          </c:val>
          <c:extLst>
            <c:ext xmlns:c16="http://schemas.microsoft.com/office/drawing/2014/chart" uri="{C3380CC4-5D6E-409C-BE32-E72D297353CC}">
              <c16:uniqueId val="{00000000-4341-4A4E-8061-718524A9ACD9}"/>
            </c:ext>
          </c:extLst>
        </c:ser>
        <c:dLbls>
          <c:showLegendKey val="0"/>
          <c:showVal val="0"/>
          <c:showCatName val="0"/>
          <c:showSerName val="0"/>
          <c:showPercent val="0"/>
          <c:showBubbleSize val="0"/>
        </c:dLbls>
        <c:gapWidth val="219"/>
        <c:overlap val="-27"/>
        <c:axId val="1002419904"/>
        <c:axId val="1235588976"/>
      </c:barChart>
      <c:catAx>
        <c:axId val="100241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C00000"/>
                </a:solidFill>
                <a:latin typeface="+mn-lt"/>
                <a:ea typeface="+mn-ea"/>
                <a:cs typeface="+mn-cs"/>
              </a:defRPr>
            </a:pPr>
            <a:endParaRPr lang="es-CO"/>
          </a:p>
        </c:txPr>
        <c:crossAx val="1235588976"/>
        <c:crosses val="autoZero"/>
        <c:auto val="1"/>
        <c:lblAlgn val="ctr"/>
        <c:lblOffset val="100"/>
        <c:noMultiLvlLbl val="0"/>
      </c:catAx>
      <c:valAx>
        <c:axId val="1235588976"/>
        <c:scaling>
          <c:orientation val="minMax"/>
        </c:scaling>
        <c:delete val="1"/>
        <c:axPos val="l"/>
        <c:numFmt formatCode="&quot;$&quot;#,##0" sourceLinked="1"/>
        <c:majorTickMark val="none"/>
        <c:minorTickMark val="none"/>
        <c:tickLblPos val="nextTo"/>
        <c:crossAx val="1002419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GRAFICAS!$C$14</c:f>
              <c:strCache>
                <c:ptCount val="1"/>
                <c:pt idx="0">
                  <c:v>UNIDADES</c:v>
                </c:pt>
              </c:strCache>
            </c:strRef>
          </c:tx>
          <c:spPr>
            <a:solidFill>
              <a:schemeClr val="accent1"/>
            </a:solidFill>
            <a:ln>
              <a:noFill/>
            </a:ln>
            <a:effectLst/>
          </c:spPr>
          <c:invertIfNegative val="0"/>
          <c:cat>
            <c:numRef>
              <c:f>GRAFICAS!$A$15:$A$20</c:f>
              <c:numCache>
                <c:formatCode>General</c:formatCode>
                <c:ptCount val="6"/>
                <c:pt idx="0">
                  <c:v>2015</c:v>
                </c:pt>
                <c:pt idx="1">
                  <c:v>2016</c:v>
                </c:pt>
                <c:pt idx="2">
                  <c:v>2017</c:v>
                </c:pt>
                <c:pt idx="3">
                  <c:v>2018</c:v>
                </c:pt>
                <c:pt idx="4">
                  <c:v>2019</c:v>
                </c:pt>
                <c:pt idx="5">
                  <c:v>2020</c:v>
                </c:pt>
              </c:numCache>
            </c:numRef>
          </c:cat>
          <c:val>
            <c:numRef>
              <c:f>GRAFICAS!$C$15:$C$20</c:f>
              <c:numCache>
                <c:formatCode>General</c:formatCode>
                <c:ptCount val="6"/>
                <c:pt idx="0">
                  <c:v>25</c:v>
                </c:pt>
                <c:pt idx="1">
                  <c:v>80</c:v>
                </c:pt>
                <c:pt idx="2">
                  <c:v>145</c:v>
                </c:pt>
                <c:pt idx="3">
                  <c:v>144</c:v>
                </c:pt>
                <c:pt idx="4">
                  <c:v>228</c:v>
                </c:pt>
                <c:pt idx="5">
                  <c:v>21</c:v>
                </c:pt>
              </c:numCache>
            </c:numRef>
          </c:val>
          <c:extLst>
            <c:ext xmlns:c16="http://schemas.microsoft.com/office/drawing/2014/chart" uri="{C3380CC4-5D6E-409C-BE32-E72D297353CC}">
              <c16:uniqueId val="{00000000-272A-421F-A82A-7A9369411A82}"/>
            </c:ext>
          </c:extLst>
        </c:ser>
        <c:dLbls>
          <c:showLegendKey val="0"/>
          <c:showVal val="0"/>
          <c:showCatName val="0"/>
          <c:showSerName val="0"/>
          <c:showPercent val="0"/>
          <c:showBubbleSize val="0"/>
        </c:dLbls>
        <c:gapWidth val="219"/>
        <c:overlap val="-27"/>
        <c:axId val="1107758080"/>
        <c:axId val="1257129008"/>
      </c:barChart>
      <c:lineChart>
        <c:grouping val="standard"/>
        <c:varyColors val="0"/>
        <c:ser>
          <c:idx val="1"/>
          <c:order val="1"/>
          <c:tx>
            <c:strRef>
              <c:f>GRAFICAS!$D$14</c:f>
              <c:strCache>
                <c:ptCount val="1"/>
                <c:pt idx="0">
                  <c:v>No  FMI</c:v>
                </c:pt>
              </c:strCache>
            </c:strRef>
          </c:tx>
          <c:spPr>
            <a:ln w="28575" cap="rnd">
              <a:solidFill>
                <a:schemeClr val="accent2"/>
              </a:solidFill>
              <a:round/>
            </a:ln>
            <a:effectLst/>
          </c:spPr>
          <c:marker>
            <c:symbol val="none"/>
          </c:marker>
          <c:cat>
            <c:numRef>
              <c:f>GRAFICAS!$A$15:$A$20</c:f>
              <c:numCache>
                <c:formatCode>General</c:formatCode>
                <c:ptCount val="6"/>
                <c:pt idx="0">
                  <c:v>2015</c:v>
                </c:pt>
                <c:pt idx="1">
                  <c:v>2016</c:v>
                </c:pt>
                <c:pt idx="2">
                  <c:v>2017</c:v>
                </c:pt>
                <c:pt idx="3">
                  <c:v>2018</c:v>
                </c:pt>
                <c:pt idx="4">
                  <c:v>2019</c:v>
                </c:pt>
                <c:pt idx="5">
                  <c:v>2020</c:v>
                </c:pt>
              </c:numCache>
            </c:numRef>
          </c:cat>
          <c:val>
            <c:numRef>
              <c:f>GRAFICAS!$D$15:$D$20</c:f>
              <c:numCache>
                <c:formatCode>General</c:formatCode>
                <c:ptCount val="6"/>
                <c:pt idx="0">
                  <c:v>38</c:v>
                </c:pt>
                <c:pt idx="1">
                  <c:v>129</c:v>
                </c:pt>
                <c:pt idx="2">
                  <c:v>158</c:v>
                </c:pt>
                <c:pt idx="3">
                  <c:v>187</c:v>
                </c:pt>
                <c:pt idx="4">
                  <c:v>300</c:v>
                </c:pt>
                <c:pt idx="5">
                  <c:v>24</c:v>
                </c:pt>
              </c:numCache>
            </c:numRef>
          </c:val>
          <c:smooth val="0"/>
          <c:extLst>
            <c:ext xmlns:c16="http://schemas.microsoft.com/office/drawing/2014/chart" uri="{C3380CC4-5D6E-409C-BE32-E72D297353CC}">
              <c16:uniqueId val="{00000001-272A-421F-A82A-7A9369411A82}"/>
            </c:ext>
          </c:extLst>
        </c:ser>
        <c:dLbls>
          <c:showLegendKey val="0"/>
          <c:showVal val="0"/>
          <c:showCatName val="0"/>
          <c:showSerName val="0"/>
          <c:showPercent val="0"/>
          <c:showBubbleSize val="0"/>
        </c:dLbls>
        <c:marker val="1"/>
        <c:smooth val="0"/>
        <c:axId val="1107758080"/>
        <c:axId val="1257129008"/>
      </c:lineChart>
      <c:catAx>
        <c:axId val="110775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rgbClr val="C00000"/>
                </a:solidFill>
                <a:latin typeface="+mn-lt"/>
                <a:ea typeface="+mn-ea"/>
                <a:cs typeface="+mn-cs"/>
              </a:defRPr>
            </a:pPr>
            <a:endParaRPr lang="es-CO"/>
          </a:p>
        </c:txPr>
        <c:crossAx val="1257129008"/>
        <c:crosses val="autoZero"/>
        <c:auto val="1"/>
        <c:lblAlgn val="ctr"/>
        <c:lblOffset val="100"/>
        <c:noMultiLvlLbl val="0"/>
      </c:catAx>
      <c:valAx>
        <c:axId val="1257129008"/>
        <c:scaling>
          <c:orientation val="minMax"/>
        </c:scaling>
        <c:delete val="1"/>
        <c:axPos val="l"/>
        <c:numFmt formatCode="General" sourceLinked="1"/>
        <c:majorTickMark val="none"/>
        <c:minorTickMark val="none"/>
        <c:tickLblPos val="nextTo"/>
        <c:crossAx val="110775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dLbl>
              <c:idx val="4"/>
              <c:layout>
                <c:manualLayout>
                  <c:x val="0"/>
                  <c:y val="-5.736224028906955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E9-4467-A1E5-11343174CA16}"/>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3">
                        <a:lumMod val="50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GRAFICAS!$A$66:$A$70</c:f>
              <c:strCache>
                <c:ptCount val="5"/>
                <c:pt idx="0">
                  <c:v>5)&lt; A $200</c:v>
                </c:pt>
                <c:pt idx="1">
                  <c:v>4) $200 A $499</c:v>
                </c:pt>
                <c:pt idx="2">
                  <c:v>3) $500 A $999</c:v>
                </c:pt>
                <c:pt idx="3">
                  <c:v>2) $1.000 A $9.999</c:v>
                </c:pt>
                <c:pt idx="4">
                  <c:v>1) &lt; A $10.000</c:v>
                </c:pt>
              </c:strCache>
            </c:strRef>
          </c:cat>
          <c:val>
            <c:numRef>
              <c:f>GRAFICAS!$C$66:$C$70</c:f>
              <c:numCache>
                <c:formatCode>"$"#,##0</c:formatCode>
                <c:ptCount val="5"/>
                <c:pt idx="0">
                  <c:v>70671.03673398</c:v>
                </c:pt>
                <c:pt idx="1">
                  <c:v>120289.15715539</c:v>
                </c:pt>
                <c:pt idx="2">
                  <c:v>82456.760300230002</c:v>
                </c:pt>
                <c:pt idx="3">
                  <c:v>99933.981441950004</c:v>
                </c:pt>
                <c:pt idx="4">
                  <c:v>260591.61042800001</c:v>
                </c:pt>
              </c:numCache>
            </c:numRef>
          </c:val>
          <c:extLst>
            <c:ext xmlns:c16="http://schemas.microsoft.com/office/drawing/2014/chart" uri="{C3380CC4-5D6E-409C-BE32-E72D297353CC}">
              <c16:uniqueId val="{00000000-A190-4004-943B-931299867CA6}"/>
            </c:ext>
          </c:extLst>
        </c:ser>
        <c:dLbls>
          <c:showLegendKey val="0"/>
          <c:showVal val="0"/>
          <c:showCatName val="0"/>
          <c:showSerName val="0"/>
          <c:showPercent val="0"/>
          <c:showBubbleSize val="0"/>
        </c:dLbls>
        <c:gapWidth val="182"/>
        <c:axId val="919335456"/>
        <c:axId val="1235535728"/>
      </c:barChart>
      <c:catAx>
        <c:axId val="919335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s-CO"/>
          </a:p>
        </c:txPr>
        <c:crossAx val="1235535728"/>
        <c:crosses val="autoZero"/>
        <c:auto val="1"/>
        <c:lblAlgn val="ctr"/>
        <c:lblOffset val="100"/>
        <c:noMultiLvlLbl val="0"/>
      </c:catAx>
      <c:valAx>
        <c:axId val="1235535728"/>
        <c:scaling>
          <c:orientation val="minMax"/>
        </c:scaling>
        <c:delete val="1"/>
        <c:axPos val="b"/>
        <c:numFmt formatCode="&quot;$&quot;#,##0" sourceLinked="1"/>
        <c:majorTickMark val="none"/>
        <c:minorTickMark val="none"/>
        <c:tickLblPos val="nextTo"/>
        <c:crossAx val="919335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Narrow" panose="020B0606020202030204" pitchFamily="34" charset="0"/>
                <a:ea typeface="+mn-ea"/>
                <a:cs typeface="+mn-cs"/>
              </a:defRPr>
            </a:pPr>
            <a:r>
              <a:rPr lang="es-CO" b="1">
                <a:solidFill>
                  <a:schemeClr val="accent1">
                    <a:lumMod val="75000"/>
                  </a:schemeClr>
                </a:solidFill>
                <a:latin typeface="Arial Narrow" panose="020B0606020202030204" pitchFamily="34" charset="0"/>
              </a:rPr>
              <a:t>Comportamiento</a:t>
            </a:r>
            <a:r>
              <a:rPr lang="es-CO" b="1" baseline="0">
                <a:solidFill>
                  <a:schemeClr val="accent1">
                    <a:lumMod val="75000"/>
                  </a:schemeClr>
                </a:solidFill>
                <a:latin typeface="Arial Narrow" panose="020B0606020202030204" pitchFamily="34" charset="0"/>
              </a:rPr>
              <a:t> contratos 2019-2020</a:t>
            </a:r>
            <a:endParaRPr lang="es-CO" b="1">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Narrow" panose="020B0606020202030204" pitchFamily="34" charset="0"/>
              <a:ea typeface="+mn-ea"/>
              <a:cs typeface="+mn-cs"/>
            </a:defRPr>
          </a:pPr>
          <a:endParaRPr lang="es-CO"/>
        </a:p>
      </c:txPr>
    </c:title>
    <c:autoTitleDeleted val="0"/>
    <c:plotArea>
      <c:layout/>
      <c:lineChart>
        <c:grouping val="standard"/>
        <c:varyColors val="0"/>
        <c:ser>
          <c:idx val="0"/>
          <c:order val="0"/>
          <c:tx>
            <c:strRef>
              <c:f>'Reporte Contratos Arriendo Tota'!$R$5460</c:f>
              <c:strCache>
                <c:ptCount val="1"/>
                <c:pt idx="0">
                  <c:v>2019</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8218045619707642E-2"/>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B4-426C-B59D-2FC512D2A377}"/>
                </c:ext>
              </c:extLst>
            </c:dLbl>
            <c:dLbl>
              <c:idx val="1"/>
              <c:layout>
                <c:manualLayout>
                  <c:x val="-2.2772557024634526E-3"/>
                  <c:y val="-8.3333333333333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2B4-426C-B59D-2FC512D2A377}"/>
                </c:ext>
              </c:extLst>
            </c:dLbl>
            <c:dLbl>
              <c:idx val="2"/>
              <c:layout>
                <c:manualLayout>
                  <c:x val="-4.5545114049268635E-3"/>
                  <c:y val="6.94444444444444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B4-426C-B59D-2FC512D2A377}"/>
                </c:ext>
              </c:extLst>
            </c:dLbl>
            <c:dLbl>
              <c:idx val="3"/>
              <c:layout>
                <c:manualLayout>
                  <c:x val="-4.7822369751732548E-2"/>
                  <c:y val="-0.111111111111111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B4-426C-B59D-2FC512D2A377}"/>
                </c:ext>
              </c:extLst>
            </c:dLbl>
            <c:dLbl>
              <c:idx val="4"/>
              <c:layout>
                <c:manualLayout>
                  <c:x val="-6.8317671073903586E-3"/>
                  <c:y val="-0.1342592592592592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B4-426C-B59D-2FC512D2A377}"/>
                </c:ext>
              </c:extLst>
            </c:dLbl>
            <c:dLbl>
              <c:idx val="5"/>
              <c:layout>
                <c:manualLayout>
                  <c:x val="2.2772557024634526E-3"/>
                  <c:y val="0.120370370370370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2B4-426C-B59D-2FC512D2A377}"/>
                </c:ext>
              </c:extLst>
            </c:dLbl>
            <c:dLbl>
              <c:idx val="6"/>
              <c:layout>
                <c:manualLayout>
                  <c:x val="-5.9208648264049854E-2"/>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2B4-426C-B59D-2FC512D2A377}"/>
                </c:ext>
              </c:extLst>
            </c:dLbl>
            <c:dLbl>
              <c:idx val="7"/>
              <c:layout>
                <c:manualLayout>
                  <c:x val="6.8317671073903586E-3"/>
                  <c:y val="0.11574074074074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2B4-426C-B59D-2FC512D2A377}"/>
                </c:ext>
              </c:extLst>
            </c:dLbl>
            <c:dLbl>
              <c:idx val="8"/>
              <c:layout>
                <c:manualLayout>
                  <c:x val="4.5545114049269052E-3"/>
                  <c:y val="-6.0185185185185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2B4-426C-B59D-2FC512D2A377}"/>
                </c:ext>
              </c:extLst>
            </c:dLbl>
            <c:dLbl>
              <c:idx val="9"/>
              <c:layout>
                <c:manualLayout>
                  <c:x val="0"/>
                  <c:y val="0.111111111111111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2B4-426C-B59D-2FC512D2A377}"/>
                </c:ext>
              </c:extLst>
            </c:dLbl>
            <c:dLbl>
              <c:idx val="10"/>
              <c:layout>
                <c:manualLayout>
                  <c:x val="-2.4190029444155867E-2"/>
                  <c:y val="-0.129629629629629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2B4-426C-B59D-2FC512D2A37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'Reporte Contratos Arriendo Tota'!$Q$5461:$Q$5472</c:f>
            </c:multiLvlStrRef>
          </c:cat>
          <c:val>
            <c:numRef>
              <c:f>'Reporte Contratos Arriendo Tota'!$R$5461:$R$5472</c:f>
            </c:numRef>
          </c:val>
          <c:smooth val="0"/>
          <c:extLst>
            <c:ext xmlns:c16="http://schemas.microsoft.com/office/drawing/2014/chart" uri="{C3380CC4-5D6E-409C-BE32-E72D297353CC}">
              <c16:uniqueId val="{0000000B-22B4-426C-B59D-2FC512D2A377}"/>
            </c:ext>
          </c:extLst>
        </c:ser>
        <c:ser>
          <c:idx val="1"/>
          <c:order val="1"/>
          <c:tx>
            <c:strRef>
              <c:f>'Reporte Contratos Arriendo Tota'!$S$5460</c:f>
              <c:strCache>
                <c:ptCount val="1"/>
                <c:pt idx="0">
                  <c:v>2020</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'Reporte Contratos Arriendo Tota'!$Q$5461:$Q$5472</c:f>
            </c:multiLvlStrRef>
          </c:cat>
          <c:val>
            <c:numRef>
              <c:f>'Reporte Contratos Arriendo Tota'!$S$5461:$S$5472</c:f>
            </c:numRef>
          </c:val>
          <c:smooth val="0"/>
          <c:extLst>
            <c:ext xmlns:c16="http://schemas.microsoft.com/office/drawing/2014/chart" uri="{C3380CC4-5D6E-409C-BE32-E72D297353CC}">
              <c16:uniqueId val="{0000000C-22B4-426C-B59D-2FC512D2A377}"/>
            </c:ext>
          </c:extLst>
        </c:ser>
        <c:dLbls>
          <c:showLegendKey val="0"/>
          <c:showVal val="0"/>
          <c:showCatName val="0"/>
          <c:showSerName val="0"/>
          <c:showPercent val="0"/>
          <c:showBubbleSize val="0"/>
        </c:dLbls>
        <c:marker val="1"/>
        <c:smooth val="0"/>
        <c:axId val="639548511"/>
        <c:axId val="794563103"/>
      </c:lineChart>
      <c:catAx>
        <c:axId val="639548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2">
                    <a:lumMod val="75000"/>
                  </a:schemeClr>
                </a:solidFill>
                <a:latin typeface="Arial Narrow" panose="020B0606020202030204" pitchFamily="34" charset="0"/>
                <a:ea typeface="+mn-ea"/>
                <a:cs typeface="+mn-cs"/>
              </a:defRPr>
            </a:pPr>
            <a:endParaRPr lang="es-CO"/>
          </a:p>
        </c:txPr>
        <c:crossAx val="794563103"/>
        <c:crosses val="autoZero"/>
        <c:auto val="1"/>
        <c:lblAlgn val="ctr"/>
        <c:lblOffset val="100"/>
        <c:noMultiLvlLbl val="0"/>
      </c:catAx>
      <c:valAx>
        <c:axId val="794563103"/>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6395485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rgbClr val="9933FF"/>
              </a:solidFill>
              <a:ln w="25400">
                <a:solidFill>
                  <a:schemeClr val="lt1"/>
                </a:solidFill>
              </a:ln>
              <a:effectLst/>
              <a:sp3d contourW="25400">
                <a:contourClr>
                  <a:schemeClr val="lt1"/>
                </a:contourClr>
              </a:sp3d>
            </c:spPr>
            <c:extLst>
              <c:ext xmlns:c16="http://schemas.microsoft.com/office/drawing/2014/chart" uri="{C3380CC4-5D6E-409C-BE32-E72D297353CC}">
                <c16:uniqueId val="{00000001-E912-44E0-840E-CDF8B1425041}"/>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912-44E0-840E-CDF8B1425041}"/>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912-44E0-840E-CDF8B1425041}"/>
              </c:ext>
            </c:extLst>
          </c:dPt>
          <c:dLbls>
            <c:dLbl>
              <c:idx val="0"/>
              <c:layout>
                <c:manualLayout>
                  <c:x val="-0.17582316272965878"/>
                  <c:y val="-1.07684456109652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12-44E0-840E-CDF8B1425041}"/>
                </c:ext>
              </c:extLst>
            </c:dLbl>
            <c:dLbl>
              <c:idx val="1"/>
              <c:layout>
                <c:manualLayout>
                  <c:x val="-1.9477471566054245E-2"/>
                  <c:y val="-0.1159386847477398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912-44E0-840E-CDF8B1425041}"/>
                </c:ext>
              </c:extLst>
            </c:dLbl>
            <c:dLbl>
              <c:idx val="2"/>
              <c:layout>
                <c:manualLayout>
                  <c:x val="0.16371402012248468"/>
                  <c:y val="-0.1375543161271507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912-44E0-840E-CDF8B142504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'CTOS APROBADOS'!$G$11:$G$13</c:f>
              <c:strCache>
                <c:ptCount val="3"/>
                <c:pt idx="0">
                  <c:v>CONTRATO COMERCIAL</c:v>
                </c:pt>
                <c:pt idx="1">
                  <c:v>TRANSACCIÓN</c:v>
                </c:pt>
                <c:pt idx="2">
                  <c:v>VIVIENDA URBANA</c:v>
                </c:pt>
              </c:strCache>
            </c:strRef>
          </c:cat>
          <c:val>
            <c:numRef>
              <c:f>'CTOS APROBADOS'!$I$11:$I$13</c:f>
              <c:numCache>
                <c:formatCode>0%</c:formatCode>
                <c:ptCount val="3"/>
                <c:pt idx="0">
                  <c:v>0.44401429422275163</c:v>
                </c:pt>
                <c:pt idx="1">
                  <c:v>1.9654556283502083E-2</c:v>
                </c:pt>
                <c:pt idx="2">
                  <c:v>0.53633114949374627</c:v>
                </c:pt>
              </c:numCache>
            </c:numRef>
          </c:val>
          <c:extLst>
            <c:ext xmlns:c16="http://schemas.microsoft.com/office/drawing/2014/chart" uri="{C3380CC4-5D6E-409C-BE32-E72D297353CC}">
              <c16:uniqueId val="{00000006-E912-44E0-840E-CDF8B1425041}"/>
            </c:ext>
          </c:extLst>
        </c:ser>
        <c:ser>
          <c:idx val="1"/>
          <c:order val="1"/>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8-E912-44E0-840E-CDF8B1425041}"/>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A-E912-44E0-840E-CDF8B1425041}"/>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C-E912-44E0-840E-CDF8B1425041}"/>
              </c:ext>
            </c:extLst>
          </c:dPt>
          <c:cat>
            <c:strRef>
              <c:f>'CTOS APROBADOS'!$G$11:$G$13</c:f>
              <c:strCache>
                <c:ptCount val="3"/>
                <c:pt idx="0">
                  <c:v>CONTRATO COMERCIAL</c:v>
                </c:pt>
                <c:pt idx="1">
                  <c:v>TRANSACCIÓN</c:v>
                </c:pt>
                <c:pt idx="2">
                  <c:v>VIVIENDA URBANA</c:v>
                </c:pt>
              </c:strCache>
            </c:strRef>
          </c:cat>
          <c:val>
            <c:numRef>
              <c:f>'CTOS APROBADOS'!$I$11:$I$13</c:f>
              <c:numCache>
                <c:formatCode>0%</c:formatCode>
                <c:ptCount val="3"/>
                <c:pt idx="0">
                  <c:v>0.44401429422275163</c:v>
                </c:pt>
                <c:pt idx="1">
                  <c:v>1.9654556283502083E-2</c:v>
                </c:pt>
                <c:pt idx="2">
                  <c:v>0.53633114949374627</c:v>
                </c:pt>
              </c:numCache>
            </c:numRef>
          </c:val>
          <c:extLst>
            <c:ext xmlns:c16="http://schemas.microsoft.com/office/drawing/2014/chart" uri="{C3380CC4-5D6E-409C-BE32-E72D297353CC}">
              <c16:uniqueId val="{0000000D-E912-44E0-840E-CDF8B1425041}"/>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Narrow" panose="020B0606020202030204" pitchFamily="34" charset="0"/>
                <a:ea typeface="+mn-ea"/>
                <a:cs typeface="+mn-cs"/>
              </a:defRPr>
            </a:pPr>
            <a:r>
              <a:rPr lang="es-CO" b="1">
                <a:solidFill>
                  <a:schemeClr val="accent1">
                    <a:lumMod val="75000"/>
                  </a:schemeClr>
                </a:solidFill>
                <a:latin typeface="Arial Narrow" panose="020B0606020202030204" pitchFamily="34" charset="0"/>
              </a:rPr>
              <a:t>Comportamiento</a:t>
            </a:r>
            <a:r>
              <a:rPr lang="es-CO" b="1" baseline="0">
                <a:solidFill>
                  <a:schemeClr val="accent1">
                    <a:lumMod val="75000"/>
                  </a:schemeClr>
                </a:solidFill>
                <a:latin typeface="Arial Narrow" panose="020B0606020202030204" pitchFamily="34" charset="0"/>
              </a:rPr>
              <a:t> contratos 2019-2020</a:t>
            </a:r>
            <a:endParaRPr lang="es-CO" b="1">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Narrow" panose="020B0606020202030204" pitchFamily="34" charset="0"/>
              <a:ea typeface="+mn-ea"/>
              <a:cs typeface="+mn-cs"/>
            </a:defRPr>
          </a:pPr>
          <a:endParaRPr lang="es-CO"/>
        </a:p>
      </c:txPr>
    </c:title>
    <c:autoTitleDeleted val="0"/>
    <c:plotArea>
      <c:layout/>
      <c:lineChart>
        <c:grouping val="standard"/>
        <c:varyColors val="0"/>
        <c:ser>
          <c:idx val="0"/>
          <c:order val="0"/>
          <c:tx>
            <c:strRef>
              <c:f>'Reporte Contratos Arriendo Tota'!$R$5460</c:f>
              <c:strCache>
                <c:ptCount val="1"/>
                <c:pt idx="0">
                  <c:v>2019</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8218045619707642E-2"/>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64-4F10-89D4-1AEFB4BBE509}"/>
                </c:ext>
              </c:extLst>
            </c:dLbl>
            <c:dLbl>
              <c:idx val="1"/>
              <c:layout>
                <c:manualLayout>
                  <c:x val="-2.2772557024634526E-3"/>
                  <c:y val="-8.3333333333333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864-4F10-89D4-1AEFB4BBE509}"/>
                </c:ext>
              </c:extLst>
            </c:dLbl>
            <c:dLbl>
              <c:idx val="2"/>
              <c:layout>
                <c:manualLayout>
                  <c:x val="-4.5545114049268635E-3"/>
                  <c:y val="6.94444444444444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64-4F10-89D4-1AEFB4BBE509}"/>
                </c:ext>
              </c:extLst>
            </c:dLbl>
            <c:dLbl>
              <c:idx val="3"/>
              <c:layout>
                <c:manualLayout>
                  <c:x val="-4.7822369751732548E-2"/>
                  <c:y val="-0.111111111111111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64-4F10-89D4-1AEFB4BBE509}"/>
                </c:ext>
              </c:extLst>
            </c:dLbl>
            <c:dLbl>
              <c:idx val="4"/>
              <c:layout>
                <c:manualLayout>
                  <c:x val="-6.8317671073903586E-3"/>
                  <c:y val="-0.1342592592592592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864-4F10-89D4-1AEFB4BBE509}"/>
                </c:ext>
              </c:extLst>
            </c:dLbl>
            <c:dLbl>
              <c:idx val="5"/>
              <c:layout>
                <c:manualLayout>
                  <c:x val="2.2772557024634526E-3"/>
                  <c:y val="0.120370370370370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864-4F10-89D4-1AEFB4BBE509}"/>
                </c:ext>
              </c:extLst>
            </c:dLbl>
            <c:dLbl>
              <c:idx val="6"/>
              <c:layout>
                <c:manualLayout>
                  <c:x val="-5.9208648264049854E-2"/>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864-4F10-89D4-1AEFB4BBE509}"/>
                </c:ext>
              </c:extLst>
            </c:dLbl>
            <c:dLbl>
              <c:idx val="7"/>
              <c:layout>
                <c:manualLayout>
                  <c:x val="6.8317671073903586E-3"/>
                  <c:y val="0.11574074074074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864-4F10-89D4-1AEFB4BBE509}"/>
                </c:ext>
              </c:extLst>
            </c:dLbl>
            <c:dLbl>
              <c:idx val="8"/>
              <c:layout>
                <c:manualLayout>
                  <c:x val="4.5545114049269052E-3"/>
                  <c:y val="-6.0185185185185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864-4F10-89D4-1AEFB4BBE509}"/>
                </c:ext>
              </c:extLst>
            </c:dLbl>
            <c:dLbl>
              <c:idx val="9"/>
              <c:layout>
                <c:manualLayout>
                  <c:x val="0"/>
                  <c:y val="0.111111111111111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864-4F10-89D4-1AEFB4BBE509}"/>
                </c:ext>
              </c:extLst>
            </c:dLbl>
            <c:dLbl>
              <c:idx val="10"/>
              <c:layout>
                <c:manualLayout>
                  <c:x val="-2.4190029444155867E-2"/>
                  <c:y val="-0.129629629629629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864-4F10-89D4-1AEFB4BBE50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'Reporte Contratos Arriendo Tota'!$R$5461:$R$5472</c:f>
              <c:numCache>
                <c:formatCode>General</c:formatCode>
                <c:ptCount val="12"/>
                <c:pt idx="0">
                  <c:v>3151</c:v>
                </c:pt>
                <c:pt idx="1">
                  <c:v>3077</c:v>
                </c:pt>
                <c:pt idx="2">
                  <c:v>3043</c:v>
                </c:pt>
                <c:pt idx="3">
                  <c:v>3147</c:v>
                </c:pt>
                <c:pt idx="4">
                  <c:v>3168</c:v>
                </c:pt>
                <c:pt idx="5">
                  <c:v>3169</c:v>
                </c:pt>
                <c:pt idx="6">
                  <c:v>3223</c:v>
                </c:pt>
                <c:pt idx="7">
                  <c:v>3306</c:v>
                </c:pt>
                <c:pt idx="8">
                  <c:v>3322</c:v>
                </c:pt>
                <c:pt idx="9">
                  <c:v>3286</c:v>
                </c:pt>
                <c:pt idx="10">
                  <c:v>3275</c:v>
                </c:pt>
                <c:pt idx="11">
                  <c:v>3349</c:v>
                </c:pt>
              </c:numCache>
            </c:numRef>
          </c:val>
          <c:smooth val="0"/>
          <c:extLst>
            <c:ext xmlns:c15="http://schemas.microsoft.com/office/drawing/2012/chart" uri="{02D57815-91ED-43cb-92C2-25804820EDAC}">
              <c15:filteredCategoryTitle>
                <c15:cat>
                  <c:strRef>
                    <c:extLst>
                      <c:ext uri="{02D57815-91ED-43cb-92C2-25804820EDAC}">
                        <c15:formulaRef>
                          <c15:sqref>'Reporte Contratos Arriendo Tota'!$Q$5461:$Q$5472</c15:sqref>
                        </c15:formulaRef>
                      </c:ext>
                    </c:extLst>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15:cat>
              </c15:filteredCategoryTitle>
            </c:ext>
            <c:ext xmlns:c16="http://schemas.microsoft.com/office/drawing/2014/chart" uri="{C3380CC4-5D6E-409C-BE32-E72D297353CC}">
              <c16:uniqueId val="{0000000B-2864-4F10-89D4-1AEFB4BBE509}"/>
            </c:ext>
          </c:extLst>
        </c:ser>
        <c:ser>
          <c:idx val="1"/>
          <c:order val="1"/>
          <c:tx>
            <c:strRef>
              <c:f>'Reporte Contratos Arriendo Tota'!$S$5460</c:f>
              <c:strCache>
                <c:ptCount val="1"/>
                <c:pt idx="0">
                  <c:v>2020</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'Reporte Contratos Arriendo Tota'!$S$5461:$S$5472</c:f>
              <c:numCache>
                <c:formatCode>General</c:formatCode>
                <c:ptCount val="12"/>
                <c:pt idx="0">
                  <c:v>3358</c:v>
                </c:pt>
              </c:numCache>
            </c:numRef>
          </c:val>
          <c:smooth val="0"/>
          <c:extLst>
            <c:ext xmlns:c15="http://schemas.microsoft.com/office/drawing/2012/chart" uri="{02D57815-91ED-43cb-92C2-25804820EDAC}">
              <c15:filteredCategoryTitle>
                <c15:cat>
                  <c:strRef>
                    <c:extLst>
                      <c:ext uri="{02D57815-91ED-43cb-92C2-25804820EDAC}">
                        <c15:formulaRef>
                          <c15:sqref>'Reporte Contratos Arriendo Tota'!$Q$5461:$Q$5472</c15:sqref>
                        </c15:formulaRef>
                      </c:ext>
                    </c:extLst>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15:cat>
              </c15:filteredCategoryTitle>
            </c:ext>
            <c:ext xmlns:c16="http://schemas.microsoft.com/office/drawing/2014/chart" uri="{C3380CC4-5D6E-409C-BE32-E72D297353CC}">
              <c16:uniqueId val="{0000000C-2864-4F10-89D4-1AEFB4BBE509}"/>
            </c:ext>
          </c:extLst>
        </c:ser>
        <c:dLbls>
          <c:showLegendKey val="0"/>
          <c:showVal val="0"/>
          <c:showCatName val="0"/>
          <c:showSerName val="0"/>
          <c:showPercent val="0"/>
          <c:showBubbleSize val="0"/>
        </c:dLbls>
        <c:marker val="1"/>
        <c:smooth val="0"/>
        <c:axId val="639548511"/>
        <c:axId val="794563103"/>
      </c:lineChart>
      <c:catAx>
        <c:axId val="639548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2">
                    <a:lumMod val="75000"/>
                  </a:schemeClr>
                </a:solidFill>
                <a:latin typeface="Arial Narrow" panose="020B0606020202030204" pitchFamily="34" charset="0"/>
                <a:ea typeface="+mn-ea"/>
                <a:cs typeface="+mn-cs"/>
              </a:defRPr>
            </a:pPr>
            <a:endParaRPr lang="es-CO"/>
          </a:p>
        </c:txPr>
        <c:crossAx val="794563103"/>
        <c:crosses val="autoZero"/>
        <c:auto val="1"/>
        <c:lblAlgn val="ctr"/>
        <c:lblOffset val="100"/>
        <c:noMultiLvlLbl val="0"/>
      </c:catAx>
      <c:valAx>
        <c:axId val="794563103"/>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6395485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[Reporte de contratos Nuevos.xlsx]grafica mes!TablaDinámica10</c:name>
    <c:fmtId val="14"/>
  </c:pivotSource>
  <c:chart>
    <c:autoTitleDeleted val="0"/>
    <c:pivotFmts>
      <c:pivotFmt>
        <c:idx val="0"/>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B050"/>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2.4258174650125645E-2"/>
              <c:y val="-8.9599984949083888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6.9309070428930052E-3"/>
              <c:y val="8.9599984949083819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2.4258174650125631E-2"/>
              <c:y val="-0.11093331469886585"/>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2.0792721128679113E-2"/>
              <c:y val="0"/>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5.1981802821698094E-3"/>
              <c:y val="-0.10666664874890935"/>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8.6636338036162955E-3"/>
              <c:y val="8.9599984949083972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386181408578601E-2"/>
              <c:y val="0.10239998279895295"/>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1.7327267607232593E-3"/>
              <c:y val="-9.3866650899040269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2.9456354932295342E-2"/>
              <c:y val="-2.9866661649694631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6.3532580626060005E-17"/>
              <c:y val="-6.399998924934563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5594540846509269E-2"/>
              <c:y val="0.1237333125487348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0"/>
              <c:y val="-8.533331899912767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905999436795585E-2"/>
              <c:y val="4.2666659499563678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5594540846509334E-2"/>
              <c:y val="9.813331684899664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1.0396360564339683E-2"/>
              <c:y val="-0.10666664874890944"/>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5.1981802821697782E-3"/>
              <c:y val="-0.11519998064882214"/>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layout>
            <c:manualLayout>
              <c:x val="3.4654535214465186E-3"/>
              <c:y val="-7.6799987099214762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0396360564339556E-2"/>
              <c:y val="0.11519998064882214"/>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1"/>
            </a:solidFill>
            <a:round/>
          </a:ln>
          <a:effectLst/>
        </c:spPr>
        <c:marker>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2.4258174650125631E-2"/>
              <c:y val="-0.11093331469886585"/>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2.4258174650125645E-2"/>
              <c:y val="-8.9599984949083888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8.6636338036162955E-3"/>
              <c:y val="8.9599984949083972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386181408578601E-2"/>
              <c:y val="0.10239998279895295"/>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5594540846509269E-2"/>
              <c:y val="0.1237333125487348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6.3532580626060005E-17"/>
              <c:y val="-6.399998924934563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0"/>
              <c:y val="-8.533331899912767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905999436795585E-2"/>
              <c:y val="4.2666659499563678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5594540846509334E-2"/>
              <c:y val="9.813331684899664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0396360564339556E-2"/>
              <c:y val="0.11519998064882214"/>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2.0792721128679113E-2"/>
              <c:y val="0"/>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6.9309070428930052E-3"/>
              <c:y val="8.9599984949083819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5.1981802821698094E-3"/>
              <c:y val="-0.10666664874890935"/>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1.7327267607232593E-3"/>
              <c:y val="-9.3866650899040269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2.9456354932295342E-2"/>
              <c:y val="-2.9866661649694631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1.0396360564339683E-2"/>
              <c:y val="-0.10666664874890944"/>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5.1981802821697782E-3"/>
              <c:y val="-0.11519998064882214"/>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3.4654535214465186E-3"/>
              <c:y val="-7.6799987099214762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B050"/>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2.4258174650125631E-2"/>
              <c:y val="-0.11093331469886585"/>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2.4258174650125645E-2"/>
              <c:y val="-8.9599984949083888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8.6636338036162955E-3"/>
              <c:y val="8.9599984949083972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386181408578601E-2"/>
              <c:y val="0.10239998279895295"/>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5594540846509269E-2"/>
              <c:y val="0.1237333125487348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6.3532580626060005E-17"/>
              <c:y val="-6.399998924934563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0"/>
              <c:y val="-8.533331899912767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905999436795585E-2"/>
              <c:y val="4.2666659499563678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5594540846509334E-2"/>
              <c:y val="9.813331684899664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layout>
            <c:manualLayout>
              <c:x val="-1.0396360564339556E-2"/>
              <c:y val="0.11519998064882214"/>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2.0792721128679113E-2"/>
              <c:y val="0"/>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6.9309070428930052E-3"/>
              <c:y val="8.9599984949083819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5.1981802821698094E-3"/>
              <c:y val="-0.10666664874890935"/>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1.7327267607232593E-3"/>
              <c:y val="-9.3866650899040269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2.9456354932295342E-2"/>
              <c:y val="-2.9866661649694631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1.0396360564339683E-2"/>
              <c:y val="-0.10666664874890944"/>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5.1981802821697782E-3"/>
              <c:y val="-0.11519998064882214"/>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w="28575" cap="rnd">
            <a:solidFill>
              <a:schemeClr val="accent2"/>
            </a:solidFill>
            <a:round/>
          </a:ln>
          <a:effectLst/>
        </c:spPr>
        <c:marker>
          <c:symbol val="circle"/>
          <c:size val="5"/>
          <c:spPr>
            <a:solidFill>
              <a:schemeClr val="accent2"/>
            </a:solidFill>
            <a:ln w="9525">
              <a:solidFill>
                <a:schemeClr val="accent2"/>
              </a:solidFill>
            </a:ln>
            <a:effectLst/>
          </c:spPr>
        </c:marker>
        <c:dLbl>
          <c:idx val="0"/>
          <c:layout>
            <c:manualLayout>
              <c:x val="3.4654535214465186E-3"/>
              <c:y val="-7.6799987099214762E-2"/>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B050"/>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2.7280784848628781E-2"/>
          <c:y val="3.0009309974905602E-2"/>
          <c:w val="0.95537360877478983"/>
          <c:h val="0.90670305304451648"/>
        </c:manualLayout>
      </c:layout>
      <c:lineChart>
        <c:grouping val="standard"/>
        <c:varyColors val="0"/>
        <c:ser>
          <c:idx val="0"/>
          <c:order val="0"/>
          <c:tx>
            <c:strRef>
              <c:f>'grafica mes'!$B$3:$B$4</c:f>
              <c:strCache>
                <c:ptCount val="1"/>
                <c:pt idx="0">
                  <c:v>2018</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0"/>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1-9A9D-4498-907A-6F295D818FAF}"/>
              </c:ext>
            </c:extLst>
          </c:dPt>
          <c:dPt>
            <c:idx val="1"/>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3-9A9D-4498-907A-6F295D818FAF}"/>
              </c:ext>
            </c:extLst>
          </c:dPt>
          <c:dPt>
            <c:idx val="2"/>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5-9A9D-4498-907A-6F295D818FAF}"/>
              </c:ext>
            </c:extLst>
          </c:dPt>
          <c:dPt>
            <c:idx val="3"/>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7-9A9D-4498-907A-6F295D818FAF}"/>
              </c:ext>
            </c:extLst>
          </c:dPt>
          <c:dPt>
            <c:idx val="4"/>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9-9A9D-4498-907A-6F295D818FAF}"/>
              </c:ext>
            </c:extLst>
          </c:dPt>
          <c:dPt>
            <c:idx val="5"/>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B-9A9D-4498-907A-6F295D818FAF}"/>
              </c:ext>
            </c:extLst>
          </c:dPt>
          <c:dPt>
            <c:idx val="6"/>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D-9A9D-4498-907A-6F295D818FAF}"/>
              </c:ext>
            </c:extLst>
          </c:dPt>
          <c:dPt>
            <c:idx val="7"/>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0F-9A9D-4498-907A-6F295D818FAF}"/>
              </c:ext>
            </c:extLst>
          </c:dPt>
          <c:dPt>
            <c:idx val="8"/>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11-9A9D-4498-907A-6F295D818FAF}"/>
              </c:ext>
            </c:extLst>
          </c:dPt>
          <c:dPt>
            <c:idx val="10"/>
            <c:marker>
              <c:symbol val="circle"/>
              <c:size val="5"/>
              <c:spPr>
                <a:solidFill>
                  <a:schemeClr val="accent1"/>
                </a:solidFill>
                <a:ln w="9525">
                  <a:solidFill>
                    <a:schemeClr val="accent1"/>
                  </a:solidFill>
                </a:ln>
                <a:effectLst/>
              </c:spPr>
            </c:marker>
            <c:bubble3D val="0"/>
            <c:spPr>
              <a:ln w="28575" cap="rnd">
                <a:solidFill>
                  <a:schemeClr val="accent1"/>
                </a:solidFill>
                <a:round/>
              </a:ln>
              <a:effectLst/>
            </c:spPr>
            <c:extLst>
              <c:ext xmlns:c16="http://schemas.microsoft.com/office/drawing/2014/chart" uri="{C3380CC4-5D6E-409C-BE32-E72D297353CC}">
                <c16:uniqueId val="{00000013-9A9D-4498-907A-6F295D818FAF}"/>
              </c:ext>
            </c:extLst>
          </c:dPt>
          <c:dLbls>
            <c:dLbl>
              <c:idx val="0"/>
              <c:layout>
                <c:manualLayout>
                  <c:x val="-2.4258174650125631E-2"/>
                  <c:y val="-0.110933314698865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A9D-4498-907A-6F295D818FAF}"/>
                </c:ext>
              </c:extLst>
            </c:dLbl>
            <c:dLbl>
              <c:idx val="1"/>
              <c:layout>
                <c:manualLayout>
                  <c:x val="-2.4258174650125645E-2"/>
                  <c:y val="-8.95999849490838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9D-4498-907A-6F295D818FAF}"/>
                </c:ext>
              </c:extLst>
            </c:dLbl>
            <c:dLbl>
              <c:idx val="2"/>
              <c:layout>
                <c:manualLayout>
                  <c:x val="8.6636338036162955E-3"/>
                  <c:y val="8.9599984949083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A9D-4498-907A-6F295D818FAF}"/>
                </c:ext>
              </c:extLst>
            </c:dLbl>
            <c:dLbl>
              <c:idx val="3"/>
              <c:layout>
                <c:manualLayout>
                  <c:x val="1.386181408578601E-2"/>
                  <c:y val="0.102399982798952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A9D-4498-907A-6F295D818FAF}"/>
                </c:ext>
              </c:extLst>
            </c:dLbl>
            <c:dLbl>
              <c:idx val="4"/>
              <c:layout>
                <c:manualLayout>
                  <c:x val="1.5594540846509269E-2"/>
                  <c:y val="0.123733312548734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A9D-4498-907A-6F295D818FAF}"/>
                </c:ext>
              </c:extLst>
            </c:dLbl>
            <c:dLbl>
              <c:idx val="5"/>
              <c:layout>
                <c:manualLayout>
                  <c:x val="-6.3532580626060005E-17"/>
                  <c:y val="-6.39999892493456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A9D-4498-907A-6F295D818FAF}"/>
                </c:ext>
              </c:extLst>
            </c:dLbl>
            <c:dLbl>
              <c:idx val="6"/>
              <c:layout>
                <c:manualLayout>
                  <c:x val="0"/>
                  <c:y val="-8.53333189991276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A9D-4498-907A-6F295D818FAF}"/>
                </c:ext>
              </c:extLst>
            </c:dLbl>
            <c:dLbl>
              <c:idx val="7"/>
              <c:layout>
                <c:manualLayout>
                  <c:x val="1.905999436795585E-2"/>
                  <c:y val="4.26666594995636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A9D-4498-907A-6F295D818FAF}"/>
                </c:ext>
              </c:extLst>
            </c:dLbl>
            <c:dLbl>
              <c:idx val="8"/>
              <c:layout>
                <c:manualLayout>
                  <c:x val="1.5594540846509334E-2"/>
                  <c:y val="9.8133316848996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A9D-4498-907A-6F295D818FAF}"/>
                </c:ext>
              </c:extLst>
            </c:dLbl>
            <c:dLbl>
              <c:idx val="10"/>
              <c:layout>
                <c:manualLayout>
                  <c:x val="-1.0396360564339556E-2"/>
                  <c:y val="0.115199980648822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9A9D-4498-907A-6F295D818FA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mes'!$A$5:$A$17</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'grafica mes'!$B$5:$B$17</c:f>
              <c:numCache>
                <c:formatCode>General</c:formatCode>
                <c:ptCount val="12"/>
                <c:pt idx="0">
                  <c:v>28</c:v>
                </c:pt>
                <c:pt idx="1">
                  <c:v>38</c:v>
                </c:pt>
                <c:pt idx="2">
                  <c:v>33</c:v>
                </c:pt>
                <c:pt idx="3">
                  <c:v>31</c:v>
                </c:pt>
                <c:pt idx="4">
                  <c:v>31</c:v>
                </c:pt>
                <c:pt idx="5">
                  <c:v>25</c:v>
                </c:pt>
                <c:pt idx="6">
                  <c:v>19</c:v>
                </c:pt>
                <c:pt idx="7">
                  <c:v>15</c:v>
                </c:pt>
                <c:pt idx="8">
                  <c:v>35</c:v>
                </c:pt>
                <c:pt idx="9">
                  <c:v>36</c:v>
                </c:pt>
                <c:pt idx="10">
                  <c:v>45</c:v>
                </c:pt>
                <c:pt idx="11">
                  <c:v>45</c:v>
                </c:pt>
              </c:numCache>
            </c:numRef>
          </c:val>
          <c:smooth val="0"/>
          <c:extLst>
            <c:ext xmlns:c16="http://schemas.microsoft.com/office/drawing/2014/chart" uri="{C3380CC4-5D6E-409C-BE32-E72D297353CC}">
              <c16:uniqueId val="{00000014-9A9D-4498-907A-6F295D818FAF}"/>
            </c:ext>
          </c:extLst>
        </c:ser>
        <c:ser>
          <c:idx val="1"/>
          <c:order val="1"/>
          <c:tx>
            <c:strRef>
              <c:f>'grafica mes'!$C$3:$C$4</c:f>
              <c:strCache>
                <c:ptCount val="1"/>
                <c:pt idx="0">
                  <c:v>2019</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Pt>
            <c:idx val="0"/>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16-9A9D-4498-907A-6F295D818FAF}"/>
              </c:ext>
            </c:extLst>
          </c:dPt>
          <c:dPt>
            <c:idx val="1"/>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18-9A9D-4498-907A-6F295D818FAF}"/>
              </c:ext>
            </c:extLst>
          </c:dPt>
          <c:dPt>
            <c:idx val="2"/>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1A-9A9D-4498-907A-6F295D818FAF}"/>
              </c:ext>
            </c:extLst>
          </c:dPt>
          <c:dPt>
            <c:idx val="3"/>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1C-9A9D-4498-907A-6F295D818FAF}"/>
              </c:ext>
            </c:extLst>
          </c:dPt>
          <c:dPt>
            <c:idx val="4"/>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1E-9A9D-4498-907A-6F295D818FAF}"/>
              </c:ext>
            </c:extLst>
          </c:dPt>
          <c:dPt>
            <c:idx val="8"/>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20-9A9D-4498-907A-6F295D818FAF}"/>
              </c:ext>
            </c:extLst>
          </c:dPt>
          <c:dPt>
            <c:idx val="9"/>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22-9A9D-4498-907A-6F295D818FAF}"/>
              </c:ext>
            </c:extLst>
          </c:dPt>
          <c:dPt>
            <c:idx val="10"/>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24-9A9D-4498-907A-6F295D818FAF}"/>
              </c:ext>
            </c:extLst>
          </c:dPt>
          <c:dLbls>
            <c:dLbl>
              <c:idx val="0"/>
              <c:layout>
                <c:manualLayout>
                  <c:x val="2.079272112867911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9A9D-4498-907A-6F295D818FAF}"/>
                </c:ext>
              </c:extLst>
            </c:dLbl>
            <c:dLbl>
              <c:idx val="1"/>
              <c:layout>
                <c:manualLayout>
                  <c:x val="6.9309070428930052E-3"/>
                  <c:y val="8.95999849490838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9A9D-4498-907A-6F295D818FAF}"/>
                </c:ext>
              </c:extLst>
            </c:dLbl>
            <c:dLbl>
              <c:idx val="2"/>
              <c:layout>
                <c:manualLayout>
                  <c:x val="-5.1981802821698094E-3"/>
                  <c:y val="-0.106666648748909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9A9D-4498-907A-6F295D818FAF}"/>
                </c:ext>
              </c:extLst>
            </c:dLbl>
            <c:dLbl>
              <c:idx val="3"/>
              <c:layout>
                <c:manualLayout>
                  <c:x val="1.7327267607232593E-3"/>
                  <c:y val="-9.38666508990402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9A9D-4498-907A-6F295D818FAF}"/>
                </c:ext>
              </c:extLst>
            </c:dLbl>
            <c:dLbl>
              <c:idx val="4"/>
              <c:layout>
                <c:manualLayout>
                  <c:x val="2.9456354932295342E-2"/>
                  <c:y val="-2.98666616496946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9A9D-4498-907A-6F295D818FAF}"/>
                </c:ext>
              </c:extLst>
            </c:dLbl>
            <c:dLbl>
              <c:idx val="8"/>
              <c:layout>
                <c:manualLayout>
                  <c:x val="-1.0396360564339683E-2"/>
                  <c:y val="-0.106666648748909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9A9D-4498-907A-6F295D818FAF}"/>
                </c:ext>
              </c:extLst>
            </c:dLbl>
            <c:dLbl>
              <c:idx val="9"/>
              <c:layout>
                <c:manualLayout>
                  <c:x val="5.1981802821697782E-3"/>
                  <c:y val="-0.115199980648822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9A9D-4498-907A-6F295D818FAF}"/>
                </c:ext>
              </c:extLst>
            </c:dLbl>
            <c:dLbl>
              <c:idx val="10"/>
              <c:layout>
                <c:manualLayout>
                  <c:x val="3.4654535214465186E-3"/>
                  <c:y val="-7.67999870992147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9A9D-4498-907A-6F295D818FA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mes'!$A$5:$A$17</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'grafica mes'!$C$5:$C$17</c:f>
              <c:numCache>
                <c:formatCode>General</c:formatCode>
                <c:ptCount val="12"/>
                <c:pt idx="0">
                  <c:v>20</c:v>
                </c:pt>
                <c:pt idx="1">
                  <c:v>35</c:v>
                </c:pt>
                <c:pt idx="2">
                  <c:v>44</c:v>
                </c:pt>
                <c:pt idx="3">
                  <c:v>43</c:v>
                </c:pt>
                <c:pt idx="4">
                  <c:v>37</c:v>
                </c:pt>
                <c:pt idx="5">
                  <c:v>63</c:v>
                </c:pt>
                <c:pt idx="6">
                  <c:v>42</c:v>
                </c:pt>
                <c:pt idx="7">
                  <c:v>55</c:v>
                </c:pt>
                <c:pt idx="8">
                  <c:v>38</c:v>
                </c:pt>
                <c:pt idx="9">
                  <c:v>49</c:v>
                </c:pt>
                <c:pt idx="10">
                  <c:v>49</c:v>
                </c:pt>
                <c:pt idx="11">
                  <c:v>24</c:v>
                </c:pt>
              </c:numCache>
            </c:numRef>
          </c:val>
          <c:smooth val="0"/>
          <c:extLst>
            <c:ext xmlns:c16="http://schemas.microsoft.com/office/drawing/2014/chart" uri="{C3380CC4-5D6E-409C-BE32-E72D297353CC}">
              <c16:uniqueId val="{00000025-9A9D-4498-907A-6F295D818FAF}"/>
            </c:ext>
          </c:extLst>
        </c:ser>
        <c:ser>
          <c:idx val="2"/>
          <c:order val="2"/>
          <c:tx>
            <c:strRef>
              <c:f>'grafica mes'!$D$3:$D$4</c:f>
              <c:strCache>
                <c:ptCount val="1"/>
                <c:pt idx="0">
                  <c:v>2020</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4.5526525922785933E-3"/>
                  <c:y val="0.16095902622903913"/>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B050"/>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9A9D-4498-907A-6F295D818FAF}"/>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B050"/>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mes'!$A$5:$A$17</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'grafica mes'!$D$5:$D$17</c:f>
              <c:numCache>
                <c:formatCode>General</c:formatCode>
                <c:ptCount val="12"/>
                <c:pt idx="0">
                  <c:v>22</c:v>
                </c:pt>
              </c:numCache>
            </c:numRef>
          </c:val>
          <c:smooth val="0"/>
          <c:extLst>
            <c:ext xmlns:c16="http://schemas.microsoft.com/office/drawing/2014/chart" uri="{C3380CC4-5D6E-409C-BE32-E72D297353CC}">
              <c16:uniqueId val="{00000026-9A9D-4498-907A-6F295D818FAF}"/>
            </c:ext>
          </c:extLst>
        </c:ser>
        <c:dLbls>
          <c:showLegendKey val="0"/>
          <c:showVal val="0"/>
          <c:showCatName val="0"/>
          <c:showSerName val="0"/>
          <c:showPercent val="0"/>
          <c:showBubbleSize val="0"/>
        </c:dLbls>
        <c:marker val="1"/>
        <c:smooth val="0"/>
        <c:axId val="669101023"/>
        <c:axId val="820528143"/>
      </c:lineChart>
      <c:catAx>
        <c:axId val="6691010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20528143"/>
        <c:crosses val="autoZero"/>
        <c:auto val="1"/>
        <c:lblAlgn val="ctr"/>
        <c:lblOffset val="100"/>
        <c:noMultiLvlLbl val="0"/>
      </c:catAx>
      <c:valAx>
        <c:axId val="820528143"/>
        <c:scaling>
          <c:orientation val="minMax"/>
        </c:scaling>
        <c:delete val="1"/>
        <c:axPos val="l"/>
        <c:numFmt formatCode="General" sourceLinked="1"/>
        <c:majorTickMark val="none"/>
        <c:minorTickMark val="none"/>
        <c:tickLblPos val="nextTo"/>
        <c:crossAx val="669101023"/>
        <c:crosses val="autoZero"/>
        <c:crossBetween val="between"/>
      </c:valAx>
      <c:spPr>
        <a:noFill/>
        <a:ln>
          <a:noFill/>
        </a:ln>
        <a:effectLst/>
      </c:spPr>
    </c:plotArea>
    <c:legend>
      <c:legendPos val="r"/>
      <c:layout>
        <c:manualLayout>
          <c:xMode val="edge"/>
          <c:yMode val="edge"/>
          <c:x val="0.71860054327126011"/>
          <c:y val="0.78014324558528036"/>
          <c:w val="0.2506690517308594"/>
          <c:h val="0.13811199551815145"/>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r>
              <a:rPr lang="es-CO" sz="1800" b="1">
                <a:solidFill>
                  <a:schemeClr val="accent1">
                    <a:lumMod val="75000"/>
                  </a:schemeClr>
                </a:solidFill>
                <a:latin typeface="Arial Narrow" panose="020B0606020202030204" pitchFamily="34" charset="0"/>
              </a:rPr>
              <a:t>Recaudo</a:t>
            </a:r>
            <a:r>
              <a:rPr lang="es-CO" sz="1800" b="1" baseline="0">
                <a:solidFill>
                  <a:schemeClr val="accent1">
                    <a:lumMod val="75000"/>
                  </a:schemeClr>
                </a:solidFill>
                <a:latin typeface="Arial Narrow" panose="020B0606020202030204" pitchFamily="34" charset="0"/>
              </a:rPr>
              <a:t> arriendos mensual </a:t>
            </a:r>
            <a:endParaRPr lang="es-CO" sz="1800" b="1">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endParaRPr lang="es-CO"/>
        </a:p>
      </c:txPr>
    </c:title>
    <c:autoTitleDeleted val="0"/>
    <c:plotArea>
      <c:layout/>
      <c:barChart>
        <c:barDir val="col"/>
        <c:grouping val="clustered"/>
        <c:varyColors val="0"/>
        <c:ser>
          <c:idx val="0"/>
          <c:order val="0"/>
          <c:tx>
            <c:strRef>
              <c:f>'control recaudos'!$B$1</c:f>
              <c:strCache>
                <c:ptCount val="1"/>
                <c:pt idx="0">
                  <c:v>2016</c:v>
                </c:pt>
              </c:strCache>
            </c:strRef>
          </c:tx>
          <c:spPr>
            <a:solidFill>
              <a:schemeClr val="accent1"/>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recaudos'!$B$2:$B$13</c:f>
              <c:numCache>
                <c:formatCode>General</c:formatCode>
                <c:ptCount val="12"/>
                <c:pt idx="8" formatCode="#,##0,,">
                  <c:v>1478139421</c:v>
                </c:pt>
                <c:pt idx="9" formatCode="#,##0,,">
                  <c:v>2303016898</c:v>
                </c:pt>
                <c:pt idx="10" formatCode="#,##0,,">
                  <c:v>2375606105.1599998</c:v>
                </c:pt>
                <c:pt idx="11" formatCode="#,##0,,">
                  <c:v>2972017283</c:v>
                </c:pt>
              </c:numCache>
            </c:numRef>
          </c:val>
          <c:extLst>
            <c:ext xmlns:c16="http://schemas.microsoft.com/office/drawing/2014/chart" uri="{C3380CC4-5D6E-409C-BE32-E72D297353CC}">
              <c16:uniqueId val="{00000000-7355-4467-9976-BB26F332C5D1}"/>
            </c:ext>
          </c:extLst>
        </c:ser>
        <c:ser>
          <c:idx val="1"/>
          <c:order val="1"/>
          <c:tx>
            <c:strRef>
              <c:f>'control recaudos'!$C$1</c:f>
              <c:strCache>
                <c:ptCount val="1"/>
                <c:pt idx="0">
                  <c:v>2017</c:v>
                </c:pt>
              </c:strCache>
            </c:strRef>
          </c:tx>
          <c:spPr>
            <a:solidFill>
              <a:schemeClr val="accent2"/>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recaudos'!$C$2:$C$13</c:f>
              <c:numCache>
                <c:formatCode>#,##0,,</c:formatCode>
                <c:ptCount val="12"/>
                <c:pt idx="0">
                  <c:v>3257894192</c:v>
                </c:pt>
                <c:pt idx="1">
                  <c:v>2393761709.8000002</c:v>
                </c:pt>
                <c:pt idx="2">
                  <c:v>2692129646</c:v>
                </c:pt>
                <c:pt idx="3">
                  <c:v>2267585474</c:v>
                </c:pt>
                <c:pt idx="4">
                  <c:v>3355620185</c:v>
                </c:pt>
                <c:pt idx="5">
                  <c:v>2619122226.0500002</c:v>
                </c:pt>
                <c:pt idx="6">
                  <c:v>3290078169.8699999</c:v>
                </c:pt>
                <c:pt idx="7">
                  <c:v>2840193907.9700003</c:v>
                </c:pt>
                <c:pt idx="8">
                  <c:v>2877106967.8400002</c:v>
                </c:pt>
                <c:pt idx="9">
                  <c:v>2482198770.4699998</c:v>
                </c:pt>
                <c:pt idx="10">
                  <c:v>3763837696.9899998</c:v>
                </c:pt>
                <c:pt idx="11">
                  <c:v>3290054067.9899998</c:v>
                </c:pt>
              </c:numCache>
            </c:numRef>
          </c:val>
          <c:extLst>
            <c:ext xmlns:c16="http://schemas.microsoft.com/office/drawing/2014/chart" uri="{C3380CC4-5D6E-409C-BE32-E72D297353CC}">
              <c16:uniqueId val="{00000001-7355-4467-9976-BB26F332C5D1}"/>
            </c:ext>
          </c:extLst>
        </c:ser>
        <c:ser>
          <c:idx val="2"/>
          <c:order val="2"/>
          <c:tx>
            <c:strRef>
              <c:f>'control recaudos'!$D$1</c:f>
              <c:strCache>
                <c:ptCount val="1"/>
                <c:pt idx="0">
                  <c:v>2018</c:v>
                </c:pt>
              </c:strCache>
            </c:strRef>
          </c:tx>
          <c:spPr>
            <a:solidFill>
              <a:schemeClr val="accent3"/>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recaudos'!$D$2:$D$13</c:f>
              <c:numCache>
                <c:formatCode>#,##0,,</c:formatCode>
                <c:ptCount val="12"/>
                <c:pt idx="0">
                  <c:v>3053468657.0900002</c:v>
                </c:pt>
                <c:pt idx="1">
                  <c:v>3007118569.5</c:v>
                </c:pt>
                <c:pt idx="2">
                  <c:v>3187289123.02</c:v>
                </c:pt>
                <c:pt idx="3">
                  <c:v>3750912215.1800003</c:v>
                </c:pt>
                <c:pt idx="4">
                  <c:v>4984437881.8999996</c:v>
                </c:pt>
                <c:pt idx="5">
                  <c:v>4440481876.9200001</c:v>
                </c:pt>
                <c:pt idx="6">
                  <c:v>5338571272.6900005</c:v>
                </c:pt>
                <c:pt idx="7">
                  <c:v>4610377670.3699999</c:v>
                </c:pt>
                <c:pt idx="8">
                  <c:v>5252973190.0299997</c:v>
                </c:pt>
                <c:pt idx="9">
                  <c:v>5452397484.0900002</c:v>
                </c:pt>
                <c:pt idx="10">
                  <c:v>4620483848.1599998</c:v>
                </c:pt>
                <c:pt idx="11">
                  <c:v>6714980984.1599998</c:v>
                </c:pt>
              </c:numCache>
            </c:numRef>
          </c:val>
          <c:extLst>
            <c:ext xmlns:c16="http://schemas.microsoft.com/office/drawing/2014/chart" uri="{C3380CC4-5D6E-409C-BE32-E72D297353CC}">
              <c16:uniqueId val="{00000002-7355-4467-9976-BB26F332C5D1}"/>
            </c:ext>
          </c:extLst>
        </c:ser>
        <c:ser>
          <c:idx val="3"/>
          <c:order val="3"/>
          <c:tx>
            <c:strRef>
              <c:f>'control recaudos'!$E$1</c:f>
              <c:strCache>
                <c:ptCount val="1"/>
                <c:pt idx="0">
                  <c:v>2019</c:v>
                </c:pt>
              </c:strCache>
            </c:strRef>
          </c:tx>
          <c:spPr>
            <a:solidFill>
              <a:schemeClr val="accent6">
                <a:lumMod val="75000"/>
              </a:schemeClr>
            </a:solidFill>
            <a:ln>
              <a:noFill/>
            </a:ln>
            <a:effectLst/>
          </c:spPr>
          <c:invertIfNegative val="0"/>
          <c:dLbls>
            <c:dLbl>
              <c:idx val="11"/>
              <c:layout>
                <c:manualLayout>
                  <c:x val="2.6626909406238788E-3"/>
                  <c:y val="-4.645392557008168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19-4D2B-94B5-B5F8C8172BC5}"/>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6">
                        <a:lumMod val="7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recaudos'!$E$2:$E$13</c:f>
              <c:numCache>
                <c:formatCode>#,##0,,</c:formatCode>
                <c:ptCount val="12"/>
                <c:pt idx="0">
                  <c:v>2815125675.7200003</c:v>
                </c:pt>
                <c:pt idx="1">
                  <c:v>4899012889.8800001</c:v>
                </c:pt>
                <c:pt idx="2">
                  <c:v>6704043305.7799997</c:v>
                </c:pt>
                <c:pt idx="3">
                  <c:v>6926076705.1499996</c:v>
                </c:pt>
                <c:pt idx="4">
                  <c:v>5504745147.2799997</c:v>
                </c:pt>
                <c:pt idx="5">
                  <c:v>5720682447.9295998</c:v>
                </c:pt>
                <c:pt idx="6">
                  <c:v>5962775128.9969997</c:v>
                </c:pt>
                <c:pt idx="7">
                  <c:v>6140336707.6199999</c:v>
                </c:pt>
                <c:pt idx="8">
                  <c:v>6853552130.7799997</c:v>
                </c:pt>
                <c:pt idx="9">
                  <c:v>8930072206.4899998</c:v>
                </c:pt>
                <c:pt idx="10">
                  <c:v>5787242141.4300003</c:v>
                </c:pt>
                <c:pt idx="11">
                  <c:v>5944375286.3699999</c:v>
                </c:pt>
              </c:numCache>
            </c:numRef>
          </c:val>
          <c:extLst>
            <c:ext xmlns:c16="http://schemas.microsoft.com/office/drawing/2014/chart" uri="{C3380CC4-5D6E-409C-BE32-E72D297353CC}">
              <c16:uniqueId val="{00000003-7355-4467-9976-BB26F332C5D1}"/>
            </c:ext>
          </c:extLst>
        </c:ser>
        <c:ser>
          <c:idx val="4"/>
          <c:order val="4"/>
          <c:tx>
            <c:strRef>
              <c:f>'control recaudos'!$F$1</c:f>
              <c:strCache>
                <c:ptCount val="1"/>
                <c:pt idx="0">
                  <c:v>2020</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recaudos'!$F$2:$F$13</c:f>
              <c:numCache>
                <c:formatCode>General</c:formatCode>
                <c:ptCount val="12"/>
                <c:pt idx="0" formatCode="#,##0,,">
                  <c:v>6859437769.6499996</c:v>
                </c:pt>
              </c:numCache>
            </c:numRef>
          </c:val>
          <c:extLst>
            <c:ext xmlns:c16="http://schemas.microsoft.com/office/drawing/2014/chart" uri="{C3380CC4-5D6E-409C-BE32-E72D297353CC}">
              <c16:uniqueId val="{00000004-7355-4467-9976-BB26F332C5D1}"/>
            </c:ext>
          </c:extLst>
        </c:ser>
        <c:dLbls>
          <c:showLegendKey val="0"/>
          <c:showVal val="0"/>
          <c:showCatName val="0"/>
          <c:showSerName val="0"/>
          <c:showPercent val="0"/>
          <c:showBubbleSize val="0"/>
        </c:dLbls>
        <c:gapWidth val="219"/>
        <c:overlap val="-27"/>
        <c:axId val="716159087"/>
        <c:axId val="624153663"/>
      </c:barChart>
      <c:catAx>
        <c:axId val="716159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2">
                    <a:lumMod val="75000"/>
                  </a:schemeClr>
                </a:solidFill>
                <a:latin typeface="Arial Narrow" panose="020B0606020202030204" pitchFamily="34" charset="0"/>
                <a:ea typeface="+mn-ea"/>
                <a:cs typeface="+mn-cs"/>
              </a:defRPr>
            </a:pPr>
            <a:endParaRPr lang="es-CO"/>
          </a:p>
        </c:txPr>
        <c:crossAx val="624153663"/>
        <c:crosses val="autoZero"/>
        <c:auto val="1"/>
        <c:lblAlgn val="ctr"/>
        <c:lblOffset val="100"/>
        <c:noMultiLvlLbl val="0"/>
      </c:catAx>
      <c:valAx>
        <c:axId val="624153663"/>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716159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2">
                  <a:lumMod val="75000"/>
                </a:schemeClr>
              </a:solidFill>
              <a:latin typeface="Arial Narrow" panose="020B0606020202030204" pitchFamily="34" charset="0"/>
              <a:ea typeface="+mn-ea"/>
              <a:cs typeface="+mn-cs"/>
            </a:defRPr>
          </a:pPr>
          <a:endParaRPr lang="es-CO"/>
        </a:p>
      </c:txPr>
    </c:legend>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a:solidFill>
                  <a:schemeClr val="accent1">
                    <a:lumMod val="75000"/>
                  </a:schemeClr>
                </a:solidFill>
                <a:latin typeface="Arial Narrow" panose="020B0606020202030204" pitchFamily="34" charset="0"/>
              </a:rPr>
              <a:t>Valor recaudo por</a:t>
            </a:r>
            <a:r>
              <a:rPr lang="es-CO" b="1" baseline="0">
                <a:solidFill>
                  <a:schemeClr val="accent1">
                    <a:lumMod val="75000"/>
                  </a:schemeClr>
                </a:solidFill>
                <a:latin typeface="Arial Narrow" panose="020B0606020202030204" pitchFamily="34" charset="0"/>
              </a:rPr>
              <a:t> año</a:t>
            </a:r>
            <a:endParaRPr lang="es-CO" b="1">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'control recaudos'!$A$24:$E$24</c:f>
              <c:numCache>
                <c:formatCode>General</c:formatCode>
                <c:ptCount val="5"/>
                <c:pt idx="0">
                  <c:v>2016</c:v>
                </c:pt>
                <c:pt idx="1">
                  <c:v>2017</c:v>
                </c:pt>
                <c:pt idx="2">
                  <c:v>2018</c:v>
                </c:pt>
                <c:pt idx="3">
                  <c:v>2019</c:v>
                </c:pt>
                <c:pt idx="4">
                  <c:v>2020</c:v>
                </c:pt>
              </c:numCache>
            </c:numRef>
          </c:cat>
          <c:val>
            <c:numRef>
              <c:f>'control recaudos'!$A$25:$E$25</c:f>
              <c:numCache>
                <c:formatCode>#,##0,,</c:formatCode>
                <c:ptCount val="5"/>
                <c:pt idx="0">
                  <c:v>9128779707.1599998</c:v>
                </c:pt>
                <c:pt idx="1">
                  <c:v>35129583013.979996</c:v>
                </c:pt>
                <c:pt idx="2">
                  <c:v>54413492773.110016</c:v>
                </c:pt>
                <c:pt idx="3">
                  <c:v>72188039773.42659</c:v>
                </c:pt>
                <c:pt idx="4">
                  <c:v>6859437769.6499996</c:v>
                </c:pt>
              </c:numCache>
            </c:numRef>
          </c:val>
          <c:extLst>
            <c:ext xmlns:c16="http://schemas.microsoft.com/office/drawing/2014/chart" uri="{C3380CC4-5D6E-409C-BE32-E72D297353CC}">
              <c16:uniqueId val="{00000000-7C5F-4648-87B2-5E5709A33172}"/>
            </c:ext>
          </c:extLst>
        </c:ser>
        <c:dLbls>
          <c:showLegendKey val="0"/>
          <c:showVal val="0"/>
          <c:showCatName val="0"/>
          <c:showSerName val="0"/>
          <c:showPercent val="0"/>
          <c:showBubbleSize val="0"/>
        </c:dLbls>
        <c:gapWidth val="219"/>
        <c:overlap val="-27"/>
        <c:axId val="540406847"/>
        <c:axId val="636591535"/>
      </c:barChart>
      <c:catAx>
        <c:axId val="54040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636591535"/>
        <c:crosses val="autoZero"/>
        <c:auto val="1"/>
        <c:lblAlgn val="ctr"/>
        <c:lblOffset val="100"/>
        <c:noMultiLvlLbl val="0"/>
      </c:catAx>
      <c:valAx>
        <c:axId val="636591535"/>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4040684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VALOR TOTAL</c:v>
                </c:pt>
              </c:strCache>
            </c:strRef>
          </c:tx>
          <c:spPr>
            <a:solidFill>
              <a:schemeClr val="accent1"/>
            </a:solidFill>
            <a:ln>
              <a:noFill/>
            </a:ln>
            <a:effectLst/>
          </c:spPr>
          <c:invertIfNegative val="0"/>
          <c:cat>
            <c:strRef>
              <c:f>Hoja1!$A$2:$A$4</c:f>
              <c:strCache>
                <c:ptCount val="3"/>
                <c:pt idx="0">
                  <c:v>ZONA 2</c:v>
                </c:pt>
                <c:pt idx="1">
                  <c:v>ZONA 7</c:v>
                </c:pt>
                <c:pt idx="2">
                  <c:v>ZONA 8</c:v>
                </c:pt>
              </c:strCache>
            </c:strRef>
          </c:cat>
          <c:val>
            <c:numRef>
              <c:f>Hoja1!$B$2:$B$4</c:f>
              <c:numCache>
                <c:formatCode>"$"#,##0_);[Red]\("$"#,##0\)</c:formatCode>
                <c:ptCount val="3"/>
                <c:pt idx="0">
                  <c:v>1337101328</c:v>
                </c:pt>
                <c:pt idx="1">
                  <c:v>2772241108</c:v>
                </c:pt>
                <c:pt idx="2">
                  <c:v>719712000</c:v>
                </c:pt>
              </c:numCache>
            </c:numRef>
          </c:val>
          <c:extLst>
            <c:ext xmlns:c16="http://schemas.microsoft.com/office/drawing/2014/chart" uri="{C3380CC4-5D6E-409C-BE32-E72D297353CC}">
              <c16:uniqueId val="{00000000-BA34-4373-A69A-4D096534B897}"/>
            </c:ext>
          </c:extLst>
        </c:ser>
        <c:ser>
          <c:idx val="1"/>
          <c:order val="1"/>
          <c:tx>
            <c:strRef>
              <c:f>Hoja1!$C$1</c:f>
              <c:strCache>
                <c:ptCount val="1"/>
                <c:pt idx="0">
                  <c:v>TRANSPORTE</c:v>
                </c:pt>
              </c:strCache>
            </c:strRef>
          </c:tx>
          <c:spPr>
            <a:solidFill>
              <a:schemeClr val="accent2"/>
            </a:solidFill>
            <a:ln>
              <a:noFill/>
            </a:ln>
            <a:effectLst/>
          </c:spPr>
          <c:invertIfNegative val="0"/>
          <c:cat>
            <c:strRef>
              <c:f>Hoja1!$A$2:$A$4</c:f>
              <c:strCache>
                <c:ptCount val="3"/>
                <c:pt idx="0">
                  <c:v>ZONA 2</c:v>
                </c:pt>
                <c:pt idx="1">
                  <c:v>ZONA 7</c:v>
                </c:pt>
                <c:pt idx="2">
                  <c:v>ZONA 8</c:v>
                </c:pt>
              </c:strCache>
            </c:strRef>
          </c:cat>
          <c:val>
            <c:numRef>
              <c:f>Hoja1!$C$2:$C$4</c:f>
              <c:numCache>
                <c:formatCode>"$"#,##0_);[Red]\("$"#,##0\)</c:formatCode>
                <c:ptCount val="3"/>
                <c:pt idx="0">
                  <c:v>534840531.20000005</c:v>
                </c:pt>
                <c:pt idx="1">
                  <c:v>1108896443.2</c:v>
                </c:pt>
                <c:pt idx="2">
                  <c:v>287884800</c:v>
                </c:pt>
              </c:numCache>
            </c:numRef>
          </c:val>
          <c:extLst>
            <c:ext xmlns:c16="http://schemas.microsoft.com/office/drawing/2014/chart" uri="{C3380CC4-5D6E-409C-BE32-E72D297353CC}">
              <c16:uniqueId val="{00000001-BA34-4373-A69A-4D096534B897}"/>
            </c:ext>
          </c:extLst>
        </c:ser>
        <c:ser>
          <c:idx val="2"/>
          <c:order val="2"/>
          <c:tx>
            <c:strRef>
              <c:f>Hoja1!$D$1</c:f>
              <c:strCache>
                <c:ptCount val="1"/>
                <c:pt idx="0">
                  <c:v>ALMACENAMIENTO</c:v>
                </c:pt>
              </c:strCache>
            </c:strRef>
          </c:tx>
          <c:spPr>
            <a:solidFill>
              <a:schemeClr val="accent3"/>
            </a:solidFill>
            <a:ln>
              <a:noFill/>
            </a:ln>
            <a:effectLst/>
          </c:spPr>
          <c:invertIfNegative val="0"/>
          <c:cat>
            <c:strRef>
              <c:f>Hoja1!$A$2:$A$4</c:f>
              <c:strCache>
                <c:ptCount val="3"/>
                <c:pt idx="0">
                  <c:v>ZONA 2</c:v>
                </c:pt>
                <c:pt idx="1">
                  <c:v>ZONA 7</c:v>
                </c:pt>
                <c:pt idx="2">
                  <c:v>ZONA 8</c:v>
                </c:pt>
              </c:strCache>
            </c:strRef>
          </c:cat>
          <c:val>
            <c:numRef>
              <c:f>Hoja1!$D$2:$D$4</c:f>
              <c:numCache>
                <c:formatCode>"$"#,##0_);[Red]\("$"#,##0\)</c:formatCode>
                <c:ptCount val="3"/>
                <c:pt idx="0">
                  <c:v>467985464.79999995</c:v>
                </c:pt>
                <c:pt idx="1">
                  <c:v>970284387.79999995</c:v>
                </c:pt>
                <c:pt idx="2">
                  <c:v>251899199.99999997</c:v>
                </c:pt>
              </c:numCache>
            </c:numRef>
          </c:val>
          <c:extLst>
            <c:ext xmlns:c16="http://schemas.microsoft.com/office/drawing/2014/chart" uri="{C3380CC4-5D6E-409C-BE32-E72D297353CC}">
              <c16:uniqueId val="{00000002-BA34-4373-A69A-4D096534B897}"/>
            </c:ext>
          </c:extLst>
        </c:ser>
        <c:ser>
          <c:idx val="3"/>
          <c:order val="3"/>
          <c:tx>
            <c:strRef>
              <c:f>Hoja1!$E$1</c:f>
              <c:strCache>
                <c:ptCount val="1"/>
                <c:pt idx="0">
                  <c:v>OTROS SERVICIOS</c:v>
                </c:pt>
              </c:strCache>
            </c:strRef>
          </c:tx>
          <c:spPr>
            <a:solidFill>
              <a:schemeClr val="accent4"/>
            </a:solidFill>
            <a:ln>
              <a:noFill/>
            </a:ln>
            <a:effectLst/>
          </c:spPr>
          <c:invertIfNegative val="0"/>
          <c:cat>
            <c:strRef>
              <c:f>Hoja1!$A$2:$A$4</c:f>
              <c:strCache>
                <c:ptCount val="3"/>
                <c:pt idx="0">
                  <c:v>ZONA 2</c:v>
                </c:pt>
                <c:pt idx="1">
                  <c:v>ZONA 7</c:v>
                </c:pt>
                <c:pt idx="2">
                  <c:v>ZONA 8</c:v>
                </c:pt>
              </c:strCache>
            </c:strRef>
          </c:cat>
          <c:val>
            <c:numRef>
              <c:f>Hoja1!$E$2:$E$4</c:f>
              <c:numCache>
                <c:formatCode>"$"#,##0_);[Red]\("$"#,##0\)</c:formatCode>
                <c:ptCount val="3"/>
                <c:pt idx="0">
                  <c:v>200565199.19999999</c:v>
                </c:pt>
                <c:pt idx="1">
                  <c:v>415836166.19999999</c:v>
                </c:pt>
                <c:pt idx="2">
                  <c:v>107956800</c:v>
                </c:pt>
              </c:numCache>
            </c:numRef>
          </c:val>
          <c:extLst>
            <c:ext xmlns:c16="http://schemas.microsoft.com/office/drawing/2014/chart" uri="{C3380CC4-5D6E-409C-BE32-E72D297353CC}">
              <c16:uniqueId val="{00000003-BA34-4373-A69A-4D096534B897}"/>
            </c:ext>
          </c:extLst>
        </c:ser>
        <c:dLbls>
          <c:showLegendKey val="0"/>
          <c:showVal val="0"/>
          <c:showCatName val="0"/>
          <c:showSerName val="0"/>
          <c:showPercent val="0"/>
          <c:showBubbleSize val="0"/>
        </c:dLbls>
        <c:gapWidth val="219"/>
        <c:overlap val="-27"/>
        <c:axId val="1949236736"/>
        <c:axId val="2028570368"/>
      </c:barChart>
      <c:catAx>
        <c:axId val="19492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028570368"/>
        <c:crosses val="autoZero"/>
        <c:auto val="1"/>
        <c:lblAlgn val="ctr"/>
        <c:lblOffset val="100"/>
        <c:noMultiLvlLbl val="0"/>
      </c:catAx>
      <c:valAx>
        <c:axId val="20285703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9492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CC0147-7D7F-C841-B8DC-277ADCE06AF7}"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s-ES"/>
        </a:p>
      </dgm:t>
    </dgm:pt>
    <dgm:pt modelId="{7B4DB45A-9B66-094A-BE80-CEBFEB817BAE}">
      <dgm:prSet phldrT="[Texto]"/>
      <dgm:spPr/>
      <dgm:t>
        <a:bodyPr/>
        <a:lstStyle/>
        <a:p>
          <a:r>
            <a:rPr lang="es-ES" b="1" dirty="0"/>
            <a:t>Inflación</a:t>
          </a:r>
        </a:p>
      </dgm:t>
    </dgm:pt>
    <dgm:pt modelId="{571D1814-FD06-9B42-A702-17D8A1E1E2C4}" type="parTrans" cxnId="{62A1BBBD-E7E6-8642-AF21-F111FBC48C5D}">
      <dgm:prSet/>
      <dgm:spPr/>
      <dgm:t>
        <a:bodyPr/>
        <a:lstStyle/>
        <a:p>
          <a:endParaRPr lang="es-ES"/>
        </a:p>
      </dgm:t>
    </dgm:pt>
    <dgm:pt modelId="{825A2F1F-C415-164E-BEC4-423C49568612}" type="sibTrans" cxnId="{62A1BBBD-E7E6-8642-AF21-F111FBC48C5D}">
      <dgm:prSet/>
      <dgm:spPr/>
      <dgm:t>
        <a:bodyPr/>
        <a:lstStyle/>
        <a:p>
          <a:endParaRPr lang="es-ES"/>
        </a:p>
      </dgm:t>
    </dgm:pt>
    <dgm:pt modelId="{5DA1AED4-6F70-FC48-8460-F4E146BF59F0}">
      <dgm:prSet phldrT="[Texto]" custT="1"/>
      <dgm:spPr/>
      <dgm:t>
        <a:bodyPr/>
        <a:lstStyle/>
        <a:p>
          <a:r>
            <a:rPr lang="es-ES" sz="1800" b="0" dirty="0"/>
            <a:t>Año 2020: 3,8% para los demás años el supuesto es del 3,2%. El ejercicio se ajustará cada año.</a:t>
          </a:r>
        </a:p>
      </dgm:t>
    </dgm:pt>
    <dgm:pt modelId="{3F0B7174-5E67-2342-BFAC-50668B666241}" type="parTrans" cxnId="{2FB4670D-E2B7-8A47-99E8-B966D9818DE4}">
      <dgm:prSet/>
      <dgm:spPr/>
      <dgm:t>
        <a:bodyPr/>
        <a:lstStyle/>
        <a:p>
          <a:endParaRPr lang="es-ES"/>
        </a:p>
      </dgm:t>
    </dgm:pt>
    <dgm:pt modelId="{DCA27EA5-81DE-C040-A03C-5F0829D71453}" type="sibTrans" cxnId="{2FB4670D-E2B7-8A47-99E8-B966D9818DE4}">
      <dgm:prSet/>
      <dgm:spPr/>
      <dgm:t>
        <a:bodyPr/>
        <a:lstStyle/>
        <a:p>
          <a:endParaRPr lang="es-ES"/>
        </a:p>
      </dgm:t>
    </dgm:pt>
    <dgm:pt modelId="{B0B4335F-B316-7D45-81BB-49FB8091E549}">
      <dgm:prSet phldrT="[Texto]"/>
      <dgm:spPr/>
      <dgm:t>
        <a:bodyPr/>
        <a:lstStyle/>
        <a:p>
          <a:r>
            <a:rPr lang="es-ES" b="1" dirty="0"/>
            <a:t>Salario Mínimo</a:t>
          </a:r>
        </a:p>
      </dgm:t>
    </dgm:pt>
    <dgm:pt modelId="{318F4745-CF36-934F-B81B-5BC3BED51EF8}" type="parTrans" cxnId="{58E82A8A-5303-154E-AD17-EF802E286D75}">
      <dgm:prSet/>
      <dgm:spPr/>
      <dgm:t>
        <a:bodyPr/>
        <a:lstStyle/>
        <a:p>
          <a:endParaRPr lang="es-ES"/>
        </a:p>
      </dgm:t>
    </dgm:pt>
    <dgm:pt modelId="{E5438A7B-B768-DA47-BCC8-A86E5581A5E6}" type="sibTrans" cxnId="{58E82A8A-5303-154E-AD17-EF802E286D75}">
      <dgm:prSet/>
      <dgm:spPr/>
      <dgm:t>
        <a:bodyPr/>
        <a:lstStyle/>
        <a:p>
          <a:endParaRPr lang="es-ES"/>
        </a:p>
      </dgm:t>
    </dgm:pt>
    <dgm:pt modelId="{CF35E016-4642-7945-B7CA-340D14E5B147}">
      <dgm:prSet phldrT="[Texto]" custT="1"/>
      <dgm:spPr/>
      <dgm:t>
        <a:bodyPr/>
        <a:lstStyle/>
        <a:p>
          <a:r>
            <a:rPr lang="es-ES" sz="1800" b="0" dirty="0"/>
            <a:t>Año 2020: 6%</a:t>
          </a:r>
        </a:p>
      </dgm:t>
    </dgm:pt>
    <dgm:pt modelId="{D7CC1D5C-4E63-A344-8E38-FA7A0F4003F1}" type="parTrans" cxnId="{317F41F6-1C44-B843-9F8A-D04F0CC15A0C}">
      <dgm:prSet/>
      <dgm:spPr/>
      <dgm:t>
        <a:bodyPr/>
        <a:lstStyle/>
        <a:p>
          <a:endParaRPr lang="es-ES"/>
        </a:p>
      </dgm:t>
    </dgm:pt>
    <dgm:pt modelId="{FB35D59F-FE65-4D46-A5A4-F62E6431B6AA}" type="sibTrans" cxnId="{317F41F6-1C44-B843-9F8A-D04F0CC15A0C}">
      <dgm:prSet/>
      <dgm:spPr/>
      <dgm:t>
        <a:bodyPr/>
        <a:lstStyle/>
        <a:p>
          <a:endParaRPr lang="es-ES"/>
        </a:p>
      </dgm:t>
    </dgm:pt>
    <dgm:pt modelId="{B0708C3E-7ABB-6247-8DA9-41D9A1E9E91A}">
      <dgm:prSet phldrT="[Texto]" custT="1"/>
      <dgm:spPr/>
      <dgm:t>
        <a:bodyPr/>
        <a:lstStyle/>
        <a:p>
          <a:r>
            <a:rPr lang="es-ES" sz="1800" b="0" dirty="0"/>
            <a:t>2020-2024: = Supuesto con IPC y se ajustará anualmente con el real causado.</a:t>
          </a:r>
        </a:p>
      </dgm:t>
    </dgm:pt>
    <dgm:pt modelId="{215D18FE-DEDC-7548-A362-3C62D527B463}" type="parTrans" cxnId="{5BC25026-51B4-304A-B39E-C6B3FE55E319}">
      <dgm:prSet/>
      <dgm:spPr/>
      <dgm:t>
        <a:bodyPr/>
        <a:lstStyle/>
        <a:p>
          <a:endParaRPr lang="es-ES"/>
        </a:p>
      </dgm:t>
    </dgm:pt>
    <dgm:pt modelId="{BB15306D-4151-5C49-B8FD-80CDC5886C83}" type="sibTrans" cxnId="{5BC25026-51B4-304A-B39E-C6B3FE55E319}">
      <dgm:prSet/>
      <dgm:spPr/>
      <dgm:t>
        <a:bodyPr/>
        <a:lstStyle/>
        <a:p>
          <a:endParaRPr lang="es-ES"/>
        </a:p>
      </dgm:t>
    </dgm:pt>
    <dgm:pt modelId="{8EADE493-B8A6-CB45-86AD-83688939C295}">
      <dgm:prSet phldrT="[Texto]"/>
      <dgm:spPr/>
      <dgm:t>
        <a:bodyPr/>
        <a:lstStyle/>
        <a:p>
          <a:r>
            <a:rPr lang="es-ES" b="1" dirty="0"/>
            <a:t>Comisión (2020-2024)</a:t>
          </a:r>
        </a:p>
      </dgm:t>
    </dgm:pt>
    <dgm:pt modelId="{A7068357-A0F3-F341-853F-0C9E3FF169D8}" type="parTrans" cxnId="{F4FC47C8-A893-AC40-AF04-E9F7FB5777C4}">
      <dgm:prSet/>
      <dgm:spPr/>
      <dgm:t>
        <a:bodyPr/>
        <a:lstStyle/>
        <a:p>
          <a:endParaRPr lang="es-ES"/>
        </a:p>
      </dgm:t>
    </dgm:pt>
    <dgm:pt modelId="{74ED5164-4300-1141-94F6-196C76E20A8C}" type="sibTrans" cxnId="{F4FC47C8-A893-AC40-AF04-E9F7FB5777C4}">
      <dgm:prSet/>
      <dgm:spPr/>
      <dgm:t>
        <a:bodyPr/>
        <a:lstStyle/>
        <a:p>
          <a:endParaRPr lang="es-ES"/>
        </a:p>
      </dgm:t>
    </dgm:pt>
    <dgm:pt modelId="{8BE726A0-EFFC-3746-9921-793175FA0B4D}">
      <dgm:prSet phldrT="[Texto]" custT="1"/>
      <dgm:spPr/>
      <dgm:t>
        <a:bodyPr/>
        <a:lstStyle/>
        <a:p>
          <a:r>
            <a:rPr lang="es-ES" sz="1800" b="0" dirty="0"/>
            <a:t>155 SMMLV</a:t>
          </a:r>
        </a:p>
      </dgm:t>
    </dgm:pt>
    <dgm:pt modelId="{E9252746-CDEB-2E45-808F-2D3A484E42FD}" type="parTrans" cxnId="{223DFA2B-8E12-D242-84FB-0DA9219E2150}">
      <dgm:prSet/>
      <dgm:spPr/>
      <dgm:t>
        <a:bodyPr/>
        <a:lstStyle/>
        <a:p>
          <a:endParaRPr lang="es-ES"/>
        </a:p>
      </dgm:t>
    </dgm:pt>
    <dgm:pt modelId="{70F9A678-EE4C-0B40-BF1B-FD0AC246966B}" type="sibTrans" cxnId="{223DFA2B-8E12-D242-84FB-0DA9219E2150}">
      <dgm:prSet/>
      <dgm:spPr/>
      <dgm:t>
        <a:bodyPr/>
        <a:lstStyle/>
        <a:p>
          <a:endParaRPr lang="es-ES"/>
        </a:p>
      </dgm:t>
    </dgm:pt>
    <dgm:pt modelId="{0368E586-F308-0F44-9230-222ADF4DFDE0}">
      <dgm:prSet phldrT="[Texto]"/>
      <dgm:spPr/>
      <dgm:t>
        <a:bodyPr/>
        <a:lstStyle/>
        <a:p>
          <a:r>
            <a:rPr lang="es-ES" b="1" dirty="0"/>
            <a:t>Pérdida Fiscal Acumulada a 2013</a:t>
          </a:r>
        </a:p>
      </dgm:t>
    </dgm:pt>
    <dgm:pt modelId="{F88B9A94-7992-2E40-9850-CA1145B29392}" type="parTrans" cxnId="{6AA6FF5B-ECD5-F24B-B7D8-A3A6683CE503}">
      <dgm:prSet/>
      <dgm:spPr/>
      <dgm:t>
        <a:bodyPr/>
        <a:lstStyle/>
        <a:p>
          <a:endParaRPr lang="es-ES"/>
        </a:p>
      </dgm:t>
    </dgm:pt>
    <dgm:pt modelId="{FB9367CF-6B06-5145-B7C3-6438BE8282F5}" type="sibTrans" cxnId="{6AA6FF5B-ECD5-F24B-B7D8-A3A6683CE503}">
      <dgm:prSet/>
      <dgm:spPr/>
      <dgm:t>
        <a:bodyPr/>
        <a:lstStyle/>
        <a:p>
          <a:endParaRPr lang="es-ES"/>
        </a:p>
      </dgm:t>
    </dgm:pt>
    <dgm:pt modelId="{E0B51757-3386-404F-A0AB-4D021499735C}">
      <dgm:prSet phldrT="[Texto]" custT="1"/>
      <dgm:spPr/>
      <dgm:t>
        <a:bodyPr/>
        <a:lstStyle/>
        <a:p>
          <a:r>
            <a:rPr lang="es-ES" sz="1800" b="0" dirty="0"/>
            <a:t>$5.076.221.518 (Compensable en 12 años)</a:t>
          </a:r>
        </a:p>
      </dgm:t>
    </dgm:pt>
    <dgm:pt modelId="{267E71D6-5030-B74F-83A0-D4975FFE4EBA}" type="parTrans" cxnId="{C3A698AE-B894-2C45-8D9D-F442EB1C7176}">
      <dgm:prSet/>
      <dgm:spPr/>
      <dgm:t>
        <a:bodyPr/>
        <a:lstStyle/>
        <a:p>
          <a:endParaRPr lang="es-ES"/>
        </a:p>
      </dgm:t>
    </dgm:pt>
    <dgm:pt modelId="{6F2A3655-2749-F440-8AC7-0129F9FA9A82}" type="sibTrans" cxnId="{C3A698AE-B894-2C45-8D9D-F442EB1C7176}">
      <dgm:prSet/>
      <dgm:spPr/>
      <dgm:t>
        <a:bodyPr/>
        <a:lstStyle/>
        <a:p>
          <a:endParaRPr lang="es-ES"/>
        </a:p>
      </dgm:t>
    </dgm:pt>
    <dgm:pt modelId="{F553852E-F738-8241-9B7E-82ACDFF083BA}">
      <dgm:prSet phldrT="[Texto]"/>
      <dgm:spPr/>
      <dgm:t>
        <a:bodyPr/>
        <a:lstStyle/>
        <a:p>
          <a:r>
            <a:rPr lang="es-ES" b="1" dirty="0"/>
            <a:t>Rendimientos Financieros y Gastos Deducibles</a:t>
          </a:r>
        </a:p>
      </dgm:t>
    </dgm:pt>
    <dgm:pt modelId="{4F8B858B-D941-F349-AC45-C82DA4597ACD}" type="parTrans" cxnId="{5F7FF439-403C-FC45-8146-BB9815D38A04}">
      <dgm:prSet/>
      <dgm:spPr/>
      <dgm:t>
        <a:bodyPr/>
        <a:lstStyle/>
        <a:p>
          <a:endParaRPr lang="es-ES"/>
        </a:p>
      </dgm:t>
    </dgm:pt>
    <dgm:pt modelId="{EE158DBC-A044-0442-8287-98BBB127068F}" type="sibTrans" cxnId="{5F7FF439-403C-FC45-8146-BB9815D38A04}">
      <dgm:prSet/>
      <dgm:spPr/>
      <dgm:t>
        <a:bodyPr/>
        <a:lstStyle/>
        <a:p>
          <a:endParaRPr lang="es-ES"/>
        </a:p>
      </dgm:t>
    </dgm:pt>
    <dgm:pt modelId="{521A3B52-F2BD-074E-B6FE-7F19B911B87E}">
      <dgm:prSet phldrT="[Texto]" custT="1"/>
      <dgm:spPr/>
      <dgm:t>
        <a:bodyPr/>
        <a:lstStyle/>
        <a:p>
          <a:r>
            <a:rPr lang="es-ES" sz="1800" b="0" dirty="0"/>
            <a:t>50% de las cifras del cierre contable del 2019. Todos los gastos son reembolsados por FRISCO. </a:t>
          </a:r>
        </a:p>
      </dgm:t>
    </dgm:pt>
    <dgm:pt modelId="{5D7E26A9-1C73-6440-868C-5B501594680A}" type="parTrans" cxnId="{3D2FD187-FD49-FD42-92A7-67EA7B66E2A1}">
      <dgm:prSet/>
      <dgm:spPr/>
      <dgm:t>
        <a:bodyPr/>
        <a:lstStyle/>
        <a:p>
          <a:endParaRPr lang="es-ES"/>
        </a:p>
      </dgm:t>
    </dgm:pt>
    <dgm:pt modelId="{A2E6C0EA-C75C-9C44-9CA3-3413907CA799}" type="sibTrans" cxnId="{3D2FD187-FD49-FD42-92A7-67EA7B66E2A1}">
      <dgm:prSet/>
      <dgm:spPr/>
      <dgm:t>
        <a:bodyPr/>
        <a:lstStyle/>
        <a:p>
          <a:endParaRPr lang="es-ES"/>
        </a:p>
      </dgm:t>
    </dgm:pt>
    <dgm:pt modelId="{F2824B38-17AE-3F47-A3C7-47F2EAF8527A}" type="pres">
      <dgm:prSet presAssocID="{A9CC0147-7D7F-C841-B8DC-277ADCE06AF7}" presName="Name0" presStyleCnt="0">
        <dgm:presLayoutVars>
          <dgm:dir/>
          <dgm:animLvl val="lvl"/>
          <dgm:resizeHandles val="exact"/>
        </dgm:presLayoutVars>
      </dgm:prSet>
      <dgm:spPr/>
    </dgm:pt>
    <dgm:pt modelId="{C51B529E-7203-064A-B099-7C6FF6DA7B7D}" type="pres">
      <dgm:prSet presAssocID="{7B4DB45A-9B66-094A-BE80-CEBFEB817BAE}" presName="linNode" presStyleCnt="0"/>
      <dgm:spPr/>
    </dgm:pt>
    <dgm:pt modelId="{5DBEAD93-6EA1-664C-AD56-3A0A3B3EA7FB}" type="pres">
      <dgm:prSet presAssocID="{7B4DB45A-9B66-094A-BE80-CEBFEB817BAE}" presName="parentText" presStyleLbl="node1" presStyleIdx="0" presStyleCnt="5" custScaleX="91895">
        <dgm:presLayoutVars>
          <dgm:chMax val="1"/>
          <dgm:bulletEnabled val="1"/>
        </dgm:presLayoutVars>
      </dgm:prSet>
      <dgm:spPr/>
    </dgm:pt>
    <dgm:pt modelId="{4FAACECD-9E04-3743-8D54-5C7966CCEA3E}" type="pres">
      <dgm:prSet presAssocID="{7B4DB45A-9B66-094A-BE80-CEBFEB817BAE}" presName="descendantText" presStyleLbl="alignAccFollowNode1" presStyleIdx="0" presStyleCnt="5">
        <dgm:presLayoutVars>
          <dgm:bulletEnabled val="1"/>
        </dgm:presLayoutVars>
      </dgm:prSet>
      <dgm:spPr/>
    </dgm:pt>
    <dgm:pt modelId="{B6F711C1-9C9C-454F-B6FF-9BF937C316D1}" type="pres">
      <dgm:prSet presAssocID="{825A2F1F-C415-164E-BEC4-423C49568612}" presName="sp" presStyleCnt="0"/>
      <dgm:spPr/>
    </dgm:pt>
    <dgm:pt modelId="{E97CD4E7-0704-D347-96C9-250F61AA04AA}" type="pres">
      <dgm:prSet presAssocID="{B0B4335F-B316-7D45-81BB-49FB8091E549}" presName="linNode" presStyleCnt="0"/>
      <dgm:spPr/>
    </dgm:pt>
    <dgm:pt modelId="{5B9F0819-7E22-834E-85E0-F25B57BE66B1}" type="pres">
      <dgm:prSet presAssocID="{B0B4335F-B316-7D45-81BB-49FB8091E549}" presName="parentText" presStyleLbl="node1" presStyleIdx="1" presStyleCnt="5" custScaleX="91895">
        <dgm:presLayoutVars>
          <dgm:chMax val="1"/>
          <dgm:bulletEnabled val="1"/>
        </dgm:presLayoutVars>
      </dgm:prSet>
      <dgm:spPr/>
    </dgm:pt>
    <dgm:pt modelId="{9FB1100B-B5D8-3A4D-8B82-DF3FDDA1EE42}" type="pres">
      <dgm:prSet presAssocID="{B0B4335F-B316-7D45-81BB-49FB8091E549}" presName="descendantText" presStyleLbl="alignAccFollowNode1" presStyleIdx="1" presStyleCnt="5">
        <dgm:presLayoutVars>
          <dgm:bulletEnabled val="1"/>
        </dgm:presLayoutVars>
      </dgm:prSet>
      <dgm:spPr/>
    </dgm:pt>
    <dgm:pt modelId="{0DA1A9C5-FFE6-C048-9D6A-B7C690A7F123}" type="pres">
      <dgm:prSet presAssocID="{E5438A7B-B768-DA47-BCC8-A86E5581A5E6}" presName="sp" presStyleCnt="0"/>
      <dgm:spPr/>
    </dgm:pt>
    <dgm:pt modelId="{2B91AE21-82EB-5E41-A9F8-4E4CF62AA09A}" type="pres">
      <dgm:prSet presAssocID="{8EADE493-B8A6-CB45-86AD-83688939C295}" presName="linNode" presStyleCnt="0"/>
      <dgm:spPr/>
    </dgm:pt>
    <dgm:pt modelId="{87724D92-9F90-7046-8592-A5D96AE50C6F}" type="pres">
      <dgm:prSet presAssocID="{8EADE493-B8A6-CB45-86AD-83688939C295}" presName="parentText" presStyleLbl="node1" presStyleIdx="2" presStyleCnt="5" custScaleX="91895">
        <dgm:presLayoutVars>
          <dgm:chMax val="1"/>
          <dgm:bulletEnabled val="1"/>
        </dgm:presLayoutVars>
      </dgm:prSet>
      <dgm:spPr/>
    </dgm:pt>
    <dgm:pt modelId="{85F7738F-C212-6D4E-83C6-56B6235F7E49}" type="pres">
      <dgm:prSet presAssocID="{8EADE493-B8A6-CB45-86AD-83688939C295}" presName="descendantText" presStyleLbl="alignAccFollowNode1" presStyleIdx="2" presStyleCnt="5">
        <dgm:presLayoutVars>
          <dgm:bulletEnabled val="1"/>
        </dgm:presLayoutVars>
      </dgm:prSet>
      <dgm:spPr/>
    </dgm:pt>
    <dgm:pt modelId="{1DB86B71-BE23-D549-B8BF-E48D8DE8FABE}" type="pres">
      <dgm:prSet presAssocID="{74ED5164-4300-1141-94F6-196C76E20A8C}" presName="sp" presStyleCnt="0"/>
      <dgm:spPr/>
    </dgm:pt>
    <dgm:pt modelId="{81DD5AF4-B2D4-104A-A1EC-F137604FFE22}" type="pres">
      <dgm:prSet presAssocID="{F553852E-F738-8241-9B7E-82ACDFF083BA}" presName="linNode" presStyleCnt="0"/>
      <dgm:spPr/>
    </dgm:pt>
    <dgm:pt modelId="{84C223BF-8AD1-0944-9F3D-DFFD67D981BB}" type="pres">
      <dgm:prSet presAssocID="{F553852E-F738-8241-9B7E-82ACDFF083BA}" presName="parentText" presStyleLbl="node1" presStyleIdx="3" presStyleCnt="5" custScaleX="91895">
        <dgm:presLayoutVars>
          <dgm:chMax val="1"/>
          <dgm:bulletEnabled val="1"/>
        </dgm:presLayoutVars>
      </dgm:prSet>
      <dgm:spPr/>
    </dgm:pt>
    <dgm:pt modelId="{ED1B2ABE-7851-C44B-9571-E2AF1B6CAE5B}" type="pres">
      <dgm:prSet presAssocID="{F553852E-F738-8241-9B7E-82ACDFF083BA}" presName="descendantText" presStyleLbl="alignAccFollowNode1" presStyleIdx="3" presStyleCnt="5">
        <dgm:presLayoutVars>
          <dgm:bulletEnabled val="1"/>
        </dgm:presLayoutVars>
      </dgm:prSet>
      <dgm:spPr/>
    </dgm:pt>
    <dgm:pt modelId="{05B5351B-74B4-4B4E-A1E5-E4A1EAB59900}" type="pres">
      <dgm:prSet presAssocID="{EE158DBC-A044-0442-8287-98BBB127068F}" presName="sp" presStyleCnt="0"/>
      <dgm:spPr/>
    </dgm:pt>
    <dgm:pt modelId="{D3AB57AD-09A6-C447-8105-CC3DE33E28B2}" type="pres">
      <dgm:prSet presAssocID="{0368E586-F308-0F44-9230-222ADF4DFDE0}" presName="linNode" presStyleCnt="0"/>
      <dgm:spPr/>
    </dgm:pt>
    <dgm:pt modelId="{240476FD-67AF-024C-A188-2B160958C037}" type="pres">
      <dgm:prSet presAssocID="{0368E586-F308-0F44-9230-222ADF4DFDE0}" presName="parentText" presStyleLbl="node1" presStyleIdx="4" presStyleCnt="5" custScaleX="91895">
        <dgm:presLayoutVars>
          <dgm:chMax val="1"/>
          <dgm:bulletEnabled val="1"/>
        </dgm:presLayoutVars>
      </dgm:prSet>
      <dgm:spPr/>
    </dgm:pt>
    <dgm:pt modelId="{2BC52AA7-9579-1C4D-83DC-0AD3A9F909BB}" type="pres">
      <dgm:prSet presAssocID="{0368E586-F308-0F44-9230-222ADF4DFDE0}" presName="descendantText" presStyleLbl="alignAccFollowNode1" presStyleIdx="4" presStyleCnt="5">
        <dgm:presLayoutVars>
          <dgm:bulletEnabled val="1"/>
        </dgm:presLayoutVars>
      </dgm:prSet>
      <dgm:spPr/>
    </dgm:pt>
  </dgm:ptLst>
  <dgm:cxnLst>
    <dgm:cxn modelId="{FEBA490C-1E67-9A43-B832-2262BBEDA001}" type="presOf" srcId="{521A3B52-F2BD-074E-B6FE-7F19B911B87E}" destId="{ED1B2ABE-7851-C44B-9571-E2AF1B6CAE5B}" srcOrd="0" destOrd="0" presId="urn:microsoft.com/office/officeart/2005/8/layout/vList5"/>
    <dgm:cxn modelId="{2FB4670D-E2B7-8A47-99E8-B966D9818DE4}" srcId="{7B4DB45A-9B66-094A-BE80-CEBFEB817BAE}" destId="{5DA1AED4-6F70-FC48-8460-F4E146BF59F0}" srcOrd="0" destOrd="0" parTransId="{3F0B7174-5E67-2342-BFAC-50668B666241}" sibTransId="{DCA27EA5-81DE-C040-A03C-5F0829D71453}"/>
    <dgm:cxn modelId="{DFE51120-B0B6-734F-8DC8-A471A7E42EF8}" type="presOf" srcId="{8BE726A0-EFFC-3746-9921-793175FA0B4D}" destId="{85F7738F-C212-6D4E-83C6-56B6235F7E49}" srcOrd="0" destOrd="0" presId="urn:microsoft.com/office/officeart/2005/8/layout/vList5"/>
    <dgm:cxn modelId="{5BC25026-51B4-304A-B39E-C6B3FE55E319}" srcId="{B0B4335F-B316-7D45-81BB-49FB8091E549}" destId="{B0708C3E-7ABB-6247-8DA9-41D9A1E9E91A}" srcOrd="1" destOrd="0" parTransId="{215D18FE-DEDC-7548-A362-3C62D527B463}" sibTransId="{BB15306D-4151-5C49-B8FD-80CDC5886C83}"/>
    <dgm:cxn modelId="{223DFA2B-8E12-D242-84FB-0DA9219E2150}" srcId="{8EADE493-B8A6-CB45-86AD-83688939C295}" destId="{8BE726A0-EFFC-3746-9921-793175FA0B4D}" srcOrd="0" destOrd="0" parTransId="{E9252746-CDEB-2E45-808F-2D3A484E42FD}" sibTransId="{70F9A678-EE4C-0B40-BF1B-FD0AC246966B}"/>
    <dgm:cxn modelId="{F0B2622C-E534-6640-B69D-7AD1BAE7EAA5}" type="presOf" srcId="{7B4DB45A-9B66-094A-BE80-CEBFEB817BAE}" destId="{5DBEAD93-6EA1-664C-AD56-3A0A3B3EA7FB}" srcOrd="0" destOrd="0" presId="urn:microsoft.com/office/officeart/2005/8/layout/vList5"/>
    <dgm:cxn modelId="{B5F3842E-4549-3F41-B26E-7FD41D029FC2}" type="presOf" srcId="{0368E586-F308-0F44-9230-222ADF4DFDE0}" destId="{240476FD-67AF-024C-A188-2B160958C037}" srcOrd="0" destOrd="0" presId="urn:microsoft.com/office/officeart/2005/8/layout/vList5"/>
    <dgm:cxn modelId="{5F7FF439-403C-FC45-8146-BB9815D38A04}" srcId="{A9CC0147-7D7F-C841-B8DC-277ADCE06AF7}" destId="{F553852E-F738-8241-9B7E-82ACDFF083BA}" srcOrd="3" destOrd="0" parTransId="{4F8B858B-D941-F349-AC45-C82DA4597ACD}" sibTransId="{EE158DBC-A044-0442-8287-98BBB127068F}"/>
    <dgm:cxn modelId="{6AA6FF5B-ECD5-F24B-B7D8-A3A6683CE503}" srcId="{A9CC0147-7D7F-C841-B8DC-277ADCE06AF7}" destId="{0368E586-F308-0F44-9230-222ADF4DFDE0}" srcOrd="4" destOrd="0" parTransId="{F88B9A94-7992-2E40-9850-CA1145B29392}" sibTransId="{FB9367CF-6B06-5145-B7C3-6438BE8282F5}"/>
    <dgm:cxn modelId="{B5AF0746-4FBA-AC4E-862B-0C5FCEFD930A}" type="presOf" srcId="{5DA1AED4-6F70-FC48-8460-F4E146BF59F0}" destId="{4FAACECD-9E04-3743-8D54-5C7966CCEA3E}" srcOrd="0" destOrd="0" presId="urn:microsoft.com/office/officeart/2005/8/layout/vList5"/>
    <dgm:cxn modelId="{C302F681-5C72-3043-AF58-5B535E168A02}" type="presOf" srcId="{E0B51757-3386-404F-A0AB-4D021499735C}" destId="{2BC52AA7-9579-1C4D-83DC-0AD3A9F909BB}" srcOrd="0" destOrd="0" presId="urn:microsoft.com/office/officeart/2005/8/layout/vList5"/>
    <dgm:cxn modelId="{BD960582-51D3-5040-8E47-148D801CBE09}" type="presOf" srcId="{A9CC0147-7D7F-C841-B8DC-277ADCE06AF7}" destId="{F2824B38-17AE-3F47-A3C7-47F2EAF8527A}" srcOrd="0" destOrd="0" presId="urn:microsoft.com/office/officeart/2005/8/layout/vList5"/>
    <dgm:cxn modelId="{70311082-51D1-8246-B628-109223A69991}" type="presOf" srcId="{B0708C3E-7ABB-6247-8DA9-41D9A1E9E91A}" destId="{9FB1100B-B5D8-3A4D-8B82-DF3FDDA1EE42}" srcOrd="0" destOrd="1" presId="urn:microsoft.com/office/officeart/2005/8/layout/vList5"/>
    <dgm:cxn modelId="{E3410285-F4BA-2F44-AF1F-12D15562246C}" type="presOf" srcId="{B0B4335F-B316-7D45-81BB-49FB8091E549}" destId="{5B9F0819-7E22-834E-85E0-F25B57BE66B1}" srcOrd="0" destOrd="0" presId="urn:microsoft.com/office/officeart/2005/8/layout/vList5"/>
    <dgm:cxn modelId="{3D2FD187-FD49-FD42-92A7-67EA7B66E2A1}" srcId="{F553852E-F738-8241-9B7E-82ACDFF083BA}" destId="{521A3B52-F2BD-074E-B6FE-7F19B911B87E}" srcOrd="0" destOrd="0" parTransId="{5D7E26A9-1C73-6440-868C-5B501594680A}" sibTransId="{A2E6C0EA-C75C-9C44-9CA3-3413907CA799}"/>
    <dgm:cxn modelId="{58E82A8A-5303-154E-AD17-EF802E286D75}" srcId="{A9CC0147-7D7F-C841-B8DC-277ADCE06AF7}" destId="{B0B4335F-B316-7D45-81BB-49FB8091E549}" srcOrd="1" destOrd="0" parTransId="{318F4745-CF36-934F-B81B-5BC3BED51EF8}" sibTransId="{E5438A7B-B768-DA47-BCC8-A86E5581A5E6}"/>
    <dgm:cxn modelId="{C3A698AE-B894-2C45-8D9D-F442EB1C7176}" srcId="{0368E586-F308-0F44-9230-222ADF4DFDE0}" destId="{E0B51757-3386-404F-A0AB-4D021499735C}" srcOrd="0" destOrd="0" parTransId="{267E71D6-5030-B74F-83A0-D4975FFE4EBA}" sibTransId="{6F2A3655-2749-F440-8AC7-0129F9FA9A82}"/>
    <dgm:cxn modelId="{946985B2-F3E7-A24D-968C-2897F986D54C}" type="presOf" srcId="{CF35E016-4642-7945-B7CA-340D14E5B147}" destId="{9FB1100B-B5D8-3A4D-8B82-DF3FDDA1EE42}" srcOrd="0" destOrd="0" presId="urn:microsoft.com/office/officeart/2005/8/layout/vList5"/>
    <dgm:cxn modelId="{62A1BBBD-E7E6-8642-AF21-F111FBC48C5D}" srcId="{A9CC0147-7D7F-C841-B8DC-277ADCE06AF7}" destId="{7B4DB45A-9B66-094A-BE80-CEBFEB817BAE}" srcOrd="0" destOrd="0" parTransId="{571D1814-FD06-9B42-A702-17D8A1E1E2C4}" sibTransId="{825A2F1F-C415-164E-BEC4-423C49568612}"/>
    <dgm:cxn modelId="{F4FC47C8-A893-AC40-AF04-E9F7FB5777C4}" srcId="{A9CC0147-7D7F-C841-B8DC-277ADCE06AF7}" destId="{8EADE493-B8A6-CB45-86AD-83688939C295}" srcOrd="2" destOrd="0" parTransId="{A7068357-A0F3-F341-853F-0C9E3FF169D8}" sibTransId="{74ED5164-4300-1141-94F6-196C76E20A8C}"/>
    <dgm:cxn modelId="{57A3FBD9-06B1-CA49-99E2-AFFF101CA281}" type="presOf" srcId="{F553852E-F738-8241-9B7E-82ACDFF083BA}" destId="{84C223BF-8AD1-0944-9F3D-DFFD67D981BB}" srcOrd="0" destOrd="0" presId="urn:microsoft.com/office/officeart/2005/8/layout/vList5"/>
    <dgm:cxn modelId="{B9C866EB-77F2-7349-93D6-08F143479DAD}" type="presOf" srcId="{8EADE493-B8A6-CB45-86AD-83688939C295}" destId="{87724D92-9F90-7046-8592-A5D96AE50C6F}" srcOrd="0" destOrd="0" presId="urn:microsoft.com/office/officeart/2005/8/layout/vList5"/>
    <dgm:cxn modelId="{317F41F6-1C44-B843-9F8A-D04F0CC15A0C}" srcId="{B0B4335F-B316-7D45-81BB-49FB8091E549}" destId="{CF35E016-4642-7945-B7CA-340D14E5B147}" srcOrd="0" destOrd="0" parTransId="{D7CC1D5C-4E63-A344-8E38-FA7A0F4003F1}" sibTransId="{FB35D59F-FE65-4D46-A5A4-F62E6431B6AA}"/>
    <dgm:cxn modelId="{5DE9D5BB-36F5-684C-9BCC-EDC163664796}" type="presParOf" srcId="{F2824B38-17AE-3F47-A3C7-47F2EAF8527A}" destId="{C51B529E-7203-064A-B099-7C6FF6DA7B7D}" srcOrd="0" destOrd="0" presId="urn:microsoft.com/office/officeart/2005/8/layout/vList5"/>
    <dgm:cxn modelId="{A316342B-D679-E546-B42B-AA9198BAFBCA}" type="presParOf" srcId="{C51B529E-7203-064A-B099-7C6FF6DA7B7D}" destId="{5DBEAD93-6EA1-664C-AD56-3A0A3B3EA7FB}" srcOrd="0" destOrd="0" presId="urn:microsoft.com/office/officeart/2005/8/layout/vList5"/>
    <dgm:cxn modelId="{E87301AF-7C38-CE4F-8541-18221FD473EC}" type="presParOf" srcId="{C51B529E-7203-064A-B099-7C6FF6DA7B7D}" destId="{4FAACECD-9E04-3743-8D54-5C7966CCEA3E}" srcOrd="1" destOrd="0" presId="urn:microsoft.com/office/officeart/2005/8/layout/vList5"/>
    <dgm:cxn modelId="{98985914-128E-AA4C-8EC3-3C524399F2A8}" type="presParOf" srcId="{F2824B38-17AE-3F47-A3C7-47F2EAF8527A}" destId="{B6F711C1-9C9C-454F-B6FF-9BF937C316D1}" srcOrd="1" destOrd="0" presId="urn:microsoft.com/office/officeart/2005/8/layout/vList5"/>
    <dgm:cxn modelId="{4BB0071D-3FF1-4C4D-AC9F-D545B7B63639}" type="presParOf" srcId="{F2824B38-17AE-3F47-A3C7-47F2EAF8527A}" destId="{E97CD4E7-0704-D347-96C9-250F61AA04AA}" srcOrd="2" destOrd="0" presId="urn:microsoft.com/office/officeart/2005/8/layout/vList5"/>
    <dgm:cxn modelId="{E9953C90-DA92-7C44-94ED-9ABBDF1E0D7C}" type="presParOf" srcId="{E97CD4E7-0704-D347-96C9-250F61AA04AA}" destId="{5B9F0819-7E22-834E-85E0-F25B57BE66B1}" srcOrd="0" destOrd="0" presId="urn:microsoft.com/office/officeart/2005/8/layout/vList5"/>
    <dgm:cxn modelId="{A4937554-E9A8-8B40-8AA4-455A71B20DE8}" type="presParOf" srcId="{E97CD4E7-0704-D347-96C9-250F61AA04AA}" destId="{9FB1100B-B5D8-3A4D-8B82-DF3FDDA1EE42}" srcOrd="1" destOrd="0" presId="urn:microsoft.com/office/officeart/2005/8/layout/vList5"/>
    <dgm:cxn modelId="{98E9F079-7984-7440-B301-3798DC396810}" type="presParOf" srcId="{F2824B38-17AE-3F47-A3C7-47F2EAF8527A}" destId="{0DA1A9C5-FFE6-C048-9D6A-B7C690A7F123}" srcOrd="3" destOrd="0" presId="urn:microsoft.com/office/officeart/2005/8/layout/vList5"/>
    <dgm:cxn modelId="{9DD42389-139D-DC47-B468-93CB7DF3CD19}" type="presParOf" srcId="{F2824B38-17AE-3F47-A3C7-47F2EAF8527A}" destId="{2B91AE21-82EB-5E41-A9F8-4E4CF62AA09A}" srcOrd="4" destOrd="0" presId="urn:microsoft.com/office/officeart/2005/8/layout/vList5"/>
    <dgm:cxn modelId="{95261722-612F-514F-B62C-5C93058CC840}" type="presParOf" srcId="{2B91AE21-82EB-5E41-A9F8-4E4CF62AA09A}" destId="{87724D92-9F90-7046-8592-A5D96AE50C6F}" srcOrd="0" destOrd="0" presId="urn:microsoft.com/office/officeart/2005/8/layout/vList5"/>
    <dgm:cxn modelId="{4002C6FA-9AFF-EF44-8344-F4021789ACEB}" type="presParOf" srcId="{2B91AE21-82EB-5E41-A9F8-4E4CF62AA09A}" destId="{85F7738F-C212-6D4E-83C6-56B6235F7E49}" srcOrd="1" destOrd="0" presId="urn:microsoft.com/office/officeart/2005/8/layout/vList5"/>
    <dgm:cxn modelId="{DCD940B7-CE4B-9045-846E-EAA0E3DE1C21}" type="presParOf" srcId="{F2824B38-17AE-3F47-A3C7-47F2EAF8527A}" destId="{1DB86B71-BE23-D549-B8BF-E48D8DE8FABE}" srcOrd="5" destOrd="0" presId="urn:microsoft.com/office/officeart/2005/8/layout/vList5"/>
    <dgm:cxn modelId="{972F92DE-BA8C-054D-A3E1-AD06CC8AE9A8}" type="presParOf" srcId="{F2824B38-17AE-3F47-A3C7-47F2EAF8527A}" destId="{81DD5AF4-B2D4-104A-A1EC-F137604FFE22}" srcOrd="6" destOrd="0" presId="urn:microsoft.com/office/officeart/2005/8/layout/vList5"/>
    <dgm:cxn modelId="{BBDE0F65-7C65-8E40-ADDF-13294ED86C3C}" type="presParOf" srcId="{81DD5AF4-B2D4-104A-A1EC-F137604FFE22}" destId="{84C223BF-8AD1-0944-9F3D-DFFD67D981BB}" srcOrd="0" destOrd="0" presId="urn:microsoft.com/office/officeart/2005/8/layout/vList5"/>
    <dgm:cxn modelId="{5AE2FD28-CCC3-2E4A-B9FB-B9ED79C15FF8}" type="presParOf" srcId="{81DD5AF4-B2D4-104A-A1EC-F137604FFE22}" destId="{ED1B2ABE-7851-C44B-9571-E2AF1B6CAE5B}" srcOrd="1" destOrd="0" presId="urn:microsoft.com/office/officeart/2005/8/layout/vList5"/>
    <dgm:cxn modelId="{23A646EB-A71B-7441-8A7A-8FA693F42F4D}" type="presParOf" srcId="{F2824B38-17AE-3F47-A3C7-47F2EAF8527A}" destId="{05B5351B-74B4-4B4E-A1E5-E4A1EAB59900}" srcOrd="7" destOrd="0" presId="urn:microsoft.com/office/officeart/2005/8/layout/vList5"/>
    <dgm:cxn modelId="{BF4A0E44-F110-004D-99F2-6BC7EDC2B281}" type="presParOf" srcId="{F2824B38-17AE-3F47-A3C7-47F2EAF8527A}" destId="{D3AB57AD-09A6-C447-8105-CC3DE33E28B2}" srcOrd="8" destOrd="0" presId="urn:microsoft.com/office/officeart/2005/8/layout/vList5"/>
    <dgm:cxn modelId="{B6B2132C-A94F-DB4C-A912-169BD5EBC12F}" type="presParOf" srcId="{D3AB57AD-09A6-C447-8105-CC3DE33E28B2}" destId="{240476FD-67AF-024C-A188-2B160958C037}" srcOrd="0" destOrd="0" presId="urn:microsoft.com/office/officeart/2005/8/layout/vList5"/>
    <dgm:cxn modelId="{42E331F1-7359-1240-B693-B08603DF748D}" type="presParOf" srcId="{D3AB57AD-09A6-C447-8105-CC3DE33E28B2}" destId="{2BC52AA7-9579-1C4D-83DC-0AD3A9F909B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0BF9EA-1621-8A44-986F-81700AB24839}"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s-ES"/>
        </a:p>
      </dgm:t>
    </dgm:pt>
    <dgm:pt modelId="{2131B072-E73C-D34D-A941-3B072CB93277}">
      <dgm:prSet phldrT="[Texto]"/>
      <dgm:spPr/>
      <dgm:t>
        <a:bodyPr/>
        <a:lstStyle/>
        <a:p>
          <a:r>
            <a:rPr lang="es-ES" dirty="0"/>
            <a:t>2018</a:t>
          </a:r>
        </a:p>
      </dgm:t>
    </dgm:pt>
    <dgm:pt modelId="{DEF2C89F-1451-5347-982F-41E4F682F873}" type="parTrans" cxnId="{5608DD40-27D4-1C43-8EBE-CE3B1E476970}">
      <dgm:prSet/>
      <dgm:spPr/>
      <dgm:t>
        <a:bodyPr/>
        <a:lstStyle/>
        <a:p>
          <a:endParaRPr lang="es-ES"/>
        </a:p>
      </dgm:t>
    </dgm:pt>
    <dgm:pt modelId="{147315D6-8B22-AC44-A126-B95B7F8AB04B}" type="sibTrans" cxnId="{5608DD40-27D4-1C43-8EBE-CE3B1E476970}">
      <dgm:prSet/>
      <dgm:spPr/>
      <dgm:t>
        <a:bodyPr/>
        <a:lstStyle/>
        <a:p>
          <a:endParaRPr lang="es-ES"/>
        </a:p>
      </dgm:t>
    </dgm:pt>
    <dgm:pt modelId="{90CB4F6F-CC6E-E84E-B284-10EAFB495A28}">
      <dgm:prSet phldrT="[Texto]" custT="1"/>
      <dgm:spPr/>
      <dgm:t>
        <a:bodyPr/>
        <a:lstStyle/>
        <a:p>
          <a:r>
            <a:rPr lang="es-ES" sz="1000" dirty="0">
              <a:solidFill>
                <a:schemeClr val="tx1"/>
              </a:solidFill>
            </a:rPr>
            <a:t>Saldo a favor: $4.305.783.000</a:t>
          </a:r>
        </a:p>
      </dgm:t>
    </dgm:pt>
    <dgm:pt modelId="{8D2EFA2A-D4D8-3B46-A3F1-893E7EBEE83D}" type="parTrans" cxnId="{AC8604ED-E618-2043-BE0E-F982C7B7A942}">
      <dgm:prSet/>
      <dgm:spPr/>
      <dgm:t>
        <a:bodyPr/>
        <a:lstStyle/>
        <a:p>
          <a:endParaRPr lang="es-ES"/>
        </a:p>
      </dgm:t>
    </dgm:pt>
    <dgm:pt modelId="{0E0E4544-F77A-764F-ABAD-42C92A25B77B}" type="sibTrans" cxnId="{AC8604ED-E618-2043-BE0E-F982C7B7A942}">
      <dgm:prSet/>
      <dgm:spPr/>
      <dgm:t>
        <a:bodyPr/>
        <a:lstStyle/>
        <a:p>
          <a:endParaRPr lang="es-ES"/>
        </a:p>
      </dgm:t>
    </dgm:pt>
    <dgm:pt modelId="{3BBB07E1-1B74-C348-9B45-D860E6C73C86}">
      <dgm:prSet phldrT="[Texto]"/>
      <dgm:spPr/>
      <dgm:t>
        <a:bodyPr/>
        <a:lstStyle/>
        <a:p>
          <a:r>
            <a:rPr lang="es-ES" dirty="0"/>
            <a:t>2019</a:t>
          </a:r>
        </a:p>
      </dgm:t>
    </dgm:pt>
    <dgm:pt modelId="{1AA21372-BC18-5646-BD71-678CEDB2D8EC}" type="parTrans" cxnId="{C1168FEF-4979-8A4A-B7C2-CAD5EA6B0B60}">
      <dgm:prSet/>
      <dgm:spPr/>
      <dgm:t>
        <a:bodyPr/>
        <a:lstStyle/>
        <a:p>
          <a:endParaRPr lang="es-ES"/>
        </a:p>
      </dgm:t>
    </dgm:pt>
    <dgm:pt modelId="{6DA0AD7B-1BD5-5D4B-8137-7454DDAD598E}" type="sibTrans" cxnId="{C1168FEF-4979-8A4A-B7C2-CAD5EA6B0B60}">
      <dgm:prSet/>
      <dgm:spPr/>
      <dgm:t>
        <a:bodyPr/>
        <a:lstStyle/>
        <a:p>
          <a:endParaRPr lang="es-ES"/>
        </a:p>
      </dgm:t>
    </dgm:pt>
    <dgm:pt modelId="{3AF1D6AB-7FE5-BA4D-9BD7-8D6D32107AFA}">
      <dgm:prSet phldrT="[Texto]"/>
      <dgm:spPr/>
      <dgm:t>
        <a:bodyPr/>
        <a:lstStyle/>
        <a:p>
          <a:r>
            <a:rPr lang="es-ES" dirty="0"/>
            <a:t>2020</a:t>
          </a:r>
        </a:p>
      </dgm:t>
    </dgm:pt>
    <dgm:pt modelId="{BB88676B-C889-6F46-BDB3-6F199FE9E812}" type="parTrans" cxnId="{FC4749A6-6938-8946-ACE6-08ADA0C389B0}">
      <dgm:prSet/>
      <dgm:spPr/>
      <dgm:t>
        <a:bodyPr/>
        <a:lstStyle/>
        <a:p>
          <a:endParaRPr lang="es-ES"/>
        </a:p>
      </dgm:t>
    </dgm:pt>
    <dgm:pt modelId="{5C55567D-4C92-3942-AD41-D02E5C982039}" type="sibTrans" cxnId="{FC4749A6-6938-8946-ACE6-08ADA0C389B0}">
      <dgm:prSet/>
      <dgm:spPr/>
      <dgm:t>
        <a:bodyPr/>
        <a:lstStyle/>
        <a:p>
          <a:endParaRPr lang="es-ES"/>
        </a:p>
      </dgm:t>
    </dgm:pt>
    <dgm:pt modelId="{84105B63-E615-3E4C-9E17-AA3979A57999}">
      <dgm:prSet phldrT="[Texto]" custT="1"/>
      <dgm:spPr/>
      <dgm:t>
        <a:bodyPr/>
        <a:lstStyle/>
        <a:p>
          <a:r>
            <a:rPr lang="es-ES" sz="1000" dirty="0">
              <a:solidFill>
                <a:schemeClr val="tx1"/>
              </a:solidFill>
            </a:rPr>
            <a:t>Sin compensación de pérdida</a:t>
          </a:r>
        </a:p>
      </dgm:t>
    </dgm:pt>
    <dgm:pt modelId="{BD7CBF92-F7EA-6C45-AD9A-149823248B6F}" type="parTrans" cxnId="{D4D2DA5F-4120-1F4E-BD0F-41F7EBB7D028}">
      <dgm:prSet/>
      <dgm:spPr/>
      <dgm:t>
        <a:bodyPr/>
        <a:lstStyle/>
        <a:p>
          <a:endParaRPr lang="es-ES"/>
        </a:p>
      </dgm:t>
    </dgm:pt>
    <dgm:pt modelId="{06464870-1BBB-6542-A47D-A46EF4258EED}" type="sibTrans" cxnId="{D4D2DA5F-4120-1F4E-BD0F-41F7EBB7D028}">
      <dgm:prSet/>
      <dgm:spPr/>
      <dgm:t>
        <a:bodyPr/>
        <a:lstStyle/>
        <a:p>
          <a:endParaRPr lang="es-ES"/>
        </a:p>
      </dgm:t>
    </dgm:pt>
    <dgm:pt modelId="{A49D037F-C3F7-2A42-89D3-BA222A974C3E}">
      <dgm:prSet/>
      <dgm:spPr/>
      <dgm:t>
        <a:bodyPr/>
        <a:lstStyle/>
        <a:p>
          <a:r>
            <a:rPr lang="es-ES" dirty="0"/>
            <a:t>2021</a:t>
          </a:r>
        </a:p>
      </dgm:t>
    </dgm:pt>
    <dgm:pt modelId="{858D0672-7716-A745-997D-5D7FA3F213DD}" type="parTrans" cxnId="{5E782B3B-24FA-954F-BC6B-C9505DF15B24}">
      <dgm:prSet/>
      <dgm:spPr/>
      <dgm:t>
        <a:bodyPr/>
        <a:lstStyle/>
        <a:p>
          <a:endParaRPr lang="es-ES"/>
        </a:p>
      </dgm:t>
    </dgm:pt>
    <dgm:pt modelId="{F744D000-A9AA-7445-AB99-F6C5D977D599}" type="sibTrans" cxnId="{5E782B3B-24FA-954F-BC6B-C9505DF15B24}">
      <dgm:prSet/>
      <dgm:spPr/>
      <dgm:t>
        <a:bodyPr/>
        <a:lstStyle/>
        <a:p>
          <a:endParaRPr lang="es-ES"/>
        </a:p>
      </dgm:t>
    </dgm:pt>
    <dgm:pt modelId="{2778CFF4-A706-6942-B29D-856DF9837149}">
      <dgm:prSet/>
      <dgm:spPr/>
      <dgm:t>
        <a:bodyPr/>
        <a:lstStyle/>
        <a:p>
          <a:r>
            <a:rPr lang="es-ES" dirty="0"/>
            <a:t>2022</a:t>
          </a:r>
        </a:p>
      </dgm:t>
    </dgm:pt>
    <dgm:pt modelId="{01536732-FB46-8A47-A428-96F630F3D2A4}" type="parTrans" cxnId="{7ADE617A-8A2B-8E47-B570-48F710DD6327}">
      <dgm:prSet/>
      <dgm:spPr/>
      <dgm:t>
        <a:bodyPr/>
        <a:lstStyle/>
        <a:p>
          <a:endParaRPr lang="es-ES"/>
        </a:p>
      </dgm:t>
    </dgm:pt>
    <dgm:pt modelId="{C19CF37F-8E64-AF47-8885-43AE0D6B495A}" type="sibTrans" cxnId="{7ADE617A-8A2B-8E47-B570-48F710DD6327}">
      <dgm:prSet/>
      <dgm:spPr/>
      <dgm:t>
        <a:bodyPr/>
        <a:lstStyle/>
        <a:p>
          <a:endParaRPr lang="es-ES"/>
        </a:p>
      </dgm:t>
    </dgm:pt>
    <dgm:pt modelId="{047B6EED-1B1A-D14B-AFB9-E8E06C7905AD}">
      <dgm:prSet custT="1"/>
      <dgm:spPr/>
      <dgm:t>
        <a:bodyPr/>
        <a:lstStyle/>
        <a:p>
          <a:r>
            <a:rPr lang="es-ES" sz="1000" dirty="0">
              <a:solidFill>
                <a:schemeClr val="tx1"/>
              </a:solidFill>
            </a:rPr>
            <a:t>Sin compensación de pérdida</a:t>
          </a:r>
        </a:p>
      </dgm:t>
    </dgm:pt>
    <dgm:pt modelId="{43216AD3-265F-7142-B952-C5DCA31A9118}" type="parTrans" cxnId="{D8E62CDB-1571-E544-8AFF-15975AA8E2CC}">
      <dgm:prSet/>
      <dgm:spPr/>
      <dgm:t>
        <a:bodyPr/>
        <a:lstStyle/>
        <a:p>
          <a:endParaRPr lang="es-ES"/>
        </a:p>
      </dgm:t>
    </dgm:pt>
    <dgm:pt modelId="{8810E498-BE24-7B43-9BAC-5AA0483360FF}" type="sibTrans" cxnId="{D8E62CDB-1571-E544-8AFF-15975AA8E2CC}">
      <dgm:prSet/>
      <dgm:spPr/>
      <dgm:t>
        <a:bodyPr/>
        <a:lstStyle/>
        <a:p>
          <a:endParaRPr lang="es-ES"/>
        </a:p>
      </dgm:t>
    </dgm:pt>
    <dgm:pt modelId="{BE9ACCB5-E9E8-F34B-8C52-0FE6F29C0FB7}">
      <dgm:prSet custT="1"/>
      <dgm:spPr/>
      <dgm:t>
        <a:bodyPr/>
        <a:lstStyle/>
        <a:p>
          <a:r>
            <a:rPr lang="es-ES" sz="1000" dirty="0">
              <a:solidFill>
                <a:schemeClr val="tx1"/>
              </a:solidFill>
            </a:rPr>
            <a:t>Utiliza saldo a favor del año 2020 ($1.672.739.000)</a:t>
          </a:r>
        </a:p>
      </dgm:t>
    </dgm:pt>
    <dgm:pt modelId="{73398A34-CF0B-D245-89F1-E0F104EE2ABC}" type="parTrans" cxnId="{04A4565F-1CC8-314C-B0B7-D33FBC86DFF4}">
      <dgm:prSet/>
      <dgm:spPr/>
      <dgm:t>
        <a:bodyPr/>
        <a:lstStyle/>
        <a:p>
          <a:endParaRPr lang="es-ES"/>
        </a:p>
      </dgm:t>
    </dgm:pt>
    <dgm:pt modelId="{5C47692B-C41B-4F40-8B53-38AB4AA70D2A}" type="sibTrans" cxnId="{04A4565F-1CC8-314C-B0B7-D33FBC86DFF4}">
      <dgm:prSet/>
      <dgm:spPr/>
      <dgm:t>
        <a:bodyPr/>
        <a:lstStyle/>
        <a:p>
          <a:endParaRPr lang="es-ES"/>
        </a:p>
      </dgm:t>
    </dgm:pt>
    <dgm:pt modelId="{7DFCE558-033B-3143-89C0-C721BC76EBA3}">
      <dgm:prSet/>
      <dgm:spPr/>
      <dgm:t>
        <a:bodyPr/>
        <a:lstStyle/>
        <a:p>
          <a:r>
            <a:rPr lang="es-ES" dirty="0"/>
            <a:t>2023</a:t>
          </a:r>
        </a:p>
      </dgm:t>
    </dgm:pt>
    <dgm:pt modelId="{60A6DF0A-456B-7744-87F8-88C258C2C7A5}" type="parTrans" cxnId="{EE101F62-10F4-7741-9C1B-3307A787E2CC}">
      <dgm:prSet/>
      <dgm:spPr/>
      <dgm:t>
        <a:bodyPr/>
        <a:lstStyle/>
        <a:p>
          <a:endParaRPr lang="es-ES"/>
        </a:p>
      </dgm:t>
    </dgm:pt>
    <dgm:pt modelId="{769642C9-30D8-BE41-BDEB-DFE42D10CCFD}" type="sibTrans" cxnId="{EE101F62-10F4-7741-9C1B-3307A787E2CC}">
      <dgm:prSet/>
      <dgm:spPr/>
      <dgm:t>
        <a:bodyPr/>
        <a:lstStyle/>
        <a:p>
          <a:endParaRPr lang="es-ES"/>
        </a:p>
      </dgm:t>
    </dgm:pt>
    <dgm:pt modelId="{122CDD82-AF69-B04D-A3DE-997BB176EEA0}">
      <dgm:prSet custT="1"/>
      <dgm:spPr/>
      <dgm:t>
        <a:bodyPr/>
        <a:lstStyle/>
        <a:p>
          <a:r>
            <a:rPr lang="es-ES" sz="1000" dirty="0">
              <a:solidFill>
                <a:schemeClr val="tx1"/>
              </a:solidFill>
            </a:rPr>
            <a:t>Sin compensación de pérdida</a:t>
          </a:r>
        </a:p>
      </dgm:t>
    </dgm:pt>
    <dgm:pt modelId="{E1E5B652-4848-454B-BB99-102BD1ED3569}" type="parTrans" cxnId="{A08E2B87-C174-AB4E-990E-FF943AFD3536}">
      <dgm:prSet/>
      <dgm:spPr/>
      <dgm:t>
        <a:bodyPr/>
        <a:lstStyle/>
        <a:p>
          <a:endParaRPr lang="es-ES"/>
        </a:p>
      </dgm:t>
    </dgm:pt>
    <dgm:pt modelId="{DE2203EC-5F85-834D-8124-90D1EE8C979A}" type="sibTrans" cxnId="{A08E2B87-C174-AB4E-990E-FF943AFD3536}">
      <dgm:prSet/>
      <dgm:spPr/>
      <dgm:t>
        <a:bodyPr/>
        <a:lstStyle/>
        <a:p>
          <a:endParaRPr lang="es-ES"/>
        </a:p>
      </dgm:t>
    </dgm:pt>
    <dgm:pt modelId="{9DE67B86-8522-844B-A1B4-3D212563CBD3}">
      <dgm:prSet/>
      <dgm:spPr/>
      <dgm:t>
        <a:bodyPr/>
        <a:lstStyle/>
        <a:p>
          <a:r>
            <a:rPr lang="es-ES" dirty="0"/>
            <a:t>2024</a:t>
          </a:r>
        </a:p>
      </dgm:t>
    </dgm:pt>
    <dgm:pt modelId="{FF1AB1D6-007B-3C42-BDA6-1B5010B895DA}" type="parTrans" cxnId="{3CBBB1EB-B765-1242-A3E3-ABBC2B33EB37}">
      <dgm:prSet/>
      <dgm:spPr/>
      <dgm:t>
        <a:bodyPr/>
        <a:lstStyle/>
        <a:p>
          <a:endParaRPr lang="es-ES"/>
        </a:p>
      </dgm:t>
    </dgm:pt>
    <dgm:pt modelId="{277A0F90-D7F2-5047-A1A1-1B86DB27B334}" type="sibTrans" cxnId="{3CBBB1EB-B765-1242-A3E3-ABBC2B33EB37}">
      <dgm:prSet/>
      <dgm:spPr/>
      <dgm:t>
        <a:bodyPr/>
        <a:lstStyle/>
        <a:p>
          <a:endParaRPr lang="es-ES"/>
        </a:p>
      </dgm:t>
    </dgm:pt>
    <dgm:pt modelId="{82924E90-92A6-5746-BDDB-B72068768735}">
      <dgm:prSet custT="1"/>
      <dgm:spPr/>
      <dgm:t>
        <a:bodyPr/>
        <a:lstStyle/>
        <a:p>
          <a:r>
            <a:rPr lang="es-ES" sz="1000" dirty="0">
              <a:solidFill>
                <a:schemeClr val="tx1"/>
              </a:solidFill>
            </a:rPr>
            <a:t>Sin compensación de pérdida</a:t>
          </a:r>
        </a:p>
      </dgm:t>
    </dgm:pt>
    <dgm:pt modelId="{35C83F0D-5F93-B44B-9803-5A9EAA4D9EF3}" type="parTrans" cxnId="{D8204027-7879-2941-993C-ED194931D986}">
      <dgm:prSet/>
      <dgm:spPr/>
      <dgm:t>
        <a:bodyPr/>
        <a:lstStyle/>
        <a:p>
          <a:endParaRPr lang="es-ES"/>
        </a:p>
      </dgm:t>
    </dgm:pt>
    <dgm:pt modelId="{751DDF05-1B6B-3645-B550-D3C1CF61BE32}" type="sibTrans" cxnId="{D8204027-7879-2941-993C-ED194931D986}">
      <dgm:prSet/>
      <dgm:spPr/>
      <dgm:t>
        <a:bodyPr/>
        <a:lstStyle/>
        <a:p>
          <a:endParaRPr lang="es-ES"/>
        </a:p>
      </dgm:t>
    </dgm:pt>
    <dgm:pt modelId="{EFB697C3-1BB1-9047-A192-FBE27E46655E}">
      <dgm:prSet custT="1"/>
      <dgm:spPr/>
      <dgm:t>
        <a:bodyPr/>
        <a:lstStyle/>
        <a:p>
          <a:r>
            <a:rPr lang="es-ES" sz="1000" dirty="0">
              <a:solidFill>
                <a:schemeClr val="tx1"/>
              </a:solidFill>
            </a:rPr>
            <a:t>Sin compensación de pérdida</a:t>
          </a:r>
        </a:p>
      </dgm:t>
    </dgm:pt>
    <dgm:pt modelId="{6EF5D62A-FC82-144A-A819-2C3FD9538F24}" type="parTrans" cxnId="{B8AFD239-7FD3-9E43-91E4-A2DD519A6AAD}">
      <dgm:prSet/>
      <dgm:spPr/>
      <dgm:t>
        <a:bodyPr/>
        <a:lstStyle/>
        <a:p>
          <a:endParaRPr lang="es-ES"/>
        </a:p>
      </dgm:t>
    </dgm:pt>
    <dgm:pt modelId="{4CD5B3BD-3218-7440-88A6-777365E6B192}" type="sibTrans" cxnId="{B8AFD239-7FD3-9E43-91E4-A2DD519A6AAD}">
      <dgm:prSet/>
      <dgm:spPr/>
      <dgm:t>
        <a:bodyPr/>
        <a:lstStyle/>
        <a:p>
          <a:endParaRPr lang="es-ES"/>
        </a:p>
      </dgm:t>
    </dgm:pt>
    <dgm:pt modelId="{C844CF3E-C57C-5C42-8E90-C8FC0DDF6484}">
      <dgm:prSet phldrT="[Texto]" custT="1"/>
      <dgm:spPr/>
      <dgm:t>
        <a:bodyPr/>
        <a:lstStyle/>
        <a:p>
          <a:r>
            <a:rPr lang="es-ES" sz="1000" dirty="0">
              <a:solidFill>
                <a:schemeClr val="tx1"/>
              </a:solidFill>
            </a:rPr>
            <a:t>Sin compensación de pérdida</a:t>
          </a:r>
        </a:p>
      </dgm:t>
    </dgm:pt>
    <dgm:pt modelId="{8211C9F2-76CA-DB44-B2D1-125A5EF1624C}" type="parTrans" cxnId="{5E020170-4BD3-6F4C-81B0-D8BE6C0C3C6F}">
      <dgm:prSet/>
      <dgm:spPr/>
      <dgm:t>
        <a:bodyPr/>
        <a:lstStyle/>
        <a:p>
          <a:endParaRPr lang="es-ES"/>
        </a:p>
      </dgm:t>
    </dgm:pt>
    <dgm:pt modelId="{23B6D75C-897C-C44E-A658-0854C8CC9C07}" type="sibTrans" cxnId="{5E020170-4BD3-6F4C-81B0-D8BE6C0C3C6F}">
      <dgm:prSet/>
      <dgm:spPr/>
      <dgm:t>
        <a:bodyPr/>
        <a:lstStyle/>
        <a:p>
          <a:endParaRPr lang="es-ES"/>
        </a:p>
      </dgm:t>
    </dgm:pt>
    <dgm:pt modelId="{CEF74DFF-1EF0-4845-93AA-19ED91B733C4}">
      <dgm:prSet phldrT="[Texto]" custT="1"/>
      <dgm:spPr/>
      <dgm:t>
        <a:bodyPr/>
        <a:lstStyle/>
        <a:p>
          <a:r>
            <a:rPr lang="es-ES" sz="1000" dirty="0">
              <a:solidFill>
                <a:schemeClr val="tx1"/>
              </a:solidFill>
            </a:rPr>
            <a:t>Se solicita devolución saldo a favor 2018</a:t>
          </a:r>
        </a:p>
        <a:p>
          <a:r>
            <a:rPr lang="es-ES" sz="1000" dirty="0">
              <a:solidFill>
                <a:schemeClr val="tx1"/>
              </a:solidFill>
            </a:rPr>
            <a:t>($4.305.783.000)</a:t>
          </a:r>
        </a:p>
      </dgm:t>
    </dgm:pt>
    <dgm:pt modelId="{37CA1A42-212B-8D42-BE60-1E3F1CE7C302}" type="parTrans" cxnId="{239128A6-4994-DB4E-B5F1-D76D1F86ED88}">
      <dgm:prSet/>
      <dgm:spPr/>
      <dgm:t>
        <a:bodyPr/>
        <a:lstStyle/>
        <a:p>
          <a:endParaRPr lang="es-ES"/>
        </a:p>
      </dgm:t>
    </dgm:pt>
    <dgm:pt modelId="{358CED62-C8D1-174C-BB12-89A257BE136F}" type="sibTrans" cxnId="{239128A6-4994-DB4E-B5F1-D76D1F86ED88}">
      <dgm:prSet/>
      <dgm:spPr/>
      <dgm:t>
        <a:bodyPr/>
        <a:lstStyle/>
        <a:p>
          <a:endParaRPr lang="es-ES"/>
        </a:p>
      </dgm:t>
    </dgm:pt>
    <dgm:pt modelId="{E4F092E3-5CEE-B846-A4C0-50874DC37204}">
      <dgm:prSet custT="1"/>
      <dgm:spPr/>
      <dgm:t>
        <a:bodyPr/>
        <a:lstStyle/>
        <a:p>
          <a:r>
            <a:rPr lang="es-ES" sz="1000" b="1" dirty="0">
              <a:solidFill>
                <a:schemeClr val="tx1"/>
              </a:solidFill>
            </a:rPr>
            <a:t>Genera nuevo saldo a favor $1.159.396.000</a:t>
          </a:r>
        </a:p>
      </dgm:t>
    </dgm:pt>
    <dgm:pt modelId="{E0AA2852-5A56-8C40-AE5F-8714335F6AFF}" type="parTrans" cxnId="{013CEC95-F4ED-634D-A3B7-2855EA0F1257}">
      <dgm:prSet/>
      <dgm:spPr/>
      <dgm:t>
        <a:bodyPr/>
        <a:lstStyle/>
        <a:p>
          <a:endParaRPr lang="es-ES"/>
        </a:p>
      </dgm:t>
    </dgm:pt>
    <dgm:pt modelId="{3C64C508-768F-054B-92B5-399CA6CFD7E5}" type="sibTrans" cxnId="{013CEC95-F4ED-634D-A3B7-2855EA0F1257}">
      <dgm:prSet/>
      <dgm:spPr/>
      <dgm:t>
        <a:bodyPr/>
        <a:lstStyle/>
        <a:p>
          <a:endParaRPr lang="es-ES"/>
        </a:p>
      </dgm:t>
    </dgm:pt>
    <dgm:pt modelId="{7E158FC8-7D91-B34F-A6FC-BF589FD94DD3}">
      <dgm:prSet custT="1"/>
      <dgm:spPr/>
      <dgm:t>
        <a:bodyPr/>
        <a:lstStyle/>
        <a:p>
          <a:r>
            <a:rPr lang="es-ES" sz="1000" dirty="0">
              <a:solidFill>
                <a:schemeClr val="tx1"/>
              </a:solidFill>
            </a:rPr>
            <a:t>Utiliza saldo a favor del año 2021 ($1.159.396.000)</a:t>
          </a:r>
        </a:p>
      </dgm:t>
    </dgm:pt>
    <dgm:pt modelId="{0C64AE13-1AE3-F740-8D44-060D9E15F6FC}" type="parTrans" cxnId="{C6EC180C-C7B1-CC45-93B6-ACBA37DF5004}">
      <dgm:prSet/>
      <dgm:spPr/>
      <dgm:t>
        <a:bodyPr/>
        <a:lstStyle/>
        <a:p>
          <a:endParaRPr lang="es-ES"/>
        </a:p>
      </dgm:t>
    </dgm:pt>
    <dgm:pt modelId="{29921EB4-760B-A447-BC9D-9BCF38AC3908}" type="sibTrans" cxnId="{C6EC180C-C7B1-CC45-93B6-ACBA37DF5004}">
      <dgm:prSet/>
      <dgm:spPr/>
      <dgm:t>
        <a:bodyPr/>
        <a:lstStyle/>
        <a:p>
          <a:endParaRPr lang="es-ES"/>
        </a:p>
      </dgm:t>
    </dgm:pt>
    <dgm:pt modelId="{398BCBBD-80E8-934A-A712-EFB25BC26CB4}">
      <dgm:prSet custT="1"/>
      <dgm:spPr/>
      <dgm:t>
        <a:bodyPr/>
        <a:lstStyle/>
        <a:p>
          <a:r>
            <a:rPr lang="es-ES" sz="1000" b="1" dirty="0">
              <a:solidFill>
                <a:schemeClr val="tx1"/>
              </a:solidFill>
            </a:rPr>
            <a:t>Genera nuevo saldo a favor $647.989.000</a:t>
          </a:r>
        </a:p>
      </dgm:t>
    </dgm:pt>
    <dgm:pt modelId="{FFE39B7A-4A79-2845-A7F3-2504F4CCE3C3}" type="parTrans" cxnId="{DF8A3D0F-CF66-394E-B5D5-F3AF1513C13E}">
      <dgm:prSet/>
      <dgm:spPr/>
      <dgm:t>
        <a:bodyPr/>
        <a:lstStyle/>
        <a:p>
          <a:endParaRPr lang="es-ES"/>
        </a:p>
      </dgm:t>
    </dgm:pt>
    <dgm:pt modelId="{7AECAE27-6E00-DA4D-B926-E2453C151EF9}" type="sibTrans" cxnId="{DF8A3D0F-CF66-394E-B5D5-F3AF1513C13E}">
      <dgm:prSet/>
      <dgm:spPr/>
      <dgm:t>
        <a:bodyPr/>
        <a:lstStyle/>
        <a:p>
          <a:endParaRPr lang="es-ES"/>
        </a:p>
      </dgm:t>
    </dgm:pt>
    <dgm:pt modelId="{B0E1F680-0DC8-8849-9FC6-2ECB3894189C}">
      <dgm:prSet custT="1"/>
      <dgm:spPr/>
      <dgm:t>
        <a:bodyPr/>
        <a:lstStyle/>
        <a:p>
          <a:r>
            <a:rPr lang="es-ES" sz="1000" dirty="0">
              <a:solidFill>
                <a:schemeClr val="tx1"/>
              </a:solidFill>
            </a:rPr>
            <a:t>Utiliza saldo a favor del año 2022 ($647.989.000)</a:t>
          </a:r>
        </a:p>
      </dgm:t>
    </dgm:pt>
    <dgm:pt modelId="{F7BA894F-207D-BD43-BC79-8E47BC414711}" type="parTrans" cxnId="{C09FBA2F-7368-B54C-8A19-DFC90E79CCBD}">
      <dgm:prSet/>
      <dgm:spPr/>
      <dgm:t>
        <a:bodyPr/>
        <a:lstStyle/>
        <a:p>
          <a:endParaRPr lang="es-ES"/>
        </a:p>
      </dgm:t>
    </dgm:pt>
    <dgm:pt modelId="{EA770272-2B50-7D44-8ADA-53DCDA9ADFAD}" type="sibTrans" cxnId="{C09FBA2F-7368-B54C-8A19-DFC90E79CCBD}">
      <dgm:prSet/>
      <dgm:spPr/>
      <dgm:t>
        <a:bodyPr/>
        <a:lstStyle/>
        <a:p>
          <a:endParaRPr lang="es-ES"/>
        </a:p>
      </dgm:t>
    </dgm:pt>
    <dgm:pt modelId="{80759C99-0F89-D742-8FB1-27E86F030C08}">
      <dgm:prSet custT="1"/>
      <dgm:spPr/>
      <dgm:t>
        <a:bodyPr/>
        <a:lstStyle/>
        <a:p>
          <a:r>
            <a:rPr lang="es-ES" sz="1000" b="1" dirty="0">
              <a:solidFill>
                <a:schemeClr val="tx1"/>
              </a:solidFill>
            </a:rPr>
            <a:t>Genera nuevo saldo a favor $113.292.000</a:t>
          </a:r>
        </a:p>
      </dgm:t>
    </dgm:pt>
    <dgm:pt modelId="{29183A48-9E71-BF42-8149-DDE5EEA8ECBB}" type="parTrans" cxnId="{67635777-D23A-AA4F-A26C-8B77475AB7F8}">
      <dgm:prSet/>
      <dgm:spPr/>
      <dgm:t>
        <a:bodyPr/>
        <a:lstStyle/>
        <a:p>
          <a:endParaRPr lang="es-ES"/>
        </a:p>
      </dgm:t>
    </dgm:pt>
    <dgm:pt modelId="{19A5F0CE-DE2B-5D43-A4DD-867A8A697195}" type="sibTrans" cxnId="{67635777-D23A-AA4F-A26C-8B77475AB7F8}">
      <dgm:prSet/>
      <dgm:spPr/>
      <dgm:t>
        <a:bodyPr/>
        <a:lstStyle/>
        <a:p>
          <a:endParaRPr lang="es-ES"/>
        </a:p>
      </dgm:t>
    </dgm:pt>
    <dgm:pt modelId="{82D5FAFA-72F3-504E-8A19-89C1496177A5}">
      <dgm:prSet custT="1"/>
      <dgm:spPr/>
      <dgm:t>
        <a:bodyPr/>
        <a:lstStyle/>
        <a:p>
          <a:r>
            <a:rPr lang="es-ES" sz="1000" dirty="0">
              <a:solidFill>
                <a:schemeClr val="tx1"/>
              </a:solidFill>
            </a:rPr>
            <a:t>Utiliza saldo a favor del año 2023 ($113.292.000)</a:t>
          </a:r>
        </a:p>
      </dgm:t>
    </dgm:pt>
    <dgm:pt modelId="{1451D46D-2F3A-1744-ABA9-88A9C87013FB}" type="parTrans" cxnId="{8E5B4547-CE04-4346-A49E-851C2F06C3F3}">
      <dgm:prSet/>
      <dgm:spPr/>
      <dgm:t>
        <a:bodyPr/>
        <a:lstStyle/>
        <a:p>
          <a:endParaRPr lang="es-ES"/>
        </a:p>
      </dgm:t>
    </dgm:pt>
    <dgm:pt modelId="{71088F15-D314-7644-A75D-71F7434C6FD1}" type="sibTrans" cxnId="{8E5B4547-CE04-4346-A49E-851C2F06C3F3}">
      <dgm:prSet/>
      <dgm:spPr/>
      <dgm:t>
        <a:bodyPr/>
        <a:lstStyle/>
        <a:p>
          <a:endParaRPr lang="es-ES"/>
        </a:p>
      </dgm:t>
    </dgm:pt>
    <dgm:pt modelId="{341BDCA8-A2BD-664C-8500-4528122E0198}">
      <dgm:prSet custT="1"/>
      <dgm:spPr/>
      <dgm:t>
        <a:bodyPr/>
        <a:lstStyle/>
        <a:p>
          <a:r>
            <a:rPr lang="es-ES" sz="1000" b="1" dirty="0">
              <a:solidFill>
                <a:schemeClr val="tx1"/>
              </a:solidFill>
            </a:rPr>
            <a:t>Empieza a generar saldo a pagar $444.601.000</a:t>
          </a:r>
        </a:p>
      </dgm:t>
    </dgm:pt>
    <dgm:pt modelId="{8064B968-7938-4F4D-9DBA-09526416E6B6}" type="parTrans" cxnId="{70BDE23C-2C02-054D-88D1-B9313EDB2E3A}">
      <dgm:prSet/>
      <dgm:spPr/>
      <dgm:t>
        <a:bodyPr/>
        <a:lstStyle/>
        <a:p>
          <a:endParaRPr lang="es-ES"/>
        </a:p>
      </dgm:t>
    </dgm:pt>
    <dgm:pt modelId="{5341F133-0F3C-5D40-9452-7151FB6956D8}" type="sibTrans" cxnId="{70BDE23C-2C02-054D-88D1-B9313EDB2E3A}">
      <dgm:prSet/>
      <dgm:spPr/>
      <dgm:t>
        <a:bodyPr/>
        <a:lstStyle/>
        <a:p>
          <a:endParaRPr lang="es-ES"/>
        </a:p>
      </dgm:t>
    </dgm:pt>
    <dgm:pt modelId="{DB6FE1DD-5E50-6947-A578-77C048805FDD}">
      <dgm:prSet phldrT="[Texto]" custT="1"/>
      <dgm:spPr/>
      <dgm:t>
        <a:bodyPr/>
        <a:lstStyle/>
        <a:p>
          <a:r>
            <a:rPr lang="es-ES" sz="1000" dirty="0">
              <a:solidFill>
                <a:schemeClr val="tx1"/>
              </a:solidFill>
            </a:rPr>
            <a:t>Impuesto a cargo ($1.122.654.000) se paga con las retenciones</a:t>
          </a:r>
        </a:p>
      </dgm:t>
    </dgm:pt>
    <dgm:pt modelId="{AB504DF5-0979-2F47-896E-B96BF6292F1A}" type="parTrans" cxnId="{9C24D25A-D845-C343-A316-F2290B329C56}">
      <dgm:prSet/>
      <dgm:spPr/>
      <dgm:t>
        <a:bodyPr/>
        <a:lstStyle/>
        <a:p>
          <a:endParaRPr lang="es-ES"/>
        </a:p>
      </dgm:t>
    </dgm:pt>
    <dgm:pt modelId="{04438AFC-D570-E944-A7CE-5DA67180C6FD}" type="sibTrans" cxnId="{9C24D25A-D845-C343-A316-F2290B329C56}">
      <dgm:prSet/>
      <dgm:spPr/>
      <dgm:t>
        <a:bodyPr/>
        <a:lstStyle/>
        <a:p>
          <a:endParaRPr lang="es-ES"/>
        </a:p>
      </dgm:t>
    </dgm:pt>
    <dgm:pt modelId="{FC15DD63-099B-B647-9521-2827C8807766}">
      <dgm:prSet phldrT="[Texto]" custT="1"/>
      <dgm:spPr/>
      <dgm:t>
        <a:bodyPr/>
        <a:lstStyle/>
        <a:p>
          <a:r>
            <a:rPr lang="es-ES" sz="1000" b="1" dirty="0">
              <a:solidFill>
                <a:schemeClr val="tx1"/>
              </a:solidFill>
            </a:rPr>
            <a:t>Se genera nuevo saldo a favor: $2.569.192.000</a:t>
          </a:r>
          <a:endParaRPr lang="es-ES" sz="1000" dirty="0">
            <a:solidFill>
              <a:schemeClr val="tx1"/>
            </a:solidFill>
          </a:endParaRPr>
        </a:p>
      </dgm:t>
    </dgm:pt>
    <dgm:pt modelId="{ECEB5974-BCC6-D746-835C-C8A2D037582B}" type="parTrans" cxnId="{CCD8B763-1EA9-4A4E-B9E7-C3688AFF50C5}">
      <dgm:prSet/>
      <dgm:spPr/>
      <dgm:t>
        <a:bodyPr/>
        <a:lstStyle/>
        <a:p>
          <a:endParaRPr lang="es-CO"/>
        </a:p>
      </dgm:t>
    </dgm:pt>
    <dgm:pt modelId="{937ED233-D63A-B646-B2B9-DAE7CE6AF213}" type="sibTrans" cxnId="{CCD8B763-1EA9-4A4E-B9E7-C3688AFF50C5}">
      <dgm:prSet/>
      <dgm:spPr/>
      <dgm:t>
        <a:bodyPr/>
        <a:lstStyle/>
        <a:p>
          <a:endParaRPr lang="es-CO"/>
        </a:p>
      </dgm:t>
    </dgm:pt>
    <dgm:pt modelId="{EE3F8A33-4379-1E48-A9D5-E5D418AFF33D}">
      <dgm:prSet phldrT="[Texto]" custT="1"/>
      <dgm:spPr/>
      <dgm:t>
        <a:bodyPr/>
        <a:lstStyle/>
        <a:p>
          <a:r>
            <a:rPr lang="es-ES" sz="1000" dirty="0">
              <a:solidFill>
                <a:schemeClr val="tx1"/>
              </a:solidFill>
            </a:rPr>
            <a:t>Utiliza saldo a favor del año 2019 ($2.569.192.000)</a:t>
          </a:r>
        </a:p>
      </dgm:t>
    </dgm:pt>
    <dgm:pt modelId="{F558106A-55C8-2745-94E5-3F01C05B8670}" type="parTrans" cxnId="{2C0F5B02-6C7E-C548-9392-0730723B3711}">
      <dgm:prSet/>
      <dgm:spPr/>
      <dgm:t>
        <a:bodyPr/>
        <a:lstStyle/>
        <a:p>
          <a:endParaRPr lang="es-CO"/>
        </a:p>
      </dgm:t>
    </dgm:pt>
    <dgm:pt modelId="{6467779D-06CD-9844-9FF4-1C8BB8009921}" type="sibTrans" cxnId="{2C0F5B02-6C7E-C548-9392-0730723B3711}">
      <dgm:prSet/>
      <dgm:spPr/>
      <dgm:t>
        <a:bodyPr/>
        <a:lstStyle/>
        <a:p>
          <a:endParaRPr lang="es-CO"/>
        </a:p>
      </dgm:t>
    </dgm:pt>
    <dgm:pt modelId="{11E1D891-F4F7-A84D-BC01-F75B2E8B8AB1}">
      <dgm:prSet phldrT="[Texto]" custT="1"/>
      <dgm:spPr/>
      <dgm:t>
        <a:bodyPr/>
        <a:lstStyle/>
        <a:p>
          <a:r>
            <a:rPr lang="es-ES" sz="1000" b="1" dirty="0">
              <a:solidFill>
                <a:schemeClr val="tx1"/>
              </a:solidFill>
            </a:rPr>
            <a:t>Genera un nuevo saldo a favor $1.672.739.000</a:t>
          </a:r>
          <a:endParaRPr lang="es-ES" sz="1000" dirty="0">
            <a:solidFill>
              <a:schemeClr val="tx1"/>
            </a:solidFill>
          </a:endParaRPr>
        </a:p>
      </dgm:t>
    </dgm:pt>
    <dgm:pt modelId="{1C0D3CB3-D032-8242-8343-015329F0E0BA}" type="parTrans" cxnId="{92B399F2-DF0E-B74C-A203-D9C8B452B4FE}">
      <dgm:prSet/>
      <dgm:spPr/>
      <dgm:t>
        <a:bodyPr/>
        <a:lstStyle/>
        <a:p>
          <a:endParaRPr lang="es-CO"/>
        </a:p>
      </dgm:t>
    </dgm:pt>
    <dgm:pt modelId="{87D3F1B9-BAD3-D94D-8DD0-4BF5A84ABD36}" type="sibTrans" cxnId="{92B399F2-DF0E-B74C-A203-D9C8B452B4FE}">
      <dgm:prSet/>
      <dgm:spPr/>
      <dgm:t>
        <a:bodyPr/>
        <a:lstStyle/>
        <a:p>
          <a:endParaRPr lang="es-CO"/>
        </a:p>
      </dgm:t>
    </dgm:pt>
    <dgm:pt modelId="{260B0DF3-BD5C-D245-AFFF-D02384D84C04}" type="pres">
      <dgm:prSet presAssocID="{360BF9EA-1621-8A44-986F-81700AB24839}" presName="theList" presStyleCnt="0">
        <dgm:presLayoutVars>
          <dgm:dir/>
          <dgm:animLvl val="lvl"/>
          <dgm:resizeHandles val="exact"/>
        </dgm:presLayoutVars>
      </dgm:prSet>
      <dgm:spPr/>
    </dgm:pt>
    <dgm:pt modelId="{5A26A1EE-D355-4542-9345-9373295EC66E}" type="pres">
      <dgm:prSet presAssocID="{2131B072-E73C-D34D-A941-3B072CB93277}" presName="compNode" presStyleCnt="0"/>
      <dgm:spPr/>
    </dgm:pt>
    <dgm:pt modelId="{FE767757-10D1-D64C-803F-AAD8B4242BF2}" type="pres">
      <dgm:prSet presAssocID="{2131B072-E73C-D34D-A941-3B072CB93277}" presName="aNode" presStyleLbl="bgShp" presStyleIdx="0" presStyleCnt="7"/>
      <dgm:spPr/>
    </dgm:pt>
    <dgm:pt modelId="{A78F31DF-F2B3-A249-9D70-58A71B68B441}" type="pres">
      <dgm:prSet presAssocID="{2131B072-E73C-D34D-A941-3B072CB93277}" presName="textNode" presStyleLbl="bgShp" presStyleIdx="0" presStyleCnt="7"/>
      <dgm:spPr/>
    </dgm:pt>
    <dgm:pt modelId="{3646E088-245D-384F-BD4D-2F047FEBDE6C}" type="pres">
      <dgm:prSet presAssocID="{2131B072-E73C-D34D-A941-3B072CB93277}" presName="compChildNode" presStyleCnt="0"/>
      <dgm:spPr/>
    </dgm:pt>
    <dgm:pt modelId="{80215234-75E5-BB45-A8E5-2BF3C906452D}" type="pres">
      <dgm:prSet presAssocID="{2131B072-E73C-D34D-A941-3B072CB93277}" presName="theInnerList" presStyleCnt="0"/>
      <dgm:spPr/>
    </dgm:pt>
    <dgm:pt modelId="{9E8D98BF-60F1-E04E-8617-1147D1648E6D}" type="pres">
      <dgm:prSet presAssocID="{90CB4F6F-CC6E-E84E-B284-10EAFB495A28}" presName="childNode" presStyleLbl="node1" presStyleIdx="0" presStyleCnt="20">
        <dgm:presLayoutVars>
          <dgm:bulletEnabled val="1"/>
        </dgm:presLayoutVars>
      </dgm:prSet>
      <dgm:spPr/>
    </dgm:pt>
    <dgm:pt modelId="{44BAC3B0-6C2A-D44C-80C3-F097BAFC468D}" type="pres">
      <dgm:prSet presAssocID="{2131B072-E73C-D34D-A941-3B072CB93277}" presName="aSpace" presStyleCnt="0"/>
      <dgm:spPr/>
    </dgm:pt>
    <dgm:pt modelId="{94D077C4-3F03-E441-9357-E0FE55F96643}" type="pres">
      <dgm:prSet presAssocID="{3BBB07E1-1B74-C348-9B45-D860E6C73C86}" presName="compNode" presStyleCnt="0"/>
      <dgm:spPr/>
    </dgm:pt>
    <dgm:pt modelId="{644CC20C-07E4-CF4C-96AA-9CD3C924FC6B}" type="pres">
      <dgm:prSet presAssocID="{3BBB07E1-1B74-C348-9B45-D860E6C73C86}" presName="aNode" presStyleLbl="bgShp" presStyleIdx="1" presStyleCnt="7"/>
      <dgm:spPr/>
    </dgm:pt>
    <dgm:pt modelId="{AF48E7AB-F90A-B249-BB54-AC32C3BB90FC}" type="pres">
      <dgm:prSet presAssocID="{3BBB07E1-1B74-C348-9B45-D860E6C73C86}" presName="textNode" presStyleLbl="bgShp" presStyleIdx="1" presStyleCnt="7"/>
      <dgm:spPr/>
    </dgm:pt>
    <dgm:pt modelId="{3594D61B-21AD-F144-BAFE-C5C2EA7CF252}" type="pres">
      <dgm:prSet presAssocID="{3BBB07E1-1B74-C348-9B45-D860E6C73C86}" presName="compChildNode" presStyleCnt="0"/>
      <dgm:spPr/>
    </dgm:pt>
    <dgm:pt modelId="{1F672C5B-D39F-9A4E-92C5-39796AC9E39D}" type="pres">
      <dgm:prSet presAssocID="{3BBB07E1-1B74-C348-9B45-D860E6C73C86}" presName="theInnerList" presStyleCnt="0"/>
      <dgm:spPr/>
    </dgm:pt>
    <dgm:pt modelId="{088E6730-44CD-3843-9560-3F6E6186B099}" type="pres">
      <dgm:prSet presAssocID="{C844CF3E-C57C-5C42-8E90-C8FC0DDF6484}" presName="childNode" presStyleLbl="node1" presStyleIdx="1" presStyleCnt="20">
        <dgm:presLayoutVars>
          <dgm:bulletEnabled val="1"/>
        </dgm:presLayoutVars>
      </dgm:prSet>
      <dgm:spPr/>
    </dgm:pt>
    <dgm:pt modelId="{B191DA50-25BE-034B-B0D7-2E2E4984BF1B}" type="pres">
      <dgm:prSet presAssocID="{C844CF3E-C57C-5C42-8E90-C8FC0DDF6484}" presName="aSpace2" presStyleCnt="0"/>
      <dgm:spPr/>
    </dgm:pt>
    <dgm:pt modelId="{2EDBC125-E545-B64D-BCD1-20F6A40C47F0}" type="pres">
      <dgm:prSet presAssocID="{CEF74DFF-1EF0-4845-93AA-19ED91B733C4}" presName="childNode" presStyleLbl="node1" presStyleIdx="2" presStyleCnt="20" custScaleX="106774">
        <dgm:presLayoutVars>
          <dgm:bulletEnabled val="1"/>
        </dgm:presLayoutVars>
      </dgm:prSet>
      <dgm:spPr/>
    </dgm:pt>
    <dgm:pt modelId="{39E2B7A1-48E4-2E44-9625-F492C490A8E3}" type="pres">
      <dgm:prSet presAssocID="{CEF74DFF-1EF0-4845-93AA-19ED91B733C4}" presName="aSpace2" presStyleCnt="0"/>
      <dgm:spPr/>
    </dgm:pt>
    <dgm:pt modelId="{C72CE6DB-A2FD-1145-8F78-C70172FDD5F6}" type="pres">
      <dgm:prSet presAssocID="{DB6FE1DD-5E50-6947-A578-77C048805FDD}" presName="childNode" presStyleLbl="node1" presStyleIdx="3" presStyleCnt="20" custScaleX="106774">
        <dgm:presLayoutVars>
          <dgm:bulletEnabled val="1"/>
        </dgm:presLayoutVars>
      </dgm:prSet>
      <dgm:spPr/>
    </dgm:pt>
    <dgm:pt modelId="{C9631F2C-BB7E-C64D-8905-1E5426EB943B}" type="pres">
      <dgm:prSet presAssocID="{DB6FE1DD-5E50-6947-A578-77C048805FDD}" presName="aSpace2" presStyleCnt="0"/>
      <dgm:spPr/>
    </dgm:pt>
    <dgm:pt modelId="{F532BAA3-34EE-F349-841A-CB716B8F2537}" type="pres">
      <dgm:prSet presAssocID="{FC15DD63-099B-B647-9521-2827C8807766}" presName="childNode" presStyleLbl="node1" presStyleIdx="4" presStyleCnt="20">
        <dgm:presLayoutVars>
          <dgm:bulletEnabled val="1"/>
        </dgm:presLayoutVars>
      </dgm:prSet>
      <dgm:spPr/>
    </dgm:pt>
    <dgm:pt modelId="{B9F949F1-F1F0-9343-BFBB-946D678F8C0C}" type="pres">
      <dgm:prSet presAssocID="{3BBB07E1-1B74-C348-9B45-D860E6C73C86}" presName="aSpace" presStyleCnt="0"/>
      <dgm:spPr/>
    </dgm:pt>
    <dgm:pt modelId="{A8056A95-E2FA-4C4A-9FED-C3C566C8C366}" type="pres">
      <dgm:prSet presAssocID="{3AF1D6AB-7FE5-BA4D-9BD7-8D6D32107AFA}" presName="compNode" presStyleCnt="0"/>
      <dgm:spPr/>
    </dgm:pt>
    <dgm:pt modelId="{AD400DFC-0A1A-5B4F-B3CC-25373D787293}" type="pres">
      <dgm:prSet presAssocID="{3AF1D6AB-7FE5-BA4D-9BD7-8D6D32107AFA}" presName="aNode" presStyleLbl="bgShp" presStyleIdx="2" presStyleCnt="7"/>
      <dgm:spPr/>
    </dgm:pt>
    <dgm:pt modelId="{8A5E08F9-603C-1B46-A3DF-EB06C2496983}" type="pres">
      <dgm:prSet presAssocID="{3AF1D6AB-7FE5-BA4D-9BD7-8D6D32107AFA}" presName="textNode" presStyleLbl="bgShp" presStyleIdx="2" presStyleCnt="7"/>
      <dgm:spPr/>
    </dgm:pt>
    <dgm:pt modelId="{6D656F5D-8EE8-C046-8EEB-532406F0D077}" type="pres">
      <dgm:prSet presAssocID="{3AF1D6AB-7FE5-BA4D-9BD7-8D6D32107AFA}" presName="compChildNode" presStyleCnt="0"/>
      <dgm:spPr/>
    </dgm:pt>
    <dgm:pt modelId="{27EBC1C4-BBA3-0444-BE15-76A9E0172FB8}" type="pres">
      <dgm:prSet presAssocID="{3AF1D6AB-7FE5-BA4D-9BD7-8D6D32107AFA}" presName="theInnerList" presStyleCnt="0"/>
      <dgm:spPr/>
    </dgm:pt>
    <dgm:pt modelId="{719D56EB-D4D7-2448-9C2C-866A25E09231}" type="pres">
      <dgm:prSet presAssocID="{84105B63-E615-3E4C-9E17-AA3979A57999}" presName="childNode" presStyleLbl="node1" presStyleIdx="5" presStyleCnt="20">
        <dgm:presLayoutVars>
          <dgm:bulletEnabled val="1"/>
        </dgm:presLayoutVars>
      </dgm:prSet>
      <dgm:spPr/>
    </dgm:pt>
    <dgm:pt modelId="{2CA91197-BC21-AF43-8978-6C92F3AE7085}" type="pres">
      <dgm:prSet presAssocID="{84105B63-E615-3E4C-9E17-AA3979A57999}" presName="aSpace2" presStyleCnt="0"/>
      <dgm:spPr/>
    </dgm:pt>
    <dgm:pt modelId="{792A2BE4-26A2-7945-B210-FD0275842C59}" type="pres">
      <dgm:prSet presAssocID="{EE3F8A33-4379-1E48-A9D5-E5D418AFF33D}" presName="childNode" presStyleLbl="node1" presStyleIdx="6" presStyleCnt="20" custScaleX="107949">
        <dgm:presLayoutVars>
          <dgm:bulletEnabled val="1"/>
        </dgm:presLayoutVars>
      </dgm:prSet>
      <dgm:spPr/>
    </dgm:pt>
    <dgm:pt modelId="{ECA41AB9-E9D1-E549-A3AF-9CAF2185A4E6}" type="pres">
      <dgm:prSet presAssocID="{EE3F8A33-4379-1E48-A9D5-E5D418AFF33D}" presName="aSpace2" presStyleCnt="0"/>
      <dgm:spPr/>
    </dgm:pt>
    <dgm:pt modelId="{DF870CB8-E7D0-A643-8CBF-663347A16218}" type="pres">
      <dgm:prSet presAssocID="{11E1D891-F4F7-A84D-BC01-F75B2E8B8AB1}" presName="childNode" presStyleLbl="node1" presStyleIdx="7" presStyleCnt="20">
        <dgm:presLayoutVars>
          <dgm:bulletEnabled val="1"/>
        </dgm:presLayoutVars>
      </dgm:prSet>
      <dgm:spPr/>
    </dgm:pt>
    <dgm:pt modelId="{AD1F53BF-E9CA-804A-9AB8-8B0C506BB6B5}" type="pres">
      <dgm:prSet presAssocID="{3AF1D6AB-7FE5-BA4D-9BD7-8D6D32107AFA}" presName="aSpace" presStyleCnt="0"/>
      <dgm:spPr/>
    </dgm:pt>
    <dgm:pt modelId="{98E297BA-9CC1-D641-BC2A-4EBAAEBA130D}" type="pres">
      <dgm:prSet presAssocID="{A49D037F-C3F7-2A42-89D3-BA222A974C3E}" presName="compNode" presStyleCnt="0"/>
      <dgm:spPr/>
    </dgm:pt>
    <dgm:pt modelId="{5C3778E4-ED0D-BC46-A7C2-A83041519914}" type="pres">
      <dgm:prSet presAssocID="{A49D037F-C3F7-2A42-89D3-BA222A974C3E}" presName="aNode" presStyleLbl="bgShp" presStyleIdx="3" presStyleCnt="7"/>
      <dgm:spPr/>
    </dgm:pt>
    <dgm:pt modelId="{91D343A5-9947-DC48-9D1D-293CF11257BD}" type="pres">
      <dgm:prSet presAssocID="{A49D037F-C3F7-2A42-89D3-BA222A974C3E}" presName="textNode" presStyleLbl="bgShp" presStyleIdx="3" presStyleCnt="7"/>
      <dgm:spPr/>
    </dgm:pt>
    <dgm:pt modelId="{DFB900FA-6A24-4443-B9D6-A7CC033C12F7}" type="pres">
      <dgm:prSet presAssocID="{A49D037F-C3F7-2A42-89D3-BA222A974C3E}" presName="compChildNode" presStyleCnt="0"/>
      <dgm:spPr/>
    </dgm:pt>
    <dgm:pt modelId="{A6764304-3204-DF45-82CF-D209358909AD}" type="pres">
      <dgm:prSet presAssocID="{A49D037F-C3F7-2A42-89D3-BA222A974C3E}" presName="theInnerList" presStyleCnt="0"/>
      <dgm:spPr/>
    </dgm:pt>
    <dgm:pt modelId="{2832F5D1-1E89-A141-94D0-230D1A57CF40}" type="pres">
      <dgm:prSet presAssocID="{047B6EED-1B1A-D14B-AFB9-E8E06C7905AD}" presName="childNode" presStyleLbl="node1" presStyleIdx="8" presStyleCnt="20">
        <dgm:presLayoutVars>
          <dgm:bulletEnabled val="1"/>
        </dgm:presLayoutVars>
      </dgm:prSet>
      <dgm:spPr/>
    </dgm:pt>
    <dgm:pt modelId="{6DD5F52F-091E-2F45-B016-530D75B371E9}" type="pres">
      <dgm:prSet presAssocID="{047B6EED-1B1A-D14B-AFB9-E8E06C7905AD}" presName="aSpace2" presStyleCnt="0"/>
      <dgm:spPr/>
    </dgm:pt>
    <dgm:pt modelId="{B248573E-B84C-954B-908B-B4AD8960C4A7}" type="pres">
      <dgm:prSet presAssocID="{BE9ACCB5-E9E8-F34B-8C52-0FE6F29C0FB7}" presName="childNode" presStyleLbl="node1" presStyleIdx="9" presStyleCnt="20" custScaleX="109125">
        <dgm:presLayoutVars>
          <dgm:bulletEnabled val="1"/>
        </dgm:presLayoutVars>
      </dgm:prSet>
      <dgm:spPr/>
    </dgm:pt>
    <dgm:pt modelId="{4F192608-E46B-C243-8DBD-1F5544C881CF}" type="pres">
      <dgm:prSet presAssocID="{BE9ACCB5-E9E8-F34B-8C52-0FE6F29C0FB7}" presName="aSpace2" presStyleCnt="0"/>
      <dgm:spPr/>
    </dgm:pt>
    <dgm:pt modelId="{68436687-9E0D-9146-99B1-4E6F8316ACD8}" type="pres">
      <dgm:prSet presAssocID="{E4F092E3-5CEE-B846-A4C0-50874DC37204}" presName="childNode" presStyleLbl="node1" presStyleIdx="10" presStyleCnt="20">
        <dgm:presLayoutVars>
          <dgm:bulletEnabled val="1"/>
        </dgm:presLayoutVars>
      </dgm:prSet>
      <dgm:spPr/>
    </dgm:pt>
    <dgm:pt modelId="{7E86EF10-A8E3-0149-96ED-8202729D6660}" type="pres">
      <dgm:prSet presAssocID="{A49D037F-C3F7-2A42-89D3-BA222A974C3E}" presName="aSpace" presStyleCnt="0"/>
      <dgm:spPr/>
    </dgm:pt>
    <dgm:pt modelId="{8C47F894-0B4E-EE4A-8A91-DC807A9872B9}" type="pres">
      <dgm:prSet presAssocID="{2778CFF4-A706-6942-B29D-856DF9837149}" presName="compNode" presStyleCnt="0"/>
      <dgm:spPr/>
    </dgm:pt>
    <dgm:pt modelId="{585C2134-1827-0D40-8186-4BADCA45F4BD}" type="pres">
      <dgm:prSet presAssocID="{2778CFF4-A706-6942-B29D-856DF9837149}" presName="aNode" presStyleLbl="bgShp" presStyleIdx="4" presStyleCnt="7"/>
      <dgm:spPr/>
    </dgm:pt>
    <dgm:pt modelId="{F3364A7A-FD9F-CA48-AEEE-596D0A3D97B9}" type="pres">
      <dgm:prSet presAssocID="{2778CFF4-A706-6942-B29D-856DF9837149}" presName="textNode" presStyleLbl="bgShp" presStyleIdx="4" presStyleCnt="7"/>
      <dgm:spPr/>
    </dgm:pt>
    <dgm:pt modelId="{077915AB-3AC9-CF49-BE3F-27D9F34B432F}" type="pres">
      <dgm:prSet presAssocID="{2778CFF4-A706-6942-B29D-856DF9837149}" presName="compChildNode" presStyleCnt="0"/>
      <dgm:spPr/>
    </dgm:pt>
    <dgm:pt modelId="{2696FA41-BD6A-2E42-B223-4A95922FECE1}" type="pres">
      <dgm:prSet presAssocID="{2778CFF4-A706-6942-B29D-856DF9837149}" presName="theInnerList" presStyleCnt="0"/>
      <dgm:spPr/>
    </dgm:pt>
    <dgm:pt modelId="{BBB08EDA-1A1E-AD4B-AEC9-4AA549946F3B}" type="pres">
      <dgm:prSet presAssocID="{122CDD82-AF69-B04D-A3DE-997BB176EEA0}" presName="childNode" presStyleLbl="node1" presStyleIdx="11" presStyleCnt="20">
        <dgm:presLayoutVars>
          <dgm:bulletEnabled val="1"/>
        </dgm:presLayoutVars>
      </dgm:prSet>
      <dgm:spPr/>
    </dgm:pt>
    <dgm:pt modelId="{4ABDA0F2-1546-3B46-BD2B-1164E59F2E13}" type="pres">
      <dgm:prSet presAssocID="{122CDD82-AF69-B04D-A3DE-997BB176EEA0}" presName="aSpace2" presStyleCnt="0"/>
      <dgm:spPr/>
    </dgm:pt>
    <dgm:pt modelId="{2AECEDD0-18CA-1246-A654-6C27C0F6C626}" type="pres">
      <dgm:prSet presAssocID="{7E158FC8-7D91-B34F-A6FC-BF589FD94DD3}" presName="childNode" presStyleLbl="node1" presStyleIdx="12" presStyleCnt="20" custScaleX="107459">
        <dgm:presLayoutVars>
          <dgm:bulletEnabled val="1"/>
        </dgm:presLayoutVars>
      </dgm:prSet>
      <dgm:spPr/>
    </dgm:pt>
    <dgm:pt modelId="{6910499E-21ED-1241-8401-08C82BC79DE2}" type="pres">
      <dgm:prSet presAssocID="{7E158FC8-7D91-B34F-A6FC-BF589FD94DD3}" presName="aSpace2" presStyleCnt="0"/>
      <dgm:spPr/>
    </dgm:pt>
    <dgm:pt modelId="{DEC2A106-F857-AD4C-BB26-62AB07210C73}" type="pres">
      <dgm:prSet presAssocID="{398BCBBD-80E8-934A-A712-EFB25BC26CB4}" presName="childNode" presStyleLbl="node1" presStyleIdx="13" presStyleCnt="20">
        <dgm:presLayoutVars>
          <dgm:bulletEnabled val="1"/>
        </dgm:presLayoutVars>
      </dgm:prSet>
      <dgm:spPr/>
    </dgm:pt>
    <dgm:pt modelId="{CA2F397B-0C2D-AC42-AC5F-6B6D7506C906}" type="pres">
      <dgm:prSet presAssocID="{2778CFF4-A706-6942-B29D-856DF9837149}" presName="aSpace" presStyleCnt="0"/>
      <dgm:spPr/>
    </dgm:pt>
    <dgm:pt modelId="{7896F4D2-D8DD-2342-AE09-E9BE4A00163F}" type="pres">
      <dgm:prSet presAssocID="{7DFCE558-033B-3143-89C0-C721BC76EBA3}" presName="compNode" presStyleCnt="0"/>
      <dgm:spPr/>
    </dgm:pt>
    <dgm:pt modelId="{746434F4-842B-BC42-BDF6-DB65FC460ED1}" type="pres">
      <dgm:prSet presAssocID="{7DFCE558-033B-3143-89C0-C721BC76EBA3}" presName="aNode" presStyleLbl="bgShp" presStyleIdx="5" presStyleCnt="7"/>
      <dgm:spPr/>
    </dgm:pt>
    <dgm:pt modelId="{881D1C0C-CCE5-0E4B-BE4F-CE8F1069B817}" type="pres">
      <dgm:prSet presAssocID="{7DFCE558-033B-3143-89C0-C721BC76EBA3}" presName="textNode" presStyleLbl="bgShp" presStyleIdx="5" presStyleCnt="7"/>
      <dgm:spPr/>
    </dgm:pt>
    <dgm:pt modelId="{9572DCAD-E7E2-A74E-AF1E-3BECF50F29C1}" type="pres">
      <dgm:prSet presAssocID="{7DFCE558-033B-3143-89C0-C721BC76EBA3}" presName="compChildNode" presStyleCnt="0"/>
      <dgm:spPr/>
    </dgm:pt>
    <dgm:pt modelId="{3B854876-50C6-E944-B49B-8B48674A6C4A}" type="pres">
      <dgm:prSet presAssocID="{7DFCE558-033B-3143-89C0-C721BC76EBA3}" presName="theInnerList" presStyleCnt="0"/>
      <dgm:spPr/>
    </dgm:pt>
    <dgm:pt modelId="{0B4187C8-CF73-7845-8F8A-A283DB6C5297}" type="pres">
      <dgm:prSet presAssocID="{82924E90-92A6-5746-BDDB-B72068768735}" presName="childNode" presStyleLbl="node1" presStyleIdx="14" presStyleCnt="20">
        <dgm:presLayoutVars>
          <dgm:bulletEnabled val="1"/>
        </dgm:presLayoutVars>
      </dgm:prSet>
      <dgm:spPr/>
    </dgm:pt>
    <dgm:pt modelId="{41CD9D41-3058-A141-8060-D39DA97F311B}" type="pres">
      <dgm:prSet presAssocID="{82924E90-92A6-5746-BDDB-B72068768735}" presName="aSpace2" presStyleCnt="0"/>
      <dgm:spPr/>
    </dgm:pt>
    <dgm:pt modelId="{0A09EB3F-865C-2B4B-ACB4-6D5C2427BFC0}" type="pres">
      <dgm:prSet presAssocID="{B0E1F680-0DC8-8849-9FC6-2ECB3894189C}" presName="childNode" presStyleLbl="node1" presStyleIdx="15" presStyleCnt="20">
        <dgm:presLayoutVars>
          <dgm:bulletEnabled val="1"/>
        </dgm:presLayoutVars>
      </dgm:prSet>
      <dgm:spPr/>
    </dgm:pt>
    <dgm:pt modelId="{4C483033-B58E-6A44-9F5C-9D697C4BAB41}" type="pres">
      <dgm:prSet presAssocID="{B0E1F680-0DC8-8849-9FC6-2ECB3894189C}" presName="aSpace2" presStyleCnt="0"/>
      <dgm:spPr/>
    </dgm:pt>
    <dgm:pt modelId="{648CE2BC-9E34-8B40-B427-9AAC24095623}" type="pres">
      <dgm:prSet presAssocID="{80759C99-0F89-D742-8FB1-27E86F030C08}" presName="childNode" presStyleLbl="node1" presStyleIdx="16" presStyleCnt="20">
        <dgm:presLayoutVars>
          <dgm:bulletEnabled val="1"/>
        </dgm:presLayoutVars>
      </dgm:prSet>
      <dgm:spPr/>
    </dgm:pt>
    <dgm:pt modelId="{DEA62A4F-9A8F-C041-83A0-A4E43289CAC9}" type="pres">
      <dgm:prSet presAssocID="{7DFCE558-033B-3143-89C0-C721BC76EBA3}" presName="aSpace" presStyleCnt="0"/>
      <dgm:spPr/>
    </dgm:pt>
    <dgm:pt modelId="{E35D8463-D6AF-E046-B635-C3AB07E3EE80}" type="pres">
      <dgm:prSet presAssocID="{9DE67B86-8522-844B-A1B4-3D212563CBD3}" presName="compNode" presStyleCnt="0"/>
      <dgm:spPr/>
    </dgm:pt>
    <dgm:pt modelId="{DD5C11CF-FE91-7D45-82C0-1E085E270968}" type="pres">
      <dgm:prSet presAssocID="{9DE67B86-8522-844B-A1B4-3D212563CBD3}" presName="aNode" presStyleLbl="bgShp" presStyleIdx="6" presStyleCnt="7"/>
      <dgm:spPr/>
    </dgm:pt>
    <dgm:pt modelId="{3E1FA08C-2378-9246-B7F9-196B1C8852D3}" type="pres">
      <dgm:prSet presAssocID="{9DE67B86-8522-844B-A1B4-3D212563CBD3}" presName="textNode" presStyleLbl="bgShp" presStyleIdx="6" presStyleCnt="7"/>
      <dgm:spPr/>
    </dgm:pt>
    <dgm:pt modelId="{0A1C74C7-754D-2444-A945-0AABD3565035}" type="pres">
      <dgm:prSet presAssocID="{9DE67B86-8522-844B-A1B4-3D212563CBD3}" presName="compChildNode" presStyleCnt="0"/>
      <dgm:spPr/>
    </dgm:pt>
    <dgm:pt modelId="{63E20023-8F2B-744A-AD9B-AB02F8802517}" type="pres">
      <dgm:prSet presAssocID="{9DE67B86-8522-844B-A1B4-3D212563CBD3}" presName="theInnerList" presStyleCnt="0"/>
      <dgm:spPr/>
    </dgm:pt>
    <dgm:pt modelId="{36C64ADD-F084-4749-8412-E777B86194AE}" type="pres">
      <dgm:prSet presAssocID="{EFB697C3-1BB1-9047-A192-FBE27E46655E}" presName="childNode" presStyleLbl="node1" presStyleIdx="17" presStyleCnt="20">
        <dgm:presLayoutVars>
          <dgm:bulletEnabled val="1"/>
        </dgm:presLayoutVars>
      </dgm:prSet>
      <dgm:spPr/>
    </dgm:pt>
    <dgm:pt modelId="{99B97AC6-571B-3A4C-A637-CB09E2A5FA5A}" type="pres">
      <dgm:prSet presAssocID="{EFB697C3-1BB1-9047-A192-FBE27E46655E}" presName="aSpace2" presStyleCnt="0"/>
      <dgm:spPr/>
    </dgm:pt>
    <dgm:pt modelId="{DC985666-A364-0346-B53E-7AB68A1E9F80}" type="pres">
      <dgm:prSet presAssocID="{82D5FAFA-72F3-504E-8A19-89C1496177A5}" presName="childNode" presStyleLbl="node1" presStyleIdx="18" presStyleCnt="20">
        <dgm:presLayoutVars>
          <dgm:bulletEnabled val="1"/>
        </dgm:presLayoutVars>
      </dgm:prSet>
      <dgm:spPr/>
    </dgm:pt>
    <dgm:pt modelId="{66C623B9-7453-6B4E-A55E-EFB651AE7C2B}" type="pres">
      <dgm:prSet presAssocID="{82D5FAFA-72F3-504E-8A19-89C1496177A5}" presName="aSpace2" presStyleCnt="0"/>
      <dgm:spPr/>
    </dgm:pt>
    <dgm:pt modelId="{F88B0024-EB1E-B54F-800C-3FD87A4CD043}" type="pres">
      <dgm:prSet presAssocID="{341BDCA8-A2BD-664C-8500-4528122E0198}" presName="childNode" presStyleLbl="node1" presStyleIdx="19" presStyleCnt="20">
        <dgm:presLayoutVars>
          <dgm:bulletEnabled val="1"/>
        </dgm:presLayoutVars>
      </dgm:prSet>
      <dgm:spPr/>
    </dgm:pt>
  </dgm:ptLst>
  <dgm:cxnLst>
    <dgm:cxn modelId="{7D63E000-FE87-3441-A621-018D5B2E4988}" type="presOf" srcId="{A49D037F-C3F7-2A42-89D3-BA222A974C3E}" destId="{5C3778E4-ED0D-BC46-A7C2-A83041519914}" srcOrd="0" destOrd="0" presId="urn:microsoft.com/office/officeart/2005/8/layout/lProcess2"/>
    <dgm:cxn modelId="{2C0F5B02-6C7E-C548-9392-0730723B3711}" srcId="{3AF1D6AB-7FE5-BA4D-9BD7-8D6D32107AFA}" destId="{EE3F8A33-4379-1E48-A9D5-E5D418AFF33D}" srcOrd="1" destOrd="0" parTransId="{F558106A-55C8-2745-94E5-3F01C05B8670}" sibTransId="{6467779D-06CD-9844-9FF4-1C8BB8009921}"/>
    <dgm:cxn modelId="{4B8A6002-DE7C-4E43-9A66-11A5FAB4800F}" type="presOf" srcId="{2778CFF4-A706-6942-B29D-856DF9837149}" destId="{F3364A7A-FD9F-CA48-AEEE-596D0A3D97B9}" srcOrd="1" destOrd="0" presId="urn:microsoft.com/office/officeart/2005/8/layout/lProcess2"/>
    <dgm:cxn modelId="{350F4402-3874-5C4B-BE8D-C029EDFE7658}" type="presOf" srcId="{7DFCE558-033B-3143-89C0-C721BC76EBA3}" destId="{881D1C0C-CCE5-0E4B-BE4F-CE8F1069B817}" srcOrd="1" destOrd="0" presId="urn:microsoft.com/office/officeart/2005/8/layout/lProcess2"/>
    <dgm:cxn modelId="{C6EC180C-C7B1-CC45-93B6-ACBA37DF5004}" srcId="{2778CFF4-A706-6942-B29D-856DF9837149}" destId="{7E158FC8-7D91-B34F-A6FC-BF589FD94DD3}" srcOrd="1" destOrd="0" parTransId="{0C64AE13-1AE3-F740-8D44-060D9E15F6FC}" sibTransId="{29921EB4-760B-A447-BC9D-9BCF38AC3908}"/>
    <dgm:cxn modelId="{AB0B510E-095F-A14A-B1D6-FA518378BEF3}" type="presOf" srcId="{398BCBBD-80E8-934A-A712-EFB25BC26CB4}" destId="{DEC2A106-F857-AD4C-BB26-62AB07210C73}" srcOrd="0" destOrd="0" presId="urn:microsoft.com/office/officeart/2005/8/layout/lProcess2"/>
    <dgm:cxn modelId="{DF8A3D0F-CF66-394E-B5D5-F3AF1513C13E}" srcId="{2778CFF4-A706-6942-B29D-856DF9837149}" destId="{398BCBBD-80E8-934A-A712-EFB25BC26CB4}" srcOrd="2" destOrd="0" parTransId="{FFE39B7A-4A79-2845-A7F3-2504F4CCE3C3}" sibTransId="{7AECAE27-6E00-DA4D-B926-E2453C151EF9}"/>
    <dgm:cxn modelId="{D8204027-7879-2941-993C-ED194931D986}" srcId="{7DFCE558-033B-3143-89C0-C721BC76EBA3}" destId="{82924E90-92A6-5746-BDDB-B72068768735}" srcOrd="0" destOrd="0" parTransId="{35C83F0D-5F93-B44B-9803-5A9EAA4D9EF3}" sibTransId="{751DDF05-1B6B-3645-B550-D3C1CF61BE32}"/>
    <dgm:cxn modelId="{C09FBA2F-7368-B54C-8A19-DFC90E79CCBD}" srcId="{7DFCE558-033B-3143-89C0-C721BC76EBA3}" destId="{B0E1F680-0DC8-8849-9FC6-2ECB3894189C}" srcOrd="1" destOrd="0" parTransId="{F7BA894F-207D-BD43-BC79-8E47BC414711}" sibTransId="{EA770272-2B50-7D44-8ADA-53DCDA9ADFAD}"/>
    <dgm:cxn modelId="{B8AFD239-7FD3-9E43-91E4-A2DD519A6AAD}" srcId="{9DE67B86-8522-844B-A1B4-3D212563CBD3}" destId="{EFB697C3-1BB1-9047-A192-FBE27E46655E}" srcOrd="0" destOrd="0" parTransId="{6EF5D62A-FC82-144A-A819-2C3FD9538F24}" sibTransId="{4CD5B3BD-3218-7440-88A6-777365E6B192}"/>
    <dgm:cxn modelId="{5E782B3B-24FA-954F-BC6B-C9505DF15B24}" srcId="{360BF9EA-1621-8A44-986F-81700AB24839}" destId="{A49D037F-C3F7-2A42-89D3-BA222A974C3E}" srcOrd="3" destOrd="0" parTransId="{858D0672-7716-A745-997D-5D7FA3F213DD}" sibTransId="{F744D000-A9AA-7445-AB99-F6C5D977D599}"/>
    <dgm:cxn modelId="{70BDE23C-2C02-054D-88D1-B9313EDB2E3A}" srcId="{9DE67B86-8522-844B-A1B4-3D212563CBD3}" destId="{341BDCA8-A2BD-664C-8500-4528122E0198}" srcOrd="2" destOrd="0" parTransId="{8064B968-7938-4F4D-9DBA-09526416E6B6}" sibTransId="{5341F133-0F3C-5D40-9452-7151FB6956D8}"/>
    <dgm:cxn modelId="{4C41B23D-B82D-444C-AEB4-944FD55E435A}" type="presOf" srcId="{B0E1F680-0DC8-8849-9FC6-2ECB3894189C}" destId="{0A09EB3F-865C-2B4B-ACB4-6D5C2427BFC0}" srcOrd="0" destOrd="0" presId="urn:microsoft.com/office/officeart/2005/8/layout/lProcess2"/>
    <dgm:cxn modelId="{5608DD40-27D4-1C43-8EBE-CE3B1E476970}" srcId="{360BF9EA-1621-8A44-986F-81700AB24839}" destId="{2131B072-E73C-D34D-A941-3B072CB93277}" srcOrd="0" destOrd="0" parTransId="{DEF2C89F-1451-5347-982F-41E4F682F873}" sibTransId="{147315D6-8B22-AC44-A126-B95B7F8AB04B}"/>
    <dgm:cxn modelId="{459F985E-0BE1-6844-9078-70A83D2AA602}" type="presOf" srcId="{3AF1D6AB-7FE5-BA4D-9BD7-8D6D32107AFA}" destId="{AD400DFC-0A1A-5B4F-B3CC-25373D787293}" srcOrd="0" destOrd="0" presId="urn:microsoft.com/office/officeart/2005/8/layout/lProcess2"/>
    <dgm:cxn modelId="{04A4565F-1CC8-314C-B0B7-D33FBC86DFF4}" srcId="{A49D037F-C3F7-2A42-89D3-BA222A974C3E}" destId="{BE9ACCB5-E9E8-F34B-8C52-0FE6F29C0FB7}" srcOrd="1" destOrd="0" parTransId="{73398A34-CF0B-D245-89F1-E0F104EE2ABC}" sibTransId="{5C47692B-C41B-4F40-8B53-38AB4AA70D2A}"/>
    <dgm:cxn modelId="{D4D2DA5F-4120-1F4E-BD0F-41F7EBB7D028}" srcId="{3AF1D6AB-7FE5-BA4D-9BD7-8D6D32107AFA}" destId="{84105B63-E615-3E4C-9E17-AA3979A57999}" srcOrd="0" destOrd="0" parTransId="{BD7CBF92-F7EA-6C45-AD9A-149823248B6F}" sibTransId="{06464870-1BBB-6542-A47D-A46EF4258EED}"/>
    <dgm:cxn modelId="{EE101F62-10F4-7741-9C1B-3307A787E2CC}" srcId="{360BF9EA-1621-8A44-986F-81700AB24839}" destId="{7DFCE558-033B-3143-89C0-C721BC76EBA3}" srcOrd="5" destOrd="0" parTransId="{60A6DF0A-456B-7744-87F8-88C258C2C7A5}" sibTransId="{769642C9-30D8-BE41-BDEB-DFE42D10CCFD}"/>
    <dgm:cxn modelId="{8A0C8C63-955A-114E-9843-8A445FF5B2D8}" type="presOf" srcId="{84105B63-E615-3E4C-9E17-AA3979A57999}" destId="{719D56EB-D4D7-2448-9C2C-866A25E09231}" srcOrd="0" destOrd="0" presId="urn:microsoft.com/office/officeart/2005/8/layout/lProcess2"/>
    <dgm:cxn modelId="{CCD8B763-1EA9-4A4E-B9E7-C3688AFF50C5}" srcId="{3BBB07E1-1B74-C348-9B45-D860E6C73C86}" destId="{FC15DD63-099B-B647-9521-2827C8807766}" srcOrd="3" destOrd="0" parTransId="{ECEB5974-BCC6-D746-835C-C8A2D037582B}" sibTransId="{937ED233-D63A-B646-B2B9-DAE7CE6AF213}"/>
    <dgm:cxn modelId="{8E5B4547-CE04-4346-A49E-851C2F06C3F3}" srcId="{9DE67B86-8522-844B-A1B4-3D212563CBD3}" destId="{82D5FAFA-72F3-504E-8A19-89C1496177A5}" srcOrd="1" destOrd="0" parTransId="{1451D46D-2F3A-1744-ABA9-88A9C87013FB}" sibTransId="{71088F15-D314-7644-A75D-71F7434C6FD1}"/>
    <dgm:cxn modelId="{CDA89B67-CCBA-1246-BF07-07D29517F0AA}" type="presOf" srcId="{82924E90-92A6-5746-BDDB-B72068768735}" destId="{0B4187C8-CF73-7845-8F8A-A283DB6C5297}" srcOrd="0" destOrd="0" presId="urn:microsoft.com/office/officeart/2005/8/layout/lProcess2"/>
    <dgm:cxn modelId="{56F20348-BA13-2C4E-8E6A-1F8B0B1E271D}" type="presOf" srcId="{FC15DD63-099B-B647-9521-2827C8807766}" destId="{F532BAA3-34EE-F349-841A-CB716B8F2537}" srcOrd="0" destOrd="0" presId="urn:microsoft.com/office/officeart/2005/8/layout/lProcess2"/>
    <dgm:cxn modelId="{CC41B748-D73A-5A48-BA08-AFDB41779B97}" type="presOf" srcId="{2131B072-E73C-D34D-A941-3B072CB93277}" destId="{A78F31DF-F2B3-A249-9D70-58A71B68B441}" srcOrd="1" destOrd="0" presId="urn:microsoft.com/office/officeart/2005/8/layout/lProcess2"/>
    <dgm:cxn modelId="{C4C7FD6A-4468-2549-8B81-1855AA2EA306}" type="presOf" srcId="{EE3F8A33-4379-1E48-A9D5-E5D418AFF33D}" destId="{792A2BE4-26A2-7945-B210-FD0275842C59}" srcOrd="0" destOrd="0" presId="urn:microsoft.com/office/officeart/2005/8/layout/lProcess2"/>
    <dgm:cxn modelId="{5850D26F-A729-6B4B-8C7C-DB7D116B2F6B}" type="presOf" srcId="{2778CFF4-A706-6942-B29D-856DF9837149}" destId="{585C2134-1827-0D40-8186-4BADCA45F4BD}" srcOrd="0" destOrd="0" presId="urn:microsoft.com/office/officeart/2005/8/layout/lProcess2"/>
    <dgm:cxn modelId="{5E020170-4BD3-6F4C-81B0-D8BE6C0C3C6F}" srcId="{3BBB07E1-1B74-C348-9B45-D860E6C73C86}" destId="{C844CF3E-C57C-5C42-8E90-C8FC0DDF6484}" srcOrd="0" destOrd="0" parTransId="{8211C9F2-76CA-DB44-B2D1-125A5EF1624C}" sibTransId="{23B6D75C-897C-C44E-A658-0854C8CC9C07}"/>
    <dgm:cxn modelId="{C3523770-BF4E-444A-8611-A639BAC0D290}" type="presOf" srcId="{90CB4F6F-CC6E-E84E-B284-10EAFB495A28}" destId="{9E8D98BF-60F1-E04E-8617-1147D1648E6D}" srcOrd="0" destOrd="0" presId="urn:microsoft.com/office/officeart/2005/8/layout/lProcess2"/>
    <dgm:cxn modelId="{2139D051-36B0-6F4F-A88C-82C1EAA59D4E}" type="presOf" srcId="{341BDCA8-A2BD-664C-8500-4528122E0198}" destId="{F88B0024-EB1E-B54F-800C-3FD87A4CD043}" srcOrd="0" destOrd="0" presId="urn:microsoft.com/office/officeart/2005/8/layout/lProcess2"/>
    <dgm:cxn modelId="{67635777-D23A-AA4F-A26C-8B77475AB7F8}" srcId="{7DFCE558-033B-3143-89C0-C721BC76EBA3}" destId="{80759C99-0F89-D742-8FB1-27E86F030C08}" srcOrd="2" destOrd="0" parTransId="{29183A48-9E71-BF42-8149-DDE5EEA8ECBB}" sibTransId="{19A5F0CE-DE2B-5D43-A4DD-867A8A697195}"/>
    <dgm:cxn modelId="{7ADE617A-8A2B-8E47-B570-48F710DD6327}" srcId="{360BF9EA-1621-8A44-986F-81700AB24839}" destId="{2778CFF4-A706-6942-B29D-856DF9837149}" srcOrd="4" destOrd="0" parTransId="{01536732-FB46-8A47-A428-96F630F3D2A4}" sibTransId="{C19CF37F-8E64-AF47-8885-43AE0D6B495A}"/>
    <dgm:cxn modelId="{9C24D25A-D845-C343-A316-F2290B329C56}" srcId="{3BBB07E1-1B74-C348-9B45-D860E6C73C86}" destId="{DB6FE1DD-5E50-6947-A578-77C048805FDD}" srcOrd="2" destOrd="0" parTransId="{AB504DF5-0979-2F47-896E-B96BF6292F1A}" sibTransId="{04438AFC-D570-E944-A7CE-5DA67180C6FD}"/>
    <dgm:cxn modelId="{ACD8BE7B-AC06-7F48-8853-5E4C9E213390}" type="presOf" srcId="{9DE67B86-8522-844B-A1B4-3D212563CBD3}" destId="{3E1FA08C-2378-9246-B7F9-196B1C8852D3}" srcOrd="1" destOrd="0" presId="urn:microsoft.com/office/officeart/2005/8/layout/lProcess2"/>
    <dgm:cxn modelId="{7F660A7C-77E9-1947-A96D-A9F151768985}" type="presOf" srcId="{047B6EED-1B1A-D14B-AFB9-E8E06C7905AD}" destId="{2832F5D1-1E89-A141-94D0-230D1A57CF40}" srcOrd="0" destOrd="0" presId="urn:microsoft.com/office/officeart/2005/8/layout/lProcess2"/>
    <dgm:cxn modelId="{55177980-28C5-EE46-B28E-A28EB34360D6}" type="presOf" srcId="{3BBB07E1-1B74-C348-9B45-D860E6C73C86}" destId="{AF48E7AB-F90A-B249-BB54-AC32C3BB90FC}" srcOrd="1" destOrd="0" presId="urn:microsoft.com/office/officeart/2005/8/layout/lProcess2"/>
    <dgm:cxn modelId="{A08E2B87-C174-AB4E-990E-FF943AFD3536}" srcId="{2778CFF4-A706-6942-B29D-856DF9837149}" destId="{122CDD82-AF69-B04D-A3DE-997BB176EEA0}" srcOrd="0" destOrd="0" parTransId="{E1E5B652-4848-454B-BB99-102BD1ED3569}" sibTransId="{DE2203EC-5F85-834D-8124-90D1EE8C979A}"/>
    <dgm:cxn modelId="{2AEA1B8B-ACE7-6045-AD59-828EA0CDD69E}" type="presOf" srcId="{82D5FAFA-72F3-504E-8A19-89C1496177A5}" destId="{DC985666-A364-0346-B53E-7AB68A1E9F80}" srcOrd="0" destOrd="0" presId="urn:microsoft.com/office/officeart/2005/8/layout/lProcess2"/>
    <dgm:cxn modelId="{E5BD7891-069C-874C-A2B3-D65E275874F9}" type="presOf" srcId="{DB6FE1DD-5E50-6947-A578-77C048805FDD}" destId="{C72CE6DB-A2FD-1145-8F78-C70172FDD5F6}" srcOrd="0" destOrd="0" presId="urn:microsoft.com/office/officeart/2005/8/layout/lProcess2"/>
    <dgm:cxn modelId="{013CEC95-F4ED-634D-A3B7-2855EA0F1257}" srcId="{A49D037F-C3F7-2A42-89D3-BA222A974C3E}" destId="{E4F092E3-5CEE-B846-A4C0-50874DC37204}" srcOrd="2" destOrd="0" parTransId="{E0AA2852-5A56-8C40-AE5F-8714335F6AFF}" sibTransId="{3C64C508-768F-054B-92B5-399CA6CFD7E5}"/>
    <dgm:cxn modelId="{ABF8139B-A775-3746-8DC9-468A60505A31}" type="presOf" srcId="{9DE67B86-8522-844B-A1B4-3D212563CBD3}" destId="{DD5C11CF-FE91-7D45-82C0-1E085E270968}" srcOrd="0" destOrd="0" presId="urn:microsoft.com/office/officeart/2005/8/layout/lProcess2"/>
    <dgm:cxn modelId="{68EB219F-E079-8541-B6AF-8DD32D25F712}" type="presOf" srcId="{7DFCE558-033B-3143-89C0-C721BC76EBA3}" destId="{746434F4-842B-BC42-BDF6-DB65FC460ED1}" srcOrd="0" destOrd="0" presId="urn:microsoft.com/office/officeart/2005/8/layout/lProcess2"/>
    <dgm:cxn modelId="{9E9351A4-8167-D040-9060-983FA592775B}" type="presOf" srcId="{360BF9EA-1621-8A44-986F-81700AB24839}" destId="{260B0DF3-BD5C-D245-AFFF-D02384D84C04}" srcOrd="0" destOrd="0" presId="urn:microsoft.com/office/officeart/2005/8/layout/lProcess2"/>
    <dgm:cxn modelId="{8DCCFBA4-0B22-0D4F-B919-0D33D848620F}" type="presOf" srcId="{11E1D891-F4F7-A84D-BC01-F75B2E8B8AB1}" destId="{DF870CB8-E7D0-A643-8CBF-663347A16218}" srcOrd="0" destOrd="0" presId="urn:microsoft.com/office/officeart/2005/8/layout/lProcess2"/>
    <dgm:cxn modelId="{26CAC6A5-AEBD-2947-831D-566912D9444B}" type="presOf" srcId="{3BBB07E1-1B74-C348-9B45-D860E6C73C86}" destId="{644CC20C-07E4-CF4C-96AA-9CD3C924FC6B}" srcOrd="0" destOrd="0" presId="urn:microsoft.com/office/officeart/2005/8/layout/lProcess2"/>
    <dgm:cxn modelId="{239128A6-4994-DB4E-B5F1-D76D1F86ED88}" srcId="{3BBB07E1-1B74-C348-9B45-D860E6C73C86}" destId="{CEF74DFF-1EF0-4845-93AA-19ED91B733C4}" srcOrd="1" destOrd="0" parTransId="{37CA1A42-212B-8D42-BE60-1E3F1CE7C302}" sibTransId="{358CED62-C8D1-174C-BB12-89A257BE136F}"/>
    <dgm:cxn modelId="{FC4749A6-6938-8946-ACE6-08ADA0C389B0}" srcId="{360BF9EA-1621-8A44-986F-81700AB24839}" destId="{3AF1D6AB-7FE5-BA4D-9BD7-8D6D32107AFA}" srcOrd="2" destOrd="0" parTransId="{BB88676B-C889-6F46-BDB3-6F199FE9E812}" sibTransId="{5C55567D-4C92-3942-AD41-D02E5C982039}"/>
    <dgm:cxn modelId="{96024FB4-5BC5-5E4B-B4CB-CE3644113C97}" type="presOf" srcId="{A49D037F-C3F7-2A42-89D3-BA222A974C3E}" destId="{91D343A5-9947-DC48-9D1D-293CF11257BD}" srcOrd="1" destOrd="0" presId="urn:microsoft.com/office/officeart/2005/8/layout/lProcess2"/>
    <dgm:cxn modelId="{C8C761BC-CA67-4140-A664-114C3A42B10E}" type="presOf" srcId="{7E158FC8-7D91-B34F-A6FC-BF589FD94DD3}" destId="{2AECEDD0-18CA-1246-A654-6C27C0F6C626}" srcOrd="0" destOrd="0" presId="urn:microsoft.com/office/officeart/2005/8/layout/lProcess2"/>
    <dgm:cxn modelId="{21584BBF-D7EF-6C41-8E41-1FE90581CDD7}" type="presOf" srcId="{BE9ACCB5-E9E8-F34B-8C52-0FE6F29C0FB7}" destId="{B248573E-B84C-954B-908B-B4AD8960C4A7}" srcOrd="0" destOrd="0" presId="urn:microsoft.com/office/officeart/2005/8/layout/lProcess2"/>
    <dgm:cxn modelId="{69C477BF-2A4E-464B-B260-61AAAB626C71}" type="presOf" srcId="{E4F092E3-5CEE-B846-A4C0-50874DC37204}" destId="{68436687-9E0D-9146-99B1-4E6F8316ACD8}" srcOrd="0" destOrd="0" presId="urn:microsoft.com/office/officeart/2005/8/layout/lProcess2"/>
    <dgm:cxn modelId="{8FCE06CC-107A-144B-BC46-8D3FDB8F6066}" type="presOf" srcId="{EFB697C3-1BB1-9047-A192-FBE27E46655E}" destId="{36C64ADD-F084-4749-8412-E777B86194AE}" srcOrd="0" destOrd="0" presId="urn:microsoft.com/office/officeart/2005/8/layout/lProcess2"/>
    <dgm:cxn modelId="{70D39CCF-2FD0-5540-89AC-23568B861046}" type="presOf" srcId="{C844CF3E-C57C-5C42-8E90-C8FC0DDF6484}" destId="{088E6730-44CD-3843-9560-3F6E6186B099}" srcOrd="0" destOrd="0" presId="urn:microsoft.com/office/officeart/2005/8/layout/lProcess2"/>
    <dgm:cxn modelId="{B144B2D4-A15E-B346-9674-2E6B723818EC}" type="presOf" srcId="{CEF74DFF-1EF0-4845-93AA-19ED91B733C4}" destId="{2EDBC125-E545-B64D-BCD1-20F6A40C47F0}" srcOrd="0" destOrd="0" presId="urn:microsoft.com/office/officeart/2005/8/layout/lProcess2"/>
    <dgm:cxn modelId="{D8E62CDB-1571-E544-8AFF-15975AA8E2CC}" srcId="{A49D037F-C3F7-2A42-89D3-BA222A974C3E}" destId="{047B6EED-1B1A-D14B-AFB9-E8E06C7905AD}" srcOrd="0" destOrd="0" parTransId="{43216AD3-265F-7142-B952-C5DCA31A9118}" sibTransId="{8810E498-BE24-7B43-9BAC-5AA0483360FF}"/>
    <dgm:cxn modelId="{3CBBB1EB-B765-1242-A3E3-ABBC2B33EB37}" srcId="{360BF9EA-1621-8A44-986F-81700AB24839}" destId="{9DE67B86-8522-844B-A1B4-3D212563CBD3}" srcOrd="6" destOrd="0" parTransId="{FF1AB1D6-007B-3C42-BDA6-1B5010B895DA}" sibTransId="{277A0F90-D7F2-5047-A1A1-1B86DB27B334}"/>
    <dgm:cxn modelId="{AC8604ED-E618-2043-BE0E-F982C7B7A942}" srcId="{2131B072-E73C-D34D-A941-3B072CB93277}" destId="{90CB4F6F-CC6E-E84E-B284-10EAFB495A28}" srcOrd="0" destOrd="0" parTransId="{8D2EFA2A-D4D8-3B46-A3F1-893E7EBEE83D}" sibTransId="{0E0E4544-F77A-764F-ABAD-42C92A25B77B}"/>
    <dgm:cxn modelId="{21C428ED-B4DB-3A48-B2A6-61DB6366EC6E}" type="presOf" srcId="{80759C99-0F89-D742-8FB1-27E86F030C08}" destId="{648CE2BC-9E34-8B40-B427-9AAC24095623}" srcOrd="0" destOrd="0" presId="urn:microsoft.com/office/officeart/2005/8/layout/lProcess2"/>
    <dgm:cxn modelId="{C1168FEF-4979-8A4A-B7C2-CAD5EA6B0B60}" srcId="{360BF9EA-1621-8A44-986F-81700AB24839}" destId="{3BBB07E1-1B74-C348-9B45-D860E6C73C86}" srcOrd="1" destOrd="0" parTransId="{1AA21372-BC18-5646-BD71-678CEDB2D8EC}" sibTransId="{6DA0AD7B-1BD5-5D4B-8137-7454DDAD598E}"/>
    <dgm:cxn modelId="{44B16AF1-D774-AC47-93D1-E4BCC244405E}" type="presOf" srcId="{2131B072-E73C-D34D-A941-3B072CB93277}" destId="{FE767757-10D1-D64C-803F-AAD8B4242BF2}" srcOrd="0" destOrd="0" presId="urn:microsoft.com/office/officeart/2005/8/layout/lProcess2"/>
    <dgm:cxn modelId="{C0CEEAF1-33CB-834A-A20F-946D52ADB0C3}" type="presOf" srcId="{3AF1D6AB-7FE5-BA4D-9BD7-8D6D32107AFA}" destId="{8A5E08F9-603C-1B46-A3DF-EB06C2496983}" srcOrd="1" destOrd="0" presId="urn:microsoft.com/office/officeart/2005/8/layout/lProcess2"/>
    <dgm:cxn modelId="{92B399F2-DF0E-B74C-A203-D9C8B452B4FE}" srcId="{3AF1D6AB-7FE5-BA4D-9BD7-8D6D32107AFA}" destId="{11E1D891-F4F7-A84D-BC01-F75B2E8B8AB1}" srcOrd="2" destOrd="0" parTransId="{1C0D3CB3-D032-8242-8343-015329F0E0BA}" sibTransId="{87D3F1B9-BAD3-D94D-8DD0-4BF5A84ABD36}"/>
    <dgm:cxn modelId="{FE71CDF5-4A2E-C84E-B481-C41F6EFD47C6}" type="presOf" srcId="{122CDD82-AF69-B04D-A3DE-997BB176EEA0}" destId="{BBB08EDA-1A1E-AD4B-AEC9-4AA549946F3B}" srcOrd="0" destOrd="0" presId="urn:microsoft.com/office/officeart/2005/8/layout/lProcess2"/>
    <dgm:cxn modelId="{0B1239CD-86DB-7A44-9AD1-98ACF8F0DAC9}" type="presParOf" srcId="{260B0DF3-BD5C-D245-AFFF-D02384D84C04}" destId="{5A26A1EE-D355-4542-9345-9373295EC66E}" srcOrd="0" destOrd="0" presId="urn:microsoft.com/office/officeart/2005/8/layout/lProcess2"/>
    <dgm:cxn modelId="{9FA7DCA4-09FA-744F-B426-BE26B059BC2E}" type="presParOf" srcId="{5A26A1EE-D355-4542-9345-9373295EC66E}" destId="{FE767757-10D1-D64C-803F-AAD8B4242BF2}" srcOrd="0" destOrd="0" presId="urn:microsoft.com/office/officeart/2005/8/layout/lProcess2"/>
    <dgm:cxn modelId="{64CB16BA-DA60-2D47-9894-CDF6F90F934D}" type="presParOf" srcId="{5A26A1EE-D355-4542-9345-9373295EC66E}" destId="{A78F31DF-F2B3-A249-9D70-58A71B68B441}" srcOrd="1" destOrd="0" presId="urn:microsoft.com/office/officeart/2005/8/layout/lProcess2"/>
    <dgm:cxn modelId="{8561E211-4429-FF4C-9F52-D649761B4B87}" type="presParOf" srcId="{5A26A1EE-D355-4542-9345-9373295EC66E}" destId="{3646E088-245D-384F-BD4D-2F047FEBDE6C}" srcOrd="2" destOrd="0" presId="urn:microsoft.com/office/officeart/2005/8/layout/lProcess2"/>
    <dgm:cxn modelId="{A0BC4BDF-DE59-8C45-B73B-5D67B6B3C020}" type="presParOf" srcId="{3646E088-245D-384F-BD4D-2F047FEBDE6C}" destId="{80215234-75E5-BB45-A8E5-2BF3C906452D}" srcOrd="0" destOrd="0" presId="urn:microsoft.com/office/officeart/2005/8/layout/lProcess2"/>
    <dgm:cxn modelId="{06EFC7B2-7466-214A-80A1-1683F1A8AD52}" type="presParOf" srcId="{80215234-75E5-BB45-A8E5-2BF3C906452D}" destId="{9E8D98BF-60F1-E04E-8617-1147D1648E6D}" srcOrd="0" destOrd="0" presId="urn:microsoft.com/office/officeart/2005/8/layout/lProcess2"/>
    <dgm:cxn modelId="{D8B39570-7CFC-504C-A849-45665D6DACC3}" type="presParOf" srcId="{260B0DF3-BD5C-D245-AFFF-D02384D84C04}" destId="{44BAC3B0-6C2A-D44C-80C3-F097BAFC468D}" srcOrd="1" destOrd="0" presId="urn:microsoft.com/office/officeart/2005/8/layout/lProcess2"/>
    <dgm:cxn modelId="{7D71CD86-EC9C-E049-8877-465B235A8B44}" type="presParOf" srcId="{260B0DF3-BD5C-D245-AFFF-D02384D84C04}" destId="{94D077C4-3F03-E441-9357-E0FE55F96643}" srcOrd="2" destOrd="0" presId="urn:microsoft.com/office/officeart/2005/8/layout/lProcess2"/>
    <dgm:cxn modelId="{BC74B396-2325-D74F-86FF-078CF37BD403}" type="presParOf" srcId="{94D077C4-3F03-E441-9357-E0FE55F96643}" destId="{644CC20C-07E4-CF4C-96AA-9CD3C924FC6B}" srcOrd="0" destOrd="0" presId="urn:microsoft.com/office/officeart/2005/8/layout/lProcess2"/>
    <dgm:cxn modelId="{6097D870-3BE0-0D48-9E5B-088B4A110D22}" type="presParOf" srcId="{94D077C4-3F03-E441-9357-E0FE55F96643}" destId="{AF48E7AB-F90A-B249-BB54-AC32C3BB90FC}" srcOrd="1" destOrd="0" presId="urn:microsoft.com/office/officeart/2005/8/layout/lProcess2"/>
    <dgm:cxn modelId="{41F8A5C4-91E3-D346-ABD3-8CA79FA04D82}" type="presParOf" srcId="{94D077C4-3F03-E441-9357-E0FE55F96643}" destId="{3594D61B-21AD-F144-BAFE-C5C2EA7CF252}" srcOrd="2" destOrd="0" presId="urn:microsoft.com/office/officeart/2005/8/layout/lProcess2"/>
    <dgm:cxn modelId="{A10E7E5B-8DC3-F748-893C-BC8E1DF8E8F7}" type="presParOf" srcId="{3594D61B-21AD-F144-BAFE-C5C2EA7CF252}" destId="{1F672C5B-D39F-9A4E-92C5-39796AC9E39D}" srcOrd="0" destOrd="0" presId="urn:microsoft.com/office/officeart/2005/8/layout/lProcess2"/>
    <dgm:cxn modelId="{B0DB3575-81A0-0542-8DA0-EB5F4FFC4A93}" type="presParOf" srcId="{1F672C5B-D39F-9A4E-92C5-39796AC9E39D}" destId="{088E6730-44CD-3843-9560-3F6E6186B099}" srcOrd="0" destOrd="0" presId="urn:microsoft.com/office/officeart/2005/8/layout/lProcess2"/>
    <dgm:cxn modelId="{1B569F80-0E6D-2B43-8AA1-B1E8D9D027D1}" type="presParOf" srcId="{1F672C5B-D39F-9A4E-92C5-39796AC9E39D}" destId="{B191DA50-25BE-034B-B0D7-2E2E4984BF1B}" srcOrd="1" destOrd="0" presId="urn:microsoft.com/office/officeart/2005/8/layout/lProcess2"/>
    <dgm:cxn modelId="{6A18A1D9-DCD9-B34C-AF4E-E9931525AB77}" type="presParOf" srcId="{1F672C5B-D39F-9A4E-92C5-39796AC9E39D}" destId="{2EDBC125-E545-B64D-BCD1-20F6A40C47F0}" srcOrd="2" destOrd="0" presId="urn:microsoft.com/office/officeart/2005/8/layout/lProcess2"/>
    <dgm:cxn modelId="{2E66C5FE-DDED-454B-8656-B271F290A38D}" type="presParOf" srcId="{1F672C5B-D39F-9A4E-92C5-39796AC9E39D}" destId="{39E2B7A1-48E4-2E44-9625-F492C490A8E3}" srcOrd="3" destOrd="0" presId="urn:microsoft.com/office/officeart/2005/8/layout/lProcess2"/>
    <dgm:cxn modelId="{5972736E-0541-B74F-9F44-FA3ED100F2AB}" type="presParOf" srcId="{1F672C5B-D39F-9A4E-92C5-39796AC9E39D}" destId="{C72CE6DB-A2FD-1145-8F78-C70172FDD5F6}" srcOrd="4" destOrd="0" presId="urn:microsoft.com/office/officeart/2005/8/layout/lProcess2"/>
    <dgm:cxn modelId="{E0E5BEB8-506D-8341-9D6D-D37487AEF0CF}" type="presParOf" srcId="{1F672C5B-D39F-9A4E-92C5-39796AC9E39D}" destId="{C9631F2C-BB7E-C64D-8905-1E5426EB943B}" srcOrd="5" destOrd="0" presId="urn:microsoft.com/office/officeart/2005/8/layout/lProcess2"/>
    <dgm:cxn modelId="{1CFD2FBA-A8E2-6344-B7EB-6D4B7A3B0580}" type="presParOf" srcId="{1F672C5B-D39F-9A4E-92C5-39796AC9E39D}" destId="{F532BAA3-34EE-F349-841A-CB716B8F2537}" srcOrd="6" destOrd="0" presId="urn:microsoft.com/office/officeart/2005/8/layout/lProcess2"/>
    <dgm:cxn modelId="{5BE30904-2AC5-6D48-9351-B150041A912B}" type="presParOf" srcId="{260B0DF3-BD5C-D245-AFFF-D02384D84C04}" destId="{B9F949F1-F1F0-9343-BFBB-946D678F8C0C}" srcOrd="3" destOrd="0" presId="urn:microsoft.com/office/officeart/2005/8/layout/lProcess2"/>
    <dgm:cxn modelId="{CB6A1FCE-EF74-6D48-B2AD-2EF8E1805B1B}" type="presParOf" srcId="{260B0DF3-BD5C-D245-AFFF-D02384D84C04}" destId="{A8056A95-E2FA-4C4A-9FED-C3C566C8C366}" srcOrd="4" destOrd="0" presId="urn:microsoft.com/office/officeart/2005/8/layout/lProcess2"/>
    <dgm:cxn modelId="{375FEFB0-FB6B-FA47-B799-B8FA3F8735D6}" type="presParOf" srcId="{A8056A95-E2FA-4C4A-9FED-C3C566C8C366}" destId="{AD400DFC-0A1A-5B4F-B3CC-25373D787293}" srcOrd="0" destOrd="0" presId="urn:microsoft.com/office/officeart/2005/8/layout/lProcess2"/>
    <dgm:cxn modelId="{252CF623-E0BA-F442-B073-655B8B51EF79}" type="presParOf" srcId="{A8056A95-E2FA-4C4A-9FED-C3C566C8C366}" destId="{8A5E08F9-603C-1B46-A3DF-EB06C2496983}" srcOrd="1" destOrd="0" presId="urn:microsoft.com/office/officeart/2005/8/layout/lProcess2"/>
    <dgm:cxn modelId="{E7018A77-6428-5C4E-AAAF-8C802C999E66}" type="presParOf" srcId="{A8056A95-E2FA-4C4A-9FED-C3C566C8C366}" destId="{6D656F5D-8EE8-C046-8EEB-532406F0D077}" srcOrd="2" destOrd="0" presId="urn:microsoft.com/office/officeart/2005/8/layout/lProcess2"/>
    <dgm:cxn modelId="{C35DE225-DF5F-424E-A3DA-E7DE7FB093B8}" type="presParOf" srcId="{6D656F5D-8EE8-C046-8EEB-532406F0D077}" destId="{27EBC1C4-BBA3-0444-BE15-76A9E0172FB8}" srcOrd="0" destOrd="0" presId="urn:microsoft.com/office/officeart/2005/8/layout/lProcess2"/>
    <dgm:cxn modelId="{B0081AEE-7BD9-1542-A3A1-6B5D8CD1355B}" type="presParOf" srcId="{27EBC1C4-BBA3-0444-BE15-76A9E0172FB8}" destId="{719D56EB-D4D7-2448-9C2C-866A25E09231}" srcOrd="0" destOrd="0" presId="urn:microsoft.com/office/officeart/2005/8/layout/lProcess2"/>
    <dgm:cxn modelId="{8F822074-2867-A942-B83D-B9E2089E8CC9}" type="presParOf" srcId="{27EBC1C4-BBA3-0444-BE15-76A9E0172FB8}" destId="{2CA91197-BC21-AF43-8978-6C92F3AE7085}" srcOrd="1" destOrd="0" presId="urn:microsoft.com/office/officeart/2005/8/layout/lProcess2"/>
    <dgm:cxn modelId="{B09AD172-5F6D-7247-BB9D-C80872AF9838}" type="presParOf" srcId="{27EBC1C4-BBA3-0444-BE15-76A9E0172FB8}" destId="{792A2BE4-26A2-7945-B210-FD0275842C59}" srcOrd="2" destOrd="0" presId="urn:microsoft.com/office/officeart/2005/8/layout/lProcess2"/>
    <dgm:cxn modelId="{209D7CDB-93A5-7544-8708-EEC45F26D994}" type="presParOf" srcId="{27EBC1C4-BBA3-0444-BE15-76A9E0172FB8}" destId="{ECA41AB9-E9D1-E549-A3AF-9CAF2185A4E6}" srcOrd="3" destOrd="0" presId="urn:microsoft.com/office/officeart/2005/8/layout/lProcess2"/>
    <dgm:cxn modelId="{80D5A8EE-1F81-4247-A75B-992137828B21}" type="presParOf" srcId="{27EBC1C4-BBA3-0444-BE15-76A9E0172FB8}" destId="{DF870CB8-E7D0-A643-8CBF-663347A16218}" srcOrd="4" destOrd="0" presId="urn:microsoft.com/office/officeart/2005/8/layout/lProcess2"/>
    <dgm:cxn modelId="{5C59F30A-C5F0-244E-B2A5-922391105FBF}" type="presParOf" srcId="{260B0DF3-BD5C-D245-AFFF-D02384D84C04}" destId="{AD1F53BF-E9CA-804A-9AB8-8B0C506BB6B5}" srcOrd="5" destOrd="0" presId="urn:microsoft.com/office/officeart/2005/8/layout/lProcess2"/>
    <dgm:cxn modelId="{A797023B-C4AE-E54E-B631-4F2842196CBD}" type="presParOf" srcId="{260B0DF3-BD5C-D245-AFFF-D02384D84C04}" destId="{98E297BA-9CC1-D641-BC2A-4EBAAEBA130D}" srcOrd="6" destOrd="0" presId="urn:microsoft.com/office/officeart/2005/8/layout/lProcess2"/>
    <dgm:cxn modelId="{902A5B09-EAB0-3148-BFBC-FFD10501B8E5}" type="presParOf" srcId="{98E297BA-9CC1-D641-BC2A-4EBAAEBA130D}" destId="{5C3778E4-ED0D-BC46-A7C2-A83041519914}" srcOrd="0" destOrd="0" presId="urn:microsoft.com/office/officeart/2005/8/layout/lProcess2"/>
    <dgm:cxn modelId="{F17A3896-A377-0D40-A6DF-7057D86382E3}" type="presParOf" srcId="{98E297BA-9CC1-D641-BC2A-4EBAAEBA130D}" destId="{91D343A5-9947-DC48-9D1D-293CF11257BD}" srcOrd="1" destOrd="0" presId="urn:microsoft.com/office/officeart/2005/8/layout/lProcess2"/>
    <dgm:cxn modelId="{F5FCA94C-A81E-714B-A228-9B69BDAFBC0D}" type="presParOf" srcId="{98E297BA-9CC1-D641-BC2A-4EBAAEBA130D}" destId="{DFB900FA-6A24-4443-B9D6-A7CC033C12F7}" srcOrd="2" destOrd="0" presId="urn:microsoft.com/office/officeart/2005/8/layout/lProcess2"/>
    <dgm:cxn modelId="{E25696D8-3159-0045-A3BB-AB40F16FF0A4}" type="presParOf" srcId="{DFB900FA-6A24-4443-B9D6-A7CC033C12F7}" destId="{A6764304-3204-DF45-82CF-D209358909AD}" srcOrd="0" destOrd="0" presId="urn:microsoft.com/office/officeart/2005/8/layout/lProcess2"/>
    <dgm:cxn modelId="{072F5F3F-742E-5543-8997-C7DF6C6D4A21}" type="presParOf" srcId="{A6764304-3204-DF45-82CF-D209358909AD}" destId="{2832F5D1-1E89-A141-94D0-230D1A57CF40}" srcOrd="0" destOrd="0" presId="urn:microsoft.com/office/officeart/2005/8/layout/lProcess2"/>
    <dgm:cxn modelId="{9B8B2ED1-E9EE-9345-84B2-6F2EA7C5B9D9}" type="presParOf" srcId="{A6764304-3204-DF45-82CF-D209358909AD}" destId="{6DD5F52F-091E-2F45-B016-530D75B371E9}" srcOrd="1" destOrd="0" presId="urn:microsoft.com/office/officeart/2005/8/layout/lProcess2"/>
    <dgm:cxn modelId="{89A73879-76CE-5242-ABAA-D00DF609C8BF}" type="presParOf" srcId="{A6764304-3204-DF45-82CF-D209358909AD}" destId="{B248573E-B84C-954B-908B-B4AD8960C4A7}" srcOrd="2" destOrd="0" presId="urn:microsoft.com/office/officeart/2005/8/layout/lProcess2"/>
    <dgm:cxn modelId="{E9041884-C706-F746-B5A7-E1856600D1C9}" type="presParOf" srcId="{A6764304-3204-DF45-82CF-D209358909AD}" destId="{4F192608-E46B-C243-8DBD-1F5544C881CF}" srcOrd="3" destOrd="0" presId="urn:microsoft.com/office/officeart/2005/8/layout/lProcess2"/>
    <dgm:cxn modelId="{DF883FB3-0D5A-5B4E-B05D-94D0AF485B4A}" type="presParOf" srcId="{A6764304-3204-DF45-82CF-D209358909AD}" destId="{68436687-9E0D-9146-99B1-4E6F8316ACD8}" srcOrd="4" destOrd="0" presId="urn:microsoft.com/office/officeart/2005/8/layout/lProcess2"/>
    <dgm:cxn modelId="{7DC8CBCC-50DB-9245-A158-97EBF9FA7876}" type="presParOf" srcId="{260B0DF3-BD5C-D245-AFFF-D02384D84C04}" destId="{7E86EF10-A8E3-0149-96ED-8202729D6660}" srcOrd="7" destOrd="0" presId="urn:microsoft.com/office/officeart/2005/8/layout/lProcess2"/>
    <dgm:cxn modelId="{79C9B3CC-7C77-1645-B3A5-A3CCB4A033DB}" type="presParOf" srcId="{260B0DF3-BD5C-D245-AFFF-D02384D84C04}" destId="{8C47F894-0B4E-EE4A-8A91-DC807A9872B9}" srcOrd="8" destOrd="0" presId="urn:microsoft.com/office/officeart/2005/8/layout/lProcess2"/>
    <dgm:cxn modelId="{C51520E4-5994-214E-8A62-30E6E497EA7D}" type="presParOf" srcId="{8C47F894-0B4E-EE4A-8A91-DC807A9872B9}" destId="{585C2134-1827-0D40-8186-4BADCA45F4BD}" srcOrd="0" destOrd="0" presId="urn:microsoft.com/office/officeart/2005/8/layout/lProcess2"/>
    <dgm:cxn modelId="{D6EA7784-4FB3-084C-A4AB-F188DC8B8DA1}" type="presParOf" srcId="{8C47F894-0B4E-EE4A-8A91-DC807A9872B9}" destId="{F3364A7A-FD9F-CA48-AEEE-596D0A3D97B9}" srcOrd="1" destOrd="0" presId="urn:microsoft.com/office/officeart/2005/8/layout/lProcess2"/>
    <dgm:cxn modelId="{FEA405C3-21BB-C142-9E42-C67F7F357C16}" type="presParOf" srcId="{8C47F894-0B4E-EE4A-8A91-DC807A9872B9}" destId="{077915AB-3AC9-CF49-BE3F-27D9F34B432F}" srcOrd="2" destOrd="0" presId="urn:microsoft.com/office/officeart/2005/8/layout/lProcess2"/>
    <dgm:cxn modelId="{CCEC16C7-8D33-D343-8328-947D742982A7}" type="presParOf" srcId="{077915AB-3AC9-CF49-BE3F-27D9F34B432F}" destId="{2696FA41-BD6A-2E42-B223-4A95922FECE1}" srcOrd="0" destOrd="0" presId="urn:microsoft.com/office/officeart/2005/8/layout/lProcess2"/>
    <dgm:cxn modelId="{97F1035F-FD3C-A643-BCAE-A30A77FC4867}" type="presParOf" srcId="{2696FA41-BD6A-2E42-B223-4A95922FECE1}" destId="{BBB08EDA-1A1E-AD4B-AEC9-4AA549946F3B}" srcOrd="0" destOrd="0" presId="urn:microsoft.com/office/officeart/2005/8/layout/lProcess2"/>
    <dgm:cxn modelId="{EC57ED63-2B60-3B48-9BD6-75C9CD4FC541}" type="presParOf" srcId="{2696FA41-BD6A-2E42-B223-4A95922FECE1}" destId="{4ABDA0F2-1546-3B46-BD2B-1164E59F2E13}" srcOrd="1" destOrd="0" presId="urn:microsoft.com/office/officeart/2005/8/layout/lProcess2"/>
    <dgm:cxn modelId="{0C774EA8-6939-9C4B-804E-881C866826C0}" type="presParOf" srcId="{2696FA41-BD6A-2E42-B223-4A95922FECE1}" destId="{2AECEDD0-18CA-1246-A654-6C27C0F6C626}" srcOrd="2" destOrd="0" presId="urn:microsoft.com/office/officeart/2005/8/layout/lProcess2"/>
    <dgm:cxn modelId="{1FF36DF9-E26A-D24C-A039-62E8514050A3}" type="presParOf" srcId="{2696FA41-BD6A-2E42-B223-4A95922FECE1}" destId="{6910499E-21ED-1241-8401-08C82BC79DE2}" srcOrd="3" destOrd="0" presId="urn:microsoft.com/office/officeart/2005/8/layout/lProcess2"/>
    <dgm:cxn modelId="{41D7B4A7-1964-E347-A28F-EA4431AD5500}" type="presParOf" srcId="{2696FA41-BD6A-2E42-B223-4A95922FECE1}" destId="{DEC2A106-F857-AD4C-BB26-62AB07210C73}" srcOrd="4" destOrd="0" presId="urn:microsoft.com/office/officeart/2005/8/layout/lProcess2"/>
    <dgm:cxn modelId="{689C1631-AF4C-384B-95E8-314D8783524E}" type="presParOf" srcId="{260B0DF3-BD5C-D245-AFFF-D02384D84C04}" destId="{CA2F397B-0C2D-AC42-AC5F-6B6D7506C906}" srcOrd="9" destOrd="0" presId="urn:microsoft.com/office/officeart/2005/8/layout/lProcess2"/>
    <dgm:cxn modelId="{B8AC82BA-4EE2-2C41-B590-5C54CD3189DB}" type="presParOf" srcId="{260B0DF3-BD5C-D245-AFFF-D02384D84C04}" destId="{7896F4D2-D8DD-2342-AE09-E9BE4A00163F}" srcOrd="10" destOrd="0" presId="urn:microsoft.com/office/officeart/2005/8/layout/lProcess2"/>
    <dgm:cxn modelId="{3965DB04-0249-8F4D-935E-B3A54C864F2A}" type="presParOf" srcId="{7896F4D2-D8DD-2342-AE09-E9BE4A00163F}" destId="{746434F4-842B-BC42-BDF6-DB65FC460ED1}" srcOrd="0" destOrd="0" presId="urn:microsoft.com/office/officeart/2005/8/layout/lProcess2"/>
    <dgm:cxn modelId="{1F585ABE-4616-FA40-97DF-8218B4A8D1D9}" type="presParOf" srcId="{7896F4D2-D8DD-2342-AE09-E9BE4A00163F}" destId="{881D1C0C-CCE5-0E4B-BE4F-CE8F1069B817}" srcOrd="1" destOrd="0" presId="urn:microsoft.com/office/officeart/2005/8/layout/lProcess2"/>
    <dgm:cxn modelId="{7DA7F6FC-BB3B-8240-9685-30D78E79BCFF}" type="presParOf" srcId="{7896F4D2-D8DD-2342-AE09-E9BE4A00163F}" destId="{9572DCAD-E7E2-A74E-AF1E-3BECF50F29C1}" srcOrd="2" destOrd="0" presId="urn:microsoft.com/office/officeart/2005/8/layout/lProcess2"/>
    <dgm:cxn modelId="{DF76E639-113C-1C44-B521-B41396CE2620}" type="presParOf" srcId="{9572DCAD-E7E2-A74E-AF1E-3BECF50F29C1}" destId="{3B854876-50C6-E944-B49B-8B48674A6C4A}" srcOrd="0" destOrd="0" presId="urn:microsoft.com/office/officeart/2005/8/layout/lProcess2"/>
    <dgm:cxn modelId="{3CA2AD92-825A-8541-8F96-5E8FE3863537}" type="presParOf" srcId="{3B854876-50C6-E944-B49B-8B48674A6C4A}" destId="{0B4187C8-CF73-7845-8F8A-A283DB6C5297}" srcOrd="0" destOrd="0" presId="urn:microsoft.com/office/officeart/2005/8/layout/lProcess2"/>
    <dgm:cxn modelId="{D9471EE4-E5A6-664D-BE58-6CFE5603BE72}" type="presParOf" srcId="{3B854876-50C6-E944-B49B-8B48674A6C4A}" destId="{41CD9D41-3058-A141-8060-D39DA97F311B}" srcOrd="1" destOrd="0" presId="urn:microsoft.com/office/officeart/2005/8/layout/lProcess2"/>
    <dgm:cxn modelId="{E3D3BFDE-6CB4-0048-B7F9-ADFCE6AE3312}" type="presParOf" srcId="{3B854876-50C6-E944-B49B-8B48674A6C4A}" destId="{0A09EB3F-865C-2B4B-ACB4-6D5C2427BFC0}" srcOrd="2" destOrd="0" presId="urn:microsoft.com/office/officeart/2005/8/layout/lProcess2"/>
    <dgm:cxn modelId="{7824637B-0E68-D743-AC53-6F9135F3E457}" type="presParOf" srcId="{3B854876-50C6-E944-B49B-8B48674A6C4A}" destId="{4C483033-B58E-6A44-9F5C-9D697C4BAB41}" srcOrd="3" destOrd="0" presId="urn:microsoft.com/office/officeart/2005/8/layout/lProcess2"/>
    <dgm:cxn modelId="{9E3480CD-1880-3E41-AB39-36DBF2B609F8}" type="presParOf" srcId="{3B854876-50C6-E944-B49B-8B48674A6C4A}" destId="{648CE2BC-9E34-8B40-B427-9AAC24095623}" srcOrd="4" destOrd="0" presId="urn:microsoft.com/office/officeart/2005/8/layout/lProcess2"/>
    <dgm:cxn modelId="{EBFB74D4-6BA1-124A-B527-ABFC484B6C8C}" type="presParOf" srcId="{260B0DF3-BD5C-D245-AFFF-D02384D84C04}" destId="{DEA62A4F-9A8F-C041-83A0-A4E43289CAC9}" srcOrd="11" destOrd="0" presId="urn:microsoft.com/office/officeart/2005/8/layout/lProcess2"/>
    <dgm:cxn modelId="{74999229-72B6-B54D-9B07-AFDD7CD76717}" type="presParOf" srcId="{260B0DF3-BD5C-D245-AFFF-D02384D84C04}" destId="{E35D8463-D6AF-E046-B635-C3AB07E3EE80}" srcOrd="12" destOrd="0" presId="urn:microsoft.com/office/officeart/2005/8/layout/lProcess2"/>
    <dgm:cxn modelId="{E8DFBD83-8D98-5D46-8C12-34C7D79D25E0}" type="presParOf" srcId="{E35D8463-D6AF-E046-B635-C3AB07E3EE80}" destId="{DD5C11CF-FE91-7D45-82C0-1E085E270968}" srcOrd="0" destOrd="0" presId="urn:microsoft.com/office/officeart/2005/8/layout/lProcess2"/>
    <dgm:cxn modelId="{DC9DF840-FFBA-2848-8349-90BD8B2C03EC}" type="presParOf" srcId="{E35D8463-D6AF-E046-B635-C3AB07E3EE80}" destId="{3E1FA08C-2378-9246-B7F9-196B1C8852D3}" srcOrd="1" destOrd="0" presId="urn:microsoft.com/office/officeart/2005/8/layout/lProcess2"/>
    <dgm:cxn modelId="{27BCE47A-0958-1645-9A65-DD6A7E17D9A2}" type="presParOf" srcId="{E35D8463-D6AF-E046-B635-C3AB07E3EE80}" destId="{0A1C74C7-754D-2444-A945-0AABD3565035}" srcOrd="2" destOrd="0" presId="urn:microsoft.com/office/officeart/2005/8/layout/lProcess2"/>
    <dgm:cxn modelId="{2F221DE6-57B5-534D-B52C-0C54DB4773AB}" type="presParOf" srcId="{0A1C74C7-754D-2444-A945-0AABD3565035}" destId="{63E20023-8F2B-744A-AD9B-AB02F8802517}" srcOrd="0" destOrd="0" presId="urn:microsoft.com/office/officeart/2005/8/layout/lProcess2"/>
    <dgm:cxn modelId="{19E9DF10-5599-5949-B2B1-B8681BAE772A}" type="presParOf" srcId="{63E20023-8F2B-744A-AD9B-AB02F8802517}" destId="{36C64ADD-F084-4749-8412-E777B86194AE}" srcOrd="0" destOrd="0" presId="urn:microsoft.com/office/officeart/2005/8/layout/lProcess2"/>
    <dgm:cxn modelId="{74972349-1B76-F643-A197-0D502D08BAD7}" type="presParOf" srcId="{63E20023-8F2B-744A-AD9B-AB02F8802517}" destId="{99B97AC6-571B-3A4C-A637-CB09E2A5FA5A}" srcOrd="1" destOrd="0" presId="urn:microsoft.com/office/officeart/2005/8/layout/lProcess2"/>
    <dgm:cxn modelId="{13BC6EC8-81D8-E442-95F4-33B701117964}" type="presParOf" srcId="{63E20023-8F2B-744A-AD9B-AB02F8802517}" destId="{DC985666-A364-0346-B53E-7AB68A1E9F80}" srcOrd="2" destOrd="0" presId="urn:microsoft.com/office/officeart/2005/8/layout/lProcess2"/>
    <dgm:cxn modelId="{FC77855C-3572-7049-8423-604B5EB324C3}" type="presParOf" srcId="{63E20023-8F2B-744A-AD9B-AB02F8802517}" destId="{66C623B9-7453-6B4E-A55E-EFB651AE7C2B}" srcOrd="3" destOrd="0" presId="urn:microsoft.com/office/officeart/2005/8/layout/lProcess2"/>
    <dgm:cxn modelId="{1B377177-21F4-6E46-B133-8B43E60B6B27}" type="presParOf" srcId="{63E20023-8F2B-744A-AD9B-AB02F8802517}" destId="{F88B0024-EB1E-B54F-800C-3FD87A4CD043}"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0BF9EA-1621-8A44-986F-81700AB24839}"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s-ES"/>
        </a:p>
      </dgm:t>
    </dgm:pt>
    <dgm:pt modelId="{2131B072-E73C-D34D-A941-3B072CB93277}">
      <dgm:prSet phldrT="[Texto]"/>
      <dgm:spPr/>
      <dgm:t>
        <a:bodyPr/>
        <a:lstStyle/>
        <a:p>
          <a:r>
            <a:rPr lang="es-ES" dirty="0"/>
            <a:t>2018</a:t>
          </a:r>
        </a:p>
      </dgm:t>
    </dgm:pt>
    <dgm:pt modelId="{DEF2C89F-1451-5347-982F-41E4F682F873}" type="parTrans" cxnId="{5608DD40-27D4-1C43-8EBE-CE3B1E476970}">
      <dgm:prSet/>
      <dgm:spPr/>
      <dgm:t>
        <a:bodyPr/>
        <a:lstStyle/>
        <a:p>
          <a:endParaRPr lang="es-ES"/>
        </a:p>
      </dgm:t>
    </dgm:pt>
    <dgm:pt modelId="{147315D6-8B22-AC44-A126-B95B7F8AB04B}" type="sibTrans" cxnId="{5608DD40-27D4-1C43-8EBE-CE3B1E476970}">
      <dgm:prSet/>
      <dgm:spPr/>
      <dgm:t>
        <a:bodyPr/>
        <a:lstStyle/>
        <a:p>
          <a:endParaRPr lang="es-ES"/>
        </a:p>
      </dgm:t>
    </dgm:pt>
    <dgm:pt modelId="{90CB4F6F-CC6E-E84E-B284-10EAFB495A28}">
      <dgm:prSet phldrT="[Texto]" custT="1"/>
      <dgm:spPr/>
      <dgm:t>
        <a:bodyPr/>
        <a:lstStyle/>
        <a:p>
          <a:r>
            <a:rPr lang="es-ES" sz="1000" dirty="0">
              <a:solidFill>
                <a:schemeClr val="tx1"/>
              </a:solidFill>
            </a:rPr>
            <a:t>Saldo a favor: $4.305.783.000</a:t>
          </a:r>
        </a:p>
      </dgm:t>
    </dgm:pt>
    <dgm:pt modelId="{8D2EFA2A-D4D8-3B46-A3F1-893E7EBEE83D}" type="parTrans" cxnId="{AC8604ED-E618-2043-BE0E-F982C7B7A942}">
      <dgm:prSet/>
      <dgm:spPr/>
      <dgm:t>
        <a:bodyPr/>
        <a:lstStyle/>
        <a:p>
          <a:endParaRPr lang="es-ES"/>
        </a:p>
      </dgm:t>
    </dgm:pt>
    <dgm:pt modelId="{0E0E4544-F77A-764F-ABAD-42C92A25B77B}" type="sibTrans" cxnId="{AC8604ED-E618-2043-BE0E-F982C7B7A942}">
      <dgm:prSet/>
      <dgm:spPr/>
      <dgm:t>
        <a:bodyPr/>
        <a:lstStyle/>
        <a:p>
          <a:endParaRPr lang="es-ES"/>
        </a:p>
      </dgm:t>
    </dgm:pt>
    <dgm:pt modelId="{3BBB07E1-1B74-C348-9B45-D860E6C73C86}">
      <dgm:prSet phldrT="[Texto]"/>
      <dgm:spPr/>
      <dgm:t>
        <a:bodyPr/>
        <a:lstStyle/>
        <a:p>
          <a:r>
            <a:rPr lang="es-ES" dirty="0"/>
            <a:t>2019</a:t>
          </a:r>
        </a:p>
      </dgm:t>
    </dgm:pt>
    <dgm:pt modelId="{1AA21372-BC18-5646-BD71-678CEDB2D8EC}" type="parTrans" cxnId="{C1168FEF-4979-8A4A-B7C2-CAD5EA6B0B60}">
      <dgm:prSet/>
      <dgm:spPr/>
      <dgm:t>
        <a:bodyPr/>
        <a:lstStyle/>
        <a:p>
          <a:endParaRPr lang="es-ES"/>
        </a:p>
      </dgm:t>
    </dgm:pt>
    <dgm:pt modelId="{6DA0AD7B-1BD5-5D4B-8137-7454DDAD598E}" type="sibTrans" cxnId="{C1168FEF-4979-8A4A-B7C2-CAD5EA6B0B60}">
      <dgm:prSet/>
      <dgm:spPr/>
      <dgm:t>
        <a:bodyPr/>
        <a:lstStyle/>
        <a:p>
          <a:endParaRPr lang="es-ES"/>
        </a:p>
      </dgm:t>
    </dgm:pt>
    <dgm:pt modelId="{2ACC31C5-FF69-DB48-991B-10AE2FC36D16}">
      <dgm:prSet phldrT="[Texto]" custT="1"/>
      <dgm:spPr/>
      <dgm:t>
        <a:bodyPr/>
        <a:lstStyle/>
        <a:p>
          <a:r>
            <a:rPr lang="es-ES" sz="1000" b="1" dirty="0">
              <a:solidFill>
                <a:schemeClr val="tx1"/>
              </a:solidFill>
            </a:rPr>
            <a:t>Genera nuevo saldo a favor: $3.598.474.000</a:t>
          </a:r>
        </a:p>
      </dgm:t>
    </dgm:pt>
    <dgm:pt modelId="{A998AC8A-F221-1B43-803F-5BB2A37DC54C}" type="parTrans" cxnId="{FD59FE7F-417F-CF42-8CD0-90428A166696}">
      <dgm:prSet/>
      <dgm:spPr/>
      <dgm:t>
        <a:bodyPr/>
        <a:lstStyle/>
        <a:p>
          <a:endParaRPr lang="es-ES"/>
        </a:p>
      </dgm:t>
    </dgm:pt>
    <dgm:pt modelId="{4728F783-C665-4840-B6E5-F98065FEB04A}" type="sibTrans" cxnId="{FD59FE7F-417F-CF42-8CD0-90428A166696}">
      <dgm:prSet/>
      <dgm:spPr/>
      <dgm:t>
        <a:bodyPr/>
        <a:lstStyle/>
        <a:p>
          <a:endParaRPr lang="es-ES"/>
        </a:p>
      </dgm:t>
    </dgm:pt>
    <dgm:pt modelId="{3AF1D6AB-7FE5-BA4D-9BD7-8D6D32107AFA}">
      <dgm:prSet phldrT="[Texto]"/>
      <dgm:spPr/>
      <dgm:t>
        <a:bodyPr/>
        <a:lstStyle/>
        <a:p>
          <a:r>
            <a:rPr lang="es-ES" dirty="0"/>
            <a:t>2020</a:t>
          </a:r>
        </a:p>
      </dgm:t>
    </dgm:pt>
    <dgm:pt modelId="{BB88676B-C889-6F46-BDB3-6F199FE9E812}" type="parTrans" cxnId="{FC4749A6-6938-8946-ACE6-08ADA0C389B0}">
      <dgm:prSet/>
      <dgm:spPr/>
      <dgm:t>
        <a:bodyPr/>
        <a:lstStyle/>
        <a:p>
          <a:endParaRPr lang="es-ES"/>
        </a:p>
      </dgm:t>
    </dgm:pt>
    <dgm:pt modelId="{5C55567D-4C92-3942-AD41-D02E5C982039}" type="sibTrans" cxnId="{FC4749A6-6938-8946-ACE6-08ADA0C389B0}">
      <dgm:prSet/>
      <dgm:spPr/>
      <dgm:t>
        <a:bodyPr/>
        <a:lstStyle/>
        <a:p>
          <a:endParaRPr lang="es-ES"/>
        </a:p>
      </dgm:t>
    </dgm:pt>
    <dgm:pt modelId="{84105B63-E615-3E4C-9E17-AA3979A57999}">
      <dgm:prSet phldrT="[Texto]" custT="1"/>
      <dgm:spPr/>
      <dgm:t>
        <a:bodyPr/>
        <a:lstStyle/>
        <a:p>
          <a:r>
            <a:rPr lang="es-ES" sz="1000" dirty="0">
              <a:solidFill>
                <a:schemeClr val="tx1"/>
              </a:solidFill>
            </a:rPr>
            <a:t>Se compensa parte de la pérdida $1.672.561.000</a:t>
          </a:r>
        </a:p>
      </dgm:t>
    </dgm:pt>
    <dgm:pt modelId="{BD7CBF92-F7EA-6C45-AD9A-149823248B6F}" type="parTrans" cxnId="{D4D2DA5F-4120-1F4E-BD0F-41F7EBB7D028}">
      <dgm:prSet/>
      <dgm:spPr/>
      <dgm:t>
        <a:bodyPr/>
        <a:lstStyle/>
        <a:p>
          <a:endParaRPr lang="es-ES"/>
        </a:p>
      </dgm:t>
    </dgm:pt>
    <dgm:pt modelId="{06464870-1BBB-6542-A47D-A46EF4258EED}" type="sibTrans" cxnId="{D4D2DA5F-4120-1F4E-BD0F-41F7EBB7D028}">
      <dgm:prSet/>
      <dgm:spPr/>
      <dgm:t>
        <a:bodyPr/>
        <a:lstStyle/>
        <a:p>
          <a:endParaRPr lang="es-ES"/>
        </a:p>
      </dgm:t>
    </dgm:pt>
    <dgm:pt modelId="{A49D037F-C3F7-2A42-89D3-BA222A974C3E}">
      <dgm:prSet/>
      <dgm:spPr/>
      <dgm:t>
        <a:bodyPr/>
        <a:lstStyle/>
        <a:p>
          <a:r>
            <a:rPr lang="es-ES" dirty="0"/>
            <a:t>2021</a:t>
          </a:r>
        </a:p>
      </dgm:t>
    </dgm:pt>
    <dgm:pt modelId="{858D0672-7716-A745-997D-5D7FA3F213DD}" type="parTrans" cxnId="{5E782B3B-24FA-954F-BC6B-C9505DF15B24}">
      <dgm:prSet/>
      <dgm:spPr/>
      <dgm:t>
        <a:bodyPr/>
        <a:lstStyle/>
        <a:p>
          <a:endParaRPr lang="es-ES"/>
        </a:p>
      </dgm:t>
    </dgm:pt>
    <dgm:pt modelId="{F744D000-A9AA-7445-AB99-F6C5D977D599}" type="sibTrans" cxnId="{5E782B3B-24FA-954F-BC6B-C9505DF15B24}">
      <dgm:prSet/>
      <dgm:spPr/>
      <dgm:t>
        <a:bodyPr/>
        <a:lstStyle/>
        <a:p>
          <a:endParaRPr lang="es-ES"/>
        </a:p>
      </dgm:t>
    </dgm:pt>
    <dgm:pt modelId="{2778CFF4-A706-6942-B29D-856DF9837149}">
      <dgm:prSet/>
      <dgm:spPr/>
      <dgm:t>
        <a:bodyPr/>
        <a:lstStyle/>
        <a:p>
          <a:r>
            <a:rPr lang="es-ES" dirty="0"/>
            <a:t>2022</a:t>
          </a:r>
        </a:p>
      </dgm:t>
    </dgm:pt>
    <dgm:pt modelId="{01536732-FB46-8A47-A428-96F630F3D2A4}" type="parTrans" cxnId="{7ADE617A-8A2B-8E47-B570-48F710DD6327}">
      <dgm:prSet/>
      <dgm:spPr/>
      <dgm:t>
        <a:bodyPr/>
        <a:lstStyle/>
        <a:p>
          <a:endParaRPr lang="es-ES"/>
        </a:p>
      </dgm:t>
    </dgm:pt>
    <dgm:pt modelId="{C19CF37F-8E64-AF47-8885-43AE0D6B495A}" type="sibTrans" cxnId="{7ADE617A-8A2B-8E47-B570-48F710DD6327}">
      <dgm:prSet/>
      <dgm:spPr/>
      <dgm:t>
        <a:bodyPr/>
        <a:lstStyle/>
        <a:p>
          <a:endParaRPr lang="es-ES"/>
        </a:p>
      </dgm:t>
    </dgm:pt>
    <dgm:pt modelId="{047B6EED-1B1A-D14B-AFB9-E8E06C7905AD}">
      <dgm:prSet custT="1"/>
      <dgm:spPr/>
      <dgm:t>
        <a:bodyPr/>
        <a:lstStyle/>
        <a:p>
          <a:r>
            <a:rPr lang="es-ES" sz="1000" dirty="0">
              <a:solidFill>
                <a:schemeClr val="tx1"/>
              </a:solidFill>
            </a:rPr>
            <a:t>Se compensa parte de la pérdida $284.625.000 (Agotando la totalidad de la pérdida)</a:t>
          </a:r>
        </a:p>
      </dgm:t>
    </dgm:pt>
    <dgm:pt modelId="{43216AD3-265F-7142-B952-C5DCA31A9118}" type="parTrans" cxnId="{D8E62CDB-1571-E544-8AFF-15975AA8E2CC}">
      <dgm:prSet/>
      <dgm:spPr/>
      <dgm:t>
        <a:bodyPr/>
        <a:lstStyle/>
        <a:p>
          <a:endParaRPr lang="es-ES"/>
        </a:p>
      </dgm:t>
    </dgm:pt>
    <dgm:pt modelId="{8810E498-BE24-7B43-9BAC-5AA0483360FF}" type="sibTrans" cxnId="{D8E62CDB-1571-E544-8AFF-15975AA8E2CC}">
      <dgm:prSet/>
      <dgm:spPr/>
      <dgm:t>
        <a:bodyPr/>
        <a:lstStyle/>
        <a:p>
          <a:endParaRPr lang="es-ES"/>
        </a:p>
      </dgm:t>
    </dgm:pt>
    <dgm:pt modelId="{7DFCE558-033B-3143-89C0-C721BC76EBA3}">
      <dgm:prSet/>
      <dgm:spPr/>
      <dgm:t>
        <a:bodyPr/>
        <a:lstStyle/>
        <a:p>
          <a:r>
            <a:rPr lang="es-ES" dirty="0"/>
            <a:t>2023</a:t>
          </a:r>
        </a:p>
      </dgm:t>
    </dgm:pt>
    <dgm:pt modelId="{60A6DF0A-456B-7744-87F8-88C258C2C7A5}" type="parTrans" cxnId="{EE101F62-10F4-7741-9C1B-3307A787E2CC}">
      <dgm:prSet/>
      <dgm:spPr/>
      <dgm:t>
        <a:bodyPr/>
        <a:lstStyle/>
        <a:p>
          <a:endParaRPr lang="es-ES"/>
        </a:p>
      </dgm:t>
    </dgm:pt>
    <dgm:pt modelId="{769642C9-30D8-BE41-BDEB-DFE42D10CCFD}" type="sibTrans" cxnId="{EE101F62-10F4-7741-9C1B-3307A787E2CC}">
      <dgm:prSet/>
      <dgm:spPr/>
      <dgm:t>
        <a:bodyPr/>
        <a:lstStyle/>
        <a:p>
          <a:endParaRPr lang="es-ES"/>
        </a:p>
      </dgm:t>
    </dgm:pt>
    <dgm:pt modelId="{122CDD82-AF69-B04D-A3DE-997BB176EEA0}">
      <dgm:prSet custT="1"/>
      <dgm:spPr/>
      <dgm:t>
        <a:bodyPr/>
        <a:lstStyle/>
        <a:p>
          <a:r>
            <a:rPr lang="es-ES" sz="1000" dirty="0">
              <a:solidFill>
                <a:schemeClr val="tx1"/>
              </a:solidFill>
            </a:rPr>
            <a:t>Pérdida agotada. No se compensa.</a:t>
          </a:r>
        </a:p>
      </dgm:t>
    </dgm:pt>
    <dgm:pt modelId="{E1E5B652-4848-454B-BB99-102BD1ED3569}" type="parTrans" cxnId="{A08E2B87-C174-AB4E-990E-FF943AFD3536}">
      <dgm:prSet/>
      <dgm:spPr/>
      <dgm:t>
        <a:bodyPr/>
        <a:lstStyle/>
        <a:p>
          <a:endParaRPr lang="es-ES"/>
        </a:p>
      </dgm:t>
    </dgm:pt>
    <dgm:pt modelId="{DE2203EC-5F85-834D-8124-90D1EE8C979A}" type="sibTrans" cxnId="{A08E2B87-C174-AB4E-990E-FF943AFD3536}">
      <dgm:prSet/>
      <dgm:spPr/>
      <dgm:t>
        <a:bodyPr/>
        <a:lstStyle/>
        <a:p>
          <a:endParaRPr lang="es-ES"/>
        </a:p>
      </dgm:t>
    </dgm:pt>
    <dgm:pt modelId="{9DE67B86-8522-844B-A1B4-3D212563CBD3}">
      <dgm:prSet/>
      <dgm:spPr/>
      <dgm:t>
        <a:bodyPr/>
        <a:lstStyle/>
        <a:p>
          <a:r>
            <a:rPr lang="es-ES" dirty="0"/>
            <a:t>2024</a:t>
          </a:r>
        </a:p>
      </dgm:t>
    </dgm:pt>
    <dgm:pt modelId="{FF1AB1D6-007B-3C42-BDA6-1B5010B895DA}" type="parTrans" cxnId="{3CBBB1EB-B765-1242-A3E3-ABBC2B33EB37}">
      <dgm:prSet/>
      <dgm:spPr/>
      <dgm:t>
        <a:bodyPr/>
        <a:lstStyle/>
        <a:p>
          <a:endParaRPr lang="es-ES"/>
        </a:p>
      </dgm:t>
    </dgm:pt>
    <dgm:pt modelId="{277A0F90-D7F2-5047-A1A1-1B86DB27B334}" type="sibTrans" cxnId="{3CBBB1EB-B765-1242-A3E3-ABBC2B33EB37}">
      <dgm:prSet/>
      <dgm:spPr/>
      <dgm:t>
        <a:bodyPr/>
        <a:lstStyle/>
        <a:p>
          <a:endParaRPr lang="es-ES"/>
        </a:p>
      </dgm:t>
    </dgm:pt>
    <dgm:pt modelId="{82924E90-92A6-5746-BDDB-B72068768735}">
      <dgm:prSet custT="1"/>
      <dgm:spPr/>
      <dgm:t>
        <a:bodyPr/>
        <a:lstStyle/>
        <a:p>
          <a:r>
            <a:rPr lang="es-ES" sz="1000" dirty="0">
              <a:solidFill>
                <a:schemeClr val="tx1"/>
              </a:solidFill>
            </a:rPr>
            <a:t>Pérdida agotada. No se compensa.</a:t>
          </a:r>
        </a:p>
      </dgm:t>
    </dgm:pt>
    <dgm:pt modelId="{35C83F0D-5F93-B44B-9803-5A9EAA4D9EF3}" type="parTrans" cxnId="{D8204027-7879-2941-993C-ED194931D986}">
      <dgm:prSet/>
      <dgm:spPr/>
      <dgm:t>
        <a:bodyPr/>
        <a:lstStyle/>
        <a:p>
          <a:endParaRPr lang="es-ES"/>
        </a:p>
      </dgm:t>
    </dgm:pt>
    <dgm:pt modelId="{751DDF05-1B6B-3645-B550-D3C1CF61BE32}" type="sibTrans" cxnId="{D8204027-7879-2941-993C-ED194931D986}">
      <dgm:prSet/>
      <dgm:spPr/>
      <dgm:t>
        <a:bodyPr/>
        <a:lstStyle/>
        <a:p>
          <a:endParaRPr lang="es-ES"/>
        </a:p>
      </dgm:t>
    </dgm:pt>
    <dgm:pt modelId="{EFB697C3-1BB1-9047-A192-FBE27E46655E}">
      <dgm:prSet custT="1"/>
      <dgm:spPr/>
      <dgm:t>
        <a:bodyPr/>
        <a:lstStyle/>
        <a:p>
          <a:r>
            <a:rPr lang="es-ES" sz="1000" dirty="0">
              <a:solidFill>
                <a:schemeClr val="tx1"/>
              </a:solidFill>
            </a:rPr>
            <a:t>Pérdida agotada. No se compensa.</a:t>
          </a:r>
        </a:p>
      </dgm:t>
    </dgm:pt>
    <dgm:pt modelId="{6EF5D62A-FC82-144A-A819-2C3FD9538F24}" type="parTrans" cxnId="{B8AFD239-7FD3-9E43-91E4-A2DD519A6AAD}">
      <dgm:prSet/>
      <dgm:spPr/>
      <dgm:t>
        <a:bodyPr/>
        <a:lstStyle/>
        <a:p>
          <a:endParaRPr lang="es-ES"/>
        </a:p>
      </dgm:t>
    </dgm:pt>
    <dgm:pt modelId="{4CD5B3BD-3218-7440-88A6-777365E6B192}" type="sibTrans" cxnId="{B8AFD239-7FD3-9E43-91E4-A2DD519A6AAD}">
      <dgm:prSet/>
      <dgm:spPr/>
      <dgm:t>
        <a:bodyPr/>
        <a:lstStyle/>
        <a:p>
          <a:endParaRPr lang="es-ES"/>
        </a:p>
      </dgm:t>
    </dgm:pt>
    <dgm:pt modelId="{C844CF3E-C57C-5C42-8E90-C8FC0DDF6484}">
      <dgm:prSet phldrT="[Texto]" custT="1"/>
      <dgm:spPr/>
      <dgm:t>
        <a:bodyPr/>
        <a:lstStyle/>
        <a:p>
          <a:r>
            <a:rPr lang="es-ES" sz="1000" dirty="0">
              <a:solidFill>
                <a:schemeClr val="tx1"/>
              </a:solidFill>
            </a:rPr>
            <a:t>Se compensa parte de la pérdida $3.119.036.000</a:t>
          </a:r>
        </a:p>
      </dgm:t>
    </dgm:pt>
    <dgm:pt modelId="{8211C9F2-76CA-DB44-B2D1-125A5EF1624C}" type="parTrans" cxnId="{5E020170-4BD3-6F4C-81B0-D8BE6C0C3C6F}">
      <dgm:prSet/>
      <dgm:spPr/>
      <dgm:t>
        <a:bodyPr/>
        <a:lstStyle/>
        <a:p>
          <a:endParaRPr lang="es-ES"/>
        </a:p>
      </dgm:t>
    </dgm:pt>
    <dgm:pt modelId="{23B6D75C-897C-C44E-A658-0854C8CC9C07}" type="sibTrans" cxnId="{5E020170-4BD3-6F4C-81B0-D8BE6C0C3C6F}">
      <dgm:prSet/>
      <dgm:spPr/>
      <dgm:t>
        <a:bodyPr/>
        <a:lstStyle/>
        <a:p>
          <a:endParaRPr lang="es-ES"/>
        </a:p>
      </dgm:t>
    </dgm:pt>
    <dgm:pt modelId="{CEF74DFF-1EF0-4845-93AA-19ED91B733C4}">
      <dgm:prSet phldrT="[Texto]" custT="1"/>
      <dgm:spPr/>
      <dgm:t>
        <a:bodyPr/>
        <a:lstStyle/>
        <a:p>
          <a:r>
            <a:rPr lang="es-ES" sz="1000" b="1" dirty="0">
              <a:solidFill>
                <a:schemeClr val="tx1"/>
              </a:solidFill>
            </a:rPr>
            <a:t>Se solicita devolución saldo a favor 2018 ($4.305.783.000)</a:t>
          </a:r>
        </a:p>
      </dgm:t>
    </dgm:pt>
    <dgm:pt modelId="{37CA1A42-212B-8D42-BE60-1E3F1CE7C302}" type="parTrans" cxnId="{239128A6-4994-DB4E-B5F1-D76D1F86ED88}">
      <dgm:prSet/>
      <dgm:spPr/>
      <dgm:t>
        <a:bodyPr/>
        <a:lstStyle/>
        <a:p>
          <a:endParaRPr lang="es-ES"/>
        </a:p>
      </dgm:t>
    </dgm:pt>
    <dgm:pt modelId="{358CED62-C8D1-174C-BB12-89A257BE136F}" type="sibTrans" cxnId="{239128A6-4994-DB4E-B5F1-D76D1F86ED88}">
      <dgm:prSet/>
      <dgm:spPr/>
      <dgm:t>
        <a:bodyPr/>
        <a:lstStyle/>
        <a:p>
          <a:endParaRPr lang="es-ES"/>
        </a:p>
      </dgm:t>
    </dgm:pt>
    <dgm:pt modelId="{7E158FC8-7D91-B34F-A6FC-BF589FD94DD3}">
      <dgm:prSet custT="1"/>
      <dgm:spPr/>
      <dgm:t>
        <a:bodyPr/>
        <a:lstStyle/>
        <a:p>
          <a:r>
            <a:rPr lang="es-ES" sz="1000" dirty="0">
              <a:solidFill>
                <a:schemeClr val="tx1"/>
              </a:solidFill>
            </a:rPr>
            <a:t>Utiliza saldo a favor del año 2021 ($2.999.881.000)</a:t>
          </a:r>
        </a:p>
      </dgm:t>
    </dgm:pt>
    <dgm:pt modelId="{0C64AE13-1AE3-F740-8D44-060D9E15F6FC}" type="parTrans" cxnId="{C6EC180C-C7B1-CC45-93B6-ACBA37DF5004}">
      <dgm:prSet/>
      <dgm:spPr/>
      <dgm:t>
        <a:bodyPr/>
        <a:lstStyle/>
        <a:p>
          <a:endParaRPr lang="es-ES"/>
        </a:p>
      </dgm:t>
    </dgm:pt>
    <dgm:pt modelId="{29921EB4-760B-A447-BC9D-9BCF38AC3908}" type="sibTrans" cxnId="{C6EC180C-C7B1-CC45-93B6-ACBA37DF5004}">
      <dgm:prSet/>
      <dgm:spPr/>
      <dgm:t>
        <a:bodyPr/>
        <a:lstStyle/>
        <a:p>
          <a:endParaRPr lang="es-ES"/>
        </a:p>
      </dgm:t>
    </dgm:pt>
    <dgm:pt modelId="{398BCBBD-80E8-934A-A712-EFB25BC26CB4}">
      <dgm:prSet custT="1"/>
      <dgm:spPr/>
      <dgm:t>
        <a:bodyPr/>
        <a:lstStyle/>
        <a:p>
          <a:r>
            <a:rPr lang="es-ES" sz="1000" b="1" dirty="0">
              <a:solidFill>
                <a:schemeClr val="tx1"/>
              </a:solidFill>
            </a:rPr>
            <a:t>Genera nuevo saldo a favor $2.300.065.000</a:t>
          </a:r>
        </a:p>
      </dgm:t>
    </dgm:pt>
    <dgm:pt modelId="{FFE39B7A-4A79-2845-A7F3-2504F4CCE3C3}" type="parTrans" cxnId="{DF8A3D0F-CF66-394E-B5D5-F3AF1513C13E}">
      <dgm:prSet/>
      <dgm:spPr/>
      <dgm:t>
        <a:bodyPr/>
        <a:lstStyle/>
        <a:p>
          <a:endParaRPr lang="es-ES"/>
        </a:p>
      </dgm:t>
    </dgm:pt>
    <dgm:pt modelId="{7AECAE27-6E00-DA4D-B926-E2453C151EF9}" type="sibTrans" cxnId="{DF8A3D0F-CF66-394E-B5D5-F3AF1513C13E}">
      <dgm:prSet/>
      <dgm:spPr/>
      <dgm:t>
        <a:bodyPr/>
        <a:lstStyle/>
        <a:p>
          <a:endParaRPr lang="es-ES"/>
        </a:p>
      </dgm:t>
    </dgm:pt>
    <dgm:pt modelId="{B0E1F680-0DC8-8849-9FC6-2ECB3894189C}">
      <dgm:prSet custT="1"/>
      <dgm:spPr/>
      <dgm:t>
        <a:bodyPr/>
        <a:lstStyle/>
        <a:p>
          <a:r>
            <a:rPr lang="es-ES" sz="1000" dirty="0">
              <a:solidFill>
                <a:schemeClr val="tx1"/>
              </a:solidFill>
            </a:rPr>
            <a:t>Utiliza saldo a favor del año 2022 ($2.300.065.000)</a:t>
          </a:r>
        </a:p>
      </dgm:t>
    </dgm:pt>
    <dgm:pt modelId="{F7BA894F-207D-BD43-BC79-8E47BC414711}" type="parTrans" cxnId="{C09FBA2F-7368-B54C-8A19-DFC90E79CCBD}">
      <dgm:prSet/>
      <dgm:spPr/>
      <dgm:t>
        <a:bodyPr/>
        <a:lstStyle/>
        <a:p>
          <a:endParaRPr lang="es-ES"/>
        </a:p>
      </dgm:t>
    </dgm:pt>
    <dgm:pt modelId="{EA770272-2B50-7D44-8ADA-53DCDA9ADFAD}" type="sibTrans" cxnId="{C09FBA2F-7368-B54C-8A19-DFC90E79CCBD}">
      <dgm:prSet/>
      <dgm:spPr/>
      <dgm:t>
        <a:bodyPr/>
        <a:lstStyle/>
        <a:p>
          <a:endParaRPr lang="es-ES"/>
        </a:p>
      </dgm:t>
    </dgm:pt>
    <dgm:pt modelId="{80759C99-0F89-D742-8FB1-27E86F030C08}">
      <dgm:prSet custT="1"/>
      <dgm:spPr/>
      <dgm:t>
        <a:bodyPr/>
        <a:lstStyle/>
        <a:p>
          <a:r>
            <a:rPr lang="es-ES" sz="1000" b="1" dirty="0">
              <a:solidFill>
                <a:schemeClr val="tx1"/>
              </a:solidFill>
            </a:rPr>
            <a:t>Genera nuevo saldo a favor $1.732.688.000</a:t>
          </a:r>
        </a:p>
      </dgm:t>
    </dgm:pt>
    <dgm:pt modelId="{29183A48-9E71-BF42-8149-DDE5EEA8ECBB}" type="parTrans" cxnId="{67635777-D23A-AA4F-A26C-8B77475AB7F8}">
      <dgm:prSet/>
      <dgm:spPr/>
      <dgm:t>
        <a:bodyPr/>
        <a:lstStyle/>
        <a:p>
          <a:endParaRPr lang="es-ES"/>
        </a:p>
      </dgm:t>
    </dgm:pt>
    <dgm:pt modelId="{19A5F0CE-DE2B-5D43-A4DD-867A8A697195}" type="sibTrans" cxnId="{67635777-D23A-AA4F-A26C-8B77475AB7F8}">
      <dgm:prSet/>
      <dgm:spPr/>
      <dgm:t>
        <a:bodyPr/>
        <a:lstStyle/>
        <a:p>
          <a:endParaRPr lang="es-ES"/>
        </a:p>
      </dgm:t>
    </dgm:pt>
    <dgm:pt modelId="{82D5FAFA-72F3-504E-8A19-89C1496177A5}">
      <dgm:prSet custT="1"/>
      <dgm:spPr/>
      <dgm:t>
        <a:bodyPr/>
        <a:lstStyle/>
        <a:p>
          <a:r>
            <a:rPr lang="es-ES" sz="1000" dirty="0">
              <a:solidFill>
                <a:schemeClr val="tx1"/>
              </a:solidFill>
            </a:rPr>
            <a:t>Utiliza saldo a favor del año 2023 ($1.732.688.000)</a:t>
          </a:r>
        </a:p>
      </dgm:t>
    </dgm:pt>
    <dgm:pt modelId="{1451D46D-2F3A-1744-ABA9-88A9C87013FB}" type="parTrans" cxnId="{8E5B4547-CE04-4346-A49E-851C2F06C3F3}">
      <dgm:prSet/>
      <dgm:spPr/>
      <dgm:t>
        <a:bodyPr/>
        <a:lstStyle/>
        <a:p>
          <a:endParaRPr lang="es-ES"/>
        </a:p>
      </dgm:t>
    </dgm:pt>
    <dgm:pt modelId="{71088F15-D314-7644-A75D-71F7434C6FD1}" type="sibTrans" cxnId="{8E5B4547-CE04-4346-A49E-851C2F06C3F3}">
      <dgm:prSet/>
      <dgm:spPr/>
      <dgm:t>
        <a:bodyPr/>
        <a:lstStyle/>
        <a:p>
          <a:endParaRPr lang="es-ES"/>
        </a:p>
      </dgm:t>
    </dgm:pt>
    <dgm:pt modelId="{341BDCA8-A2BD-664C-8500-4528122E0198}">
      <dgm:prSet custT="1"/>
      <dgm:spPr/>
      <dgm:t>
        <a:bodyPr/>
        <a:lstStyle/>
        <a:p>
          <a:r>
            <a:rPr lang="es-ES" sz="1000" b="1" dirty="0">
              <a:solidFill>
                <a:schemeClr val="tx1"/>
              </a:solidFill>
            </a:rPr>
            <a:t>Genera nuevo saldo a favor $1.174.795.000</a:t>
          </a:r>
        </a:p>
      </dgm:t>
    </dgm:pt>
    <dgm:pt modelId="{8064B968-7938-4F4D-9DBA-09526416E6B6}" type="parTrans" cxnId="{70BDE23C-2C02-054D-88D1-B9313EDB2E3A}">
      <dgm:prSet/>
      <dgm:spPr/>
      <dgm:t>
        <a:bodyPr/>
        <a:lstStyle/>
        <a:p>
          <a:endParaRPr lang="es-ES"/>
        </a:p>
      </dgm:t>
    </dgm:pt>
    <dgm:pt modelId="{5341F133-0F3C-5D40-9452-7151FB6956D8}" type="sibTrans" cxnId="{70BDE23C-2C02-054D-88D1-B9313EDB2E3A}">
      <dgm:prSet/>
      <dgm:spPr/>
      <dgm:t>
        <a:bodyPr/>
        <a:lstStyle/>
        <a:p>
          <a:endParaRPr lang="es-ES"/>
        </a:p>
      </dgm:t>
    </dgm:pt>
    <dgm:pt modelId="{9D20BA49-6F87-AF44-870A-ED799A0E1EB9}">
      <dgm:prSet phldrT="[Texto]" custT="1"/>
      <dgm:spPr/>
      <dgm:t>
        <a:bodyPr/>
        <a:lstStyle/>
        <a:p>
          <a:r>
            <a:rPr lang="es-ES" sz="1000" dirty="0">
              <a:solidFill>
                <a:schemeClr val="tx1"/>
              </a:solidFill>
            </a:rPr>
            <a:t>Utiliza saldo a favor del año 2019 ($3.598.474.000)</a:t>
          </a:r>
        </a:p>
      </dgm:t>
    </dgm:pt>
    <dgm:pt modelId="{3807B064-9E88-224D-B1A5-D3753F0F4D9D}" type="parTrans" cxnId="{46512154-FE62-BA4C-8FC7-8E72484E89FA}">
      <dgm:prSet/>
      <dgm:spPr/>
      <dgm:t>
        <a:bodyPr/>
        <a:lstStyle/>
        <a:p>
          <a:endParaRPr lang="es-CO"/>
        </a:p>
      </dgm:t>
    </dgm:pt>
    <dgm:pt modelId="{50B2E5FA-9237-B64B-BBB9-4B8EBADE5DF9}" type="sibTrans" cxnId="{46512154-FE62-BA4C-8FC7-8E72484E89FA}">
      <dgm:prSet/>
      <dgm:spPr/>
      <dgm:t>
        <a:bodyPr/>
        <a:lstStyle/>
        <a:p>
          <a:endParaRPr lang="es-CO"/>
        </a:p>
      </dgm:t>
    </dgm:pt>
    <dgm:pt modelId="{9CBC99BC-E3E7-7E4A-B737-5B17566CD77E}">
      <dgm:prSet phldrT="[Texto]" custT="1"/>
      <dgm:spPr/>
      <dgm:t>
        <a:bodyPr/>
        <a:lstStyle/>
        <a:p>
          <a:r>
            <a:rPr lang="es-ES" sz="1000" b="1" dirty="0">
              <a:solidFill>
                <a:schemeClr val="tx1"/>
              </a:solidFill>
            </a:rPr>
            <a:t>Genera nuevo saldo a favor $3.580.313.000</a:t>
          </a:r>
          <a:endParaRPr lang="es-ES" sz="1000" dirty="0">
            <a:solidFill>
              <a:schemeClr val="tx1"/>
            </a:solidFill>
          </a:endParaRPr>
        </a:p>
      </dgm:t>
    </dgm:pt>
    <dgm:pt modelId="{29B2843A-4B07-0642-924A-6B139ACCAA40}" type="parTrans" cxnId="{483A20EE-D5F3-6842-BF84-8309E6FA4018}">
      <dgm:prSet/>
      <dgm:spPr/>
      <dgm:t>
        <a:bodyPr/>
        <a:lstStyle/>
        <a:p>
          <a:endParaRPr lang="es-CO"/>
        </a:p>
      </dgm:t>
    </dgm:pt>
    <dgm:pt modelId="{BE0D5CBB-6B74-F842-BBB9-E67A6DE4EB0D}" type="sibTrans" cxnId="{483A20EE-D5F3-6842-BF84-8309E6FA4018}">
      <dgm:prSet/>
      <dgm:spPr/>
      <dgm:t>
        <a:bodyPr/>
        <a:lstStyle/>
        <a:p>
          <a:endParaRPr lang="es-CO"/>
        </a:p>
      </dgm:t>
    </dgm:pt>
    <dgm:pt modelId="{9793E18F-FE11-454D-8D25-8242DC669F19}">
      <dgm:prSet custT="1"/>
      <dgm:spPr/>
      <dgm:t>
        <a:bodyPr/>
        <a:lstStyle/>
        <a:p>
          <a:r>
            <a:rPr lang="es-ES" sz="1000" dirty="0">
              <a:solidFill>
                <a:schemeClr val="tx1"/>
              </a:solidFill>
            </a:rPr>
            <a:t>Utiliza saldo a favor del año 2020 ($3.580.313.000)</a:t>
          </a:r>
        </a:p>
      </dgm:t>
    </dgm:pt>
    <dgm:pt modelId="{FBD2EB3B-0DBF-1647-ACA5-D10726C331CD}" type="parTrans" cxnId="{5BBBD38A-B808-8B48-BC16-5DE330200656}">
      <dgm:prSet/>
      <dgm:spPr/>
      <dgm:t>
        <a:bodyPr/>
        <a:lstStyle/>
        <a:p>
          <a:endParaRPr lang="es-CO"/>
        </a:p>
      </dgm:t>
    </dgm:pt>
    <dgm:pt modelId="{0254A68B-B749-8C49-8610-212E42F8DB09}" type="sibTrans" cxnId="{5BBBD38A-B808-8B48-BC16-5DE330200656}">
      <dgm:prSet/>
      <dgm:spPr/>
      <dgm:t>
        <a:bodyPr/>
        <a:lstStyle/>
        <a:p>
          <a:endParaRPr lang="es-CO"/>
        </a:p>
      </dgm:t>
    </dgm:pt>
    <dgm:pt modelId="{534DC685-56D7-364C-A3CC-43D6B1C3EF66}">
      <dgm:prSet custT="1"/>
      <dgm:spPr/>
      <dgm:t>
        <a:bodyPr/>
        <a:lstStyle/>
        <a:p>
          <a:r>
            <a:rPr lang="es-ES" sz="1000" b="1" dirty="0">
              <a:solidFill>
                <a:schemeClr val="tx1"/>
              </a:solidFill>
            </a:rPr>
            <a:t>Genera nuevo saldo a favor $2.999.881.000</a:t>
          </a:r>
          <a:endParaRPr lang="es-ES" sz="1000" dirty="0">
            <a:solidFill>
              <a:schemeClr val="tx1"/>
            </a:solidFill>
          </a:endParaRPr>
        </a:p>
      </dgm:t>
    </dgm:pt>
    <dgm:pt modelId="{CD861CB1-749B-9E41-AD17-DDC44E02945A}" type="parTrans" cxnId="{6F3BABAE-0D2A-7844-A46B-68CD5EEEEA6D}">
      <dgm:prSet/>
      <dgm:spPr/>
      <dgm:t>
        <a:bodyPr/>
        <a:lstStyle/>
        <a:p>
          <a:endParaRPr lang="es-CO"/>
        </a:p>
      </dgm:t>
    </dgm:pt>
    <dgm:pt modelId="{92B91706-D6EF-0A4E-9D03-7DFAC35769F6}" type="sibTrans" cxnId="{6F3BABAE-0D2A-7844-A46B-68CD5EEEEA6D}">
      <dgm:prSet/>
      <dgm:spPr/>
      <dgm:t>
        <a:bodyPr/>
        <a:lstStyle/>
        <a:p>
          <a:endParaRPr lang="es-CO"/>
        </a:p>
      </dgm:t>
    </dgm:pt>
    <dgm:pt modelId="{260B0DF3-BD5C-D245-AFFF-D02384D84C04}" type="pres">
      <dgm:prSet presAssocID="{360BF9EA-1621-8A44-986F-81700AB24839}" presName="theList" presStyleCnt="0">
        <dgm:presLayoutVars>
          <dgm:dir/>
          <dgm:animLvl val="lvl"/>
          <dgm:resizeHandles val="exact"/>
        </dgm:presLayoutVars>
      </dgm:prSet>
      <dgm:spPr/>
    </dgm:pt>
    <dgm:pt modelId="{5A26A1EE-D355-4542-9345-9373295EC66E}" type="pres">
      <dgm:prSet presAssocID="{2131B072-E73C-D34D-A941-3B072CB93277}" presName="compNode" presStyleCnt="0"/>
      <dgm:spPr/>
    </dgm:pt>
    <dgm:pt modelId="{FE767757-10D1-D64C-803F-AAD8B4242BF2}" type="pres">
      <dgm:prSet presAssocID="{2131B072-E73C-D34D-A941-3B072CB93277}" presName="aNode" presStyleLbl="bgShp" presStyleIdx="0" presStyleCnt="7"/>
      <dgm:spPr/>
    </dgm:pt>
    <dgm:pt modelId="{A78F31DF-F2B3-A249-9D70-58A71B68B441}" type="pres">
      <dgm:prSet presAssocID="{2131B072-E73C-D34D-A941-3B072CB93277}" presName="textNode" presStyleLbl="bgShp" presStyleIdx="0" presStyleCnt="7"/>
      <dgm:spPr/>
    </dgm:pt>
    <dgm:pt modelId="{3646E088-245D-384F-BD4D-2F047FEBDE6C}" type="pres">
      <dgm:prSet presAssocID="{2131B072-E73C-D34D-A941-3B072CB93277}" presName="compChildNode" presStyleCnt="0"/>
      <dgm:spPr/>
    </dgm:pt>
    <dgm:pt modelId="{80215234-75E5-BB45-A8E5-2BF3C906452D}" type="pres">
      <dgm:prSet presAssocID="{2131B072-E73C-D34D-A941-3B072CB93277}" presName="theInnerList" presStyleCnt="0"/>
      <dgm:spPr/>
    </dgm:pt>
    <dgm:pt modelId="{9E8D98BF-60F1-E04E-8617-1147D1648E6D}" type="pres">
      <dgm:prSet presAssocID="{90CB4F6F-CC6E-E84E-B284-10EAFB495A28}" presName="childNode" presStyleLbl="node1" presStyleIdx="0" presStyleCnt="19">
        <dgm:presLayoutVars>
          <dgm:bulletEnabled val="1"/>
        </dgm:presLayoutVars>
      </dgm:prSet>
      <dgm:spPr/>
    </dgm:pt>
    <dgm:pt modelId="{44BAC3B0-6C2A-D44C-80C3-F097BAFC468D}" type="pres">
      <dgm:prSet presAssocID="{2131B072-E73C-D34D-A941-3B072CB93277}" presName="aSpace" presStyleCnt="0"/>
      <dgm:spPr/>
    </dgm:pt>
    <dgm:pt modelId="{94D077C4-3F03-E441-9357-E0FE55F96643}" type="pres">
      <dgm:prSet presAssocID="{3BBB07E1-1B74-C348-9B45-D860E6C73C86}" presName="compNode" presStyleCnt="0"/>
      <dgm:spPr/>
    </dgm:pt>
    <dgm:pt modelId="{644CC20C-07E4-CF4C-96AA-9CD3C924FC6B}" type="pres">
      <dgm:prSet presAssocID="{3BBB07E1-1B74-C348-9B45-D860E6C73C86}" presName="aNode" presStyleLbl="bgShp" presStyleIdx="1" presStyleCnt="7"/>
      <dgm:spPr/>
    </dgm:pt>
    <dgm:pt modelId="{AF48E7AB-F90A-B249-BB54-AC32C3BB90FC}" type="pres">
      <dgm:prSet presAssocID="{3BBB07E1-1B74-C348-9B45-D860E6C73C86}" presName="textNode" presStyleLbl="bgShp" presStyleIdx="1" presStyleCnt="7"/>
      <dgm:spPr/>
    </dgm:pt>
    <dgm:pt modelId="{3594D61B-21AD-F144-BAFE-C5C2EA7CF252}" type="pres">
      <dgm:prSet presAssocID="{3BBB07E1-1B74-C348-9B45-D860E6C73C86}" presName="compChildNode" presStyleCnt="0"/>
      <dgm:spPr/>
    </dgm:pt>
    <dgm:pt modelId="{1F672C5B-D39F-9A4E-92C5-39796AC9E39D}" type="pres">
      <dgm:prSet presAssocID="{3BBB07E1-1B74-C348-9B45-D860E6C73C86}" presName="theInnerList" presStyleCnt="0"/>
      <dgm:spPr/>
    </dgm:pt>
    <dgm:pt modelId="{088E6730-44CD-3843-9560-3F6E6186B099}" type="pres">
      <dgm:prSet presAssocID="{C844CF3E-C57C-5C42-8E90-C8FC0DDF6484}" presName="childNode" presStyleLbl="node1" presStyleIdx="1" presStyleCnt="19">
        <dgm:presLayoutVars>
          <dgm:bulletEnabled val="1"/>
        </dgm:presLayoutVars>
      </dgm:prSet>
      <dgm:spPr/>
    </dgm:pt>
    <dgm:pt modelId="{B191DA50-25BE-034B-B0D7-2E2E4984BF1B}" type="pres">
      <dgm:prSet presAssocID="{C844CF3E-C57C-5C42-8E90-C8FC0DDF6484}" presName="aSpace2" presStyleCnt="0"/>
      <dgm:spPr/>
    </dgm:pt>
    <dgm:pt modelId="{2EDBC125-E545-B64D-BCD1-20F6A40C47F0}" type="pres">
      <dgm:prSet presAssocID="{CEF74DFF-1EF0-4845-93AA-19ED91B733C4}" presName="childNode" presStyleLbl="node1" presStyleIdx="2" presStyleCnt="19" custScaleX="112255">
        <dgm:presLayoutVars>
          <dgm:bulletEnabled val="1"/>
        </dgm:presLayoutVars>
      </dgm:prSet>
      <dgm:spPr/>
    </dgm:pt>
    <dgm:pt modelId="{39E2B7A1-48E4-2E44-9625-F492C490A8E3}" type="pres">
      <dgm:prSet presAssocID="{CEF74DFF-1EF0-4845-93AA-19ED91B733C4}" presName="aSpace2" presStyleCnt="0"/>
      <dgm:spPr/>
    </dgm:pt>
    <dgm:pt modelId="{6818293A-8AF3-5446-B1F5-B6DC5DD1CD62}" type="pres">
      <dgm:prSet presAssocID="{2ACC31C5-FF69-DB48-991B-10AE2FC36D16}" presName="childNode" presStyleLbl="node1" presStyleIdx="3" presStyleCnt="19">
        <dgm:presLayoutVars>
          <dgm:bulletEnabled val="1"/>
        </dgm:presLayoutVars>
      </dgm:prSet>
      <dgm:spPr/>
    </dgm:pt>
    <dgm:pt modelId="{B9F949F1-F1F0-9343-BFBB-946D678F8C0C}" type="pres">
      <dgm:prSet presAssocID="{3BBB07E1-1B74-C348-9B45-D860E6C73C86}" presName="aSpace" presStyleCnt="0"/>
      <dgm:spPr/>
    </dgm:pt>
    <dgm:pt modelId="{A8056A95-E2FA-4C4A-9FED-C3C566C8C366}" type="pres">
      <dgm:prSet presAssocID="{3AF1D6AB-7FE5-BA4D-9BD7-8D6D32107AFA}" presName="compNode" presStyleCnt="0"/>
      <dgm:spPr/>
    </dgm:pt>
    <dgm:pt modelId="{AD400DFC-0A1A-5B4F-B3CC-25373D787293}" type="pres">
      <dgm:prSet presAssocID="{3AF1D6AB-7FE5-BA4D-9BD7-8D6D32107AFA}" presName="aNode" presStyleLbl="bgShp" presStyleIdx="2" presStyleCnt="7"/>
      <dgm:spPr/>
    </dgm:pt>
    <dgm:pt modelId="{8A5E08F9-603C-1B46-A3DF-EB06C2496983}" type="pres">
      <dgm:prSet presAssocID="{3AF1D6AB-7FE5-BA4D-9BD7-8D6D32107AFA}" presName="textNode" presStyleLbl="bgShp" presStyleIdx="2" presStyleCnt="7"/>
      <dgm:spPr/>
    </dgm:pt>
    <dgm:pt modelId="{6D656F5D-8EE8-C046-8EEB-532406F0D077}" type="pres">
      <dgm:prSet presAssocID="{3AF1D6AB-7FE5-BA4D-9BD7-8D6D32107AFA}" presName="compChildNode" presStyleCnt="0"/>
      <dgm:spPr/>
    </dgm:pt>
    <dgm:pt modelId="{27EBC1C4-BBA3-0444-BE15-76A9E0172FB8}" type="pres">
      <dgm:prSet presAssocID="{3AF1D6AB-7FE5-BA4D-9BD7-8D6D32107AFA}" presName="theInnerList" presStyleCnt="0"/>
      <dgm:spPr/>
    </dgm:pt>
    <dgm:pt modelId="{719D56EB-D4D7-2448-9C2C-866A25E09231}" type="pres">
      <dgm:prSet presAssocID="{84105B63-E615-3E4C-9E17-AA3979A57999}" presName="childNode" presStyleLbl="node1" presStyleIdx="4" presStyleCnt="19">
        <dgm:presLayoutVars>
          <dgm:bulletEnabled val="1"/>
        </dgm:presLayoutVars>
      </dgm:prSet>
      <dgm:spPr/>
    </dgm:pt>
    <dgm:pt modelId="{2CA91197-BC21-AF43-8978-6C92F3AE7085}" type="pres">
      <dgm:prSet presAssocID="{84105B63-E615-3E4C-9E17-AA3979A57999}" presName="aSpace2" presStyleCnt="0"/>
      <dgm:spPr/>
    </dgm:pt>
    <dgm:pt modelId="{95A80D24-F1CF-D947-A7A3-B37AED8311B9}" type="pres">
      <dgm:prSet presAssocID="{9D20BA49-6F87-AF44-870A-ED799A0E1EB9}" presName="childNode" presStyleLbl="node1" presStyleIdx="5" presStyleCnt="19" custScaleX="108593">
        <dgm:presLayoutVars>
          <dgm:bulletEnabled val="1"/>
        </dgm:presLayoutVars>
      </dgm:prSet>
      <dgm:spPr/>
    </dgm:pt>
    <dgm:pt modelId="{E48D7E65-AA7A-6048-8C3A-C727DDA0F013}" type="pres">
      <dgm:prSet presAssocID="{9D20BA49-6F87-AF44-870A-ED799A0E1EB9}" presName="aSpace2" presStyleCnt="0"/>
      <dgm:spPr/>
    </dgm:pt>
    <dgm:pt modelId="{52C02C51-E4E0-BB48-850B-0273444D541E}" type="pres">
      <dgm:prSet presAssocID="{9CBC99BC-E3E7-7E4A-B737-5B17566CD77E}" presName="childNode" presStyleLbl="node1" presStyleIdx="6" presStyleCnt="19">
        <dgm:presLayoutVars>
          <dgm:bulletEnabled val="1"/>
        </dgm:presLayoutVars>
      </dgm:prSet>
      <dgm:spPr/>
    </dgm:pt>
    <dgm:pt modelId="{AD1F53BF-E9CA-804A-9AB8-8B0C506BB6B5}" type="pres">
      <dgm:prSet presAssocID="{3AF1D6AB-7FE5-BA4D-9BD7-8D6D32107AFA}" presName="aSpace" presStyleCnt="0"/>
      <dgm:spPr/>
    </dgm:pt>
    <dgm:pt modelId="{98E297BA-9CC1-D641-BC2A-4EBAAEBA130D}" type="pres">
      <dgm:prSet presAssocID="{A49D037F-C3F7-2A42-89D3-BA222A974C3E}" presName="compNode" presStyleCnt="0"/>
      <dgm:spPr/>
    </dgm:pt>
    <dgm:pt modelId="{5C3778E4-ED0D-BC46-A7C2-A83041519914}" type="pres">
      <dgm:prSet presAssocID="{A49D037F-C3F7-2A42-89D3-BA222A974C3E}" presName="aNode" presStyleLbl="bgShp" presStyleIdx="3" presStyleCnt="7"/>
      <dgm:spPr/>
    </dgm:pt>
    <dgm:pt modelId="{91D343A5-9947-DC48-9D1D-293CF11257BD}" type="pres">
      <dgm:prSet presAssocID="{A49D037F-C3F7-2A42-89D3-BA222A974C3E}" presName="textNode" presStyleLbl="bgShp" presStyleIdx="3" presStyleCnt="7"/>
      <dgm:spPr/>
    </dgm:pt>
    <dgm:pt modelId="{DFB900FA-6A24-4443-B9D6-A7CC033C12F7}" type="pres">
      <dgm:prSet presAssocID="{A49D037F-C3F7-2A42-89D3-BA222A974C3E}" presName="compChildNode" presStyleCnt="0"/>
      <dgm:spPr/>
    </dgm:pt>
    <dgm:pt modelId="{A6764304-3204-DF45-82CF-D209358909AD}" type="pres">
      <dgm:prSet presAssocID="{A49D037F-C3F7-2A42-89D3-BA222A974C3E}" presName="theInnerList" presStyleCnt="0"/>
      <dgm:spPr/>
    </dgm:pt>
    <dgm:pt modelId="{2832F5D1-1E89-A141-94D0-230D1A57CF40}" type="pres">
      <dgm:prSet presAssocID="{047B6EED-1B1A-D14B-AFB9-E8E06C7905AD}" presName="childNode" presStyleLbl="node1" presStyleIdx="7" presStyleCnt="19">
        <dgm:presLayoutVars>
          <dgm:bulletEnabled val="1"/>
        </dgm:presLayoutVars>
      </dgm:prSet>
      <dgm:spPr/>
    </dgm:pt>
    <dgm:pt modelId="{6DD5F52F-091E-2F45-B016-530D75B371E9}" type="pres">
      <dgm:prSet presAssocID="{047B6EED-1B1A-D14B-AFB9-E8E06C7905AD}" presName="aSpace2" presStyleCnt="0"/>
      <dgm:spPr/>
    </dgm:pt>
    <dgm:pt modelId="{BB5E138A-9DF2-FD4A-9A62-FDC30AEE4581}" type="pres">
      <dgm:prSet presAssocID="{9793E18F-FE11-454D-8D25-8242DC669F19}" presName="childNode" presStyleLbl="node1" presStyleIdx="8" presStyleCnt="19" custScaleX="110512">
        <dgm:presLayoutVars>
          <dgm:bulletEnabled val="1"/>
        </dgm:presLayoutVars>
      </dgm:prSet>
      <dgm:spPr/>
    </dgm:pt>
    <dgm:pt modelId="{DFAD010D-4C1F-6E4C-B1DE-60D0A9B0CF9D}" type="pres">
      <dgm:prSet presAssocID="{9793E18F-FE11-454D-8D25-8242DC669F19}" presName="aSpace2" presStyleCnt="0"/>
      <dgm:spPr/>
    </dgm:pt>
    <dgm:pt modelId="{DB1D7853-99EC-B949-9897-7158423DD5C8}" type="pres">
      <dgm:prSet presAssocID="{534DC685-56D7-364C-A3CC-43D6B1C3EF66}" presName="childNode" presStyleLbl="node1" presStyleIdx="9" presStyleCnt="19">
        <dgm:presLayoutVars>
          <dgm:bulletEnabled val="1"/>
        </dgm:presLayoutVars>
      </dgm:prSet>
      <dgm:spPr/>
    </dgm:pt>
    <dgm:pt modelId="{7E86EF10-A8E3-0149-96ED-8202729D6660}" type="pres">
      <dgm:prSet presAssocID="{A49D037F-C3F7-2A42-89D3-BA222A974C3E}" presName="aSpace" presStyleCnt="0"/>
      <dgm:spPr/>
    </dgm:pt>
    <dgm:pt modelId="{8C47F894-0B4E-EE4A-8A91-DC807A9872B9}" type="pres">
      <dgm:prSet presAssocID="{2778CFF4-A706-6942-B29D-856DF9837149}" presName="compNode" presStyleCnt="0"/>
      <dgm:spPr/>
    </dgm:pt>
    <dgm:pt modelId="{585C2134-1827-0D40-8186-4BADCA45F4BD}" type="pres">
      <dgm:prSet presAssocID="{2778CFF4-A706-6942-B29D-856DF9837149}" presName="aNode" presStyleLbl="bgShp" presStyleIdx="4" presStyleCnt="7"/>
      <dgm:spPr/>
    </dgm:pt>
    <dgm:pt modelId="{F3364A7A-FD9F-CA48-AEEE-596D0A3D97B9}" type="pres">
      <dgm:prSet presAssocID="{2778CFF4-A706-6942-B29D-856DF9837149}" presName="textNode" presStyleLbl="bgShp" presStyleIdx="4" presStyleCnt="7"/>
      <dgm:spPr/>
    </dgm:pt>
    <dgm:pt modelId="{077915AB-3AC9-CF49-BE3F-27D9F34B432F}" type="pres">
      <dgm:prSet presAssocID="{2778CFF4-A706-6942-B29D-856DF9837149}" presName="compChildNode" presStyleCnt="0"/>
      <dgm:spPr/>
    </dgm:pt>
    <dgm:pt modelId="{2696FA41-BD6A-2E42-B223-4A95922FECE1}" type="pres">
      <dgm:prSet presAssocID="{2778CFF4-A706-6942-B29D-856DF9837149}" presName="theInnerList" presStyleCnt="0"/>
      <dgm:spPr/>
    </dgm:pt>
    <dgm:pt modelId="{BBB08EDA-1A1E-AD4B-AEC9-4AA549946F3B}" type="pres">
      <dgm:prSet presAssocID="{122CDD82-AF69-B04D-A3DE-997BB176EEA0}" presName="childNode" presStyleLbl="node1" presStyleIdx="10" presStyleCnt="19">
        <dgm:presLayoutVars>
          <dgm:bulletEnabled val="1"/>
        </dgm:presLayoutVars>
      </dgm:prSet>
      <dgm:spPr/>
    </dgm:pt>
    <dgm:pt modelId="{4ABDA0F2-1546-3B46-BD2B-1164E59F2E13}" type="pres">
      <dgm:prSet presAssocID="{122CDD82-AF69-B04D-A3DE-997BB176EEA0}" presName="aSpace2" presStyleCnt="0"/>
      <dgm:spPr/>
    </dgm:pt>
    <dgm:pt modelId="{2AECEDD0-18CA-1246-A654-6C27C0F6C626}" type="pres">
      <dgm:prSet presAssocID="{7E158FC8-7D91-B34F-A6FC-BF589FD94DD3}" presName="childNode" presStyleLbl="node1" presStyleIdx="11" presStyleCnt="19" custScaleX="112431">
        <dgm:presLayoutVars>
          <dgm:bulletEnabled val="1"/>
        </dgm:presLayoutVars>
      </dgm:prSet>
      <dgm:spPr/>
    </dgm:pt>
    <dgm:pt modelId="{6910499E-21ED-1241-8401-08C82BC79DE2}" type="pres">
      <dgm:prSet presAssocID="{7E158FC8-7D91-B34F-A6FC-BF589FD94DD3}" presName="aSpace2" presStyleCnt="0"/>
      <dgm:spPr/>
    </dgm:pt>
    <dgm:pt modelId="{DEC2A106-F857-AD4C-BB26-62AB07210C73}" type="pres">
      <dgm:prSet presAssocID="{398BCBBD-80E8-934A-A712-EFB25BC26CB4}" presName="childNode" presStyleLbl="node1" presStyleIdx="12" presStyleCnt="19">
        <dgm:presLayoutVars>
          <dgm:bulletEnabled val="1"/>
        </dgm:presLayoutVars>
      </dgm:prSet>
      <dgm:spPr/>
    </dgm:pt>
    <dgm:pt modelId="{CA2F397B-0C2D-AC42-AC5F-6B6D7506C906}" type="pres">
      <dgm:prSet presAssocID="{2778CFF4-A706-6942-B29D-856DF9837149}" presName="aSpace" presStyleCnt="0"/>
      <dgm:spPr/>
    </dgm:pt>
    <dgm:pt modelId="{7896F4D2-D8DD-2342-AE09-E9BE4A00163F}" type="pres">
      <dgm:prSet presAssocID="{7DFCE558-033B-3143-89C0-C721BC76EBA3}" presName="compNode" presStyleCnt="0"/>
      <dgm:spPr/>
    </dgm:pt>
    <dgm:pt modelId="{746434F4-842B-BC42-BDF6-DB65FC460ED1}" type="pres">
      <dgm:prSet presAssocID="{7DFCE558-033B-3143-89C0-C721BC76EBA3}" presName="aNode" presStyleLbl="bgShp" presStyleIdx="5" presStyleCnt="7"/>
      <dgm:spPr/>
    </dgm:pt>
    <dgm:pt modelId="{881D1C0C-CCE5-0E4B-BE4F-CE8F1069B817}" type="pres">
      <dgm:prSet presAssocID="{7DFCE558-033B-3143-89C0-C721BC76EBA3}" presName="textNode" presStyleLbl="bgShp" presStyleIdx="5" presStyleCnt="7"/>
      <dgm:spPr/>
    </dgm:pt>
    <dgm:pt modelId="{9572DCAD-E7E2-A74E-AF1E-3BECF50F29C1}" type="pres">
      <dgm:prSet presAssocID="{7DFCE558-033B-3143-89C0-C721BC76EBA3}" presName="compChildNode" presStyleCnt="0"/>
      <dgm:spPr/>
    </dgm:pt>
    <dgm:pt modelId="{3B854876-50C6-E944-B49B-8B48674A6C4A}" type="pres">
      <dgm:prSet presAssocID="{7DFCE558-033B-3143-89C0-C721BC76EBA3}" presName="theInnerList" presStyleCnt="0"/>
      <dgm:spPr/>
    </dgm:pt>
    <dgm:pt modelId="{0B4187C8-CF73-7845-8F8A-A283DB6C5297}" type="pres">
      <dgm:prSet presAssocID="{82924E90-92A6-5746-BDDB-B72068768735}" presName="childNode" presStyleLbl="node1" presStyleIdx="13" presStyleCnt="19">
        <dgm:presLayoutVars>
          <dgm:bulletEnabled val="1"/>
        </dgm:presLayoutVars>
      </dgm:prSet>
      <dgm:spPr/>
    </dgm:pt>
    <dgm:pt modelId="{41CD9D41-3058-A141-8060-D39DA97F311B}" type="pres">
      <dgm:prSet presAssocID="{82924E90-92A6-5746-BDDB-B72068768735}" presName="aSpace2" presStyleCnt="0"/>
      <dgm:spPr/>
    </dgm:pt>
    <dgm:pt modelId="{0A09EB3F-865C-2B4B-ACB4-6D5C2427BFC0}" type="pres">
      <dgm:prSet presAssocID="{B0E1F680-0DC8-8849-9FC6-2ECB3894189C}" presName="childNode" presStyleLbl="node1" presStyleIdx="14" presStyleCnt="19" custScaleX="111560">
        <dgm:presLayoutVars>
          <dgm:bulletEnabled val="1"/>
        </dgm:presLayoutVars>
      </dgm:prSet>
      <dgm:spPr/>
    </dgm:pt>
    <dgm:pt modelId="{4C483033-B58E-6A44-9F5C-9D697C4BAB41}" type="pres">
      <dgm:prSet presAssocID="{B0E1F680-0DC8-8849-9FC6-2ECB3894189C}" presName="aSpace2" presStyleCnt="0"/>
      <dgm:spPr/>
    </dgm:pt>
    <dgm:pt modelId="{648CE2BC-9E34-8B40-B427-9AAC24095623}" type="pres">
      <dgm:prSet presAssocID="{80759C99-0F89-D742-8FB1-27E86F030C08}" presName="childNode" presStyleLbl="node1" presStyleIdx="15" presStyleCnt="19">
        <dgm:presLayoutVars>
          <dgm:bulletEnabled val="1"/>
        </dgm:presLayoutVars>
      </dgm:prSet>
      <dgm:spPr/>
    </dgm:pt>
    <dgm:pt modelId="{DEA62A4F-9A8F-C041-83A0-A4E43289CAC9}" type="pres">
      <dgm:prSet presAssocID="{7DFCE558-033B-3143-89C0-C721BC76EBA3}" presName="aSpace" presStyleCnt="0"/>
      <dgm:spPr/>
    </dgm:pt>
    <dgm:pt modelId="{E35D8463-D6AF-E046-B635-C3AB07E3EE80}" type="pres">
      <dgm:prSet presAssocID="{9DE67B86-8522-844B-A1B4-3D212563CBD3}" presName="compNode" presStyleCnt="0"/>
      <dgm:spPr/>
    </dgm:pt>
    <dgm:pt modelId="{DD5C11CF-FE91-7D45-82C0-1E085E270968}" type="pres">
      <dgm:prSet presAssocID="{9DE67B86-8522-844B-A1B4-3D212563CBD3}" presName="aNode" presStyleLbl="bgShp" presStyleIdx="6" presStyleCnt="7"/>
      <dgm:spPr/>
    </dgm:pt>
    <dgm:pt modelId="{3E1FA08C-2378-9246-B7F9-196B1C8852D3}" type="pres">
      <dgm:prSet presAssocID="{9DE67B86-8522-844B-A1B4-3D212563CBD3}" presName="textNode" presStyleLbl="bgShp" presStyleIdx="6" presStyleCnt="7"/>
      <dgm:spPr/>
    </dgm:pt>
    <dgm:pt modelId="{0A1C74C7-754D-2444-A945-0AABD3565035}" type="pres">
      <dgm:prSet presAssocID="{9DE67B86-8522-844B-A1B4-3D212563CBD3}" presName="compChildNode" presStyleCnt="0"/>
      <dgm:spPr/>
    </dgm:pt>
    <dgm:pt modelId="{63E20023-8F2B-744A-AD9B-AB02F8802517}" type="pres">
      <dgm:prSet presAssocID="{9DE67B86-8522-844B-A1B4-3D212563CBD3}" presName="theInnerList" presStyleCnt="0"/>
      <dgm:spPr/>
    </dgm:pt>
    <dgm:pt modelId="{36C64ADD-F084-4749-8412-E777B86194AE}" type="pres">
      <dgm:prSet presAssocID="{EFB697C3-1BB1-9047-A192-FBE27E46655E}" presName="childNode" presStyleLbl="node1" presStyleIdx="16" presStyleCnt="19">
        <dgm:presLayoutVars>
          <dgm:bulletEnabled val="1"/>
        </dgm:presLayoutVars>
      </dgm:prSet>
      <dgm:spPr/>
    </dgm:pt>
    <dgm:pt modelId="{99B97AC6-571B-3A4C-A637-CB09E2A5FA5A}" type="pres">
      <dgm:prSet presAssocID="{EFB697C3-1BB1-9047-A192-FBE27E46655E}" presName="aSpace2" presStyleCnt="0"/>
      <dgm:spPr/>
    </dgm:pt>
    <dgm:pt modelId="{DC985666-A364-0346-B53E-7AB68A1E9F80}" type="pres">
      <dgm:prSet presAssocID="{82D5FAFA-72F3-504E-8A19-89C1496177A5}" presName="childNode" presStyleLbl="node1" presStyleIdx="17" presStyleCnt="19" custScaleX="119446">
        <dgm:presLayoutVars>
          <dgm:bulletEnabled val="1"/>
        </dgm:presLayoutVars>
      </dgm:prSet>
      <dgm:spPr/>
    </dgm:pt>
    <dgm:pt modelId="{66C623B9-7453-6B4E-A55E-EFB651AE7C2B}" type="pres">
      <dgm:prSet presAssocID="{82D5FAFA-72F3-504E-8A19-89C1496177A5}" presName="aSpace2" presStyleCnt="0"/>
      <dgm:spPr/>
    </dgm:pt>
    <dgm:pt modelId="{F88B0024-EB1E-B54F-800C-3FD87A4CD043}" type="pres">
      <dgm:prSet presAssocID="{341BDCA8-A2BD-664C-8500-4528122E0198}" presName="childNode" presStyleLbl="node1" presStyleIdx="18" presStyleCnt="19">
        <dgm:presLayoutVars>
          <dgm:bulletEnabled val="1"/>
        </dgm:presLayoutVars>
      </dgm:prSet>
      <dgm:spPr/>
    </dgm:pt>
  </dgm:ptLst>
  <dgm:cxnLst>
    <dgm:cxn modelId="{40C26A00-2CA6-7B4E-A5AE-F85EAE9D292B}" type="presOf" srcId="{9DE67B86-8522-844B-A1B4-3D212563CBD3}" destId="{3E1FA08C-2378-9246-B7F9-196B1C8852D3}" srcOrd="1" destOrd="0" presId="urn:microsoft.com/office/officeart/2005/8/layout/lProcess2"/>
    <dgm:cxn modelId="{EBDB8E04-DCF3-6E4B-B32B-DA54156D3C2B}" type="presOf" srcId="{3BBB07E1-1B74-C348-9B45-D860E6C73C86}" destId="{AF48E7AB-F90A-B249-BB54-AC32C3BB90FC}" srcOrd="1" destOrd="0" presId="urn:microsoft.com/office/officeart/2005/8/layout/lProcess2"/>
    <dgm:cxn modelId="{A2AA380B-00D5-7E47-84B4-2FA7E0B4C2D1}" type="presOf" srcId="{341BDCA8-A2BD-664C-8500-4528122E0198}" destId="{F88B0024-EB1E-B54F-800C-3FD87A4CD043}" srcOrd="0" destOrd="0" presId="urn:microsoft.com/office/officeart/2005/8/layout/lProcess2"/>
    <dgm:cxn modelId="{C6EC180C-C7B1-CC45-93B6-ACBA37DF5004}" srcId="{2778CFF4-A706-6942-B29D-856DF9837149}" destId="{7E158FC8-7D91-B34F-A6FC-BF589FD94DD3}" srcOrd="1" destOrd="0" parTransId="{0C64AE13-1AE3-F740-8D44-060D9E15F6FC}" sibTransId="{29921EB4-760B-A447-BC9D-9BCF38AC3908}"/>
    <dgm:cxn modelId="{DF8A3D0F-CF66-394E-B5D5-F3AF1513C13E}" srcId="{2778CFF4-A706-6942-B29D-856DF9837149}" destId="{398BCBBD-80E8-934A-A712-EFB25BC26CB4}" srcOrd="2" destOrd="0" parTransId="{FFE39B7A-4A79-2845-A7F3-2504F4CCE3C3}" sibTransId="{7AECAE27-6E00-DA4D-B926-E2453C151EF9}"/>
    <dgm:cxn modelId="{7521CD15-DF88-354F-951F-A6CF8CC973AF}" type="presOf" srcId="{7DFCE558-033B-3143-89C0-C721BC76EBA3}" destId="{881D1C0C-CCE5-0E4B-BE4F-CE8F1069B817}" srcOrd="1" destOrd="0" presId="urn:microsoft.com/office/officeart/2005/8/layout/lProcess2"/>
    <dgm:cxn modelId="{D8204027-7879-2941-993C-ED194931D986}" srcId="{7DFCE558-033B-3143-89C0-C721BC76EBA3}" destId="{82924E90-92A6-5746-BDDB-B72068768735}" srcOrd="0" destOrd="0" parTransId="{35C83F0D-5F93-B44B-9803-5A9EAA4D9EF3}" sibTransId="{751DDF05-1B6B-3645-B550-D3C1CF61BE32}"/>
    <dgm:cxn modelId="{7AB4A92A-EE9B-554C-B5B1-011291DDFDC2}" type="presOf" srcId="{EFB697C3-1BB1-9047-A192-FBE27E46655E}" destId="{36C64ADD-F084-4749-8412-E777B86194AE}" srcOrd="0" destOrd="0" presId="urn:microsoft.com/office/officeart/2005/8/layout/lProcess2"/>
    <dgm:cxn modelId="{088DA22E-3732-EA40-935F-79194E1A27DE}" type="presOf" srcId="{9793E18F-FE11-454D-8D25-8242DC669F19}" destId="{BB5E138A-9DF2-FD4A-9A62-FDC30AEE4581}" srcOrd="0" destOrd="0" presId="urn:microsoft.com/office/officeart/2005/8/layout/lProcess2"/>
    <dgm:cxn modelId="{C09FBA2F-7368-B54C-8A19-DFC90E79CCBD}" srcId="{7DFCE558-033B-3143-89C0-C721BC76EBA3}" destId="{B0E1F680-0DC8-8849-9FC6-2ECB3894189C}" srcOrd="1" destOrd="0" parTransId="{F7BA894F-207D-BD43-BC79-8E47BC414711}" sibTransId="{EA770272-2B50-7D44-8ADA-53DCDA9ADFAD}"/>
    <dgm:cxn modelId="{B8AFD239-7FD3-9E43-91E4-A2DD519A6AAD}" srcId="{9DE67B86-8522-844B-A1B4-3D212563CBD3}" destId="{EFB697C3-1BB1-9047-A192-FBE27E46655E}" srcOrd="0" destOrd="0" parTransId="{6EF5D62A-FC82-144A-A819-2C3FD9538F24}" sibTransId="{4CD5B3BD-3218-7440-88A6-777365E6B192}"/>
    <dgm:cxn modelId="{93E6B53A-E830-7145-8ECA-28F7BE443EC9}" type="presOf" srcId="{80759C99-0F89-D742-8FB1-27E86F030C08}" destId="{648CE2BC-9E34-8B40-B427-9AAC24095623}" srcOrd="0" destOrd="0" presId="urn:microsoft.com/office/officeart/2005/8/layout/lProcess2"/>
    <dgm:cxn modelId="{5E782B3B-24FA-954F-BC6B-C9505DF15B24}" srcId="{360BF9EA-1621-8A44-986F-81700AB24839}" destId="{A49D037F-C3F7-2A42-89D3-BA222A974C3E}" srcOrd="3" destOrd="0" parTransId="{858D0672-7716-A745-997D-5D7FA3F213DD}" sibTransId="{F744D000-A9AA-7445-AB99-F6C5D977D599}"/>
    <dgm:cxn modelId="{E88FD83C-8488-3D4A-8871-8ED74E81A383}" type="presOf" srcId="{3AF1D6AB-7FE5-BA4D-9BD7-8D6D32107AFA}" destId="{AD400DFC-0A1A-5B4F-B3CC-25373D787293}" srcOrd="0" destOrd="0" presId="urn:microsoft.com/office/officeart/2005/8/layout/lProcess2"/>
    <dgm:cxn modelId="{70BDE23C-2C02-054D-88D1-B9313EDB2E3A}" srcId="{9DE67B86-8522-844B-A1B4-3D212563CBD3}" destId="{341BDCA8-A2BD-664C-8500-4528122E0198}" srcOrd="2" destOrd="0" parTransId="{8064B968-7938-4F4D-9DBA-09526416E6B6}" sibTransId="{5341F133-0F3C-5D40-9452-7151FB6956D8}"/>
    <dgm:cxn modelId="{FA7ED13E-4918-BD46-8B20-874696C41A2B}" type="presOf" srcId="{84105B63-E615-3E4C-9E17-AA3979A57999}" destId="{719D56EB-D4D7-2448-9C2C-866A25E09231}" srcOrd="0" destOrd="0" presId="urn:microsoft.com/office/officeart/2005/8/layout/lProcess2"/>
    <dgm:cxn modelId="{5770A940-59F6-E344-9C83-41688369534E}" type="presOf" srcId="{9CBC99BC-E3E7-7E4A-B737-5B17566CD77E}" destId="{52C02C51-E4E0-BB48-850B-0273444D541E}" srcOrd="0" destOrd="0" presId="urn:microsoft.com/office/officeart/2005/8/layout/lProcess2"/>
    <dgm:cxn modelId="{5608DD40-27D4-1C43-8EBE-CE3B1E476970}" srcId="{360BF9EA-1621-8A44-986F-81700AB24839}" destId="{2131B072-E73C-D34D-A941-3B072CB93277}" srcOrd="0" destOrd="0" parTransId="{DEF2C89F-1451-5347-982F-41E4F682F873}" sibTransId="{147315D6-8B22-AC44-A126-B95B7F8AB04B}"/>
    <dgm:cxn modelId="{A1E05E5C-9930-DB4B-9364-38F22C09E7B7}" type="presOf" srcId="{122CDD82-AF69-B04D-A3DE-997BB176EEA0}" destId="{BBB08EDA-1A1E-AD4B-AEC9-4AA549946F3B}" srcOrd="0" destOrd="0" presId="urn:microsoft.com/office/officeart/2005/8/layout/lProcess2"/>
    <dgm:cxn modelId="{D4D2DA5F-4120-1F4E-BD0F-41F7EBB7D028}" srcId="{3AF1D6AB-7FE5-BA4D-9BD7-8D6D32107AFA}" destId="{84105B63-E615-3E4C-9E17-AA3979A57999}" srcOrd="0" destOrd="0" parTransId="{BD7CBF92-F7EA-6C45-AD9A-149823248B6F}" sibTransId="{06464870-1BBB-6542-A47D-A46EF4258EED}"/>
    <dgm:cxn modelId="{F67CE65F-0BDD-6A44-A9F2-897078658A33}" type="presOf" srcId="{2ACC31C5-FF69-DB48-991B-10AE2FC36D16}" destId="{6818293A-8AF3-5446-B1F5-B6DC5DD1CD62}" srcOrd="0" destOrd="0" presId="urn:microsoft.com/office/officeart/2005/8/layout/lProcess2"/>
    <dgm:cxn modelId="{EE101F62-10F4-7741-9C1B-3307A787E2CC}" srcId="{360BF9EA-1621-8A44-986F-81700AB24839}" destId="{7DFCE558-033B-3143-89C0-C721BC76EBA3}" srcOrd="5" destOrd="0" parTransId="{60A6DF0A-456B-7744-87F8-88C258C2C7A5}" sibTransId="{769642C9-30D8-BE41-BDEB-DFE42D10CCFD}"/>
    <dgm:cxn modelId="{A1293447-8FFC-064F-88D6-88E6F3E6972C}" type="presOf" srcId="{9D20BA49-6F87-AF44-870A-ED799A0E1EB9}" destId="{95A80D24-F1CF-D947-A7A3-B37AED8311B9}" srcOrd="0" destOrd="0" presId="urn:microsoft.com/office/officeart/2005/8/layout/lProcess2"/>
    <dgm:cxn modelId="{8E5B4547-CE04-4346-A49E-851C2F06C3F3}" srcId="{9DE67B86-8522-844B-A1B4-3D212563CBD3}" destId="{82D5FAFA-72F3-504E-8A19-89C1496177A5}" srcOrd="1" destOrd="0" parTransId="{1451D46D-2F3A-1744-ABA9-88A9C87013FB}" sibTransId="{71088F15-D314-7644-A75D-71F7434C6FD1}"/>
    <dgm:cxn modelId="{6F7BFB4C-C1F8-F248-8330-99F0ADDC447D}" type="presOf" srcId="{7DFCE558-033B-3143-89C0-C721BC76EBA3}" destId="{746434F4-842B-BC42-BDF6-DB65FC460ED1}" srcOrd="0" destOrd="0" presId="urn:microsoft.com/office/officeart/2005/8/layout/lProcess2"/>
    <dgm:cxn modelId="{E5F3406F-91BB-5344-9234-588B9661F21B}" type="presOf" srcId="{A49D037F-C3F7-2A42-89D3-BA222A974C3E}" destId="{5C3778E4-ED0D-BC46-A7C2-A83041519914}" srcOrd="0" destOrd="0" presId="urn:microsoft.com/office/officeart/2005/8/layout/lProcess2"/>
    <dgm:cxn modelId="{5E020170-4BD3-6F4C-81B0-D8BE6C0C3C6F}" srcId="{3BBB07E1-1B74-C348-9B45-D860E6C73C86}" destId="{C844CF3E-C57C-5C42-8E90-C8FC0DDF6484}" srcOrd="0" destOrd="0" parTransId="{8211C9F2-76CA-DB44-B2D1-125A5EF1624C}" sibTransId="{23B6D75C-897C-C44E-A658-0854C8CC9C07}"/>
    <dgm:cxn modelId="{B6CF0850-29C9-CE4A-A571-78F369CE95E3}" type="presOf" srcId="{90CB4F6F-CC6E-E84E-B284-10EAFB495A28}" destId="{9E8D98BF-60F1-E04E-8617-1147D1648E6D}" srcOrd="0" destOrd="0" presId="urn:microsoft.com/office/officeart/2005/8/layout/lProcess2"/>
    <dgm:cxn modelId="{B9284770-2172-6342-97E7-5088966A4FD0}" type="presOf" srcId="{7E158FC8-7D91-B34F-A6FC-BF589FD94DD3}" destId="{2AECEDD0-18CA-1246-A654-6C27C0F6C626}" srcOrd="0" destOrd="0" presId="urn:microsoft.com/office/officeart/2005/8/layout/lProcess2"/>
    <dgm:cxn modelId="{46512154-FE62-BA4C-8FC7-8E72484E89FA}" srcId="{3AF1D6AB-7FE5-BA4D-9BD7-8D6D32107AFA}" destId="{9D20BA49-6F87-AF44-870A-ED799A0E1EB9}" srcOrd="1" destOrd="0" parTransId="{3807B064-9E88-224D-B1A5-D3753F0F4D9D}" sibTransId="{50B2E5FA-9237-B64B-BBB9-4B8EBADE5DF9}"/>
    <dgm:cxn modelId="{0922EF55-C0D1-9E45-B814-A8F0C03F8962}" type="presOf" srcId="{B0E1F680-0DC8-8849-9FC6-2ECB3894189C}" destId="{0A09EB3F-865C-2B4B-ACB4-6D5C2427BFC0}" srcOrd="0" destOrd="0" presId="urn:microsoft.com/office/officeart/2005/8/layout/lProcess2"/>
    <dgm:cxn modelId="{67635777-D23A-AA4F-A26C-8B77475AB7F8}" srcId="{7DFCE558-033B-3143-89C0-C721BC76EBA3}" destId="{80759C99-0F89-D742-8FB1-27E86F030C08}" srcOrd="2" destOrd="0" parTransId="{29183A48-9E71-BF42-8149-DDE5EEA8ECBB}" sibTransId="{19A5F0CE-DE2B-5D43-A4DD-867A8A697195}"/>
    <dgm:cxn modelId="{5358F977-B045-AB42-AD05-CF5778CFD7D4}" type="presOf" srcId="{360BF9EA-1621-8A44-986F-81700AB24839}" destId="{260B0DF3-BD5C-D245-AFFF-D02384D84C04}" srcOrd="0" destOrd="0" presId="urn:microsoft.com/office/officeart/2005/8/layout/lProcess2"/>
    <dgm:cxn modelId="{7ADE617A-8A2B-8E47-B570-48F710DD6327}" srcId="{360BF9EA-1621-8A44-986F-81700AB24839}" destId="{2778CFF4-A706-6942-B29D-856DF9837149}" srcOrd="4" destOrd="0" parTransId="{01536732-FB46-8A47-A428-96F630F3D2A4}" sibTransId="{C19CF37F-8E64-AF47-8885-43AE0D6B495A}"/>
    <dgm:cxn modelId="{FD59FE7F-417F-CF42-8CD0-90428A166696}" srcId="{3BBB07E1-1B74-C348-9B45-D860E6C73C86}" destId="{2ACC31C5-FF69-DB48-991B-10AE2FC36D16}" srcOrd="2" destOrd="0" parTransId="{A998AC8A-F221-1B43-803F-5BB2A37DC54C}" sibTransId="{4728F783-C665-4840-B6E5-F98065FEB04A}"/>
    <dgm:cxn modelId="{A08E2B87-C174-AB4E-990E-FF943AFD3536}" srcId="{2778CFF4-A706-6942-B29D-856DF9837149}" destId="{122CDD82-AF69-B04D-A3DE-997BB176EEA0}" srcOrd="0" destOrd="0" parTransId="{E1E5B652-4848-454B-BB99-102BD1ED3569}" sibTransId="{DE2203EC-5F85-834D-8124-90D1EE8C979A}"/>
    <dgm:cxn modelId="{CF62318A-F0FB-B14E-BCE3-3447EAB7EE1A}" type="presOf" srcId="{C844CF3E-C57C-5C42-8E90-C8FC0DDF6484}" destId="{088E6730-44CD-3843-9560-3F6E6186B099}" srcOrd="0" destOrd="0" presId="urn:microsoft.com/office/officeart/2005/8/layout/lProcess2"/>
    <dgm:cxn modelId="{5BBBD38A-B808-8B48-BC16-5DE330200656}" srcId="{A49D037F-C3F7-2A42-89D3-BA222A974C3E}" destId="{9793E18F-FE11-454D-8D25-8242DC669F19}" srcOrd="1" destOrd="0" parTransId="{FBD2EB3B-0DBF-1647-ACA5-D10726C331CD}" sibTransId="{0254A68B-B749-8C49-8610-212E42F8DB09}"/>
    <dgm:cxn modelId="{EEC109A1-5DCF-4544-958B-DFA15BFABB85}" type="presOf" srcId="{CEF74DFF-1EF0-4845-93AA-19ED91B733C4}" destId="{2EDBC125-E545-B64D-BCD1-20F6A40C47F0}" srcOrd="0" destOrd="0" presId="urn:microsoft.com/office/officeart/2005/8/layout/lProcess2"/>
    <dgm:cxn modelId="{D79A1DA1-18B8-A84B-84BF-033741B7CB90}" type="presOf" srcId="{9DE67B86-8522-844B-A1B4-3D212563CBD3}" destId="{DD5C11CF-FE91-7D45-82C0-1E085E270968}" srcOrd="0" destOrd="0" presId="urn:microsoft.com/office/officeart/2005/8/layout/lProcess2"/>
    <dgm:cxn modelId="{239128A6-4994-DB4E-B5F1-D76D1F86ED88}" srcId="{3BBB07E1-1B74-C348-9B45-D860E6C73C86}" destId="{CEF74DFF-1EF0-4845-93AA-19ED91B733C4}" srcOrd="1" destOrd="0" parTransId="{37CA1A42-212B-8D42-BE60-1E3F1CE7C302}" sibTransId="{358CED62-C8D1-174C-BB12-89A257BE136F}"/>
    <dgm:cxn modelId="{FC4749A6-6938-8946-ACE6-08ADA0C389B0}" srcId="{360BF9EA-1621-8A44-986F-81700AB24839}" destId="{3AF1D6AB-7FE5-BA4D-9BD7-8D6D32107AFA}" srcOrd="2" destOrd="0" parTransId="{BB88676B-C889-6F46-BDB3-6F199FE9E812}" sibTransId="{5C55567D-4C92-3942-AD41-D02E5C982039}"/>
    <dgm:cxn modelId="{03D384AB-7E94-B141-BFAD-2BEAD8A9D4A1}" type="presOf" srcId="{047B6EED-1B1A-D14B-AFB9-E8E06C7905AD}" destId="{2832F5D1-1E89-A141-94D0-230D1A57CF40}" srcOrd="0" destOrd="0" presId="urn:microsoft.com/office/officeart/2005/8/layout/lProcess2"/>
    <dgm:cxn modelId="{6F3BABAE-0D2A-7844-A46B-68CD5EEEEA6D}" srcId="{A49D037F-C3F7-2A42-89D3-BA222A974C3E}" destId="{534DC685-56D7-364C-A3CC-43D6B1C3EF66}" srcOrd="2" destOrd="0" parTransId="{CD861CB1-749B-9E41-AD17-DDC44E02945A}" sibTransId="{92B91706-D6EF-0A4E-9D03-7DFAC35769F6}"/>
    <dgm:cxn modelId="{CC592FC2-1AB0-AF48-B967-2DFB092C2EFF}" type="presOf" srcId="{82D5FAFA-72F3-504E-8A19-89C1496177A5}" destId="{DC985666-A364-0346-B53E-7AB68A1E9F80}" srcOrd="0" destOrd="0" presId="urn:microsoft.com/office/officeart/2005/8/layout/lProcess2"/>
    <dgm:cxn modelId="{473883C7-48A8-F940-9127-C9FEF2C6B15B}" type="presOf" srcId="{3AF1D6AB-7FE5-BA4D-9BD7-8D6D32107AFA}" destId="{8A5E08F9-603C-1B46-A3DF-EB06C2496983}" srcOrd="1" destOrd="0" presId="urn:microsoft.com/office/officeart/2005/8/layout/lProcess2"/>
    <dgm:cxn modelId="{5F9A2CD0-F287-384A-9120-60CEC453FB08}" type="presOf" srcId="{2131B072-E73C-D34D-A941-3B072CB93277}" destId="{A78F31DF-F2B3-A249-9D70-58A71B68B441}" srcOrd="1" destOrd="0" presId="urn:microsoft.com/office/officeart/2005/8/layout/lProcess2"/>
    <dgm:cxn modelId="{D8E62CDB-1571-E544-8AFF-15975AA8E2CC}" srcId="{A49D037F-C3F7-2A42-89D3-BA222A974C3E}" destId="{047B6EED-1B1A-D14B-AFB9-E8E06C7905AD}" srcOrd="0" destOrd="0" parTransId="{43216AD3-265F-7142-B952-C5DCA31A9118}" sibTransId="{8810E498-BE24-7B43-9BAC-5AA0483360FF}"/>
    <dgm:cxn modelId="{231411E1-2D73-5D4B-BCD2-EBE09358C608}" type="presOf" srcId="{2778CFF4-A706-6942-B29D-856DF9837149}" destId="{F3364A7A-FD9F-CA48-AEEE-596D0A3D97B9}" srcOrd="1" destOrd="0" presId="urn:microsoft.com/office/officeart/2005/8/layout/lProcess2"/>
    <dgm:cxn modelId="{67DB55E2-D992-9948-8239-F1860E4D47AC}" type="presOf" srcId="{3BBB07E1-1B74-C348-9B45-D860E6C73C86}" destId="{644CC20C-07E4-CF4C-96AA-9CD3C924FC6B}" srcOrd="0" destOrd="0" presId="urn:microsoft.com/office/officeart/2005/8/layout/lProcess2"/>
    <dgm:cxn modelId="{5EAFB7E2-07A0-1240-8D27-DE324A3C4313}" type="presOf" srcId="{A49D037F-C3F7-2A42-89D3-BA222A974C3E}" destId="{91D343A5-9947-DC48-9D1D-293CF11257BD}" srcOrd="1" destOrd="0" presId="urn:microsoft.com/office/officeart/2005/8/layout/lProcess2"/>
    <dgm:cxn modelId="{F6273BE5-9855-0348-9178-4ACCED1A683E}" type="presOf" srcId="{82924E90-92A6-5746-BDDB-B72068768735}" destId="{0B4187C8-CF73-7845-8F8A-A283DB6C5297}" srcOrd="0" destOrd="0" presId="urn:microsoft.com/office/officeart/2005/8/layout/lProcess2"/>
    <dgm:cxn modelId="{4244CCE7-1B42-094B-B9AB-B9EDCE73701C}" type="presOf" srcId="{534DC685-56D7-364C-A3CC-43D6B1C3EF66}" destId="{DB1D7853-99EC-B949-9897-7158423DD5C8}" srcOrd="0" destOrd="0" presId="urn:microsoft.com/office/officeart/2005/8/layout/lProcess2"/>
    <dgm:cxn modelId="{3CBBB1EB-B765-1242-A3E3-ABBC2B33EB37}" srcId="{360BF9EA-1621-8A44-986F-81700AB24839}" destId="{9DE67B86-8522-844B-A1B4-3D212563CBD3}" srcOrd="6" destOrd="0" parTransId="{FF1AB1D6-007B-3C42-BDA6-1B5010B895DA}" sibTransId="{277A0F90-D7F2-5047-A1A1-1B86DB27B334}"/>
    <dgm:cxn modelId="{4796C1EB-6EFC-4E41-B78A-920777D0C9E7}" type="presOf" srcId="{2131B072-E73C-D34D-A941-3B072CB93277}" destId="{FE767757-10D1-D64C-803F-AAD8B4242BF2}" srcOrd="0" destOrd="0" presId="urn:microsoft.com/office/officeart/2005/8/layout/lProcess2"/>
    <dgm:cxn modelId="{AC8604ED-E618-2043-BE0E-F982C7B7A942}" srcId="{2131B072-E73C-D34D-A941-3B072CB93277}" destId="{90CB4F6F-CC6E-E84E-B284-10EAFB495A28}" srcOrd="0" destOrd="0" parTransId="{8D2EFA2A-D4D8-3B46-A3F1-893E7EBEE83D}" sibTransId="{0E0E4544-F77A-764F-ABAD-42C92A25B77B}"/>
    <dgm:cxn modelId="{483A20EE-D5F3-6842-BF84-8309E6FA4018}" srcId="{3AF1D6AB-7FE5-BA4D-9BD7-8D6D32107AFA}" destId="{9CBC99BC-E3E7-7E4A-B737-5B17566CD77E}" srcOrd="2" destOrd="0" parTransId="{29B2843A-4B07-0642-924A-6B139ACCAA40}" sibTransId="{BE0D5CBB-6B74-F842-BBB9-E67A6DE4EB0D}"/>
    <dgm:cxn modelId="{C1168FEF-4979-8A4A-B7C2-CAD5EA6B0B60}" srcId="{360BF9EA-1621-8A44-986F-81700AB24839}" destId="{3BBB07E1-1B74-C348-9B45-D860E6C73C86}" srcOrd="1" destOrd="0" parTransId="{1AA21372-BC18-5646-BD71-678CEDB2D8EC}" sibTransId="{6DA0AD7B-1BD5-5D4B-8137-7454DDAD598E}"/>
    <dgm:cxn modelId="{226928FE-07FD-404D-B944-6C565406127F}" type="presOf" srcId="{2778CFF4-A706-6942-B29D-856DF9837149}" destId="{585C2134-1827-0D40-8186-4BADCA45F4BD}" srcOrd="0" destOrd="0" presId="urn:microsoft.com/office/officeart/2005/8/layout/lProcess2"/>
    <dgm:cxn modelId="{46BABFFE-D04E-B142-9DFF-6091AF6341D2}" type="presOf" srcId="{398BCBBD-80E8-934A-A712-EFB25BC26CB4}" destId="{DEC2A106-F857-AD4C-BB26-62AB07210C73}" srcOrd="0" destOrd="0" presId="urn:microsoft.com/office/officeart/2005/8/layout/lProcess2"/>
    <dgm:cxn modelId="{677970E7-AD40-8042-B4C8-AF7C05BD13FE}" type="presParOf" srcId="{260B0DF3-BD5C-D245-AFFF-D02384D84C04}" destId="{5A26A1EE-D355-4542-9345-9373295EC66E}" srcOrd="0" destOrd="0" presId="urn:microsoft.com/office/officeart/2005/8/layout/lProcess2"/>
    <dgm:cxn modelId="{3FF9E2DC-E68A-BF48-9F70-19A289AFB096}" type="presParOf" srcId="{5A26A1EE-D355-4542-9345-9373295EC66E}" destId="{FE767757-10D1-D64C-803F-AAD8B4242BF2}" srcOrd="0" destOrd="0" presId="urn:microsoft.com/office/officeart/2005/8/layout/lProcess2"/>
    <dgm:cxn modelId="{1065A8C2-1F56-E546-976E-E8694B2DD905}" type="presParOf" srcId="{5A26A1EE-D355-4542-9345-9373295EC66E}" destId="{A78F31DF-F2B3-A249-9D70-58A71B68B441}" srcOrd="1" destOrd="0" presId="urn:microsoft.com/office/officeart/2005/8/layout/lProcess2"/>
    <dgm:cxn modelId="{CE2BB89E-B518-3743-AC37-420B2A968F9A}" type="presParOf" srcId="{5A26A1EE-D355-4542-9345-9373295EC66E}" destId="{3646E088-245D-384F-BD4D-2F047FEBDE6C}" srcOrd="2" destOrd="0" presId="urn:microsoft.com/office/officeart/2005/8/layout/lProcess2"/>
    <dgm:cxn modelId="{03756C75-BD58-CA4C-B2E1-0C10A6690099}" type="presParOf" srcId="{3646E088-245D-384F-BD4D-2F047FEBDE6C}" destId="{80215234-75E5-BB45-A8E5-2BF3C906452D}" srcOrd="0" destOrd="0" presId="urn:microsoft.com/office/officeart/2005/8/layout/lProcess2"/>
    <dgm:cxn modelId="{5F4A5EC5-DF1A-2D44-A9E7-F36F9A0A1D4C}" type="presParOf" srcId="{80215234-75E5-BB45-A8E5-2BF3C906452D}" destId="{9E8D98BF-60F1-E04E-8617-1147D1648E6D}" srcOrd="0" destOrd="0" presId="urn:microsoft.com/office/officeart/2005/8/layout/lProcess2"/>
    <dgm:cxn modelId="{AF5FF320-C92C-0A45-A481-87BF7879676F}" type="presParOf" srcId="{260B0DF3-BD5C-D245-AFFF-D02384D84C04}" destId="{44BAC3B0-6C2A-D44C-80C3-F097BAFC468D}" srcOrd="1" destOrd="0" presId="urn:microsoft.com/office/officeart/2005/8/layout/lProcess2"/>
    <dgm:cxn modelId="{47A5A71D-B806-054A-939E-95E4DBF8A08F}" type="presParOf" srcId="{260B0DF3-BD5C-D245-AFFF-D02384D84C04}" destId="{94D077C4-3F03-E441-9357-E0FE55F96643}" srcOrd="2" destOrd="0" presId="urn:microsoft.com/office/officeart/2005/8/layout/lProcess2"/>
    <dgm:cxn modelId="{3B187788-EE7C-294F-B2E5-1117CCD55C91}" type="presParOf" srcId="{94D077C4-3F03-E441-9357-E0FE55F96643}" destId="{644CC20C-07E4-CF4C-96AA-9CD3C924FC6B}" srcOrd="0" destOrd="0" presId="urn:microsoft.com/office/officeart/2005/8/layout/lProcess2"/>
    <dgm:cxn modelId="{0223E902-B8EF-854C-A0D2-119FE706BE57}" type="presParOf" srcId="{94D077C4-3F03-E441-9357-E0FE55F96643}" destId="{AF48E7AB-F90A-B249-BB54-AC32C3BB90FC}" srcOrd="1" destOrd="0" presId="urn:microsoft.com/office/officeart/2005/8/layout/lProcess2"/>
    <dgm:cxn modelId="{FCDEED19-9E9C-7440-B090-9FBE0E8CBE8D}" type="presParOf" srcId="{94D077C4-3F03-E441-9357-E0FE55F96643}" destId="{3594D61B-21AD-F144-BAFE-C5C2EA7CF252}" srcOrd="2" destOrd="0" presId="urn:microsoft.com/office/officeart/2005/8/layout/lProcess2"/>
    <dgm:cxn modelId="{B4F3A361-71E2-3646-ADCB-61605F95925F}" type="presParOf" srcId="{3594D61B-21AD-F144-BAFE-C5C2EA7CF252}" destId="{1F672C5B-D39F-9A4E-92C5-39796AC9E39D}" srcOrd="0" destOrd="0" presId="urn:microsoft.com/office/officeart/2005/8/layout/lProcess2"/>
    <dgm:cxn modelId="{622A5340-381D-C543-9BA5-FBDA6D9C96F1}" type="presParOf" srcId="{1F672C5B-D39F-9A4E-92C5-39796AC9E39D}" destId="{088E6730-44CD-3843-9560-3F6E6186B099}" srcOrd="0" destOrd="0" presId="urn:microsoft.com/office/officeart/2005/8/layout/lProcess2"/>
    <dgm:cxn modelId="{7D32320F-7092-684F-A915-4B3AAC4ACBC2}" type="presParOf" srcId="{1F672C5B-D39F-9A4E-92C5-39796AC9E39D}" destId="{B191DA50-25BE-034B-B0D7-2E2E4984BF1B}" srcOrd="1" destOrd="0" presId="urn:microsoft.com/office/officeart/2005/8/layout/lProcess2"/>
    <dgm:cxn modelId="{C098F984-0120-1F44-9408-5C0C15E13473}" type="presParOf" srcId="{1F672C5B-D39F-9A4E-92C5-39796AC9E39D}" destId="{2EDBC125-E545-B64D-BCD1-20F6A40C47F0}" srcOrd="2" destOrd="0" presId="urn:microsoft.com/office/officeart/2005/8/layout/lProcess2"/>
    <dgm:cxn modelId="{F57E486B-DCB9-6142-855A-85B18F83C5D5}" type="presParOf" srcId="{1F672C5B-D39F-9A4E-92C5-39796AC9E39D}" destId="{39E2B7A1-48E4-2E44-9625-F492C490A8E3}" srcOrd="3" destOrd="0" presId="urn:microsoft.com/office/officeart/2005/8/layout/lProcess2"/>
    <dgm:cxn modelId="{E633D066-4F2C-BE4E-86AA-C0871C6C2757}" type="presParOf" srcId="{1F672C5B-D39F-9A4E-92C5-39796AC9E39D}" destId="{6818293A-8AF3-5446-B1F5-B6DC5DD1CD62}" srcOrd="4" destOrd="0" presId="urn:microsoft.com/office/officeart/2005/8/layout/lProcess2"/>
    <dgm:cxn modelId="{134573FB-0107-A146-9A25-AD0EA7F464E0}" type="presParOf" srcId="{260B0DF3-BD5C-D245-AFFF-D02384D84C04}" destId="{B9F949F1-F1F0-9343-BFBB-946D678F8C0C}" srcOrd="3" destOrd="0" presId="urn:microsoft.com/office/officeart/2005/8/layout/lProcess2"/>
    <dgm:cxn modelId="{079A345C-A1FB-0D46-B1C3-FAFAC0A04DF9}" type="presParOf" srcId="{260B0DF3-BD5C-D245-AFFF-D02384D84C04}" destId="{A8056A95-E2FA-4C4A-9FED-C3C566C8C366}" srcOrd="4" destOrd="0" presId="urn:microsoft.com/office/officeart/2005/8/layout/lProcess2"/>
    <dgm:cxn modelId="{4DB81125-0822-9E42-8D9F-2D57FA893E60}" type="presParOf" srcId="{A8056A95-E2FA-4C4A-9FED-C3C566C8C366}" destId="{AD400DFC-0A1A-5B4F-B3CC-25373D787293}" srcOrd="0" destOrd="0" presId="urn:microsoft.com/office/officeart/2005/8/layout/lProcess2"/>
    <dgm:cxn modelId="{1E327461-8C1C-7241-BC28-5CB4EBC38FC8}" type="presParOf" srcId="{A8056A95-E2FA-4C4A-9FED-C3C566C8C366}" destId="{8A5E08F9-603C-1B46-A3DF-EB06C2496983}" srcOrd="1" destOrd="0" presId="urn:microsoft.com/office/officeart/2005/8/layout/lProcess2"/>
    <dgm:cxn modelId="{6B2BC778-2777-3D40-9E7B-ED0B2BDE6F0E}" type="presParOf" srcId="{A8056A95-E2FA-4C4A-9FED-C3C566C8C366}" destId="{6D656F5D-8EE8-C046-8EEB-532406F0D077}" srcOrd="2" destOrd="0" presId="urn:microsoft.com/office/officeart/2005/8/layout/lProcess2"/>
    <dgm:cxn modelId="{A8C6C18C-4B97-5F4C-B4E2-41C0F2BC577D}" type="presParOf" srcId="{6D656F5D-8EE8-C046-8EEB-532406F0D077}" destId="{27EBC1C4-BBA3-0444-BE15-76A9E0172FB8}" srcOrd="0" destOrd="0" presId="urn:microsoft.com/office/officeart/2005/8/layout/lProcess2"/>
    <dgm:cxn modelId="{66DD96E4-7E7E-4B46-BC26-793B2A6C77B9}" type="presParOf" srcId="{27EBC1C4-BBA3-0444-BE15-76A9E0172FB8}" destId="{719D56EB-D4D7-2448-9C2C-866A25E09231}" srcOrd="0" destOrd="0" presId="urn:microsoft.com/office/officeart/2005/8/layout/lProcess2"/>
    <dgm:cxn modelId="{82C25FCB-CF3F-2A46-853B-41D6D0C4EF53}" type="presParOf" srcId="{27EBC1C4-BBA3-0444-BE15-76A9E0172FB8}" destId="{2CA91197-BC21-AF43-8978-6C92F3AE7085}" srcOrd="1" destOrd="0" presId="urn:microsoft.com/office/officeart/2005/8/layout/lProcess2"/>
    <dgm:cxn modelId="{17D900EA-A9A8-7946-BD41-4E11A7B3328F}" type="presParOf" srcId="{27EBC1C4-BBA3-0444-BE15-76A9E0172FB8}" destId="{95A80D24-F1CF-D947-A7A3-B37AED8311B9}" srcOrd="2" destOrd="0" presId="urn:microsoft.com/office/officeart/2005/8/layout/lProcess2"/>
    <dgm:cxn modelId="{C4388169-7EF6-1C4C-9D7A-FC4A3225F125}" type="presParOf" srcId="{27EBC1C4-BBA3-0444-BE15-76A9E0172FB8}" destId="{E48D7E65-AA7A-6048-8C3A-C727DDA0F013}" srcOrd="3" destOrd="0" presId="urn:microsoft.com/office/officeart/2005/8/layout/lProcess2"/>
    <dgm:cxn modelId="{E84AE81B-C837-B54E-B31F-DFD5D78B910C}" type="presParOf" srcId="{27EBC1C4-BBA3-0444-BE15-76A9E0172FB8}" destId="{52C02C51-E4E0-BB48-850B-0273444D541E}" srcOrd="4" destOrd="0" presId="urn:microsoft.com/office/officeart/2005/8/layout/lProcess2"/>
    <dgm:cxn modelId="{7538E039-5EEF-744C-80FD-176D57ED47AD}" type="presParOf" srcId="{260B0DF3-BD5C-D245-AFFF-D02384D84C04}" destId="{AD1F53BF-E9CA-804A-9AB8-8B0C506BB6B5}" srcOrd="5" destOrd="0" presId="urn:microsoft.com/office/officeart/2005/8/layout/lProcess2"/>
    <dgm:cxn modelId="{250156D7-7D68-014E-A81B-AFBDF51E653B}" type="presParOf" srcId="{260B0DF3-BD5C-D245-AFFF-D02384D84C04}" destId="{98E297BA-9CC1-D641-BC2A-4EBAAEBA130D}" srcOrd="6" destOrd="0" presId="urn:microsoft.com/office/officeart/2005/8/layout/lProcess2"/>
    <dgm:cxn modelId="{C9867C65-75E1-8642-A5F9-B1800DB899FB}" type="presParOf" srcId="{98E297BA-9CC1-D641-BC2A-4EBAAEBA130D}" destId="{5C3778E4-ED0D-BC46-A7C2-A83041519914}" srcOrd="0" destOrd="0" presId="urn:microsoft.com/office/officeart/2005/8/layout/lProcess2"/>
    <dgm:cxn modelId="{ADD4F8D9-189E-2F4C-B4EE-B54D1160B4A7}" type="presParOf" srcId="{98E297BA-9CC1-D641-BC2A-4EBAAEBA130D}" destId="{91D343A5-9947-DC48-9D1D-293CF11257BD}" srcOrd="1" destOrd="0" presId="urn:microsoft.com/office/officeart/2005/8/layout/lProcess2"/>
    <dgm:cxn modelId="{1948D76E-7D62-724B-8A55-B52255E41FA8}" type="presParOf" srcId="{98E297BA-9CC1-D641-BC2A-4EBAAEBA130D}" destId="{DFB900FA-6A24-4443-B9D6-A7CC033C12F7}" srcOrd="2" destOrd="0" presId="urn:microsoft.com/office/officeart/2005/8/layout/lProcess2"/>
    <dgm:cxn modelId="{D82843F4-36C6-B843-B211-CCD74E559220}" type="presParOf" srcId="{DFB900FA-6A24-4443-B9D6-A7CC033C12F7}" destId="{A6764304-3204-DF45-82CF-D209358909AD}" srcOrd="0" destOrd="0" presId="urn:microsoft.com/office/officeart/2005/8/layout/lProcess2"/>
    <dgm:cxn modelId="{A6CEE1B8-C7A5-F04C-AB47-BB23949CF5BF}" type="presParOf" srcId="{A6764304-3204-DF45-82CF-D209358909AD}" destId="{2832F5D1-1E89-A141-94D0-230D1A57CF40}" srcOrd="0" destOrd="0" presId="urn:microsoft.com/office/officeart/2005/8/layout/lProcess2"/>
    <dgm:cxn modelId="{633EE881-BCAB-B94B-8D30-534C5339C0C9}" type="presParOf" srcId="{A6764304-3204-DF45-82CF-D209358909AD}" destId="{6DD5F52F-091E-2F45-B016-530D75B371E9}" srcOrd="1" destOrd="0" presId="urn:microsoft.com/office/officeart/2005/8/layout/lProcess2"/>
    <dgm:cxn modelId="{63188EA6-76C0-9043-8FAA-9456C8D41D8A}" type="presParOf" srcId="{A6764304-3204-DF45-82CF-D209358909AD}" destId="{BB5E138A-9DF2-FD4A-9A62-FDC30AEE4581}" srcOrd="2" destOrd="0" presId="urn:microsoft.com/office/officeart/2005/8/layout/lProcess2"/>
    <dgm:cxn modelId="{2382E1A2-DB08-9D4B-9B2D-F9E0F1DFEE63}" type="presParOf" srcId="{A6764304-3204-DF45-82CF-D209358909AD}" destId="{DFAD010D-4C1F-6E4C-B1DE-60D0A9B0CF9D}" srcOrd="3" destOrd="0" presId="urn:microsoft.com/office/officeart/2005/8/layout/lProcess2"/>
    <dgm:cxn modelId="{ADF68692-0CAE-8542-85E3-DF80F78119DB}" type="presParOf" srcId="{A6764304-3204-DF45-82CF-D209358909AD}" destId="{DB1D7853-99EC-B949-9897-7158423DD5C8}" srcOrd="4" destOrd="0" presId="urn:microsoft.com/office/officeart/2005/8/layout/lProcess2"/>
    <dgm:cxn modelId="{4C466D3D-9B3F-134C-9159-8C49B125F260}" type="presParOf" srcId="{260B0DF3-BD5C-D245-AFFF-D02384D84C04}" destId="{7E86EF10-A8E3-0149-96ED-8202729D6660}" srcOrd="7" destOrd="0" presId="urn:microsoft.com/office/officeart/2005/8/layout/lProcess2"/>
    <dgm:cxn modelId="{E87458E8-32FE-9243-90BB-183ACF8102E4}" type="presParOf" srcId="{260B0DF3-BD5C-D245-AFFF-D02384D84C04}" destId="{8C47F894-0B4E-EE4A-8A91-DC807A9872B9}" srcOrd="8" destOrd="0" presId="urn:microsoft.com/office/officeart/2005/8/layout/lProcess2"/>
    <dgm:cxn modelId="{1326139B-19ED-AD48-9EDA-F0E47F7790BD}" type="presParOf" srcId="{8C47F894-0B4E-EE4A-8A91-DC807A9872B9}" destId="{585C2134-1827-0D40-8186-4BADCA45F4BD}" srcOrd="0" destOrd="0" presId="urn:microsoft.com/office/officeart/2005/8/layout/lProcess2"/>
    <dgm:cxn modelId="{A5170E96-1128-5442-8942-27EE8F51B0D3}" type="presParOf" srcId="{8C47F894-0B4E-EE4A-8A91-DC807A9872B9}" destId="{F3364A7A-FD9F-CA48-AEEE-596D0A3D97B9}" srcOrd="1" destOrd="0" presId="urn:microsoft.com/office/officeart/2005/8/layout/lProcess2"/>
    <dgm:cxn modelId="{49271F28-0181-9342-8A89-A526513811EA}" type="presParOf" srcId="{8C47F894-0B4E-EE4A-8A91-DC807A9872B9}" destId="{077915AB-3AC9-CF49-BE3F-27D9F34B432F}" srcOrd="2" destOrd="0" presId="urn:microsoft.com/office/officeart/2005/8/layout/lProcess2"/>
    <dgm:cxn modelId="{FDC0A5B2-0113-6E45-9B9F-011B8C477CBA}" type="presParOf" srcId="{077915AB-3AC9-CF49-BE3F-27D9F34B432F}" destId="{2696FA41-BD6A-2E42-B223-4A95922FECE1}" srcOrd="0" destOrd="0" presId="urn:microsoft.com/office/officeart/2005/8/layout/lProcess2"/>
    <dgm:cxn modelId="{71AA2664-1887-ED45-8223-5CB9C3A73883}" type="presParOf" srcId="{2696FA41-BD6A-2E42-B223-4A95922FECE1}" destId="{BBB08EDA-1A1E-AD4B-AEC9-4AA549946F3B}" srcOrd="0" destOrd="0" presId="urn:microsoft.com/office/officeart/2005/8/layout/lProcess2"/>
    <dgm:cxn modelId="{C137C1F1-82EA-2B41-8047-0DB4288FE26D}" type="presParOf" srcId="{2696FA41-BD6A-2E42-B223-4A95922FECE1}" destId="{4ABDA0F2-1546-3B46-BD2B-1164E59F2E13}" srcOrd="1" destOrd="0" presId="urn:microsoft.com/office/officeart/2005/8/layout/lProcess2"/>
    <dgm:cxn modelId="{3C14F971-31A2-F948-A07C-8356F57B3D71}" type="presParOf" srcId="{2696FA41-BD6A-2E42-B223-4A95922FECE1}" destId="{2AECEDD0-18CA-1246-A654-6C27C0F6C626}" srcOrd="2" destOrd="0" presId="urn:microsoft.com/office/officeart/2005/8/layout/lProcess2"/>
    <dgm:cxn modelId="{F1671AAB-6391-5244-979C-84D58385FE55}" type="presParOf" srcId="{2696FA41-BD6A-2E42-B223-4A95922FECE1}" destId="{6910499E-21ED-1241-8401-08C82BC79DE2}" srcOrd="3" destOrd="0" presId="urn:microsoft.com/office/officeart/2005/8/layout/lProcess2"/>
    <dgm:cxn modelId="{203E2AB4-3646-1242-8B78-EBF1BEF85C6F}" type="presParOf" srcId="{2696FA41-BD6A-2E42-B223-4A95922FECE1}" destId="{DEC2A106-F857-AD4C-BB26-62AB07210C73}" srcOrd="4" destOrd="0" presId="urn:microsoft.com/office/officeart/2005/8/layout/lProcess2"/>
    <dgm:cxn modelId="{BBDA37CC-4DF4-124A-BE82-F412468FF9EC}" type="presParOf" srcId="{260B0DF3-BD5C-D245-AFFF-D02384D84C04}" destId="{CA2F397B-0C2D-AC42-AC5F-6B6D7506C906}" srcOrd="9" destOrd="0" presId="urn:microsoft.com/office/officeart/2005/8/layout/lProcess2"/>
    <dgm:cxn modelId="{F18A2CE5-86D9-0244-B2ED-82DAA19DC87B}" type="presParOf" srcId="{260B0DF3-BD5C-D245-AFFF-D02384D84C04}" destId="{7896F4D2-D8DD-2342-AE09-E9BE4A00163F}" srcOrd="10" destOrd="0" presId="urn:microsoft.com/office/officeart/2005/8/layout/lProcess2"/>
    <dgm:cxn modelId="{4F77B834-029E-5D45-999F-11434794AC9F}" type="presParOf" srcId="{7896F4D2-D8DD-2342-AE09-E9BE4A00163F}" destId="{746434F4-842B-BC42-BDF6-DB65FC460ED1}" srcOrd="0" destOrd="0" presId="urn:microsoft.com/office/officeart/2005/8/layout/lProcess2"/>
    <dgm:cxn modelId="{441B19E2-211B-5242-AAB9-622A3F24ED5B}" type="presParOf" srcId="{7896F4D2-D8DD-2342-AE09-E9BE4A00163F}" destId="{881D1C0C-CCE5-0E4B-BE4F-CE8F1069B817}" srcOrd="1" destOrd="0" presId="urn:microsoft.com/office/officeart/2005/8/layout/lProcess2"/>
    <dgm:cxn modelId="{8D372C90-BC01-6244-8F61-BB12F911C71B}" type="presParOf" srcId="{7896F4D2-D8DD-2342-AE09-E9BE4A00163F}" destId="{9572DCAD-E7E2-A74E-AF1E-3BECF50F29C1}" srcOrd="2" destOrd="0" presId="urn:microsoft.com/office/officeart/2005/8/layout/lProcess2"/>
    <dgm:cxn modelId="{1194ED60-8712-C24D-94EA-4D6BD5ABCC19}" type="presParOf" srcId="{9572DCAD-E7E2-A74E-AF1E-3BECF50F29C1}" destId="{3B854876-50C6-E944-B49B-8B48674A6C4A}" srcOrd="0" destOrd="0" presId="urn:microsoft.com/office/officeart/2005/8/layout/lProcess2"/>
    <dgm:cxn modelId="{35622660-16BA-9E43-BED0-D7DE061F941A}" type="presParOf" srcId="{3B854876-50C6-E944-B49B-8B48674A6C4A}" destId="{0B4187C8-CF73-7845-8F8A-A283DB6C5297}" srcOrd="0" destOrd="0" presId="urn:microsoft.com/office/officeart/2005/8/layout/lProcess2"/>
    <dgm:cxn modelId="{7C555467-2391-A146-96EF-13A0C6C92B66}" type="presParOf" srcId="{3B854876-50C6-E944-B49B-8B48674A6C4A}" destId="{41CD9D41-3058-A141-8060-D39DA97F311B}" srcOrd="1" destOrd="0" presId="urn:microsoft.com/office/officeart/2005/8/layout/lProcess2"/>
    <dgm:cxn modelId="{99BE578D-7259-4F49-BAD8-45C5AA24BC09}" type="presParOf" srcId="{3B854876-50C6-E944-B49B-8B48674A6C4A}" destId="{0A09EB3F-865C-2B4B-ACB4-6D5C2427BFC0}" srcOrd="2" destOrd="0" presId="urn:microsoft.com/office/officeart/2005/8/layout/lProcess2"/>
    <dgm:cxn modelId="{B8B0F8C2-92CA-0343-B2ED-D208A00B04EE}" type="presParOf" srcId="{3B854876-50C6-E944-B49B-8B48674A6C4A}" destId="{4C483033-B58E-6A44-9F5C-9D697C4BAB41}" srcOrd="3" destOrd="0" presId="urn:microsoft.com/office/officeart/2005/8/layout/lProcess2"/>
    <dgm:cxn modelId="{979CF730-AAB8-B44B-99A8-9F819E3385C9}" type="presParOf" srcId="{3B854876-50C6-E944-B49B-8B48674A6C4A}" destId="{648CE2BC-9E34-8B40-B427-9AAC24095623}" srcOrd="4" destOrd="0" presId="urn:microsoft.com/office/officeart/2005/8/layout/lProcess2"/>
    <dgm:cxn modelId="{4389EA02-4C85-7C4D-937D-FB0059957C0E}" type="presParOf" srcId="{260B0DF3-BD5C-D245-AFFF-D02384D84C04}" destId="{DEA62A4F-9A8F-C041-83A0-A4E43289CAC9}" srcOrd="11" destOrd="0" presId="urn:microsoft.com/office/officeart/2005/8/layout/lProcess2"/>
    <dgm:cxn modelId="{11F746C8-061E-BC44-9855-5B01F085B660}" type="presParOf" srcId="{260B0DF3-BD5C-D245-AFFF-D02384D84C04}" destId="{E35D8463-D6AF-E046-B635-C3AB07E3EE80}" srcOrd="12" destOrd="0" presId="urn:microsoft.com/office/officeart/2005/8/layout/lProcess2"/>
    <dgm:cxn modelId="{34857D97-19D2-8449-AF45-31BC83A08FD7}" type="presParOf" srcId="{E35D8463-D6AF-E046-B635-C3AB07E3EE80}" destId="{DD5C11CF-FE91-7D45-82C0-1E085E270968}" srcOrd="0" destOrd="0" presId="urn:microsoft.com/office/officeart/2005/8/layout/lProcess2"/>
    <dgm:cxn modelId="{53579253-0560-EF4F-932A-16AED74448F4}" type="presParOf" srcId="{E35D8463-D6AF-E046-B635-C3AB07E3EE80}" destId="{3E1FA08C-2378-9246-B7F9-196B1C8852D3}" srcOrd="1" destOrd="0" presId="urn:microsoft.com/office/officeart/2005/8/layout/lProcess2"/>
    <dgm:cxn modelId="{99D2961E-B2E8-3E43-95D2-EF31B8711D7A}" type="presParOf" srcId="{E35D8463-D6AF-E046-B635-C3AB07E3EE80}" destId="{0A1C74C7-754D-2444-A945-0AABD3565035}" srcOrd="2" destOrd="0" presId="urn:microsoft.com/office/officeart/2005/8/layout/lProcess2"/>
    <dgm:cxn modelId="{F7339D61-D2B7-5546-87A5-1280975DDE44}" type="presParOf" srcId="{0A1C74C7-754D-2444-A945-0AABD3565035}" destId="{63E20023-8F2B-744A-AD9B-AB02F8802517}" srcOrd="0" destOrd="0" presId="urn:microsoft.com/office/officeart/2005/8/layout/lProcess2"/>
    <dgm:cxn modelId="{41DAE3C6-05CE-EB4C-A9EC-A22E11BCC4A9}" type="presParOf" srcId="{63E20023-8F2B-744A-AD9B-AB02F8802517}" destId="{36C64ADD-F084-4749-8412-E777B86194AE}" srcOrd="0" destOrd="0" presId="urn:microsoft.com/office/officeart/2005/8/layout/lProcess2"/>
    <dgm:cxn modelId="{2DAC0F96-1E5B-CA42-9CF9-DF327478E411}" type="presParOf" srcId="{63E20023-8F2B-744A-AD9B-AB02F8802517}" destId="{99B97AC6-571B-3A4C-A637-CB09E2A5FA5A}" srcOrd="1" destOrd="0" presId="urn:microsoft.com/office/officeart/2005/8/layout/lProcess2"/>
    <dgm:cxn modelId="{6F386728-A385-D64A-B010-8D81ADA8532E}" type="presParOf" srcId="{63E20023-8F2B-744A-AD9B-AB02F8802517}" destId="{DC985666-A364-0346-B53E-7AB68A1E9F80}" srcOrd="2" destOrd="0" presId="urn:microsoft.com/office/officeart/2005/8/layout/lProcess2"/>
    <dgm:cxn modelId="{735E5A9D-9DEC-2A4B-A3C9-37B43C06860B}" type="presParOf" srcId="{63E20023-8F2B-744A-AD9B-AB02F8802517}" destId="{66C623B9-7453-6B4E-A55E-EFB651AE7C2B}" srcOrd="3" destOrd="0" presId="urn:microsoft.com/office/officeart/2005/8/layout/lProcess2"/>
    <dgm:cxn modelId="{C7DDF95B-46DE-8542-A139-25BE03D05503}" type="presParOf" srcId="{63E20023-8F2B-744A-AD9B-AB02F8802517}" destId="{F88B0024-EB1E-B54F-800C-3FD87A4CD043}"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0BF9EA-1621-8A44-986F-81700AB24839}"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s-ES"/>
        </a:p>
      </dgm:t>
    </dgm:pt>
    <dgm:pt modelId="{2131B072-E73C-D34D-A941-3B072CB93277}">
      <dgm:prSet phldrT="[Texto]"/>
      <dgm:spPr/>
      <dgm:t>
        <a:bodyPr/>
        <a:lstStyle/>
        <a:p>
          <a:r>
            <a:rPr lang="es-ES" dirty="0"/>
            <a:t>2018</a:t>
          </a:r>
        </a:p>
      </dgm:t>
    </dgm:pt>
    <dgm:pt modelId="{DEF2C89F-1451-5347-982F-41E4F682F873}" type="parTrans" cxnId="{5608DD40-27D4-1C43-8EBE-CE3B1E476970}">
      <dgm:prSet/>
      <dgm:spPr/>
      <dgm:t>
        <a:bodyPr/>
        <a:lstStyle/>
        <a:p>
          <a:endParaRPr lang="es-ES"/>
        </a:p>
      </dgm:t>
    </dgm:pt>
    <dgm:pt modelId="{147315D6-8B22-AC44-A126-B95B7F8AB04B}" type="sibTrans" cxnId="{5608DD40-27D4-1C43-8EBE-CE3B1E476970}">
      <dgm:prSet/>
      <dgm:spPr/>
      <dgm:t>
        <a:bodyPr/>
        <a:lstStyle/>
        <a:p>
          <a:endParaRPr lang="es-ES"/>
        </a:p>
      </dgm:t>
    </dgm:pt>
    <dgm:pt modelId="{90CB4F6F-CC6E-E84E-B284-10EAFB495A28}">
      <dgm:prSet phldrT="[Texto]"/>
      <dgm:spPr/>
      <dgm:t>
        <a:bodyPr/>
        <a:lstStyle/>
        <a:p>
          <a:r>
            <a:rPr lang="es-ES" dirty="0">
              <a:solidFill>
                <a:schemeClr val="tx1"/>
              </a:solidFill>
            </a:rPr>
            <a:t>Saldo a favor: $4.305.783.000</a:t>
          </a:r>
        </a:p>
      </dgm:t>
    </dgm:pt>
    <dgm:pt modelId="{8D2EFA2A-D4D8-3B46-A3F1-893E7EBEE83D}" type="parTrans" cxnId="{AC8604ED-E618-2043-BE0E-F982C7B7A942}">
      <dgm:prSet/>
      <dgm:spPr/>
      <dgm:t>
        <a:bodyPr/>
        <a:lstStyle/>
        <a:p>
          <a:endParaRPr lang="es-ES"/>
        </a:p>
      </dgm:t>
    </dgm:pt>
    <dgm:pt modelId="{0E0E4544-F77A-764F-ABAD-42C92A25B77B}" type="sibTrans" cxnId="{AC8604ED-E618-2043-BE0E-F982C7B7A942}">
      <dgm:prSet/>
      <dgm:spPr/>
      <dgm:t>
        <a:bodyPr/>
        <a:lstStyle/>
        <a:p>
          <a:endParaRPr lang="es-ES"/>
        </a:p>
      </dgm:t>
    </dgm:pt>
    <dgm:pt modelId="{3BBB07E1-1B74-C348-9B45-D860E6C73C86}">
      <dgm:prSet phldrT="[Texto]"/>
      <dgm:spPr/>
      <dgm:t>
        <a:bodyPr/>
        <a:lstStyle/>
        <a:p>
          <a:r>
            <a:rPr lang="es-ES" dirty="0"/>
            <a:t>2019</a:t>
          </a:r>
        </a:p>
      </dgm:t>
    </dgm:pt>
    <dgm:pt modelId="{1AA21372-BC18-5646-BD71-678CEDB2D8EC}" type="parTrans" cxnId="{C1168FEF-4979-8A4A-B7C2-CAD5EA6B0B60}">
      <dgm:prSet/>
      <dgm:spPr/>
      <dgm:t>
        <a:bodyPr/>
        <a:lstStyle/>
        <a:p>
          <a:endParaRPr lang="es-ES"/>
        </a:p>
      </dgm:t>
    </dgm:pt>
    <dgm:pt modelId="{6DA0AD7B-1BD5-5D4B-8137-7454DDAD598E}" type="sibTrans" cxnId="{C1168FEF-4979-8A4A-B7C2-CAD5EA6B0B60}">
      <dgm:prSet/>
      <dgm:spPr/>
      <dgm:t>
        <a:bodyPr/>
        <a:lstStyle/>
        <a:p>
          <a:endParaRPr lang="es-ES"/>
        </a:p>
      </dgm:t>
    </dgm:pt>
    <dgm:pt modelId="{3AF1D6AB-7FE5-BA4D-9BD7-8D6D32107AFA}">
      <dgm:prSet phldrT="[Texto]"/>
      <dgm:spPr/>
      <dgm:t>
        <a:bodyPr/>
        <a:lstStyle/>
        <a:p>
          <a:r>
            <a:rPr lang="es-ES" dirty="0"/>
            <a:t>2020</a:t>
          </a:r>
        </a:p>
      </dgm:t>
    </dgm:pt>
    <dgm:pt modelId="{BB88676B-C889-6F46-BDB3-6F199FE9E812}" type="parTrans" cxnId="{FC4749A6-6938-8946-ACE6-08ADA0C389B0}">
      <dgm:prSet/>
      <dgm:spPr/>
      <dgm:t>
        <a:bodyPr/>
        <a:lstStyle/>
        <a:p>
          <a:endParaRPr lang="es-ES"/>
        </a:p>
      </dgm:t>
    </dgm:pt>
    <dgm:pt modelId="{5C55567D-4C92-3942-AD41-D02E5C982039}" type="sibTrans" cxnId="{FC4749A6-6938-8946-ACE6-08ADA0C389B0}">
      <dgm:prSet/>
      <dgm:spPr/>
      <dgm:t>
        <a:bodyPr/>
        <a:lstStyle/>
        <a:p>
          <a:endParaRPr lang="es-ES"/>
        </a:p>
      </dgm:t>
    </dgm:pt>
    <dgm:pt modelId="{84105B63-E615-3E4C-9E17-AA3979A57999}">
      <dgm:prSet phldrT="[Texto]" custT="1"/>
      <dgm:spPr/>
      <dgm:t>
        <a:bodyPr/>
        <a:lstStyle/>
        <a:p>
          <a:r>
            <a:rPr lang="es-ES" sz="1000" dirty="0">
              <a:solidFill>
                <a:schemeClr val="tx1"/>
              </a:solidFill>
            </a:rPr>
            <a:t>Se compensa parte de la pérdida $1.672.561.000</a:t>
          </a:r>
        </a:p>
      </dgm:t>
    </dgm:pt>
    <dgm:pt modelId="{BD7CBF92-F7EA-6C45-AD9A-149823248B6F}" type="parTrans" cxnId="{D4D2DA5F-4120-1F4E-BD0F-41F7EBB7D028}">
      <dgm:prSet/>
      <dgm:spPr/>
      <dgm:t>
        <a:bodyPr/>
        <a:lstStyle/>
        <a:p>
          <a:endParaRPr lang="es-ES"/>
        </a:p>
      </dgm:t>
    </dgm:pt>
    <dgm:pt modelId="{06464870-1BBB-6542-A47D-A46EF4258EED}" type="sibTrans" cxnId="{D4D2DA5F-4120-1F4E-BD0F-41F7EBB7D028}">
      <dgm:prSet/>
      <dgm:spPr/>
      <dgm:t>
        <a:bodyPr/>
        <a:lstStyle/>
        <a:p>
          <a:endParaRPr lang="es-ES"/>
        </a:p>
      </dgm:t>
    </dgm:pt>
    <dgm:pt modelId="{A49D037F-C3F7-2A42-89D3-BA222A974C3E}">
      <dgm:prSet/>
      <dgm:spPr/>
      <dgm:t>
        <a:bodyPr/>
        <a:lstStyle/>
        <a:p>
          <a:r>
            <a:rPr lang="es-ES" dirty="0"/>
            <a:t>2021</a:t>
          </a:r>
        </a:p>
      </dgm:t>
    </dgm:pt>
    <dgm:pt modelId="{858D0672-7716-A745-997D-5D7FA3F213DD}" type="parTrans" cxnId="{5E782B3B-24FA-954F-BC6B-C9505DF15B24}">
      <dgm:prSet/>
      <dgm:spPr/>
      <dgm:t>
        <a:bodyPr/>
        <a:lstStyle/>
        <a:p>
          <a:endParaRPr lang="es-ES"/>
        </a:p>
      </dgm:t>
    </dgm:pt>
    <dgm:pt modelId="{F744D000-A9AA-7445-AB99-F6C5D977D599}" type="sibTrans" cxnId="{5E782B3B-24FA-954F-BC6B-C9505DF15B24}">
      <dgm:prSet/>
      <dgm:spPr/>
      <dgm:t>
        <a:bodyPr/>
        <a:lstStyle/>
        <a:p>
          <a:endParaRPr lang="es-ES"/>
        </a:p>
      </dgm:t>
    </dgm:pt>
    <dgm:pt modelId="{2778CFF4-A706-6942-B29D-856DF9837149}">
      <dgm:prSet/>
      <dgm:spPr/>
      <dgm:t>
        <a:bodyPr/>
        <a:lstStyle/>
        <a:p>
          <a:r>
            <a:rPr lang="es-ES" dirty="0"/>
            <a:t>2022</a:t>
          </a:r>
        </a:p>
      </dgm:t>
    </dgm:pt>
    <dgm:pt modelId="{01536732-FB46-8A47-A428-96F630F3D2A4}" type="parTrans" cxnId="{7ADE617A-8A2B-8E47-B570-48F710DD6327}">
      <dgm:prSet/>
      <dgm:spPr/>
      <dgm:t>
        <a:bodyPr/>
        <a:lstStyle/>
        <a:p>
          <a:endParaRPr lang="es-ES"/>
        </a:p>
      </dgm:t>
    </dgm:pt>
    <dgm:pt modelId="{C19CF37F-8E64-AF47-8885-43AE0D6B495A}" type="sibTrans" cxnId="{7ADE617A-8A2B-8E47-B570-48F710DD6327}">
      <dgm:prSet/>
      <dgm:spPr/>
      <dgm:t>
        <a:bodyPr/>
        <a:lstStyle/>
        <a:p>
          <a:endParaRPr lang="es-ES"/>
        </a:p>
      </dgm:t>
    </dgm:pt>
    <dgm:pt modelId="{047B6EED-1B1A-D14B-AFB9-E8E06C7905AD}">
      <dgm:prSet custT="1"/>
      <dgm:spPr/>
      <dgm:t>
        <a:bodyPr/>
        <a:lstStyle/>
        <a:p>
          <a:r>
            <a:rPr lang="es-ES" sz="1000" dirty="0">
              <a:solidFill>
                <a:schemeClr val="tx1"/>
              </a:solidFill>
            </a:rPr>
            <a:t>Se compensa parte de la pérdida $1.680.000 (compensando la totalidad de la pérdida)</a:t>
          </a:r>
        </a:p>
      </dgm:t>
    </dgm:pt>
    <dgm:pt modelId="{43216AD3-265F-7142-B952-C5DCA31A9118}" type="parTrans" cxnId="{D8E62CDB-1571-E544-8AFF-15975AA8E2CC}">
      <dgm:prSet/>
      <dgm:spPr/>
      <dgm:t>
        <a:bodyPr/>
        <a:lstStyle/>
        <a:p>
          <a:endParaRPr lang="es-ES"/>
        </a:p>
      </dgm:t>
    </dgm:pt>
    <dgm:pt modelId="{8810E498-BE24-7B43-9BAC-5AA0483360FF}" type="sibTrans" cxnId="{D8E62CDB-1571-E544-8AFF-15975AA8E2CC}">
      <dgm:prSet/>
      <dgm:spPr/>
      <dgm:t>
        <a:bodyPr/>
        <a:lstStyle/>
        <a:p>
          <a:endParaRPr lang="es-ES"/>
        </a:p>
      </dgm:t>
    </dgm:pt>
    <dgm:pt modelId="{7DFCE558-033B-3143-89C0-C721BC76EBA3}">
      <dgm:prSet/>
      <dgm:spPr/>
      <dgm:t>
        <a:bodyPr/>
        <a:lstStyle/>
        <a:p>
          <a:r>
            <a:rPr lang="es-ES" dirty="0"/>
            <a:t>2023</a:t>
          </a:r>
        </a:p>
      </dgm:t>
    </dgm:pt>
    <dgm:pt modelId="{60A6DF0A-456B-7744-87F8-88C258C2C7A5}" type="parTrans" cxnId="{EE101F62-10F4-7741-9C1B-3307A787E2CC}">
      <dgm:prSet/>
      <dgm:spPr/>
      <dgm:t>
        <a:bodyPr/>
        <a:lstStyle/>
        <a:p>
          <a:endParaRPr lang="es-ES"/>
        </a:p>
      </dgm:t>
    </dgm:pt>
    <dgm:pt modelId="{769642C9-30D8-BE41-BDEB-DFE42D10CCFD}" type="sibTrans" cxnId="{EE101F62-10F4-7741-9C1B-3307A787E2CC}">
      <dgm:prSet/>
      <dgm:spPr/>
      <dgm:t>
        <a:bodyPr/>
        <a:lstStyle/>
        <a:p>
          <a:endParaRPr lang="es-ES"/>
        </a:p>
      </dgm:t>
    </dgm:pt>
    <dgm:pt modelId="{122CDD82-AF69-B04D-A3DE-997BB176EEA0}">
      <dgm:prSet custT="1"/>
      <dgm:spPr/>
      <dgm:t>
        <a:bodyPr/>
        <a:lstStyle/>
        <a:p>
          <a:r>
            <a:rPr lang="es-ES" sz="1000" dirty="0">
              <a:solidFill>
                <a:schemeClr val="tx1"/>
              </a:solidFill>
            </a:rPr>
            <a:t>Pérdida agotada. No se compensa.</a:t>
          </a:r>
        </a:p>
      </dgm:t>
    </dgm:pt>
    <dgm:pt modelId="{E1E5B652-4848-454B-BB99-102BD1ED3569}" type="parTrans" cxnId="{A08E2B87-C174-AB4E-990E-FF943AFD3536}">
      <dgm:prSet/>
      <dgm:spPr/>
      <dgm:t>
        <a:bodyPr/>
        <a:lstStyle/>
        <a:p>
          <a:endParaRPr lang="es-ES"/>
        </a:p>
      </dgm:t>
    </dgm:pt>
    <dgm:pt modelId="{DE2203EC-5F85-834D-8124-90D1EE8C979A}" type="sibTrans" cxnId="{A08E2B87-C174-AB4E-990E-FF943AFD3536}">
      <dgm:prSet/>
      <dgm:spPr/>
      <dgm:t>
        <a:bodyPr/>
        <a:lstStyle/>
        <a:p>
          <a:endParaRPr lang="es-ES"/>
        </a:p>
      </dgm:t>
    </dgm:pt>
    <dgm:pt modelId="{9DE67B86-8522-844B-A1B4-3D212563CBD3}">
      <dgm:prSet/>
      <dgm:spPr/>
      <dgm:t>
        <a:bodyPr/>
        <a:lstStyle/>
        <a:p>
          <a:r>
            <a:rPr lang="es-ES" dirty="0"/>
            <a:t>2024</a:t>
          </a:r>
        </a:p>
      </dgm:t>
    </dgm:pt>
    <dgm:pt modelId="{FF1AB1D6-007B-3C42-BDA6-1B5010B895DA}" type="parTrans" cxnId="{3CBBB1EB-B765-1242-A3E3-ABBC2B33EB37}">
      <dgm:prSet/>
      <dgm:spPr/>
      <dgm:t>
        <a:bodyPr/>
        <a:lstStyle/>
        <a:p>
          <a:endParaRPr lang="es-ES"/>
        </a:p>
      </dgm:t>
    </dgm:pt>
    <dgm:pt modelId="{277A0F90-D7F2-5047-A1A1-1B86DB27B334}" type="sibTrans" cxnId="{3CBBB1EB-B765-1242-A3E3-ABBC2B33EB37}">
      <dgm:prSet/>
      <dgm:spPr/>
      <dgm:t>
        <a:bodyPr/>
        <a:lstStyle/>
        <a:p>
          <a:endParaRPr lang="es-ES"/>
        </a:p>
      </dgm:t>
    </dgm:pt>
    <dgm:pt modelId="{82924E90-92A6-5746-BDDB-B72068768735}">
      <dgm:prSet custT="1"/>
      <dgm:spPr/>
      <dgm:t>
        <a:bodyPr/>
        <a:lstStyle/>
        <a:p>
          <a:r>
            <a:rPr lang="es-ES" sz="1000" dirty="0">
              <a:solidFill>
                <a:schemeClr val="tx1"/>
              </a:solidFill>
            </a:rPr>
            <a:t>Pérdida agotada. No se compensa.</a:t>
          </a:r>
        </a:p>
      </dgm:t>
    </dgm:pt>
    <dgm:pt modelId="{35C83F0D-5F93-B44B-9803-5A9EAA4D9EF3}" type="parTrans" cxnId="{D8204027-7879-2941-993C-ED194931D986}">
      <dgm:prSet/>
      <dgm:spPr/>
      <dgm:t>
        <a:bodyPr/>
        <a:lstStyle/>
        <a:p>
          <a:endParaRPr lang="es-ES"/>
        </a:p>
      </dgm:t>
    </dgm:pt>
    <dgm:pt modelId="{751DDF05-1B6B-3645-B550-D3C1CF61BE32}" type="sibTrans" cxnId="{D8204027-7879-2941-993C-ED194931D986}">
      <dgm:prSet/>
      <dgm:spPr/>
      <dgm:t>
        <a:bodyPr/>
        <a:lstStyle/>
        <a:p>
          <a:endParaRPr lang="es-ES"/>
        </a:p>
      </dgm:t>
    </dgm:pt>
    <dgm:pt modelId="{EFB697C3-1BB1-9047-A192-FBE27E46655E}">
      <dgm:prSet custT="1"/>
      <dgm:spPr/>
      <dgm:t>
        <a:bodyPr/>
        <a:lstStyle/>
        <a:p>
          <a:r>
            <a:rPr lang="es-ES" sz="1000" dirty="0">
              <a:solidFill>
                <a:schemeClr val="tx1"/>
              </a:solidFill>
            </a:rPr>
            <a:t>Pérdida agotada. No se compensa.</a:t>
          </a:r>
        </a:p>
      </dgm:t>
    </dgm:pt>
    <dgm:pt modelId="{6EF5D62A-FC82-144A-A819-2C3FD9538F24}" type="parTrans" cxnId="{B8AFD239-7FD3-9E43-91E4-A2DD519A6AAD}">
      <dgm:prSet/>
      <dgm:spPr/>
      <dgm:t>
        <a:bodyPr/>
        <a:lstStyle/>
        <a:p>
          <a:endParaRPr lang="es-ES"/>
        </a:p>
      </dgm:t>
    </dgm:pt>
    <dgm:pt modelId="{4CD5B3BD-3218-7440-88A6-777365E6B192}" type="sibTrans" cxnId="{B8AFD239-7FD3-9E43-91E4-A2DD519A6AAD}">
      <dgm:prSet/>
      <dgm:spPr/>
      <dgm:t>
        <a:bodyPr/>
        <a:lstStyle/>
        <a:p>
          <a:endParaRPr lang="es-ES"/>
        </a:p>
      </dgm:t>
    </dgm:pt>
    <dgm:pt modelId="{C844CF3E-C57C-5C42-8E90-C8FC0DDF6484}">
      <dgm:prSet phldrT="[Texto]" custT="1"/>
      <dgm:spPr/>
      <dgm:t>
        <a:bodyPr/>
        <a:lstStyle/>
        <a:p>
          <a:r>
            <a:rPr lang="es-ES" sz="1000" dirty="0">
              <a:solidFill>
                <a:schemeClr val="tx1"/>
              </a:solidFill>
            </a:rPr>
            <a:t>Se compensa parte de la pérdida $3.401.981.000</a:t>
          </a:r>
        </a:p>
      </dgm:t>
    </dgm:pt>
    <dgm:pt modelId="{8211C9F2-76CA-DB44-B2D1-125A5EF1624C}" type="parTrans" cxnId="{5E020170-4BD3-6F4C-81B0-D8BE6C0C3C6F}">
      <dgm:prSet/>
      <dgm:spPr/>
      <dgm:t>
        <a:bodyPr/>
        <a:lstStyle/>
        <a:p>
          <a:endParaRPr lang="es-ES"/>
        </a:p>
      </dgm:t>
    </dgm:pt>
    <dgm:pt modelId="{23B6D75C-897C-C44E-A658-0854C8CC9C07}" type="sibTrans" cxnId="{5E020170-4BD3-6F4C-81B0-D8BE6C0C3C6F}">
      <dgm:prSet/>
      <dgm:spPr/>
      <dgm:t>
        <a:bodyPr/>
        <a:lstStyle/>
        <a:p>
          <a:endParaRPr lang="es-ES"/>
        </a:p>
      </dgm:t>
    </dgm:pt>
    <dgm:pt modelId="{13460EAF-6A7D-AA41-95D6-F00F49FCE18C}">
      <dgm:prSet phldrT="[Texto]" custT="1"/>
      <dgm:spPr/>
      <dgm:t>
        <a:bodyPr/>
        <a:lstStyle/>
        <a:p>
          <a:r>
            <a:rPr lang="es-ES" sz="1000" b="1" dirty="0">
              <a:solidFill>
                <a:schemeClr val="tx1"/>
              </a:solidFill>
            </a:rPr>
            <a:t>Empieza a generar saldo a pagar $18.161.000 (Realizar provisión para el pago de impuesto)</a:t>
          </a:r>
        </a:p>
      </dgm:t>
    </dgm:pt>
    <dgm:pt modelId="{67427F89-FCB8-BE4D-B60F-EBC4EB2BF3A2}" type="parTrans" cxnId="{DF3DD550-3BAA-1946-AF18-ECC7A5C29A2E}">
      <dgm:prSet/>
      <dgm:spPr/>
      <dgm:t>
        <a:bodyPr/>
        <a:lstStyle/>
        <a:p>
          <a:endParaRPr lang="es-ES"/>
        </a:p>
      </dgm:t>
    </dgm:pt>
    <dgm:pt modelId="{996064F5-CDC8-5648-8CAA-918C6522FAB8}" type="sibTrans" cxnId="{DF3DD550-3BAA-1946-AF18-ECC7A5C29A2E}">
      <dgm:prSet/>
      <dgm:spPr/>
      <dgm:t>
        <a:bodyPr/>
        <a:lstStyle/>
        <a:p>
          <a:endParaRPr lang="es-ES"/>
        </a:p>
      </dgm:t>
    </dgm:pt>
    <dgm:pt modelId="{E4F092E3-5CEE-B846-A4C0-50874DC37204}">
      <dgm:prSet custT="1"/>
      <dgm:spPr/>
      <dgm:t>
        <a:bodyPr/>
        <a:lstStyle/>
        <a:p>
          <a:r>
            <a:rPr lang="es-ES" sz="1000" b="1" dirty="0">
              <a:solidFill>
                <a:schemeClr val="tx1"/>
              </a:solidFill>
            </a:rPr>
            <a:t>Genera saldo a pagar $701.037.000 (Realizar provisión para el pago de impuesto)</a:t>
          </a:r>
        </a:p>
      </dgm:t>
    </dgm:pt>
    <dgm:pt modelId="{E0AA2852-5A56-8C40-AE5F-8714335F6AFF}" type="parTrans" cxnId="{013CEC95-F4ED-634D-A3B7-2855EA0F1257}">
      <dgm:prSet/>
      <dgm:spPr/>
      <dgm:t>
        <a:bodyPr/>
        <a:lstStyle/>
        <a:p>
          <a:endParaRPr lang="es-ES"/>
        </a:p>
      </dgm:t>
    </dgm:pt>
    <dgm:pt modelId="{3C64C508-768F-054B-92B5-399CA6CFD7E5}" type="sibTrans" cxnId="{013CEC95-F4ED-634D-A3B7-2855EA0F1257}">
      <dgm:prSet/>
      <dgm:spPr/>
      <dgm:t>
        <a:bodyPr/>
        <a:lstStyle/>
        <a:p>
          <a:endParaRPr lang="es-ES"/>
        </a:p>
      </dgm:t>
    </dgm:pt>
    <dgm:pt modelId="{80759C99-0F89-D742-8FB1-27E86F030C08}">
      <dgm:prSet custT="1"/>
      <dgm:spPr/>
      <dgm:t>
        <a:bodyPr/>
        <a:lstStyle/>
        <a:p>
          <a:r>
            <a:rPr lang="es-ES" sz="1000" b="1" dirty="0">
              <a:solidFill>
                <a:schemeClr val="tx1"/>
              </a:solidFill>
            </a:rPr>
            <a:t>Genera saldo a pagar $534.697.000 (Realizar provisión para el pago de impuesto)</a:t>
          </a:r>
        </a:p>
      </dgm:t>
    </dgm:pt>
    <dgm:pt modelId="{29183A48-9E71-BF42-8149-DDE5EEA8ECBB}" type="parTrans" cxnId="{67635777-D23A-AA4F-A26C-8B77475AB7F8}">
      <dgm:prSet/>
      <dgm:spPr/>
      <dgm:t>
        <a:bodyPr/>
        <a:lstStyle/>
        <a:p>
          <a:endParaRPr lang="es-ES"/>
        </a:p>
      </dgm:t>
    </dgm:pt>
    <dgm:pt modelId="{19A5F0CE-DE2B-5D43-A4DD-867A8A697195}" type="sibTrans" cxnId="{67635777-D23A-AA4F-A26C-8B77475AB7F8}">
      <dgm:prSet/>
      <dgm:spPr/>
      <dgm:t>
        <a:bodyPr/>
        <a:lstStyle/>
        <a:p>
          <a:endParaRPr lang="es-ES"/>
        </a:p>
      </dgm:t>
    </dgm:pt>
    <dgm:pt modelId="{341BDCA8-A2BD-664C-8500-4528122E0198}">
      <dgm:prSet custT="1"/>
      <dgm:spPr/>
      <dgm:t>
        <a:bodyPr/>
        <a:lstStyle/>
        <a:p>
          <a:r>
            <a:rPr lang="es-ES" sz="1000" b="1" dirty="0">
              <a:solidFill>
                <a:schemeClr val="tx1"/>
              </a:solidFill>
            </a:rPr>
            <a:t>Genera saldo a pagar $557.893.000 (Realizar provisión para el pago de impuesto)</a:t>
          </a:r>
        </a:p>
      </dgm:t>
    </dgm:pt>
    <dgm:pt modelId="{8064B968-7938-4F4D-9DBA-09526416E6B6}" type="parTrans" cxnId="{70BDE23C-2C02-054D-88D1-B9313EDB2E3A}">
      <dgm:prSet/>
      <dgm:spPr/>
      <dgm:t>
        <a:bodyPr/>
        <a:lstStyle/>
        <a:p>
          <a:endParaRPr lang="es-ES"/>
        </a:p>
      </dgm:t>
    </dgm:pt>
    <dgm:pt modelId="{5341F133-0F3C-5D40-9452-7151FB6956D8}" type="sibTrans" cxnId="{70BDE23C-2C02-054D-88D1-B9313EDB2E3A}">
      <dgm:prSet/>
      <dgm:spPr/>
      <dgm:t>
        <a:bodyPr/>
        <a:lstStyle/>
        <a:p>
          <a:endParaRPr lang="es-ES"/>
        </a:p>
      </dgm:t>
    </dgm:pt>
    <dgm:pt modelId="{FBD19379-E953-0248-AC29-3C455C3E5581}">
      <dgm:prSet phldrT="[Texto]" custT="1"/>
      <dgm:spPr/>
      <dgm:t>
        <a:bodyPr/>
        <a:lstStyle/>
        <a:p>
          <a:r>
            <a:rPr lang="es-ES" sz="1000" dirty="0">
              <a:solidFill>
                <a:schemeClr val="tx1"/>
              </a:solidFill>
            </a:rPr>
            <a:t>No existe saldo a favor para compensar el valor a pagar</a:t>
          </a:r>
        </a:p>
      </dgm:t>
    </dgm:pt>
    <dgm:pt modelId="{6E4F6CCA-FC01-E449-9D39-20E568D4F1FE}" type="parTrans" cxnId="{80076ACE-8A45-2D4D-A082-7E58ED979ED8}">
      <dgm:prSet/>
      <dgm:spPr/>
      <dgm:t>
        <a:bodyPr/>
        <a:lstStyle/>
        <a:p>
          <a:endParaRPr lang="es-ES"/>
        </a:p>
      </dgm:t>
    </dgm:pt>
    <dgm:pt modelId="{C64E7F4E-5FB0-AE4D-A75A-DA5DCE12A06A}" type="sibTrans" cxnId="{80076ACE-8A45-2D4D-A082-7E58ED979ED8}">
      <dgm:prSet/>
      <dgm:spPr/>
      <dgm:t>
        <a:bodyPr/>
        <a:lstStyle/>
        <a:p>
          <a:endParaRPr lang="es-ES"/>
        </a:p>
      </dgm:t>
    </dgm:pt>
    <dgm:pt modelId="{80EDE97E-6E6C-3644-AFB2-2248434AF163}">
      <dgm:prSet phldrT="[Texto]" custT="1"/>
      <dgm:spPr/>
      <dgm:t>
        <a:bodyPr/>
        <a:lstStyle/>
        <a:p>
          <a:r>
            <a:rPr lang="es-ES" sz="1000" b="1" dirty="0">
              <a:solidFill>
                <a:schemeClr val="tx1"/>
              </a:solidFill>
            </a:rPr>
            <a:t>Saldo a favor: $3.598.474.000</a:t>
          </a:r>
          <a:endParaRPr lang="es-ES" sz="1000" dirty="0">
            <a:solidFill>
              <a:schemeClr val="tx1"/>
            </a:solidFill>
          </a:endParaRPr>
        </a:p>
      </dgm:t>
    </dgm:pt>
    <dgm:pt modelId="{C3D61D5F-B849-A943-9506-4B6B7D538F4E}" type="parTrans" cxnId="{3338C9D8-00DE-DA4F-895B-CF41E6C6841C}">
      <dgm:prSet/>
      <dgm:spPr/>
      <dgm:t>
        <a:bodyPr/>
        <a:lstStyle/>
        <a:p>
          <a:endParaRPr lang="es-ES"/>
        </a:p>
      </dgm:t>
    </dgm:pt>
    <dgm:pt modelId="{0C404D9D-5985-2049-ABF3-8C6526474A68}" type="sibTrans" cxnId="{3338C9D8-00DE-DA4F-895B-CF41E6C6841C}">
      <dgm:prSet/>
      <dgm:spPr/>
      <dgm:t>
        <a:bodyPr/>
        <a:lstStyle/>
        <a:p>
          <a:endParaRPr lang="es-ES"/>
        </a:p>
      </dgm:t>
    </dgm:pt>
    <dgm:pt modelId="{C5117CEB-E2EC-0A44-A195-A824143DE1B7}">
      <dgm:prSet phldrT="[Texto]" custT="1"/>
      <dgm:spPr/>
      <dgm:t>
        <a:bodyPr/>
        <a:lstStyle/>
        <a:p>
          <a:r>
            <a:rPr lang="es-ES" sz="1000" b="1" dirty="0">
              <a:solidFill>
                <a:schemeClr val="tx1"/>
              </a:solidFill>
            </a:rPr>
            <a:t>Se solicita devolución saldo a favor 2018 y 2019 ($7.904.257.000)</a:t>
          </a:r>
          <a:endParaRPr lang="es-ES" sz="1000" dirty="0">
            <a:solidFill>
              <a:schemeClr val="tx1"/>
            </a:solidFill>
          </a:endParaRPr>
        </a:p>
      </dgm:t>
    </dgm:pt>
    <dgm:pt modelId="{7BD3035A-0EB0-EE4F-8E4E-6589D94CC74A}" type="parTrans" cxnId="{96D3E952-FAC5-094B-97F3-5C99C75CAF46}">
      <dgm:prSet/>
      <dgm:spPr/>
      <dgm:t>
        <a:bodyPr/>
        <a:lstStyle/>
        <a:p>
          <a:endParaRPr lang="es-ES"/>
        </a:p>
      </dgm:t>
    </dgm:pt>
    <dgm:pt modelId="{9CB13072-106C-DB43-BB41-215E1F9E1C31}" type="sibTrans" cxnId="{96D3E952-FAC5-094B-97F3-5C99C75CAF46}">
      <dgm:prSet/>
      <dgm:spPr/>
      <dgm:t>
        <a:bodyPr/>
        <a:lstStyle/>
        <a:p>
          <a:endParaRPr lang="es-ES"/>
        </a:p>
      </dgm:t>
    </dgm:pt>
    <dgm:pt modelId="{9F32BE95-F788-594C-AA99-21D22764FC83}">
      <dgm:prSet custT="1"/>
      <dgm:spPr/>
      <dgm:t>
        <a:bodyPr/>
        <a:lstStyle/>
        <a:p>
          <a:r>
            <a:rPr lang="es-ES" sz="1000" b="1" dirty="0">
              <a:solidFill>
                <a:schemeClr val="tx1"/>
              </a:solidFill>
            </a:rPr>
            <a:t>Genera saldo a pagar $699.604.000 (Realizar provisión para el pago de impuesto)</a:t>
          </a:r>
          <a:endParaRPr lang="es-ES" sz="1000" dirty="0">
            <a:solidFill>
              <a:schemeClr val="tx1"/>
            </a:solidFill>
          </a:endParaRPr>
        </a:p>
      </dgm:t>
    </dgm:pt>
    <dgm:pt modelId="{0445613C-A015-3640-9E26-EF74614EEED1}" type="parTrans" cxnId="{21A71E30-AC63-7042-B84B-FD8B12E1A561}">
      <dgm:prSet/>
      <dgm:spPr/>
      <dgm:t>
        <a:bodyPr/>
        <a:lstStyle/>
        <a:p>
          <a:endParaRPr lang="es-CO"/>
        </a:p>
      </dgm:t>
    </dgm:pt>
    <dgm:pt modelId="{DD366CB2-F53D-AB4E-8534-988112ECCE2A}" type="sibTrans" cxnId="{21A71E30-AC63-7042-B84B-FD8B12E1A561}">
      <dgm:prSet/>
      <dgm:spPr/>
      <dgm:t>
        <a:bodyPr/>
        <a:lstStyle/>
        <a:p>
          <a:endParaRPr lang="es-CO"/>
        </a:p>
      </dgm:t>
    </dgm:pt>
    <dgm:pt modelId="{260B0DF3-BD5C-D245-AFFF-D02384D84C04}" type="pres">
      <dgm:prSet presAssocID="{360BF9EA-1621-8A44-986F-81700AB24839}" presName="theList" presStyleCnt="0">
        <dgm:presLayoutVars>
          <dgm:dir/>
          <dgm:animLvl val="lvl"/>
          <dgm:resizeHandles val="exact"/>
        </dgm:presLayoutVars>
      </dgm:prSet>
      <dgm:spPr/>
    </dgm:pt>
    <dgm:pt modelId="{5A26A1EE-D355-4542-9345-9373295EC66E}" type="pres">
      <dgm:prSet presAssocID="{2131B072-E73C-D34D-A941-3B072CB93277}" presName="compNode" presStyleCnt="0"/>
      <dgm:spPr/>
    </dgm:pt>
    <dgm:pt modelId="{FE767757-10D1-D64C-803F-AAD8B4242BF2}" type="pres">
      <dgm:prSet presAssocID="{2131B072-E73C-D34D-A941-3B072CB93277}" presName="aNode" presStyleLbl="bgShp" presStyleIdx="0" presStyleCnt="7"/>
      <dgm:spPr/>
    </dgm:pt>
    <dgm:pt modelId="{A78F31DF-F2B3-A249-9D70-58A71B68B441}" type="pres">
      <dgm:prSet presAssocID="{2131B072-E73C-D34D-A941-3B072CB93277}" presName="textNode" presStyleLbl="bgShp" presStyleIdx="0" presStyleCnt="7"/>
      <dgm:spPr/>
    </dgm:pt>
    <dgm:pt modelId="{3646E088-245D-384F-BD4D-2F047FEBDE6C}" type="pres">
      <dgm:prSet presAssocID="{2131B072-E73C-D34D-A941-3B072CB93277}" presName="compChildNode" presStyleCnt="0"/>
      <dgm:spPr/>
    </dgm:pt>
    <dgm:pt modelId="{80215234-75E5-BB45-A8E5-2BF3C906452D}" type="pres">
      <dgm:prSet presAssocID="{2131B072-E73C-D34D-A941-3B072CB93277}" presName="theInnerList" presStyleCnt="0"/>
      <dgm:spPr/>
    </dgm:pt>
    <dgm:pt modelId="{9E8D98BF-60F1-E04E-8617-1147D1648E6D}" type="pres">
      <dgm:prSet presAssocID="{90CB4F6F-CC6E-E84E-B284-10EAFB495A28}" presName="childNode" presStyleLbl="node1" presStyleIdx="0" presStyleCnt="15">
        <dgm:presLayoutVars>
          <dgm:bulletEnabled val="1"/>
        </dgm:presLayoutVars>
      </dgm:prSet>
      <dgm:spPr/>
    </dgm:pt>
    <dgm:pt modelId="{44BAC3B0-6C2A-D44C-80C3-F097BAFC468D}" type="pres">
      <dgm:prSet presAssocID="{2131B072-E73C-D34D-A941-3B072CB93277}" presName="aSpace" presStyleCnt="0"/>
      <dgm:spPr/>
    </dgm:pt>
    <dgm:pt modelId="{94D077C4-3F03-E441-9357-E0FE55F96643}" type="pres">
      <dgm:prSet presAssocID="{3BBB07E1-1B74-C348-9B45-D860E6C73C86}" presName="compNode" presStyleCnt="0"/>
      <dgm:spPr/>
    </dgm:pt>
    <dgm:pt modelId="{644CC20C-07E4-CF4C-96AA-9CD3C924FC6B}" type="pres">
      <dgm:prSet presAssocID="{3BBB07E1-1B74-C348-9B45-D860E6C73C86}" presName="aNode" presStyleLbl="bgShp" presStyleIdx="1" presStyleCnt="7"/>
      <dgm:spPr/>
    </dgm:pt>
    <dgm:pt modelId="{AF48E7AB-F90A-B249-BB54-AC32C3BB90FC}" type="pres">
      <dgm:prSet presAssocID="{3BBB07E1-1B74-C348-9B45-D860E6C73C86}" presName="textNode" presStyleLbl="bgShp" presStyleIdx="1" presStyleCnt="7"/>
      <dgm:spPr/>
    </dgm:pt>
    <dgm:pt modelId="{3594D61B-21AD-F144-BAFE-C5C2EA7CF252}" type="pres">
      <dgm:prSet presAssocID="{3BBB07E1-1B74-C348-9B45-D860E6C73C86}" presName="compChildNode" presStyleCnt="0"/>
      <dgm:spPr/>
    </dgm:pt>
    <dgm:pt modelId="{1F672C5B-D39F-9A4E-92C5-39796AC9E39D}" type="pres">
      <dgm:prSet presAssocID="{3BBB07E1-1B74-C348-9B45-D860E6C73C86}" presName="theInnerList" presStyleCnt="0"/>
      <dgm:spPr/>
    </dgm:pt>
    <dgm:pt modelId="{088E6730-44CD-3843-9560-3F6E6186B099}" type="pres">
      <dgm:prSet presAssocID="{C844CF3E-C57C-5C42-8E90-C8FC0DDF6484}" presName="childNode" presStyleLbl="node1" presStyleIdx="1" presStyleCnt="15">
        <dgm:presLayoutVars>
          <dgm:bulletEnabled val="1"/>
        </dgm:presLayoutVars>
      </dgm:prSet>
      <dgm:spPr/>
    </dgm:pt>
    <dgm:pt modelId="{B191DA50-25BE-034B-B0D7-2E2E4984BF1B}" type="pres">
      <dgm:prSet presAssocID="{C844CF3E-C57C-5C42-8E90-C8FC0DDF6484}" presName="aSpace2" presStyleCnt="0"/>
      <dgm:spPr/>
    </dgm:pt>
    <dgm:pt modelId="{D8601740-A981-6646-806F-1313C7091527}" type="pres">
      <dgm:prSet presAssocID="{80EDE97E-6E6C-3644-AFB2-2248434AF163}" presName="childNode" presStyleLbl="node1" presStyleIdx="2" presStyleCnt="15">
        <dgm:presLayoutVars>
          <dgm:bulletEnabled val="1"/>
        </dgm:presLayoutVars>
      </dgm:prSet>
      <dgm:spPr/>
    </dgm:pt>
    <dgm:pt modelId="{88C10971-A755-E540-B5D8-BC481D00CFFC}" type="pres">
      <dgm:prSet presAssocID="{80EDE97E-6E6C-3644-AFB2-2248434AF163}" presName="aSpace2" presStyleCnt="0"/>
      <dgm:spPr/>
    </dgm:pt>
    <dgm:pt modelId="{DED1E14C-BD14-F94D-983D-07CBD7824A5C}" type="pres">
      <dgm:prSet presAssocID="{C5117CEB-E2EC-0A44-A195-A824143DE1B7}" presName="childNode" presStyleLbl="node1" presStyleIdx="3" presStyleCnt="15" custScaleX="111898">
        <dgm:presLayoutVars>
          <dgm:bulletEnabled val="1"/>
        </dgm:presLayoutVars>
      </dgm:prSet>
      <dgm:spPr/>
    </dgm:pt>
    <dgm:pt modelId="{B9F949F1-F1F0-9343-BFBB-946D678F8C0C}" type="pres">
      <dgm:prSet presAssocID="{3BBB07E1-1B74-C348-9B45-D860E6C73C86}" presName="aSpace" presStyleCnt="0"/>
      <dgm:spPr/>
    </dgm:pt>
    <dgm:pt modelId="{A8056A95-E2FA-4C4A-9FED-C3C566C8C366}" type="pres">
      <dgm:prSet presAssocID="{3AF1D6AB-7FE5-BA4D-9BD7-8D6D32107AFA}" presName="compNode" presStyleCnt="0"/>
      <dgm:spPr/>
    </dgm:pt>
    <dgm:pt modelId="{AD400DFC-0A1A-5B4F-B3CC-25373D787293}" type="pres">
      <dgm:prSet presAssocID="{3AF1D6AB-7FE5-BA4D-9BD7-8D6D32107AFA}" presName="aNode" presStyleLbl="bgShp" presStyleIdx="2" presStyleCnt="7"/>
      <dgm:spPr/>
    </dgm:pt>
    <dgm:pt modelId="{8A5E08F9-603C-1B46-A3DF-EB06C2496983}" type="pres">
      <dgm:prSet presAssocID="{3AF1D6AB-7FE5-BA4D-9BD7-8D6D32107AFA}" presName="textNode" presStyleLbl="bgShp" presStyleIdx="2" presStyleCnt="7"/>
      <dgm:spPr/>
    </dgm:pt>
    <dgm:pt modelId="{6D656F5D-8EE8-C046-8EEB-532406F0D077}" type="pres">
      <dgm:prSet presAssocID="{3AF1D6AB-7FE5-BA4D-9BD7-8D6D32107AFA}" presName="compChildNode" presStyleCnt="0"/>
      <dgm:spPr/>
    </dgm:pt>
    <dgm:pt modelId="{27EBC1C4-BBA3-0444-BE15-76A9E0172FB8}" type="pres">
      <dgm:prSet presAssocID="{3AF1D6AB-7FE5-BA4D-9BD7-8D6D32107AFA}" presName="theInnerList" presStyleCnt="0"/>
      <dgm:spPr/>
    </dgm:pt>
    <dgm:pt modelId="{719D56EB-D4D7-2448-9C2C-866A25E09231}" type="pres">
      <dgm:prSet presAssocID="{84105B63-E615-3E4C-9E17-AA3979A57999}" presName="childNode" presStyleLbl="node1" presStyleIdx="4" presStyleCnt="15">
        <dgm:presLayoutVars>
          <dgm:bulletEnabled val="1"/>
        </dgm:presLayoutVars>
      </dgm:prSet>
      <dgm:spPr/>
    </dgm:pt>
    <dgm:pt modelId="{2CA91197-BC21-AF43-8978-6C92F3AE7085}" type="pres">
      <dgm:prSet presAssocID="{84105B63-E615-3E4C-9E17-AA3979A57999}" presName="aSpace2" presStyleCnt="0"/>
      <dgm:spPr/>
    </dgm:pt>
    <dgm:pt modelId="{1C180897-B3C2-6245-9C0B-ED7665DC6526}" type="pres">
      <dgm:prSet presAssocID="{FBD19379-E953-0248-AC29-3C455C3E5581}" presName="childNode" presStyleLbl="node1" presStyleIdx="5" presStyleCnt="15">
        <dgm:presLayoutVars>
          <dgm:bulletEnabled val="1"/>
        </dgm:presLayoutVars>
      </dgm:prSet>
      <dgm:spPr/>
    </dgm:pt>
    <dgm:pt modelId="{309741A5-12EB-FF4B-B83B-A3AA934A4308}" type="pres">
      <dgm:prSet presAssocID="{FBD19379-E953-0248-AC29-3C455C3E5581}" presName="aSpace2" presStyleCnt="0"/>
      <dgm:spPr/>
    </dgm:pt>
    <dgm:pt modelId="{C720475A-B5A2-3F4F-B5FA-460D2B4F6E85}" type="pres">
      <dgm:prSet presAssocID="{13460EAF-6A7D-AA41-95D6-F00F49FCE18C}" presName="childNode" presStyleLbl="node1" presStyleIdx="6" presStyleCnt="15" custScaleY="146017">
        <dgm:presLayoutVars>
          <dgm:bulletEnabled val="1"/>
        </dgm:presLayoutVars>
      </dgm:prSet>
      <dgm:spPr/>
    </dgm:pt>
    <dgm:pt modelId="{AD1F53BF-E9CA-804A-9AB8-8B0C506BB6B5}" type="pres">
      <dgm:prSet presAssocID="{3AF1D6AB-7FE5-BA4D-9BD7-8D6D32107AFA}" presName="aSpace" presStyleCnt="0"/>
      <dgm:spPr/>
    </dgm:pt>
    <dgm:pt modelId="{98E297BA-9CC1-D641-BC2A-4EBAAEBA130D}" type="pres">
      <dgm:prSet presAssocID="{A49D037F-C3F7-2A42-89D3-BA222A974C3E}" presName="compNode" presStyleCnt="0"/>
      <dgm:spPr/>
    </dgm:pt>
    <dgm:pt modelId="{5C3778E4-ED0D-BC46-A7C2-A83041519914}" type="pres">
      <dgm:prSet presAssocID="{A49D037F-C3F7-2A42-89D3-BA222A974C3E}" presName="aNode" presStyleLbl="bgShp" presStyleIdx="3" presStyleCnt="7"/>
      <dgm:spPr/>
    </dgm:pt>
    <dgm:pt modelId="{91D343A5-9947-DC48-9D1D-293CF11257BD}" type="pres">
      <dgm:prSet presAssocID="{A49D037F-C3F7-2A42-89D3-BA222A974C3E}" presName="textNode" presStyleLbl="bgShp" presStyleIdx="3" presStyleCnt="7"/>
      <dgm:spPr/>
    </dgm:pt>
    <dgm:pt modelId="{DFB900FA-6A24-4443-B9D6-A7CC033C12F7}" type="pres">
      <dgm:prSet presAssocID="{A49D037F-C3F7-2A42-89D3-BA222A974C3E}" presName="compChildNode" presStyleCnt="0"/>
      <dgm:spPr/>
    </dgm:pt>
    <dgm:pt modelId="{A6764304-3204-DF45-82CF-D209358909AD}" type="pres">
      <dgm:prSet presAssocID="{A49D037F-C3F7-2A42-89D3-BA222A974C3E}" presName="theInnerList" presStyleCnt="0"/>
      <dgm:spPr/>
    </dgm:pt>
    <dgm:pt modelId="{2832F5D1-1E89-A141-94D0-230D1A57CF40}" type="pres">
      <dgm:prSet presAssocID="{047B6EED-1B1A-D14B-AFB9-E8E06C7905AD}" presName="childNode" presStyleLbl="node1" presStyleIdx="7" presStyleCnt="15">
        <dgm:presLayoutVars>
          <dgm:bulletEnabled val="1"/>
        </dgm:presLayoutVars>
      </dgm:prSet>
      <dgm:spPr/>
    </dgm:pt>
    <dgm:pt modelId="{6DD5F52F-091E-2F45-B016-530D75B371E9}" type="pres">
      <dgm:prSet presAssocID="{047B6EED-1B1A-D14B-AFB9-E8E06C7905AD}" presName="aSpace2" presStyleCnt="0"/>
      <dgm:spPr/>
    </dgm:pt>
    <dgm:pt modelId="{68436687-9E0D-9146-99B1-4E6F8316ACD8}" type="pres">
      <dgm:prSet presAssocID="{E4F092E3-5CEE-B846-A4C0-50874DC37204}" presName="childNode" presStyleLbl="node1" presStyleIdx="8" presStyleCnt="15">
        <dgm:presLayoutVars>
          <dgm:bulletEnabled val="1"/>
        </dgm:presLayoutVars>
      </dgm:prSet>
      <dgm:spPr/>
    </dgm:pt>
    <dgm:pt modelId="{7E86EF10-A8E3-0149-96ED-8202729D6660}" type="pres">
      <dgm:prSet presAssocID="{A49D037F-C3F7-2A42-89D3-BA222A974C3E}" presName="aSpace" presStyleCnt="0"/>
      <dgm:spPr/>
    </dgm:pt>
    <dgm:pt modelId="{8C47F894-0B4E-EE4A-8A91-DC807A9872B9}" type="pres">
      <dgm:prSet presAssocID="{2778CFF4-A706-6942-B29D-856DF9837149}" presName="compNode" presStyleCnt="0"/>
      <dgm:spPr/>
    </dgm:pt>
    <dgm:pt modelId="{585C2134-1827-0D40-8186-4BADCA45F4BD}" type="pres">
      <dgm:prSet presAssocID="{2778CFF4-A706-6942-B29D-856DF9837149}" presName="aNode" presStyleLbl="bgShp" presStyleIdx="4" presStyleCnt="7"/>
      <dgm:spPr/>
    </dgm:pt>
    <dgm:pt modelId="{F3364A7A-FD9F-CA48-AEEE-596D0A3D97B9}" type="pres">
      <dgm:prSet presAssocID="{2778CFF4-A706-6942-B29D-856DF9837149}" presName="textNode" presStyleLbl="bgShp" presStyleIdx="4" presStyleCnt="7"/>
      <dgm:spPr/>
    </dgm:pt>
    <dgm:pt modelId="{077915AB-3AC9-CF49-BE3F-27D9F34B432F}" type="pres">
      <dgm:prSet presAssocID="{2778CFF4-A706-6942-B29D-856DF9837149}" presName="compChildNode" presStyleCnt="0"/>
      <dgm:spPr/>
    </dgm:pt>
    <dgm:pt modelId="{2696FA41-BD6A-2E42-B223-4A95922FECE1}" type="pres">
      <dgm:prSet presAssocID="{2778CFF4-A706-6942-B29D-856DF9837149}" presName="theInnerList" presStyleCnt="0"/>
      <dgm:spPr/>
    </dgm:pt>
    <dgm:pt modelId="{BBB08EDA-1A1E-AD4B-AEC9-4AA549946F3B}" type="pres">
      <dgm:prSet presAssocID="{122CDD82-AF69-B04D-A3DE-997BB176EEA0}" presName="childNode" presStyleLbl="node1" presStyleIdx="9" presStyleCnt="15">
        <dgm:presLayoutVars>
          <dgm:bulletEnabled val="1"/>
        </dgm:presLayoutVars>
      </dgm:prSet>
      <dgm:spPr/>
    </dgm:pt>
    <dgm:pt modelId="{4ABDA0F2-1546-3B46-BD2B-1164E59F2E13}" type="pres">
      <dgm:prSet presAssocID="{122CDD82-AF69-B04D-A3DE-997BB176EEA0}" presName="aSpace2" presStyleCnt="0"/>
      <dgm:spPr/>
    </dgm:pt>
    <dgm:pt modelId="{EB7016D1-17A6-6946-97C6-C71DC60D0CAC}" type="pres">
      <dgm:prSet presAssocID="{9F32BE95-F788-594C-AA99-21D22764FC83}" presName="childNode" presStyleLbl="node1" presStyleIdx="10" presStyleCnt="15">
        <dgm:presLayoutVars>
          <dgm:bulletEnabled val="1"/>
        </dgm:presLayoutVars>
      </dgm:prSet>
      <dgm:spPr/>
    </dgm:pt>
    <dgm:pt modelId="{CA2F397B-0C2D-AC42-AC5F-6B6D7506C906}" type="pres">
      <dgm:prSet presAssocID="{2778CFF4-A706-6942-B29D-856DF9837149}" presName="aSpace" presStyleCnt="0"/>
      <dgm:spPr/>
    </dgm:pt>
    <dgm:pt modelId="{7896F4D2-D8DD-2342-AE09-E9BE4A00163F}" type="pres">
      <dgm:prSet presAssocID="{7DFCE558-033B-3143-89C0-C721BC76EBA3}" presName="compNode" presStyleCnt="0"/>
      <dgm:spPr/>
    </dgm:pt>
    <dgm:pt modelId="{746434F4-842B-BC42-BDF6-DB65FC460ED1}" type="pres">
      <dgm:prSet presAssocID="{7DFCE558-033B-3143-89C0-C721BC76EBA3}" presName="aNode" presStyleLbl="bgShp" presStyleIdx="5" presStyleCnt="7"/>
      <dgm:spPr/>
    </dgm:pt>
    <dgm:pt modelId="{881D1C0C-CCE5-0E4B-BE4F-CE8F1069B817}" type="pres">
      <dgm:prSet presAssocID="{7DFCE558-033B-3143-89C0-C721BC76EBA3}" presName="textNode" presStyleLbl="bgShp" presStyleIdx="5" presStyleCnt="7"/>
      <dgm:spPr/>
    </dgm:pt>
    <dgm:pt modelId="{9572DCAD-E7E2-A74E-AF1E-3BECF50F29C1}" type="pres">
      <dgm:prSet presAssocID="{7DFCE558-033B-3143-89C0-C721BC76EBA3}" presName="compChildNode" presStyleCnt="0"/>
      <dgm:spPr/>
    </dgm:pt>
    <dgm:pt modelId="{3B854876-50C6-E944-B49B-8B48674A6C4A}" type="pres">
      <dgm:prSet presAssocID="{7DFCE558-033B-3143-89C0-C721BC76EBA3}" presName="theInnerList" presStyleCnt="0"/>
      <dgm:spPr/>
    </dgm:pt>
    <dgm:pt modelId="{0B4187C8-CF73-7845-8F8A-A283DB6C5297}" type="pres">
      <dgm:prSet presAssocID="{82924E90-92A6-5746-BDDB-B72068768735}" presName="childNode" presStyleLbl="node1" presStyleIdx="11" presStyleCnt="15">
        <dgm:presLayoutVars>
          <dgm:bulletEnabled val="1"/>
        </dgm:presLayoutVars>
      </dgm:prSet>
      <dgm:spPr/>
    </dgm:pt>
    <dgm:pt modelId="{41CD9D41-3058-A141-8060-D39DA97F311B}" type="pres">
      <dgm:prSet presAssocID="{82924E90-92A6-5746-BDDB-B72068768735}" presName="aSpace2" presStyleCnt="0"/>
      <dgm:spPr/>
    </dgm:pt>
    <dgm:pt modelId="{648CE2BC-9E34-8B40-B427-9AAC24095623}" type="pres">
      <dgm:prSet presAssocID="{80759C99-0F89-D742-8FB1-27E86F030C08}" presName="childNode" presStyleLbl="node1" presStyleIdx="12" presStyleCnt="15">
        <dgm:presLayoutVars>
          <dgm:bulletEnabled val="1"/>
        </dgm:presLayoutVars>
      </dgm:prSet>
      <dgm:spPr/>
    </dgm:pt>
    <dgm:pt modelId="{DEA62A4F-9A8F-C041-83A0-A4E43289CAC9}" type="pres">
      <dgm:prSet presAssocID="{7DFCE558-033B-3143-89C0-C721BC76EBA3}" presName="aSpace" presStyleCnt="0"/>
      <dgm:spPr/>
    </dgm:pt>
    <dgm:pt modelId="{E35D8463-D6AF-E046-B635-C3AB07E3EE80}" type="pres">
      <dgm:prSet presAssocID="{9DE67B86-8522-844B-A1B4-3D212563CBD3}" presName="compNode" presStyleCnt="0"/>
      <dgm:spPr/>
    </dgm:pt>
    <dgm:pt modelId="{DD5C11CF-FE91-7D45-82C0-1E085E270968}" type="pres">
      <dgm:prSet presAssocID="{9DE67B86-8522-844B-A1B4-3D212563CBD3}" presName="aNode" presStyleLbl="bgShp" presStyleIdx="6" presStyleCnt="7"/>
      <dgm:spPr/>
    </dgm:pt>
    <dgm:pt modelId="{3E1FA08C-2378-9246-B7F9-196B1C8852D3}" type="pres">
      <dgm:prSet presAssocID="{9DE67B86-8522-844B-A1B4-3D212563CBD3}" presName="textNode" presStyleLbl="bgShp" presStyleIdx="6" presStyleCnt="7"/>
      <dgm:spPr/>
    </dgm:pt>
    <dgm:pt modelId="{0A1C74C7-754D-2444-A945-0AABD3565035}" type="pres">
      <dgm:prSet presAssocID="{9DE67B86-8522-844B-A1B4-3D212563CBD3}" presName="compChildNode" presStyleCnt="0"/>
      <dgm:spPr/>
    </dgm:pt>
    <dgm:pt modelId="{63E20023-8F2B-744A-AD9B-AB02F8802517}" type="pres">
      <dgm:prSet presAssocID="{9DE67B86-8522-844B-A1B4-3D212563CBD3}" presName="theInnerList" presStyleCnt="0"/>
      <dgm:spPr/>
    </dgm:pt>
    <dgm:pt modelId="{36C64ADD-F084-4749-8412-E777B86194AE}" type="pres">
      <dgm:prSet presAssocID="{EFB697C3-1BB1-9047-A192-FBE27E46655E}" presName="childNode" presStyleLbl="node1" presStyleIdx="13" presStyleCnt="15">
        <dgm:presLayoutVars>
          <dgm:bulletEnabled val="1"/>
        </dgm:presLayoutVars>
      </dgm:prSet>
      <dgm:spPr/>
    </dgm:pt>
    <dgm:pt modelId="{99B97AC6-571B-3A4C-A637-CB09E2A5FA5A}" type="pres">
      <dgm:prSet presAssocID="{EFB697C3-1BB1-9047-A192-FBE27E46655E}" presName="aSpace2" presStyleCnt="0"/>
      <dgm:spPr/>
    </dgm:pt>
    <dgm:pt modelId="{F88B0024-EB1E-B54F-800C-3FD87A4CD043}" type="pres">
      <dgm:prSet presAssocID="{341BDCA8-A2BD-664C-8500-4528122E0198}" presName="childNode" presStyleLbl="node1" presStyleIdx="14" presStyleCnt="15">
        <dgm:presLayoutVars>
          <dgm:bulletEnabled val="1"/>
        </dgm:presLayoutVars>
      </dgm:prSet>
      <dgm:spPr/>
    </dgm:pt>
  </dgm:ptLst>
  <dgm:cxnLst>
    <dgm:cxn modelId="{AF4C7201-7DCA-5D45-882F-827150BA4C5D}" type="presOf" srcId="{13460EAF-6A7D-AA41-95D6-F00F49FCE18C}" destId="{C720475A-B5A2-3F4F-B5FA-460D2B4F6E85}" srcOrd="0" destOrd="0" presId="urn:microsoft.com/office/officeart/2005/8/layout/lProcess2"/>
    <dgm:cxn modelId="{E738E205-50D2-4549-A4D8-A406B45932EA}" type="presOf" srcId="{3BBB07E1-1B74-C348-9B45-D860E6C73C86}" destId="{644CC20C-07E4-CF4C-96AA-9CD3C924FC6B}" srcOrd="0" destOrd="0" presId="urn:microsoft.com/office/officeart/2005/8/layout/lProcess2"/>
    <dgm:cxn modelId="{D17EF60E-0218-B849-8637-0D4F80F8F0BB}" type="presOf" srcId="{EFB697C3-1BB1-9047-A192-FBE27E46655E}" destId="{36C64ADD-F084-4749-8412-E777B86194AE}" srcOrd="0" destOrd="0" presId="urn:microsoft.com/office/officeart/2005/8/layout/lProcess2"/>
    <dgm:cxn modelId="{83323C13-3BEA-6B4D-9F96-CD85D1D82BDD}" type="presOf" srcId="{90CB4F6F-CC6E-E84E-B284-10EAFB495A28}" destId="{9E8D98BF-60F1-E04E-8617-1147D1648E6D}" srcOrd="0" destOrd="0" presId="urn:microsoft.com/office/officeart/2005/8/layout/lProcess2"/>
    <dgm:cxn modelId="{F6E20A18-019B-7446-AA4D-E2E21506F882}" type="presOf" srcId="{80759C99-0F89-D742-8FB1-27E86F030C08}" destId="{648CE2BC-9E34-8B40-B427-9AAC24095623}" srcOrd="0" destOrd="0" presId="urn:microsoft.com/office/officeart/2005/8/layout/lProcess2"/>
    <dgm:cxn modelId="{19CEFA21-8508-2E4E-8300-EA6242381766}" type="presOf" srcId="{C844CF3E-C57C-5C42-8E90-C8FC0DDF6484}" destId="{088E6730-44CD-3843-9560-3F6E6186B099}" srcOrd="0" destOrd="0" presId="urn:microsoft.com/office/officeart/2005/8/layout/lProcess2"/>
    <dgm:cxn modelId="{D8204027-7879-2941-993C-ED194931D986}" srcId="{7DFCE558-033B-3143-89C0-C721BC76EBA3}" destId="{82924E90-92A6-5746-BDDB-B72068768735}" srcOrd="0" destOrd="0" parTransId="{35C83F0D-5F93-B44B-9803-5A9EAA4D9EF3}" sibTransId="{751DDF05-1B6B-3645-B550-D3C1CF61BE32}"/>
    <dgm:cxn modelId="{21A71E30-AC63-7042-B84B-FD8B12E1A561}" srcId="{2778CFF4-A706-6942-B29D-856DF9837149}" destId="{9F32BE95-F788-594C-AA99-21D22764FC83}" srcOrd="1" destOrd="0" parTransId="{0445613C-A015-3640-9E26-EF74614EEED1}" sibTransId="{DD366CB2-F53D-AB4E-8534-988112ECCE2A}"/>
    <dgm:cxn modelId="{AC288B34-78A3-BF46-A724-51E68FB179A2}" type="presOf" srcId="{9DE67B86-8522-844B-A1B4-3D212563CBD3}" destId="{3E1FA08C-2378-9246-B7F9-196B1C8852D3}" srcOrd="1" destOrd="0" presId="urn:microsoft.com/office/officeart/2005/8/layout/lProcess2"/>
    <dgm:cxn modelId="{129CFB36-3C37-4245-9BBF-3041D66200E6}" type="presOf" srcId="{7DFCE558-033B-3143-89C0-C721BC76EBA3}" destId="{746434F4-842B-BC42-BDF6-DB65FC460ED1}" srcOrd="0" destOrd="0" presId="urn:microsoft.com/office/officeart/2005/8/layout/lProcess2"/>
    <dgm:cxn modelId="{B8AFD239-7FD3-9E43-91E4-A2DD519A6AAD}" srcId="{9DE67B86-8522-844B-A1B4-3D212563CBD3}" destId="{EFB697C3-1BB1-9047-A192-FBE27E46655E}" srcOrd="0" destOrd="0" parTransId="{6EF5D62A-FC82-144A-A819-2C3FD9538F24}" sibTransId="{4CD5B3BD-3218-7440-88A6-777365E6B192}"/>
    <dgm:cxn modelId="{5E782B3B-24FA-954F-BC6B-C9505DF15B24}" srcId="{360BF9EA-1621-8A44-986F-81700AB24839}" destId="{A49D037F-C3F7-2A42-89D3-BA222A974C3E}" srcOrd="3" destOrd="0" parTransId="{858D0672-7716-A745-997D-5D7FA3F213DD}" sibTransId="{F744D000-A9AA-7445-AB99-F6C5D977D599}"/>
    <dgm:cxn modelId="{64A8C93B-13D6-3340-A47B-BFBDBA9D79F8}" type="presOf" srcId="{9DE67B86-8522-844B-A1B4-3D212563CBD3}" destId="{DD5C11CF-FE91-7D45-82C0-1E085E270968}" srcOrd="0" destOrd="0" presId="urn:microsoft.com/office/officeart/2005/8/layout/lProcess2"/>
    <dgm:cxn modelId="{70BDE23C-2C02-054D-88D1-B9313EDB2E3A}" srcId="{9DE67B86-8522-844B-A1B4-3D212563CBD3}" destId="{341BDCA8-A2BD-664C-8500-4528122E0198}" srcOrd="1" destOrd="0" parTransId="{8064B968-7938-4F4D-9DBA-09526416E6B6}" sibTransId="{5341F133-0F3C-5D40-9452-7151FB6956D8}"/>
    <dgm:cxn modelId="{5608DD40-27D4-1C43-8EBE-CE3B1E476970}" srcId="{360BF9EA-1621-8A44-986F-81700AB24839}" destId="{2131B072-E73C-D34D-A941-3B072CB93277}" srcOrd="0" destOrd="0" parTransId="{DEF2C89F-1451-5347-982F-41E4F682F873}" sibTransId="{147315D6-8B22-AC44-A126-B95B7F8AB04B}"/>
    <dgm:cxn modelId="{D4D2DA5F-4120-1F4E-BD0F-41F7EBB7D028}" srcId="{3AF1D6AB-7FE5-BA4D-9BD7-8D6D32107AFA}" destId="{84105B63-E615-3E4C-9E17-AA3979A57999}" srcOrd="0" destOrd="0" parTransId="{BD7CBF92-F7EA-6C45-AD9A-149823248B6F}" sibTransId="{06464870-1BBB-6542-A47D-A46EF4258EED}"/>
    <dgm:cxn modelId="{EE101F62-10F4-7741-9C1B-3307A787E2CC}" srcId="{360BF9EA-1621-8A44-986F-81700AB24839}" destId="{7DFCE558-033B-3143-89C0-C721BC76EBA3}" srcOrd="5" destOrd="0" parTransId="{60A6DF0A-456B-7744-87F8-88C258C2C7A5}" sibTransId="{769642C9-30D8-BE41-BDEB-DFE42D10CCFD}"/>
    <dgm:cxn modelId="{9FD25D4A-1499-3942-B11B-C7862928DA0B}" type="presOf" srcId="{2778CFF4-A706-6942-B29D-856DF9837149}" destId="{F3364A7A-FD9F-CA48-AEEE-596D0A3D97B9}" srcOrd="1" destOrd="0" presId="urn:microsoft.com/office/officeart/2005/8/layout/lProcess2"/>
    <dgm:cxn modelId="{6B5AAD6C-9B3B-5E4F-BFAA-6366FE950451}" type="presOf" srcId="{2778CFF4-A706-6942-B29D-856DF9837149}" destId="{585C2134-1827-0D40-8186-4BADCA45F4BD}" srcOrd="0" destOrd="0" presId="urn:microsoft.com/office/officeart/2005/8/layout/lProcess2"/>
    <dgm:cxn modelId="{5E020170-4BD3-6F4C-81B0-D8BE6C0C3C6F}" srcId="{3BBB07E1-1B74-C348-9B45-D860E6C73C86}" destId="{C844CF3E-C57C-5C42-8E90-C8FC0DDF6484}" srcOrd="0" destOrd="0" parTransId="{8211C9F2-76CA-DB44-B2D1-125A5EF1624C}" sibTransId="{23B6D75C-897C-C44E-A658-0854C8CC9C07}"/>
    <dgm:cxn modelId="{DF3DD550-3BAA-1946-AF18-ECC7A5C29A2E}" srcId="{3AF1D6AB-7FE5-BA4D-9BD7-8D6D32107AFA}" destId="{13460EAF-6A7D-AA41-95D6-F00F49FCE18C}" srcOrd="2" destOrd="0" parTransId="{67427F89-FCB8-BE4D-B60F-EBC4EB2BF3A2}" sibTransId="{996064F5-CDC8-5648-8CAA-918C6522FAB8}"/>
    <dgm:cxn modelId="{96D3E952-FAC5-094B-97F3-5C99C75CAF46}" srcId="{3BBB07E1-1B74-C348-9B45-D860E6C73C86}" destId="{C5117CEB-E2EC-0A44-A195-A824143DE1B7}" srcOrd="2" destOrd="0" parTransId="{7BD3035A-0EB0-EE4F-8E4E-6589D94CC74A}" sibTransId="{9CB13072-106C-DB43-BB41-215E1F9E1C31}"/>
    <dgm:cxn modelId="{56494854-87C8-AC49-8212-6C1491273EB2}" type="presOf" srcId="{82924E90-92A6-5746-BDDB-B72068768735}" destId="{0B4187C8-CF73-7845-8F8A-A283DB6C5297}" srcOrd="0" destOrd="0" presId="urn:microsoft.com/office/officeart/2005/8/layout/lProcess2"/>
    <dgm:cxn modelId="{979EC676-FBF7-D747-BFA5-657D3A140DA5}" type="presOf" srcId="{3BBB07E1-1B74-C348-9B45-D860E6C73C86}" destId="{AF48E7AB-F90A-B249-BB54-AC32C3BB90FC}" srcOrd="1" destOrd="0" presId="urn:microsoft.com/office/officeart/2005/8/layout/lProcess2"/>
    <dgm:cxn modelId="{67635777-D23A-AA4F-A26C-8B77475AB7F8}" srcId="{7DFCE558-033B-3143-89C0-C721BC76EBA3}" destId="{80759C99-0F89-D742-8FB1-27E86F030C08}" srcOrd="1" destOrd="0" parTransId="{29183A48-9E71-BF42-8149-DDE5EEA8ECBB}" sibTransId="{19A5F0CE-DE2B-5D43-A4DD-867A8A697195}"/>
    <dgm:cxn modelId="{4B6A3379-C49A-044F-AB2A-5551C07BE171}" type="presOf" srcId="{80EDE97E-6E6C-3644-AFB2-2248434AF163}" destId="{D8601740-A981-6646-806F-1313C7091527}" srcOrd="0" destOrd="0" presId="urn:microsoft.com/office/officeart/2005/8/layout/lProcess2"/>
    <dgm:cxn modelId="{7ADE617A-8A2B-8E47-B570-48F710DD6327}" srcId="{360BF9EA-1621-8A44-986F-81700AB24839}" destId="{2778CFF4-A706-6942-B29D-856DF9837149}" srcOrd="4" destOrd="0" parTransId="{01536732-FB46-8A47-A428-96F630F3D2A4}" sibTransId="{C19CF37F-8E64-AF47-8885-43AE0D6B495A}"/>
    <dgm:cxn modelId="{730C587E-9733-284B-97B0-89F1FF219364}" type="presOf" srcId="{A49D037F-C3F7-2A42-89D3-BA222A974C3E}" destId="{5C3778E4-ED0D-BC46-A7C2-A83041519914}" srcOrd="0" destOrd="0" presId="urn:microsoft.com/office/officeart/2005/8/layout/lProcess2"/>
    <dgm:cxn modelId="{A08E2B87-C174-AB4E-990E-FF943AFD3536}" srcId="{2778CFF4-A706-6942-B29D-856DF9837149}" destId="{122CDD82-AF69-B04D-A3DE-997BB176EEA0}" srcOrd="0" destOrd="0" parTransId="{E1E5B652-4848-454B-BB99-102BD1ED3569}" sibTransId="{DE2203EC-5F85-834D-8124-90D1EE8C979A}"/>
    <dgm:cxn modelId="{2D32578C-DEE3-5F4D-A78B-F9A30DDC5229}" type="presOf" srcId="{7DFCE558-033B-3143-89C0-C721BC76EBA3}" destId="{881D1C0C-CCE5-0E4B-BE4F-CE8F1069B817}" srcOrd="1" destOrd="0" presId="urn:microsoft.com/office/officeart/2005/8/layout/lProcess2"/>
    <dgm:cxn modelId="{013CEC95-F4ED-634D-A3B7-2855EA0F1257}" srcId="{A49D037F-C3F7-2A42-89D3-BA222A974C3E}" destId="{E4F092E3-5CEE-B846-A4C0-50874DC37204}" srcOrd="1" destOrd="0" parTransId="{E0AA2852-5A56-8C40-AE5F-8714335F6AFF}" sibTransId="{3C64C508-768F-054B-92B5-399CA6CFD7E5}"/>
    <dgm:cxn modelId="{FD640098-AAEA-1644-BCB6-52EF19AF52E2}" type="presOf" srcId="{341BDCA8-A2BD-664C-8500-4528122E0198}" destId="{F88B0024-EB1E-B54F-800C-3FD87A4CD043}" srcOrd="0" destOrd="0" presId="urn:microsoft.com/office/officeart/2005/8/layout/lProcess2"/>
    <dgm:cxn modelId="{6BFF17A1-AC06-C94E-9B5E-DE42E1E51F3D}" type="presOf" srcId="{047B6EED-1B1A-D14B-AFB9-E8E06C7905AD}" destId="{2832F5D1-1E89-A141-94D0-230D1A57CF40}" srcOrd="0" destOrd="0" presId="urn:microsoft.com/office/officeart/2005/8/layout/lProcess2"/>
    <dgm:cxn modelId="{FC4749A6-6938-8946-ACE6-08ADA0C389B0}" srcId="{360BF9EA-1621-8A44-986F-81700AB24839}" destId="{3AF1D6AB-7FE5-BA4D-9BD7-8D6D32107AFA}" srcOrd="2" destOrd="0" parTransId="{BB88676B-C889-6F46-BDB3-6F199FE9E812}" sibTransId="{5C55567D-4C92-3942-AD41-D02E5C982039}"/>
    <dgm:cxn modelId="{C867FEB4-C67B-5F4F-9400-ACD0E9E31AEC}" type="presOf" srcId="{84105B63-E615-3E4C-9E17-AA3979A57999}" destId="{719D56EB-D4D7-2448-9C2C-866A25E09231}" srcOrd="0" destOrd="0" presId="urn:microsoft.com/office/officeart/2005/8/layout/lProcess2"/>
    <dgm:cxn modelId="{D2BFF6C4-A8E5-824A-9180-53F5F0CF1860}" type="presOf" srcId="{122CDD82-AF69-B04D-A3DE-997BB176EEA0}" destId="{BBB08EDA-1A1E-AD4B-AEC9-4AA549946F3B}" srcOrd="0" destOrd="0" presId="urn:microsoft.com/office/officeart/2005/8/layout/lProcess2"/>
    <dgm:cxn modelId="{1A9F58C8-6533-D844-ABD8-DF3D7A1D0B0C}" type="presOf" srcId="{3AF1D6AB-7FE5-BA4D-9BD7-8D6D32107AFA}" destId="{8A5E08F9-603C-1B46-A3DF-EB06C2496983}" srcOrd="1" destOrd="0" presId="urn:microsoft.com/office/officeart/2005/8/layout/lProcess2"/>
    <dgm:cxn modelId="{80076ACE-8A45-2D4D-A082-7E58ED979ED8}" srcId="{3AF1D6AB-7FE5-BA4D-9BD7-8D6D32107AFA}" destId="{FBD19379-E953-0248-AC29-3C455C3E5581}" srcOrd="1" destOrd="0" parTransId="{6E4F6CCA-FC01-E449-9D39-20E568D4F1FE}" sibTransId="{C64E7F4E-5FB0-AE4D-A75A-DA5DCE12A06A}"/>
    <dgm:cxn modelId="{61D159D0-8FA6-A844-8CB0-946A4B4372AA}" type="presOf" srcId="{360BF9EA-1621-8A44-986F-81700AB24839}" destId="{260B0DF3-BD5C-D245-AFFF-D02384D84C04}" srcOrd="0" destOrd="0" presId="urn:microsoft.com/office/officeart/2005/8/layout/lProcess2"/>
    <dgm:cxn modelId="{31E87DD8-48D3-384A-92D8-3D08D9D7CABC}" type="presOf" srcId="{E4F092E3-5CEE-B846-A4C0-50874DC37204}" destId="{68436687-9E0D-9146-99B1-4E6F8316ACD8}" srcOrd="0" destOrd="0" presId="urn:microsoft.com/office/officeart/2005/8/layout/lProcess2"/>
    <dgm:cxn modelId="{3338C9D8-00DE-DA4F-895B-CF41E6C6841C}" srcId="{3BBB07E1-1B74-C348-9B45-D860E6C73C86}" destId="{80EDE97E-6E6C-3644-AFB2-2248434AF163}" srcOrd="1" destOrd="0" parTransId="{C3D61D5F-B849-A943-9506-4B6B7D538F4E}" sibTransId="{0C404D9D-5985-2049-ABF3-8C6526474A68}"/>
    <dgm:cxn modelId="{D8E62CDB-1571-E544-8AFF-15975AA8E2CC}" srcId="{A49D037F-C3F7-2A42-89D3-BA222A974C3E}" destId="{047B6EED-1B1A-D14B-AFB9-E8E06C7905AD}" srcOrd="0" destOrd="0" parTransId="{43216AD3-265F-7142-B952-C5DCA31A9118}" sibTransId="{8810E498-BE24-7B43-9BAC-5AA0483360FF}"/>
    <dgm:cxn modelId="{F7EA7CDB-6102-9444-91E3-2FA89216271A}" type="presOf" srcId="{C5117CEB-E2EC-0A44-A195-A824143DE1B7}" destId="{DED1E14C-BD14-F94D-983D-07CBD7824A5C}" srcOrd="0" destOrd="0" presId="urn:microsoft.com/office/officeart/2005/8/layout/lProcess2"/>
    <dgm:cxn modelId="{8E46E1DF-7DBE-A64B-92E5-8FAB87A817B4}" type="presOf" srcId="{2131B072-E73C-D34D-A941-3B072CB93277}" destId="{FE767757-10D1-D64C-803F-AAD8B4242BF2}" srcOrd="0" destOrd="0" presId="urn:microsoft.com/office/officeart/2005/8/layout/lProcess2"/>
    <dgm:cxn modelId="{874AA5E4-ED1D-C34D-BC30-F3D3A51F4179}" type="presOf" srcId="{3AF1D6AB-7FE5-BA4D-9BD7-8D6D32107AFA}" destId="{AD400DFC-0A1A-5B4F-B3CC-25373D787293}" srcOrd="0" destOrd="0" presId="urn:microsoft.com/office/officeart/2005/8/layout/lProcess2"/>
    <dgm:cxn modelId="{840958E6-D20B-5E4C-85BB-EED6C7523EB7}" type="presOf" srcId="{FBD19379-E953-0248-AC29-3C455C3E5581}" destId="{1C180897-B3C2-6245-9C0B-ED7665DC6526}" srcOrd="0" destOrd="0" presId="urn:microsoft.com/office/officeart/2005/8/layout/lProcess2"/>
    <dgm:cxn modelId="{3CBBB1EB-B765-1242-A3E3-ABBC2B33EB37}" srcId="{360BF9EA-1621-8A44-986F-81700AB24839}" destId="{9DE67B86-8522-844B-A1B4-3D212563CBD3}" srcOrd="6" destOrd="0" parTransId="{FF1AB1D6-007B-3C42-BDA6-1B5010B895DA}" sibTransId="{277A0F90-D7F2-5047-A1A1-1B86DB27B334}"/>
    <dgm:cxn modelId="{917FCBEB-37DA-A040-A4AD-5954FE7D30E4}" type="presOf" srcId="{9F32BE95-F788-594C-AA99-21D22764FC83}" destId="{EB7016D1-17A6-6946-97C6-C71DC60D0CAC}" srcOrd="0" destOrd="0" presId="urn:microsoft.com/office/officeart/2005/8/layout/lProcess2"/>
    <dgm:cxn modelId="{AC8604ED-E618-2043-BE0E-F982C7B7A942}" srcId="{2131B072-E73C-D34D-A941-3B072CB93277}" destId="{90CB4F6F-CC6E-E84E-B284-10EAFB495A28}" srcOrd="0" destOrd="0" parTransId="{8D2EFA2A-D4D8-3B46-A3F1-893E7EBEE83D}" sibTransId="{0E0E4544-F77A-764F-ABAD-42C92A25B77B}"/>
    <dgm:cxn modelId="{C1168FEF-4979-8A4A-B7C2-CAD5EA6B0B60}" srcId="{360BF9EA-1621-8A44-986F-81700AB24839}" destId="{3BBB07E1-1B74-C348-9B45-D860E6C73C86}" srcOrd="1" destOrd="0" parTransId="{1AA21372-BC18-5646-BD71-678CEDB2D8EC}" sibTransId="{6DA0AD7B-1BD5-5D4B-8137-7454DDAD598E}"/>
    <dgm:cxn modelId="{84530EF8-7A99-B845-BBA6-4E98BEBF4296}" type="presOf" srcId="{A49D037F-C3F7-2A42-89D3-BA222A974C3E}" destId="{91D343A5-9947-DC48-9D1D-293CF11257BD}" srcOrd="1" destOrd="0" presId="urn:microsoft.com/office/officeart/2005/8/layout/lProcess2"/>
    <dgm:cxn modelId="{95F48BF8-D5BA-A249-A4BD-1EF1FA5EE722}" type="presOf" srcId="{2131B072-E73C-D34D-A941-3B072CB93277}" destId="{A78F31DF-F2B3-A249-9D70-58A71B68B441}" srcOrd="1" destOrd="0" presId="urn:microsoft.com/office/officeart/2005/8/layout/lProcess2"/>
    <dgm:cxn modelId="{4445F6F3-7C91-AB42-A873-53686998EB4A}" type="presParOf" srcId="{260B0DF3-BD5C-D245-AFFF-D02384D84C04}" destId="{5A26A1EE-D355-4542-9345-9373295EC66E}" srcOrd="0" destOrd="0" presId="urn:microsoft.com/office/officeart/2005/8/layout/lProcess2"/>
    <dgm:cxn modelId="{C70D1293-60AD-EA46-97E0-A3A249213777}" type="presParOf" srcId="{5A26A1EE-D355-4542-9345-9373295EC66E}" destId="{FE767757-10D1-D64C-803F-AAD8B4242BF2}" srcOrd="0" destOrd="0" presId="urn:microsoft.com/office/officeart/2005/8/layout/lProcess2"/>
    <dgm:cxn modelId="{B3FF5365-5E66-FB49-AAAA-B97137DD5C0C}" type="presParOf" srcId="{5A26A1EE-D355-4542-9345-9373295EC66E}" destId="{A78F31DF-F2B3-A249-9D70-58A71B68B441}" srcOrd="1" destOrd="0" presId="urn:microsoft.com/office/officeart/2005/8/layout/lProcess2"/>
    <dgm:cxn modelId="{B8B6D7F4-8E1C-CE44-B3B6-8FB86634C77A}" type="presParOf" srcId="{5A26A1EE-D355-4542-9345-9373295EC66E}" destId="{3646E088-245D-384F-BD4D-2F047FEBDE6C}" srcOrd="2" destOrd="0" presId="urn:microsoft.com/office/officeart/2005/8/layout/lProcess2"/>
    <dgm:cxn modelId="{991AD493-6C67-A74F-A487-53CE77807D0D}" type="presParOf" srcId="{3646E088-245D-384F-BD4D-2F047FEBDE6C}" destId="{80215234-75E5-BB45-A8E5-2BF3C906452D}" srcOrd="0" destOrd="0" presId="urn:microsoft.com/office/officeart/2005/8/layout/lProcess2"/>
    <dgm:cxn modelId="{A2A9F4BC-7539-2241-B226-B7955BF71995}" type="presParOf" srcId="{80215234-75E5-BB45-A8E5-2BF3C906452D}" destId="{9E8D98BF-60F1-E04E-8617-1147D1648E6D}" srcOrd="0" destOrd="0" presId="urn:microsoft.com/office/officeart/2005/8/layout/lProcess2"/>
    <dgm:cxn modelId="{F7B5330D-4C8D-344D-8B0C-923C326F04F0}" type="presParOf" srcId="{260B0DF3-BD5C-D245-AFFF-D02384D84C04}" destId="{44BAC3B0-6C2A-D44C-80C3-F097BAFC468D}" srcOrd="1" destOrd="0" presId="urn:microsoft.com/office/officeart/2005/8/layout/lProcess2"/>
    <dgm:cxn modelId="{A03CB88D-F13C-ED4D-B8DB-5427FC2A1AAA}" type="presParOf" srcId="{260B0DF3-BD5C-D245-AFFF-D02384D84C04}" destId="{94D077C4-3F03-E441-9357-E0FE55F96643}" srcOrd="2" destOrd="0" presId="urn:microsoft.com/office/officeart/2005/8/layout/lProcess2"/>
    <dgm:cxn modelId="{B5AF2146-2E57-9047-9E9C-2BDB231DAD8D}" type="presParOf" srcId="{94D077C4-3F03-E441-9357-E0FE55F96643}" destId="{644CC20C-07E4-CF4C-96AA-9CD3C924FC6B}" srcOrd="0" destOrd="0" presId="urn:microsoft.com/office/officeart/2005/8/layout/lProcess2"/>
    <dgm:cxn modelId="{106391C7-1B9D-3543-962F-CAA197B5B82A}" type="presParOf" srcId="{94D077C4-3F03-E441-9357-E0FE55F96643}" destId="{AF48E7AB-F90A-B249-BB54-AC32C3BB90FC}" srcOrd="1" destOrd="0" presId="urn:microsoft.com/office/officeart/2005/8/layout/lProcess2"/>
    <dgm:cxn modelId="{0B48BB3B-D19C-8940-9FBD-04D51AD46542}" type="presParOf" srcId="{94D077C4-3F03-E441-9357-E0FE55F96643}" destId="{3594D61B-21AD-F144-BAFE-C5C2EA7CF252}" srcOrd="2" destOrd="0" presId="urn:microsoft.com/office/officeart/2005/8/layout/lProcess2"/>
    <dgm:cxn modelId="{E141835D-F8DA-9441-B920-E4ED9CCDF79E}" type="presParOf" srcId="{3594D61B-21AD-F144-BAFE-C5C2EA7CF252}" destId="{1F672C5B-D39F-9A4E-92C5-39796AC9E39D}" srcOrd="0" destOrd="0" presId="urn:microsoft.com/office/officeart/2005/8/layout/lProcess2"/>
    <dgm:cxn modelId="{DAB83E3A-4477-C943-ADF7-F6A48579AB51}" type="presParOf" srcId="{1F672C5B-D39F-9A4E-92C5-39796AC9E39D}" destId="{088E6730-44CD-3843-9560-3F6E6186B099}" srcOrd="0" destOrd="0" presId="urn:microsoft.com/office/officeart/2005/8/layout/lProcess2"/>
    <dgm:cxn modelId="{3B4E5676-7B27-7146-A8B3-55BBE3C274C0}" type="presParOf" srcId="{1F672C5B-D39F-9A4E-92C5-39796AC9E39D}" destId="{B191DA50-25BE-034B-B0D7-2E2E4984BF1B}" srcOrd="1" destOrd="0" presId="urn:microsoft.com/office/officeart/2005/8/layout/lProcess2"/>
    <dgm:cxn modelId="{6D98F59B-2744-2F44-A1A9-177A298E9CC3}" type="presParOf" srcId="{1F672C5B-D39F-9A4E-92C5-39796AC9E39D}" destId="{D8601740-A981-6646-806F-1313C7091527}" srcOrd="2" destOrd="0" presId="urn:microsoft.com/office/officeart/2005/8/layout/lProcess2"/>
    <dgm:cxn modelId="{BCEBC195-C8E0-A14B-8439-1CEE0E2F4E73}" type="presParOf" srcId="{1F672C5B-D39F-9A4E-92C5-39796AC9E39D}" destId="{88C10971-A755-E540-B5D8-BC481D00CFFC}" srcOrd="3" destOrd="0" presId="urn:microsoft.com/office/officeart/2005/8/layout/lProcess2"/>
    <dgm:cxn modelId="{0A13B675-DD80-FD40-B389-C5320D4EECF6}" type="presParOf" srcId="{1F672C5B-D39F-9A4E-92C5-39796AC9E39D}" destId="{DED1E14C-BD14-F94D-983D-07CBD7824A5C}" srcOrd="4" destOrd="0" presId="urn:microsoft.com/office/officeart/2005/8/layout/lProcess2"/>
    <dgm:cxn modelId="{60B3BF6F-1030-FA48-A45C-85C8272B1932}" type="presParOf" srcId="{260B0DF3-BD5C-D245-AFFF-D02384D84C04}" destId="{B9F949F1-F1F0-9343-BFBB-946D678F8C0C}" srcOrd="3" destOrd="0" presId="urn:microsoft.com/office/officeart/2005/8/layout/lProcess2"/>
    <dgm:cxn modelId="{41E727A5-A814-8B43-A6B0-5493DBB08F41}" type="presParOf" srcId="{260B0DF3-BD5C-D245-AFFF-D02384D84C04}" destId="{A8056A95-E2FA-4C4A-9FED-C3C566C8C366}" srcOrd="4" destOrd="0" presId="urn:microsoft.com/office/officeart/2005/8/layout/lProcess2"/>
    <dgm:cxn modelId="{415C8A74-8405-2546-9862-3AAF58A033E2}" type="presParOf" srcId="{A8056A95-E2FA-4C4A-9FED-C3C566C8C366}" destId="{AD400DFC-0A1A-5B4F-B3CC-25373D787293}" srcOrd="0" destOrd="0" presId="urn:microsoft.com/office/officeart/2005/8/layout/lProcess2"/>
    <dgm:cxn modelId="{333FED79-0D99-8441-9A82-7209A4B737C1}" type="presParOf" srcId="{A8056A95-E2FA-4C4A-9FED-C3C566C8C366}" destId="{8A5E08F9-603C-1B46-A3DF-EB06C2496983}" srcOrd="1" destOrd="0" presId="urn:microsoft.com/office/officeart/2005/8/layout/lProcess2"/>
    <dgm:cxn modelId="{4B410791-EB0C-5447-A887-8E0353790101}" type="presParOf" srcId="{A8056A95-E2FA-4C4A-9FED-C3C566C8C366}" destId="{6D656F5D-8EE8-C046-8EEB-532406F0D077}" srcOrd="2" destOrd="0" presId="urn:microsoft.com/office/officeart/2005/8/layout/lProcess2"/>
    <dgm:cxn modelId="{810DBC75-9E80-8345-A7EF-CD01DAC920DA}" type="presParOf" srcId="{6D656F5D-8EE8-C046-8EEB-532406F0D077}" destId="{27EBC1C4-BBA3-0444-BE15-76A9E0172FB8}" srcOrd="0" destOrd="0" presId="urn:microsoft.com/office/officeart/2005/8/layout/lProcess2"/>
    <dgm:cxn modelId="{E2D94C3D-8019-1F45-A86B-DD815550A0FB}" type="presParOf" srcId="{27EBC1C4-BBA3-0444-BE15-76A9E0172FB8}" destId="{719D56EB-D4D7-2448-9C2C-866A25E09231}" srcOrd="0" destOrd="0" presId="urn:microsoft.com/office/officeart/2005/8/layout/lProcess2"/>
    <dgm:cxn modelId="{00B75954-4541-1E45-ACF4-8258627F4451}" type="presParOf" srcId="{27EBC1C4-BBA3-0444-BE15-76A9E0172FB8}" destId="{2CA91197-BC21-AF43-8978-6C92F3AE7085}" srcOrd="1" destOrd="0" presId="urn:microsoft.com/office/officeart/2005/8/layout/lProcess2"/>
    <dgm:cxn modelId="{88E4FEB1-DCE8-8244-9372-2E7328685C0F}" type="presParOf" srcId="{27EBC1C4-BBA3-0444-BE15-76A9E0172FB8}" destId="{1C180897-B3C2-6245-9C0B-ED7665DC6526}" srcOrd="2" destOrd="0" presId="urn:microsoft.com/office/officeart/2005/8/layout/lProcess2"/>
    <dgm:cxn modelId="{E86741AB-D9E8-9D45-A848-B14A891A88DE}" type="presParOf" srcId="{27EBC1C4-BBA3-0444-BE15-76A9E0172FB8}" destId="{309741A5-12EB-FF4B-B83B-A3AA934A4308}" srcOrd="3" destOrd="0" presId="urn:microsoft.com/office/officeart/2005/8/layout/lProcess2"/>
    <dgm:cxn modelId="{26554F52-61A1-B643-A8D6-28AE76A49FC1}" type="presParOf" srcId="{27EBC1C4-BBA3-0444-BE15-76A9E0172FB8}" destId="{C720475A-B5A2-3F4F-B5FA-460D2B4F6E85}" srcOrd="4" destOrd="0" presId="urn:microsoft.com/office/officeart/2005/8/layout/lProcess2"/>
    <dgm:cxn modelId="{90E42DD0-69C6-924E-BE32-1626C5477EC5}" type="presParOf" srcId="{260B0DF3-BD5C-D245-AFFF-D02384D84C04}" destId="{AD1F53BF-E9CA-804A-9AB8-8B0C506BB6B5}" srcOrd="5" destOrd="0" presId="urn:microsoft.com/office/officeart/2005/8/layout/lProcess2"/>
    <dgm:cxn modelId="{410711E5-939E-734C-BAB4-766CB3A60B72}" type="presParOf" srcId="{260B0DF3-BD5C-D245-AFFF-D02384D84C04}" destId="{98E297BA-9CC1-D641-BC2A-4EBAAEBA130D}" srcOrd="6" destOrd="0" presId="urn:microsoft.com/office/officeart/2005/8/layout/lProcess2"/>
    <dgm:cxn modelId="{339FECD1-4541-584F-846E-76061DB507DA}" type="presParOf" srcId="{98E297BA-9CC1-D641-BC2A-4EBAAEBA130D}" destId="{5C3778E4-ED0D-BC46-A7C2-A83041519914}" srcOrd="0" destOrd="0" presId="urn:microsoft.com/office/officeart/2005/8/layout/lProcess2"/>
    <dgm:cxn modelId="{1795A0FC-59EF-6C4E-8CDD-D843E9C81CCD}" type="presParOf" srcId="{98E297BA-9CC1-D641-BC2A-4EBAAEBA130D}" destId="{91D343A5-9947-DC48-9D1D-293CF11257BD}" srcOrd="1" destOrd="0" presId="urn:microsoft.com/office/officeart/2005/8/layout/lProcess2"/>
    <dgm:cxn modelId="{BBA804FD-EC3E-ED48-BBC5-50EFD4F0B9BA}" type="presParOf" srcId="{98E297BA-9CC1-D641-BC2A-4EBAAEBA130D}" destId="{DFB900FA-6A24-4443-B9D6-A7CC033C12F7}" srcOrd="2" destOrd="0" presId="urn:microsoft.com/office/officeart/2005/8/layout/lProcess2"/>
    <dgm:cxn modelId="{45C580AA-C46A-D049-9B6B-4E06812C6BD4}" type="presParOf" srcId="{DFB900FA-6A24-4443-B9D6-A7CC033C12F7}" destId="{A6764304-3204-DF45-82CF-D209358909AD}" srcOrd="0" destOrd="0" presId="urn:microsoft.com/office/officeart/2005/8/layout/lProcess2"/>
    <dgm:cxn modelId="{12A2B6D3-D09A-9045-B40D-7CCC916270A2}" type="presParOf" srcId="{A6764304-3204-DF45-82CF-D209358909AD}" destId="{2832F5D1-1E89-A141-94D0-230D1A57CF40}" srcOrd="0" destOrd="0" presId="urn:microsoft.com/office/officeart/2005/8/layout/lProcess2"/>
    <dgm:cxn modelId="{3503B548-FD30-D14D-A607-2D4AE7FFEAC0}" type="presParOf" srcId="{A6764304-3204-DF45-82CF-D209358909AD}" destId="{6DD5F52F-091E-2F45-B016-530D75B371E9}" srcOrd="1" destOrd="0" presId="urn:microsoft.com/office/officeart/2005/8/layout/lProcess2"/>
    <dgm:cxn modelId="{9D6ED750-FE87-7740-9E90-9D95F99340D5}" type="presParOf" srcId="{A6764304-3204-DF45-82CF-D209358909AD}" destId="{68436687-9E0D-9146-99B1-4E6F8316ACD8}" srcOrd="2" destOrd="0" presId="urn:microsoft.com/office/officeart/2005/8/layout/lProcess2"/>
    <dgm:cxn modelId="{09239FD4-10C2-D746-A0E0-063766AA2280}" type="presParOf" srcId="{260B0DF3-BD5C-D245-AFFF-D02384D84C04}" destId="{7E86EF10-A8E3-0149-96ED-8202729D6660}" srcOrd="7" destOrd="0" presId="urn:microsoft.com/office/officeart/2005/8/layout/lProcess2"/>
    <dgm:cxn modelId="{93DF20F4-24D8-3842-8642-4FB8CD758F83}" type="presParOf" srcId="{260B0DF3-BD5C-D245-AFFF-D02384D84C04}" destId="{8C47F894-0B4E-EE4A-8A91-DC807A9872B9}" srcOrd="8" destOrd="0" presId="urn:microsoft.com/office/officeart/2005/8/layout/lProcess2"/>
    <dgm:cxn modelId="{2244ED8F-D6B2-8242-A264-7335BA39F8DE}" type="presParOf" srcId="{8C47F894-0B4E-EE4A-8A91-DC807A9872B9}" destId="{585C2134-1827-0D40-8186-4BADCA45F4BD}" srcOrd="0" destOrd="0" presId="urn:microsoft.com/office/officeart/2005/8/layout/lProcess2"/>
    <dgm:cxn modelId="{E52EF0BD-6906-EB4F-82D6-F6CAA70D6F0E}" type="presParOf" srcId="{8C47F894-0B4E-EE4A-8A91-DC807A9872B9}" destId="{F3364A7A-FD9F-CA48-AEEE-596D0A3D97B9}" srcOrd="1" destOrd="0" presId="urn:microsoft.com/office/officeart/2005/8/layout/lProcess2"/>
    <dgm:cxn modelId="{87770192-D4A7-E340-A54C-5D276F5D612E}" type="presParOf" srcId="{8C47F894-0B4E-EE4A-8A91-DC807A9872B9}" destId="{077915AB-3AC9-CF49-BE3F-27D9F34B432F}" srcOrd="2" destOrd="0" presId="urn:microsoft.com/office/officeart/2005/8/layout/lProcess2"/>
    <dgm:cxn modelId="{B6128B30-53DA-2B4D-8FCA-A0FEAB334793}" type="presParOf" srcId="{077915AB-3AC9-CF49-BE3F-27D9F34B432F}" destId="{2696FA41-BD6A-2E42-B223-4A95922FECE1}" srcOrd="0" destOrd="0" presId="urn:microsoft.com/office/officeart/2005/8/layout/lProcess2"/>
    <dgm:cxn modelId="{DC755C39-A588-4F4B-8190-60142A616871}" type="presParOf" srcId="{2696FA41-BD6A-2E42-B223-4A95922FECE1}" destId="{BBB08EDA-1A1E-AD4B-AEC9-4AA549946F3B}" srcOrd="0" destOrd="0" presId="urn:microsoft.com/office/officeart/2005/8/layout/lProcess2"/>
    <dgm:cxn modelId="{F9A3AB2D-839C-7B45-B44E-A7363AA91EA5}" type="presParOf" srcId="{2696FA41-BD6A-2E42-B223-4A95922FECE1}" destId="{4ABDA0F2-1546-3B46-BD2B-1164E59F2E13}" srcOrd="1" destOrd="0" presId="urn:microsoft.com/office/officeart/2005/8/layout/lProcess2"/>
    <dgm:cxn modelId="{4471E8BE-F621-4F4C-8E52-C7768A34563D}" type="presParOf" srcId="{2696FA41-BD6A-2E42-B223-4A95922FECE1}" destId="{EB7016D1-17A6-6946-97C6-C71DC60D0CAC}" srcOrd="2" destOrd="0" presId="urn:microsoft.com/office/officeart/2005/8/layout/lProcess2"/>
    <dgm:cxn modelId="{BF3FAEAD-37B9-1D4E-BED8-B0F11AE2A704}" type="presParOf" srcId="{260B0DF3-BD5C-D245-AFFF-D02384D84C04}" destId="{CA2F397B-0C2D-AC42-AC5F-6B6D7506C906}" srcOrd="9" destOrd="0" presId="urn:microsoft.com/office/officeart/2005/8/layout/lProcess2"/>
    <dgm:cxn modelId="{204A8F50-1BDC-6046-BB2D-EFC32296543E}" type="presParOf" srcId="{260B0DF3-BD5C-D245-AFFF-D02384D84C04}" destId="{7896F4D2-D8DD-2342-AE09-E9BE4A00163F}" srcOrd="10" destOrd="0" presId="urn:microsoft.com/office/officeart/2005/8/layout/lProcess2"/>
    <dgm:cxn modelId="{4CDD9DAD-DCF4-AF4F-8901-ED93188B46C7}" type="presParOf" srcId="{7896F4D2-D8DD-2342-AE09-E9BE4A00163F}" destId="{746434F4-842B-BC42-BDF6-DB65FC460ED1}" srcOrd="0" destOrd="0" presId="urn:microsoft.com/office/officeart/2005/8/layout/lProcess2"/>
    <dgm:cxn modelId="{529D0342-B7B6-E446-954A-451626A2AD93}" type="presParOf" srcId="{7896F4D2-D8DD-2342-AE09-E9BE4A00163F}" destId="{881D1C0C-CCE5-0E4B-BE4F-CE8F1069B817}" srcOrd="1" destOrd="0" presId="urn:microsoft.com/office/officeart/2005/8/layout/lProcess2"/>
    <dgm:cxn modelId="{F905545D-3CBA-A641-8A1E-1AF2AEEB866B}" type="presParOf" srcId="{7896F4D2-D8DD-2342-AE09-E9BE4A00163F}" destId="{9572DCAD-E7E2-A74E-AF1E-3BECF50F29C1}" srcOrd="2" destOrd="0" presId="urn:microsoft.com/office/officeart/2005/8/layout/lProcess2"/>
    <dgm:cxn modelId="{D3A2CB0D-040C-9F48-B03C-9CDC8BBD1405}" type="presParOf" srcId="{9572DCAD-E7E2-A74E-AF1E-3BECF50F29C1}" destId="{3B854876-50C6-E944-B49B-8B48674A6C4A}" srcOrd="0" destOrd="0" presId="urn:microsoft.com/office/officeart/2005/8/layout/lProcess2"/>
    <dgm:cxn modelId="{14678D57-EA9B-B843-8B74-AE265C253325}" type="presParOf" srcId="{3B854876-50C6-E944-B49B-8B48674A6C4A}" destId="{0B4187C8-CF73-7845-8F8A-A283DB6C5297}" srcOrd="0" destOrd="0" presId="urn:microsoft.com/office/officeart/2005/8/layout/lProcess2"/>
    <dgm:cxn modelId="{94B9372C-0697-344E-9188-7472082DA11B}" type="presParOf" srcId="{3B854876-50C6-E944-B49B-8B48674A6C4A}" destId="{41CD9D41-3058-A141-8060-D39DA97F311B}" srcOrd="1" destOrd="0" presId="urn:microsoft.com/office/officeart/2005/8/layout/lProcess2"/>
    <dgm:cxn modelId="{759B6049-7E06-C043-A794-56CDAE239964}" type="presParOf" srcId="{3B854876-50C6-E944-B49B-8B48674A6C4A}" destId="{648CE2BC-9E34-8B40-B427-9AAC24095623}" srcOrd="2" destOrd="0" presId="urn:microsoft.com/office/officeart/2005/8/layout/lProcess2"/>
    <dgm:cxn modelId="{9074C289-DAE9-4A48-B67C-FE83B796E563}" type="presParOf" srcId="{260B0DF3-BD5C-D245-AFFF-D02384D84C04}" destId="{DEA62A4F-9A8F-C041-83A0-A4E43289CAC9}" srcOrd="11" destOrd="0" presId="urn:microsoft.com/office/officeart/2005/8/layout/lProcess2"/>
    <dgm:cxn modelId="{4923044C-F14C-5946-86F5-7A69BCD5D012}" type="presParOf" srcId="{260B0DF3-BD5C-D245-AFFF-D02384D84C04}" destId="{E35D8463-D6AF-E046-B635-C3AB07E3EE80}" srcOrd="12" destOrd="0" presId="urn:microsoft.com/office/officeart/2005/8/layout/lProcess2"/>
    <dgm:cxn modelId="{6690DFF9-B027-F14E-BC6F-F3D74A1A4E18}" type="presParOf" srcId="{E35D8463-D6AF-E046-B635-C3AB07E3EE80}" destId="{DD5C11CF-FE91-7D45-82C0-1E085E270968}" srcOrd="0" destOrd="0" presId="urn:microsoft.com/office/officeart/2005/8/layout/lProcess2"/>
    <dgm:cxn modelId="{F2D7931C-721F-B14A-A942-A8960275B5D1}" type="presParOf" srcId="{E35D8463-D6AF-E046-B635-C3AB07E3EE80}" destId="{3E1FA08C-2378-9246-B7F9-196B1C8852D3}" srcOrd="1" destOrd="0" presId="urn:microsoft.com/office/officeart/2005/8/layout/lProcess2"/>
    <dgm:cxn modelId="{EBB206A1-6969-EE4B-8D88-F7BB3EB80597}" type="presParOf" srcId="{E35D8463-D6AF-E046-B635-C3AB07E3EE80}" destId="{0A1C74C7-754D-2444-A945-0AABD3565035}" srcOrd="2" destOrd="0" presId="urn:microsoft.com/office/officeart/2005/8/layout/lProcess2"/>
    <dgm:cxn modelId="{A78F0754-1C75-1A42-B680-1D1F765F95DB}" type="presParOf" srcId="{0A1C74C7-754D-2444-A945-0AABD3565035}" destId="{63E20023-8F2B-744A-AD9B-AB02F8802517}" srcOrd="0" destOrd="0" presId="urn:microsoft.com/office/officeart/2005/8/layout/lProcess2"/>
    <dgm:cxn modelId="{2C046398-9271-F74A-888D-A69628C85D08}" type="presParOf" srcId="{63E20023-8F2B-744A-AD9B-AB02F8802517}" destId="{36C64ADD-F084-4749-8412-E777B86194AE}" srcOrd="0" destOrd="0" presId="urn:microsoft.com/office/officeart/2005/8/layout/lProcess2"/>
    <dgm:cxn modelId="{30C474E3-2869-DE48-A2DD-ABE676752D3B}" type="presParOf" srcId="{63E20023-8F2B-744A-AD9B-AB02F8802517}" destId="{99B97AC6-571B-3A4C-A637-CB09E2A5FA5A}" srcOrd="1" destOrd="0" presId="urn:microsoft.com/office/officeart/2005/8/layout/lProcess2"/>
    <dgm:cxn modelId="{DEB42C66-546F-4C41-937F-8AE22018637D}" type="presParOf" srcId="{63E20023-8F2B-744A-AD9B-AB02F8802517}" destId="{F88B0024-EB1E-B54F-800C-3FD87A4CD043}"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CC0147-7D7F-C841-B8DC-277ADCE06AF7}"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s-ES"/>
        </a:p>
      </dgm:t>
    </dgm:pt>
    <dgm:pt modelId="{7B4DB45A-9B66-094A-BE80-CEBFEB817BAE}">
      <dgm:prSet phldrT="[Texto]" custT="1"/>
      <dgm:spPr/>
      <dgm:t>
        <a:bodyPr/>
        <a:lstStyle/>
        <a:p>
          <a:r>
            <a:rPr lang="es-ES" sz="2000" b="1" dirty="0"/>
            <a:t>Escenario seleccionado</a:t>
          </a:r>
        </a:p>
      </dgm:t>
    </dgm:pt>
    <dgm:pt modelId="{571D1814-FD06-9B42-A702-17D8A1E1E2C4}" type="parTrans" cxnId="{62A1BBBD-E7E6-8642-AF21-F111FBC48C5D}">
      <dgm:prSet/>
      <dgm:spPr/>
      <dgm:t>
        <a:bodyPr/>
        <a:lstStyle/>
        <a:p>
          <a:endParaRPr lang="es-ES"/>
        </a:p>
      </dgm:t>
    </dgm:pt>
    <dgm:pt modelId="{825A2F1F-C415-164E-BEC4-423C49568612}" type="sibTrans" cxnId="{62A1BBBD-E7E6-8642-AF21-F111FBC48C5D}">
      <dgm:prSet/>
      <dgm:spPr/>
      <dgm:t>
        <a:bodyPr/>
        <a:lstStyle/>
        <a:p>
          <a:endParaRPr lang="es-ES"/>
        </a:p>
      </dgm:t>
    </dgm:pt>
    <dgm:pt modelId="{5DA1AED4-6F70-FC48-8460-F4E146BF59F0}">
      <dgm:prSet phldrT="[Texto]" custT="1"/>
      <dgm:spPr/>
      <dgm:t>
        <a:bodyPr/>
        <a:lstStyle/>
        <a:p>
          <a:r>
            <a:rPr lang="es-ES" sz="1600" dirty="0"/>
            <a:t>Escenario No. 2 que implica la combinación de la devolución del saldo a favor de la declaración de renta año 2018 y compensación de pérdida.</a:t>
          </a:r>
        </a:p>
      </dgm:t>
    </dgm:pt>
    <dgm:pt modelId="{3F0B7174-5E67-2342-BFAC-50668B666241}" type="parTrans" cxnId="{2FB4670D-E2B7-8A47-99E8-B966D9818DE4}">
      <dgm:prSet/>
      <dgm:spPr/>
      <dgm:t>
        <a:bodyPr/>
        <a:lstStyle/>
        <a:p>
          <a:endParaRPr lang="es-ES"/>
        </a:p>
      </dgm:t>
    </dgm:pt>
    <dgm:pt modelId="{DCA27EA5-81DE-C040-A03C-5F0829D71453}" type="sibTrans" cxnId="{2FB4670D-E2B7-8A47-99E8-B966D9818DE4}">
      <dgm:prSet/>
      <dgm:spPr/>
      <dgm:t>
        <a:bodyPr/>
        <a:lstStyle/>
        <a:p>
          <a:endParaRPr lang="es-ES"/>
        </a:p>
      </dgm:t>
    </dgm:pt>
    <dgm:pt modelId="{B0B4335F-B316-7D45-81BB-49FB8091E549}">
      <dgm:prSet phldrT="[Texto]" custT="1"/>
      <dgm:spPr/>
      <dgm:t>
        <a:bodyPr/>
        <a:lstStyle/>
        <a:p>
          <a:r>
            <a:rPr lang="es-ES" sz="2000" b="1" dirty="0"/>
            <a:t>Compensación de Pérdida</a:t>
          </a:r>
        </a:p>
      </dgm:t>
    </dgm:pt>
    <dgm:pt modelId="{318F4745-CF36-934F-B81B-5BC3BED51EF8}" type="parTrans" cxnId="{58E82A8A-5303-154E-AD17-EF802E286D75}">
      <dgm:prSet/>
      <dgm:spPr/>
      <dgm:t>
        <a:bodyPr/>
        <a:lstStyle/>
        <a:p>
          <a:endParaRPr lang="es-ES"/>
        </a:p>
      </dgm:t>
    </dgm:pt>
    <dgm:pt modelId="{E5438A7B-B768-DA47-BCC8-A86E5581A5E6}" type="sibTrans" cxnId="{58E82A8A-5303-154E-AD17-EF802E286D75}">
      <dgm:prSet/>
      <dgm:spPr/>
      <dgm:t>
        <a:bodyPr/>
        <a:lstStyle/>
        <a:p>
          <a:endParaRPr lang="es-ES"/>
        </a:p>
      </dgm:t>
    </dgm:pt>
    <dgm:pt modelId="{B0708C3E-7ABB-6247-8DA9-41D9A1E9E91A}">
      <dgm:prSet phldrT="[Texto]" custT="1"/>
      <dgm:spPr/>
      <dgm:t>
        <a:bodyPr/>
        <a:lstStyle/>
        <a:p>
          <a:r>
            <a:rPr lang="es-ES" sz="1600" dirty="0"/>
            <a:t>Se recomienda compensar la pérdida desde el año 2019 porque de lo contrario se perdería o no se podría utilizar en su totalidad (plazo para deducir la pérdida 12 años que vencerán el 2025).</a:t>
          </a:r>
        </a:p>
      </dgm:t>
    </dgm:pt>
    <dgm:pt modelId="{215D18FE-DEDC-7548-A362-3C62D527B463}" type="parTrans" cxnId="{5BC25026-51B4-304A-B39E-C6B3FE55E319}">
      <dgm:prSet/>
      <dgm:spPr/>
      <dgm:t>
        <a:bodyPr/>
        <a:lstStyle/>
        <a:p>
          <a:endParaRPr lang="es-ES"/>
        </a:p>
      </dgm:t>
    </dgm:pt>
    <dgm:pt modelId="{BB15306D-4151-5C49-B8FD-80CDC5886C83}" type="sibTrans" cxnId="{5BC25026-51B4-304A-B39E-C6B3FE55E319}">
      <dgm:prSet/>
      <dgm:spPr/>
      <dgm:t>
        <a:bodyPr/>
        <a:lstStyle/>
        <a:p>
          <a:endParaRPr lang="es-ES"/>
        </a:p>
      </dgm:t>
    </dgm:pt>
    <dgm:pt modelId="{8EADE493-B8A6-CB45-86AD-83688939C295}">
      <dgm:prSet phldrT="[Texto]" custT="1"/>
      <dgm:spPr/>
      <dgm:t>
        <a:bodyPr/>
        <a:lstStyle/>
        <a:p>
          <a:r>
            <a:rPr lang="es-ES" sz="2000" b="1" dirty="0"/>
            <a:t>Devolución saldo a favor</a:t>
          </a:r>
        </a:p>
      </dgm:t>
    </dgm:pt>
    <dgm:pt modelId="{A7068357-A0F3-F341-853F-0C9E3FF169D8}" type="parTrans" cxnId="{F4FC47C8-A893-AC40-AF04-E9F7FB5777C4}">
      <dgm:prSet/>
      <dgm:spPr/>
      <dgm:t>
        <a:bodyPr/>
        <a:lstStyle/>
        <a:p>
          <a:endParaRPr lang="es-ES"/>
        </a:p>
      </dgm:t>
    </dgm:pt>
    <dgm:pt modelId="{74ED5164-4300-1141-94F6-196C76E20A8C}" type="sibTrans" cxnId="{F4FC47C8-A893-AC40-AF04-E9F7FB5777C4}">
      <dgm:prSet/>
      <dgm:spPr/>
      <dgm:t>
        <a:bodyPr/>
        <a:lstStyle/>
        <a:p>
          <a:endParaRPr lang="es-ES"/>
        </a:p>
      </dgm:t>
    </dgm:pt>
    <dgm:pt modelId="{8BE726A0-EFFC-3746-9921-793175FA0B4D}">
      <dgm:prSet phldrT="[Texto]" custT="1"/>
      <dgm:spPr/>
      <dgm:t>
        <a:bodyPr/>
        <a:lstStyle/>
        <a:p>
          <a:r>
            <a:rPr lang="es-ES" sz="1600" dirty="0"/>
            <a:t>Se recomienda solicitar la devolución solamente del saldo a favor generado en la declaración del año gravable 2018</a:t>
          </a:r>
        </a:p>
      </dgm:t>
    </dgm:pt>
    <dgm:pt modelId="{E9252746-CDEB-2E45-808F-2D3A484E42FD}" type="parTrans" cxnId="{223DFA2B-8E12-D242-84FB-0DA9219E2150}">
      <dgm:prSet/>
      <dgm:spPr/>
      <dgm:t>
        <a:bodyPr/>
        <a:lstStyle/>
        <a:p>
          <a:endParaRPr lang="es-ES"/>
        </a:p>
      </dgm:t>
    </dgm:pt>
    <dgm:pt modelId="{70F9A678-EE4C-0B40-BF1B-FD0AC246966B}" type="sibTrans" cxnId="{223DFA2B-8E12-D242-84FB-0DA9219E2150}">
      <dgm:prSet/>
      <dgm:spPr/>
      <dgm:t>
        <a:bodyPr/>
        <a:lstStyle/>
        <a:p>
          <a:endParaRPr lang="es-ES"/>
        </a:p>
      </dgm:t>
    </dgm:pt>
    <dgm:pt modelId="{0368E586-F308-0F44-9230-222ADF4DFDE0}">
      <dgm:prSet phldrT="[Texto]" custT="1"/>
      <dgm:spPr/>
      <dgm:t>
        <a:bodyPr/>
        <a:lstStyle/>
        <a:p>
          <a:r>
            <a:rPr lang="es-ES" sz="2000" b="1" dirty="0"/>
            <a:t>Saldo a pagar por concepto de impuesto</a:t>
          </a:r>
        </a:p>
      </dgm:t>
    </dgm:pt>
    <dgm:pt modelId="{F88B9A94-7992-2E40-9850-CA1145B29392}" type="parTrans" cxnId="{6AA6FF5B-ECD5-F24B-B7D8-A3A6683CE503}">
      <dgm:prSet/>
      <dgm:spPr/>
      <dgm:t>
        <a:bodyPr/>
        <a:lstStyle/>
        <a:p>
          <a:endParaRPr lang="es-ES"/>
        </a:p>
      </dgm:t>
    </dgm:pt>
    <dgm:pt modelId="{FB9367CF-6B06-5145-B7C3-6438BE8282F5}" type="sibTrans" cxnId="{6AA6FF5B-ECD5-F24B-B7D8-A3A6683CE503}">
      <dgm:prSet/>
      <dgm:spPr/>
      <dgm:t>
        <a:bodyPr/>
        <a:lstStyle/>
        <a:p>
          <a:endParaRPr lang="es-ES"/>
        </a:p>
      </dgm:t>
    </dgm:pt>
    <dgm:pt modelId="{E0B51757-3386-404F-A0AB-4D021499735C}">
      <dgm:prSet phldrT="[Texto]" custT="1"/>
      <dgm:spPr/>
      <dgm:t>
        <a:bodyPr/>
        <a:lstStyle/>
        <a:p>
          <a:r>
            <a:rPr lang="es-ES" sz="1600" dirty="0"/>
            <a:t>En los escenarios 1 y 3 se generará saldo a pagar a partir del año 2024  en el escenario No. 1 y a partir del año 2020 en el escenario No. 3. </a:t>
          </a:r>
        </a:p>
      </dgm:t>
    </dgm:pt>
    <dgm:pt modelId="{267E71D6-5030-B74F-83A0-D4975FFE4EBA}" type="parTrans" cxnId="{C3A698AE-B894-2C45-8D9D-F442EB1C7176}">
      <dgm:prSet/>
      <dgm:spPr/>
      <dgm:t>
        <a:bodyPr/>
        <a:lstStyle/>
        <a:p>
          <a:endParaRPr lang="es-ES"/>
        </a:p>
      </dgm:t>
    </dgm:pt>
    <dgm:pt modelId="{6F2A3655-2749-F440-8AC7-0129F9FA9A82}" type="sibTrans" cxnId="{C3A698AE-B894-2C45-8D9D-F442EB1C7176}">
      <dgm:prSet/>
      <dgm:spPr/>
      <dgm:t>
        <a:bodyPr/>
        <a:lstStyle/>
        <a:p>
          <a:endParaRPr lang="es-ES"/>
        </a:p>
      </dgm:t>
    </dgm:pt>
    <dgm:pt modelId="{90B8D32D-3411-A247-8E2F-B5D6DF998813}">
      <dgm:prSet phldrT="[Texto]" custT="1"/>
      <dgm:spPr/>
      <dgm:t>
        <a:bodyPr/>
        <a:lstStyle/>
        <a:p>
          <a:r>
            <a:rPr lang="es-ES" sz="1600" dirty="0"/>
            <a:t>El escenario No. 2 en ningún caso generará saldo a pagar, en el año 2024 se generará un saldo a favor para aplicar en declaraciones posteriores.</a:t>
          </a:r>
        </a:p>
      </dgm:t>
    </dgm:pt>
    <dgm:pt modelId="{21A482CD-0BC3-BA4B-8022-AEE736DBAA5B}" type="parTrans" cxnId="{E980CC1C-60BC-0147-A38B-FA221E59D7E8}">
      <dgm:prSet/>
      <dgm:spPr/>
      <dgm:t>
        <a:bodyPr/>
        <a:lstStyle/>
        <a:p>
          <a:endParaRPr lang="es-ES"/>
        </a:p>
      </dgm:t>
    </dgm:pt>
    <dgm:pt modelId="{DF498EF4-F24E-6844-BABA-F79A1DBF25BA}" type="sibTrans" cxnId="{E980CC1C-60BC-0147-A38B-FA221E59D7E8}">
      <dgm:prSet/>
      <dgm:spPr/>
      <dgm:t>
        <a:bodyPr/>
        <a:lstStyle/>
        <a:p>
          <a:endParaRPr lang="es-ES"/>
        </a:p>
      </dgm:t>
    </dgm:pt>
    <dgm:pt modelId="{04B2E7E3-8EB1-3245-B1BF-0943171FCCA5}">
      <dgm:prSet phldrT="[Texto]" custT="1"/>
      <dgm:spPr/>
      <dgm:t>
        <a:bodyPr/>
        <a:lstStyle/>
        <a:p>
          <a:r>
            <a:rPr lang="es-ES" sz="2000" b="1" dirty="0"/>
            <a:t>Liquidez</a:t>
          </a:r>
        </a:p>
      </dgm:t>
    </dgm:pt>
    <dgm:pt modelId="{5B4F9C84-3F32-A84D-835A-06F8243BCAC4}" type="parTrans" cxnId="{9F1DF19F-F24E-B047-BF7D-B40EF1357DA4}">
      <dgm:prSet/>
      <dgm:spPr/>
      <dgm:t>
        <a:bodyPr/>
        <a:lstStyle/>
        <a:p>
          <a:endParaRPr lang="es-ES"/>
        </a:p>
      </dgm:t>
    </dgm:pt>
    <dgm:pt modelId="{1EF27C35-6E1A-FC4A-BC4F-1ED170392233}" type="sibTrans" cxnId="{9F1DF19F-F24E-B047-BF7D-B40EF1357DA4}">
      <dgm:prSet/>
      <dgm:spPr/>
      <dgm:t>
        <a:bodyPr/>
        <a:lstStyle/>
        <a:p>
          <a:endParaRPr lang="es-ES"/>
        </a:p>
      </dgm:t>
    </dgm:pt>
    <dgm:pt modelId="{97CAD9B7-66EC-0D4C-A877-B8B1ECFAA695}">
      <dgm:prSet phldrT="[Texto]" custT="1"/>
      <dgm:spPr/>
      <dgm:t>
        <a:bodyPr/>
        <a:lstStyle/>
        <a:p>
          <a:r>
            <a:rPr lang="es-ES" sz="1600" dirty="0"/>
            <a:t>El escenario No. 2 permite a SAE tener una mayor liquidez o caja para atender las demandas de capital del negocio.</a:t>
          </a:r>
        </a:p>
      </dgm:t>
    </dgm:pt>
    <dgm:pt modelId="{A7478335-9E92-E44B-B930-D66B5E27442B}" type="parTrans" cxnId="{F6B05525-29D6-454D-91A8-D219C2AD9BDC}">
      <dgm:prSet/>
      <dgm:spPr/>
      <dgm:t>
        <a:bodyPr/>
        <a:lstStyle/>
        <a:p>
          <a:endParaRPr lang="es-ES"/>
        </a:p>
      </dgm:t>
    </dgm:pt>
    <dgm:pt modelId="{47D4FE7A-1175-0F42-B1C2-8927D3E974B5}" type="sibTrans" cxnId="{F6B05525-29D6-454D-91A8-D219C2AD9BDC}">
      <dgm:prSet/>
      <dgm:spPr/>
      <dgm:t>
        <a:bodyPr/>
        <a:lstStyle/>
        <a:p>
          <a:endParaRPr lang="es-ES"/>
        </a:p>
      </dgm:t>
    </dgm:pt>
    <dgm:pt modelId="{F2824B38-17AE-3F47-A3C7-47F2EAF8527A}" type="pres">
      <dgm:prSet presAssocID="{A9CC0147-7D7F-C841-B8DC-277ADCE06AF7}" presName="Name0" presStyleCnt="0">
        <dgm:presLayoutVars>
          <dgm:dir/>
          <dgm:animLvl val="lvl"/>
          <dgm:resizeHandles val="exact"/>
        </dgm:presLayoutVars>
      </dgm:prSet>
      <dgm:spPr/>
    </dgm:pt>
    <dgm:pt modelId="{C51B529E-7203-064A-B099-7C6FF6DA7B7D}" type="pres">
      <dgm:prSet presAssocID="{7B4DB45A-9B66-094A-BE80-CEBFEB817BAE}" presName="linNode" presStyleCnt="0"/>
      <dgm:spPr/>
    </dgm:pt>
    <dgm:pt modelId="{5DBEAD93-6EA1-664C-AD56-3A0A3B3EA7FB}" type="pres">
      <dgm:prSet presAssocID="{7B4DB45A-9B66-094A-BE80-CEBFEB817BAE}" presName="parentText" presStyleLbl="node1" presStyleIdx="0" presStyleCnt="5" custScaleX="88406">
        <dgm:presLayoutVars>
          <dgm:chMax val="1"/>
          <dgm:bulletEnabled val="1"/>
        </dgm:presLayoutVars>
      </dgm:prSet>
      <dgm:spPr/>
    </dgm:pt>
    <dgm:pt modelId="{4FAACECD-9E04-3743-8D54-5C7966CCEA3E}" type="pres">
      <dgm:prSet presAssocID="{7B4DB45A-9B66-094A-BE80-CEBFEB817BAE}" presName="descendantText" presStyleLbl="alignAccFollowNode1" presStyleIdx="0" presStyleCnt="5" custScaleX="106626">
        <dgm:presLayoutVars>
          <dgm:bulletEnabled val="1"/>
        </dgm:presLayoutVars>
      </dgm:prSet>
      <dgm:spPr/>
    </dgm:pt>
    <dgm:pt modelId="{B6F711C1-9C9C-454F-B6FF-9BF937C316D1}" type="pres">
      <dgm:prSet presAssocID="{825A2F1F-C415-164E-BEC4-423C49568612}" presName="sp" presStyleCnt="0"/>
      <dgm:spPr/>
    </dgm:pt>
    <dgm:pt modelId="{E97CD4E7-0704-D347-96C9-250F61AA04AA}" type="pres">
      <dgm:prSet presAssocID="{B0B4335F-B316-7D45-81BB-49FB8091E549}" presName="linNode" presStyleCnt="0"/>
      <dgm:spPr/>
    </dgm:pt>
    <dgm:pt modelId="{5B9F0819-7E22-834E-85E0-F25B57BE66B1}" type="pres">
      <dgm:prSet presAssocID="{B0B4335F-B316-7D45-81BB-49FB8091E549}" presName="parentText" presStyleLbl="node1" presStyleIdx="1" presStyleCnt="5" custScaleX="88406">
        <dgm:presLayoutVars>
          <dgm:chMax val="1"/>
          <dgm:bulletEnabled val="1"/>
        </dgm:presLayoutVars>
      </dgm:prSet>
      <dgm:spPr/>
    </dgm:pt>
    <dgm:pt modelId="{9FB1100B-B5D8-3A4D-8B82-DF3FDDA1EE42}" type="pres">
      <dgm:prSet presAssocID="{B0B4335F-B316-7D45-81BB-49FB8091E549}" presName="descendantText" presStyleLbl="alignAccFollowNode1" presStyleIdx="1" presStyleCnt="5" custScaleX="106626" custScaleY="118243">
        <dgm:presLayoutVars>
          <dgm:bulletEnabled val="1"/>
        </dgm:presLayoutVars>
      </dgm:prSet>
      <dgm:spPr/>
    </dgm:pt>
    <dgm:pt modelId="{0DA1A9C5-FFE6-C048-9D6A-B7C690A7F123}" type="pres">
      <dgm:prSet presAssocID="{E5438A7B-B768-DA47-BCC8-A86E5581A5E6}" presName="sp" presStyleCnt="0"/>
      <dgm:spPr/>
    </dgm:pt>
    <dgm:pt modelId="{2B91AE21-82EB-5E41-A9F8-4E4CF62AA09A}" type="pres">
      <dgm:prSet presAssocID="{8EADE493-B8A6-CB45-86AD-83688939C295}" presName="linNode" presStyleCnt="0"/>
      <dgm:spPr/>
    </dgm:pt>
    <dgm:pt modelId="{87724D92-9F90-7046-8592-A5D96AE50C6F}" type="pres">
      <dgm:prSet presAssocID="{8EADE493-B8A6-CB45-86AD-83688939C295}" presName="parentText" presStyleLbl="node1" presStyleIdx="2" presStyleCnt="5" custScaleX="88406">
        <dgm:presLayoutVars>
          <dgm:chMax val="1"/>
          <dgm:bulletEnabled val="1"/>
        </dgm:presLayoutVars>
      </dgm:prSet>
      <dgm:spPr/>
    </dgm:pt>
    <dgm:pt modelId="{85F7738F-C212-6D4E-83C6-56B6235F7E49}" type="pres">
      <dgm:prSet presAssocID="{8EADE493-B8A6-CB45-86AD-83688939C295}" presName="descendantText" presStyleLbl="alignAccFollowNode1" presStyleIdx="2" presStyleCnt="5" custScaleX="106626">
        <dgm:presLayoutVars>
          <dgm:bulletEnabled val="1"/>
        </dgm:presLayoutVars>
      </dgm:prSet>
      <dgm:spPr/>
    </dgm:pt>
    <dgm:pt modelId="{1DB86B71-BE23-D549-B8BF-E48D8DE8FABE}" type="pres">
      <dgm:prSet presAssocID="{74ED5164-4300-1141-94F6-196C76E20A8C}" presName="sp" presStyleCnt="0"/>
      <dgm:spPr/>
    </dgm:pt>
    <dgm:pt modelId="{D3AB57AD-09A6-C447-8105-CC3DE33E28B2}" type="pres">
      <dgm:prSet presAssocID="{0368E586-F308-0F44-9230-222ADF4DFDE0}" presName="linNode" presStyleCnt="0"/>
      <dgm:spPr/>
    </dgm:pt>
    <dgm:pt modelId="{240476FD-67AF-024C-A188-2B160958C037}" type="pres">
      <dgm:prSet presAssocID="{0368E586-F308-0F44-9230-222ADF4DFDE0}" presName="parentText" presStyleLbl="node1" presStyleIdx="3" presStyleCnt="5" custScaleX="88406">
        <dgm:presLayoutVars>
          <dgm:chMax val="1"/>
          <dgm:bulletEnabled val="1"/>
        </dgm:presLayoutVars>
      </dgm:prSet>
      <dgm:spPr/>
    </dgm:pt>
    <dgm:pt modelId="{2BC52AA7-9579-1C4D-83DC-0AD3A9F909BB}" type="pres">
      <dgm:prSet presAssocID="{0368E586-F308-0F44-9230-222ADF4DFDE0}" presName="descendantText" presStyleLbl="alignAccFollowNode1" presStyleIdx="3" presStyleCnt="5" custScaleX="106522" custScaleY="175226">
        <dgm:presLayoutVars>
          <dgm:bulletEnabled val="1"/>
        </dgm:presLayoutVars>
      </dgm:prSet>
      <dgm:spPr/>
    </dgm:pt>
    <dgm:pt modelId="{CBCEDA6A-42F1-574F-BA75-AF15BC8E2077}" type="pres">
      <dgm:prSet presAssocID="{FB9367CF-6B06-5145-B7C3-6438BE8282F5}" presName="sp" presStyleCnt="0"/>
      <dgm:spPr/>
    </dgm:pt>
    <dgm:pt modelId="{150BF0AF-83FF-854C-9871-163900118DA3}" type="pres">
      <dgm:prSet presAssocID="{04B2E7E3-8EB1-3245-B1BF-0943171FCCA5}" presName="linNode" presStyleCnt="0"/>
      <dgm:spPr/>
    </dgm:pt>
    <dgm:pt modelId="{117468AC-1AEA-C94E-B1A2-65F2422DEDF3}" type="pres">
      <dgm:prSet presAssocID="{04B2E7E3-8EB1-3245-B1BF-0943171FCCA5}" presName="parentText" presStyleLbl="node1" presStyleIdx="4" presStyleCnt="5" custScaleX="88406">
        <dgm:presLayoutVars>
          <dgm:chMax val="1"/>
          <dgm:bulletEnabled val="1"/>
        </dgm:presLayoutVars>
      </dgm:prSet>
      <dgm:spPr/>
    </dgm:pt>
    <dgm:pt modelId="{5AD76E42-B2B4-454D-86AF-1BB5CD130A3E}" type="pres">
      <dgm:prSet presAssocID="{04B2E7E3-8EB1-3245-B1BF-0943171FCCA5}" presName="descendantText" presStyleLbl="alignAccFollowNode1" presStyleIdx="4" presStyleCnt="5" custScaleX="106626">
        <dgm:presLayoutVars>
          <dgm:bulletEnabled val="1"/>
        </dgm:presLayoutVars>
      </dgm:prSet>
      <dgm:spPr/>
    </dgm:pt>
  </dgm:ptLst>
  <dgm:cxnLst>
    <dgm:cxn modelId="{75878E08-03AA-8C46-8C4C-722012631317}" type="presOf" srcId="{90B8D32D-3411-A247-8E2F-B5D6DF998813}" destId="{2BC52AA7-9579-1C4D-83DC-0AD3A9F909BB}" srcOrd="0" destOrd="1" presId="urn:microsoft.com/office/officeart/2005/8/layout/vList5"/>
    <dgm:cxn modelId="{2FB4670D-E2B7-8A47-99E8-B966D9818DE4}" srcId="{7B4DB45A-9B66-094A-BE80-CEBFEB817BAE}" destId="{5DA1AED4-6F70-FC48-8460-F4E146BF59F0}" srcOrd="0" destOrd="0" parTransId="{3F0B7174-5E67-2342-BFAC-50668B666241}" sibTransId="{DCA27EA5-81DE-C040-A03C-5F0829D71453}"/>
    <dgm:cxn modelId="{87BE891A-91DF-E54F-899E-B8BA8EA4D3F4}" type="presOf" srcId="{A9CC0147-7D7F-C841-B8DC-277ADCE06AF7}" destId="{F2824B38-17AE-3F47-A3C7-47F2EAF8527A}" srcOrd="0" destOrd="0" presId="urn:microsoft.com/office/officeart/2005/8/layout/vList5"/>
    <dgm:cxn modelId="{40C6DB1B-6A9E-D94D-BF79-5D11EB05C81D}" type="presOf" srcId="{7B4DB45A-9B66-094A-BE80-CEBFEB817BAE}" destId="{5DBEAD93-6EA1-664C-AD56-3A0A3B3EA7FB}" srcOrd="0" destOrd="0" presId="urn:microsoft.com/office/officeart/2005/8/layout/vList5"/>
    <dgm:cxn modelId="{E980CC1C-60BC-0147-A38B-FA221E59D7E8}" srcId="{0368E586-F308-0F44-9230-222ADF4DFDE0}" destId="{90B8D32D-3411-A247-8E2F-B5D6DF998813}" srcOrd="1" destOrd="0" parTransId="{21A482CD-0BC3-BA4B-8022-AEE736DBAA5B}" sibTransId="{DF498EF4-F24E-6844-BABA-F79A1DBF25BA}"/>
    <dgm:cxn modelId="{F6B05525-29D6-454D-91A8-D219C2AD9BDC}" srcId="{04B2E7E3-8EB1-3245-B1BF-0943171FCCA5}" destId="{97CAD9B7-66EC-0D4C-A877-B8B1ECFAA695}" srcOrd="0" destOrd="0" parTransId="{A7478335-9E92-E44B-B930-D66B5E27442B}" sibTransId="{47D4FE7A-1175-0F42-B1C2-8927D3E974B5}"/>
    <dgm:cxn modelId="{5BC25026-51B4-304A-B39E-C6B3FE55E319}" srcId="{B0B4335F-B316-7D45-81BB-49FB8091E549}" destId="{B0708C3E-7ABB-6247-8DA9-41D9A1E9E91A}" srcOrd="0" destOrd="0" parTransId="{215D18FE-DEDC-7548-A362-3C62D527B463}" sibTransId="{BB15306D-4151-5C49-B8FD-80CDC5886C83}"/>
    <dgm:cxn modelId="{223DFA2B-8E12-D242-84FB-0DA9219E2150}" srcId="{8EADE493-B8A6-CB45-86AD-83688939C295}" destId="{8BE726A0-EFFC-3746-9921-793175FA0B4D}" srcOrd="0" destOrd="0" parTransId="{E9252746-CDEB-2E45-808F-2D3A484E42FD}" sibTransId="{70F9A678-EE4C-0B40-BF1B-FD0AC246966B}"/>
    <dgm:cxn modelId="{835F8532-DB70-A542-9F18-CFA7A2D05777}" type="presOf" srcId="{E0B51757-3386-404F-A0AB-4D021499735C}" destId="{2BC52AA7-9579-1C4D-83DC-0AD3A9F909BB}" srcOrd="0" destOrd="0" presId="urn:microsoft.com/office/officeart/2005/8/layout/vList5"/>
    <dgm:cxn modelId="{6AA6FF5B-ECD5-F24B-B7D8-A3A6683CE503}" srcId="{A9CC0147-7D7F-C841-B8DC-277ADCE06AF7}" destId="{0368E586-F308-0F44-9230-222ADF4DFDE0}" srcOrd="3" destOrd="0" parTransId="{F88B9A94-7992-2E40-9850-CA1145B29392}" sibTransId="{FB9367CF-6B06-5145-B7C3-6438BE8282F5}"/>
    <dgm:cxn modelId="{425F4965-C4D0-D24B-A2BF-CB5794C80EE6}" type="presOf" srcId="{8BE726A0-EFFC-3746-9921-793175FA0B4D}" destId="{85F7738F-C212-6D4E-83C6-56B6235F7E49}" srcOrd="0" destOrd="0" presId="urn:microsoft.com/office/officeart/2005/8/layout/vList5"/>
    <dgm:cxn modelId="{5977FA65-5E53-E24F-9AFD-6C08A115A928}" type="presOf" srcId="{B0708C3E-7ABB-6247-8DA9-41D9A1E9E91A}" destId="{9FB1100B-B5D8-3A4D-8B82-DF3FDDA1EE42}" srcOrd="0" destOrd="0" presId="urn:microsoft.com/office/officeart/2005/8/layout/vList5"/>
    <dgm:cxn modelId="{7D4EED49-9090-9E49-8BC5-1250AD8C3648}" type="presOf" srcId="{5DA1AED4-6F70-FC48-8460-F4E146BF59F0}" destId="{4FAACECD-9E04-3743-8D54-5C7966CCEA3E}" srcOrd="0" destOrd="0" presId="urn:microsoft.com/office/officeart/2005/8/layout/vList5"/>
    <dgm:cxn modelId="{D5A4C571-CBF0-4A49-BD0C-0EF4DC231EA5}" type="presOf" srcId="{B0B4335F-B316-7D45-81BB-49FB8091E549}" destId="{5B9F0819-7E22-834E-85E0-F25B57BE66B1}" srcOrd="0" destOrd="0" presId="urn:microsoft.com/office/officeart/2005/8/layout/vList5"/>
    <dgm:cxn modelId="{8E6BD27A-B64A-E148-9325-16A4D92F3781}" type="presOf" srcId="{97CAD9B7-66EC-0D4C-A877-B8B1ECFAA695}" destId="{5AD76E42-B2B4-454D-86AF-1BB5CD130A3E}" srcOrd="0" destOrd="0" presId="urn:microsoft.com/office/officeart/2005/8/layout/vList5"/>
    <dgm:cxn modelId="{58E82A8A-5303-154E-AD17-EF802E286D75}" srcId="{A9CC0147-7D7F-C841-B8DC-277ADCE06AF7}" destId="{B0B4335F-B316-7D45-81BB-49FB8091E549}" srcOrd="1" destOrd="0" parTransId="{318F4745-CF36-934F-B81B-5BC3BED51EF8}" sibTransId="{E5438A7B-B768-DA47-BCC8-A86E5581A5E6}"/>
    <dgm:cxn modelId="{C9056591-68AA-1F48-9621-38FB4EC3246A}" type="presOf" srcId="{04B2E7E3-8EB1-3245-B1BF-0943171FCCA5}" destId="{117468AC-1AEA-C94E-B1A2-65F2422DEDF3}" srcOrd="0" destOrd="0" presId="urn:microsoft.com/office/officeart/2005/8/layout/vList5"/>
    <dgm:cxn modelId="{9F1DF19F-F24E-B047-BF7D-B40EF1357DA4}" srcId="{A9CC0147-7D7F-C841-B8DC-277ADCE06AF7}" destId="{04B2E7E3-8EB1-3245-B1BF-0943171FCCA5}" srcOrd="4" destOrd="0" parTransId="{5B4F9C84-3F32-A84D-835A-06F8243BCAC4}" sibTransId="{1EF27C35-6E1A-FC4A-BC4F-1ED170392233}"/>
    <dgm:cxn modelId="{C3A698AE-B894-2C45-8D9D-F442EB1C7176}" srcId="{0368E586-F308-0F44-9230-222ADF4DFDE0}" destId="{E0B51757-3386-404F-A0AB-4D021499735C}" srcOrd="0" destOrd="0" parTransId="{267E71D6-5030-B74F-83A0-D4975FFE4EBA}" sibTransId="{6F2A3655-2749-F440-8AC7-0129F9FA9A82}"/>
    <dgm:cxn modelId="{62A1BBBD-E7E6-8642-AF21-F111FBC48C5D}" srcId="{A9CC0147-7D7F-C841-B8DC-277ADCE06AF7}" destId="{7B4DB45A-9B66-094A-BE80-CEBFEB817BAE}" srcOrd="0" destOrd="0" parTransId="{571D1814-FD06-9B42-A702-17D8A1E1E2C4}" sibTransId="{825A2F1F-C415-164E-BEC4-423C49568612}"/>
    <dgm:cxn modelId="{F4FC47C8-A893-AC40-AF04-E9F7FB5777C4}" srcId="{A9CC0147-7D7F-C841-B8DC-277ADCE06AF7}" destId="{8EADE493-B8A6-CB45-86AD-83688939C295}" srcOrd="2" destOrd="0" parTransId="{A7068357-A0F3-F341-853F-0C9E3FF169D8}" sibTransId="{74ED5164-4300-1141-94F6-196C76E20A8C}"/>
    <dgm:cxn modelId="{0ABCEDF9-70FB-704D-BCFA-9124D116DB13}" type="presOf" srcId="{8EADE493-B8A6-CB45-86AD-83688939C295}" destId="{87724D92-9F90-7046-8592-A5D96AE50C6F}" srcOrd="0" destOrd="0" presId="urn:microsoft.com/office/officeart/2005/8/layout/vList5"/>
    <dgm:cxn modelId="{E9A1E0FC-C2C6-714A-B9E6-7089C62A3460}" type="presOf" srcId="{0368E586-F308-0F44-9230-222ADF4DFDE0}" destId="{240476FD-67AF-024C-A188-2B160958C037}" srcOrd="0" destOrd="0" presId="urn:microsoft.com/office/officeart/2005/8/layout/vList5"/>
    <dgm:cxn modelId="{2DC7B37C-84DC-924B-8C11-AC86C8826AD8}" type="presParOf" srcId="{F2824B38-17AE-3F47-A3C7-47F2EAF8527A}" destId="{C51B529E-7203-064A-B099-7C6FF6DA7B7D}" srcOrd="0" destOrd="0" presId="urn:microsoft.com/office/officeart/2005/8/layout/vList5"/>
    <dgm:cxn modelId="{D47D0CF2-3215-2642-B9AA-899B12C4A23E}" type="presParOf" srcId="{C51B529E-7203-064A-B099-7C6FF6DA7B7D}" destId="{5DBEAD93-6EA1-664C-AD56-3A0A3B3EA7FB}" srcOrd="0" destOrd="0" presId="urn:microsoft.com/office/officeart/2005/8/layout/vList5"/>
    <dgm:cxn modelId="{63FD7C73-43D4-7441-A9CF-ACD71D9A77C1}" type="presParOf" srcId="{C51B529E-7203-064A-B099-7C6FF6DA7B7D}" destId="{4FAACECD-9E04-3743-8D54-5C7966CCEA3E}" srcOrd="1" destOrd="0" presId="urn:microsoft.com/office/officeart/2005/8/layout/vList5"/>
    <dgm:cxn modelId="{B9E9F0E3-735C-0640-95E3-DE71E2552599}" type="presParOf" srcId="{F2824B38-17AE-3F47-A3C7-47F2EAF8527A}" destId="{B6F711C1-9C9C-454F-B6FF-9BF937C316D1}" srcOrd="1" destOrd="0" presId="urn:microsoft.com/office/officeart/2005/8/layout/vList5"/>
    <dgm:cxn modelId="{98ED29EA-FD4C-C948-8C5C-B3EA6B134427}" type="presParOf" srcId="{F2824B38-17AE-3F47-A3C7-47F2EAF8527A}" destId="{E97CD4E7-0704-D347-96C9-250F61AA04AA}" srcOrd="2" destOrd="0" presId="urn:microsoft.com/office/officeart/2005/8/layout/vList5"/>
    <dgm:cxn modelId="{96093C73-6B57-7247-B38E-5A629A614758}" type="presParOf" srcId="{E97CD4E7-0704-D347-96C9-250F61AA04AA}" destId="{5B9F0819-7E22-834E-85E0-F25B57BE66B1}" srcOrd="0" destOrd="0" presId="urn:microsoft.com/office/officeart/2005/8/layout/vList5"/>
    <dgm:cxn modelId="{E82BF709-69B5-0A49-BCEA-FE53F888E9F9}" type="presParOf" srcId="{E97CD4E7-0704-D347-96C9-250F61AA04AA}" destId="{9FB1100B-B5D8-3A4D-8B82-DF3FDDA1EE42}" srcOrd="1" destOrd="0" presId="urn:microsoft.com/office/officeart/2005/8/layout/vList5"/>
    <dgm:cxn modelId="{677A61AB-4670-7340-8E86-5C1DBDDC244C}" type="presParOf" srcId="{F2824B38-17AE-3F47-A3C7-47F2EAF8527A}" destId="{0DA1A9C5-FFE6-C048-9D6A-B7C690A7F123}" srcOrd="3" destOrd="0" presId="urn:microsoft.com/office/officeart/2005/8/layout/vList5"/>
    <dgm:cxn modelId="{ACDFB0E9-9B80-9540-A42E-0C1A5C5528DD}" type="presParOf" srcId="{F2824B38-17AE-3F47-A3C7-47F2EAF8527A}" destId="{2B91AE21-82EB-5E41-A9F8-4E4CF62AA09A}" srcOrd="4" destOrd="0" presId="urn:microsoft.com/office/officeart/2005/8/layout/vList5"/>
    <dgm:cxn modelId="{D2FF338B-36C0-8849-BDE9-5C9648E73414}" type="presParOf" srcId="{2B91AE21-82EB-5E41-A9F8-4E4CF62AA09A}" destId="{87724D92-9F90-7046-8592-A5D96AE50C6F}" srcOrd="0" destOrd="0" presId="urn:microsoft.com/office/officeart/2005/8/layout/vList5"/>
    <dgm:cxn modelId="{295A5ED4-23AC-AE43-9A10-5D62AF52A974}" type="presParOf" srcId="{2B91AE21-82EB-5E41-A9F8-4E4CF62AA09A}" destId="{85F7738F-C212-6D4E-83C6-56B6235F7E49}" srcOrd="1" destOrd="0" presId="urn:microsoft.com/office/officeart/2005/8/layout/vList5"/>
    <dgm:cxn modelId="{A2092867-20AC-6345-9129-B8ABC82F5724}" type="presParOf" srcId="{F2824B38-17AE-3F47-A3C7-47F2EAF8527A}" destId="{1DB86B71-BE23-D549-B8BF-E48D8DE8FABE}" srcOrd="5" destOrd="0" presId="urn:microsoft.com/office/officeart/2005/8/layout/vList5"/>
    <dgm:cxn modelId="{B3977171-2181-404D-86D1-30A406747835}" type="presParOf" srcId="{F2824B38-17AE-3F47-A3C7-47F2EAF8527A}" destId="{D3AB57AD-09A6-C447-8105-CC3DE33E28B2}" srcOrd="6" destOrd="0" presId="urn:microsoft.com/office/officeart/2005/8/layout/vList5"/>
    <dgm:cxn modelId="{281FB04E-55CA-6E46-93D9-78C3701B9731}" type="presParOf" srcId="{D3AB57AD-09A6-C447-8105-CC3DE33E28B2}" destId="{240476FD-67AF-024C-A188-2B160958C037}" srcOrd="0" destOrd="0" presId="urn:microsoft.com/office/officeart/2005/8/layout/vList5"/>
    <dgm:cxn modelId="{9130CE48-833B-694C-B084-3F43FF216F22}" type="presParOf" srcId="{D3AB57AD-09A6-C447-8105-CC3DE33E28B2}" destId="{2BC52AA7-9579-1C4D-83DC-0AD3A9F909BB}" srcOrd="1" destOrd="0" presId="urn:microsoft.com/office/officeart/2005/8/layout/vList5"/>
    <dgm:cxn modelId="{30B73A99-2700-7147-AE84-35ED7F8D1BF8}" type="presParOf" srcId="{F2824B38-17AE-3F47-A3C7-47F2EAF8527A}" destId="{CBCEDA6A-42F1-574F-BA75-AF15BC8E2077}" srcOrd="7" destOrd="0" presId="urn:microsoft.com/office/officeart/2005/8/layout/vList5"/>
    <dgm:cxn modelId="{01B9EEA6-5691-D840-97A1-DA2F2BBA01E8}" type="presParOf" srcId="{F2824B38-17AE-3F47-A3C7-47F2EAF8527A}" destId="{150BF0AF-83FF-854C-9871-163900118DA3}" srcOrd="8" destOrd="0" presId="urn:microsoft.com/office/officeart/2005/8/layout/vList5"/>
    <dgm:cxn modelId="{53FF06B7-4D87-3049-9997-ECEB9410CE95}" type="presParOf" srcId="{150BF0AF-83FF-854C-9871-163900118DA3}" destId="{117468AC-1AEA-C94E-B1A2-65F2422DEDF3}" srcOrd="0" destOrd="0" presId="urn:microsoft.com/office/officeart/2005/8/layout/vList5"/>
    <dgm:cxn modelId="{A4449859-F860-784E-9D7B-86D65B0BF073}" type="presParOf" srcId="{150BF0AF-83FF-854C-9871-163900118DA3}" destId="{5AD76E42-B2B4-454D-86AF-1BB5CD130A3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56763E-E302-41AE-A7B8-50531A66912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ES"/>
        </a:p>
      </dgm:t>
    </dgm:pt>
    <dgm:pt modelId="{77338837-E106-4A8A-8C6A-DE995ADFBC45}">
      <dgm:prSet custT="1"/>
      <dgm:spPr/>
      <dgm:t>
        <a:bodyPr/>
        <a:lstStyle/>
        <a:p>
          <a:r>
            <a:rPr lang="es-MX" sz="1600" b="1" dirty="0">
              <a:latin typeface="Helvetica" panose="020B0604020202020204" pitchFamily="34" charset="0"/>
            </a:rPr>
            <a:t>REVISOR FISCAL</a:t>
          </a:r>
          <a:endParaRPr lang="es-MX" sz="1600" dirty="0">
            <a:latin typeface="Helvetica" panose="020B0604020202020204" pitchFamily="34" charset="0"/>
          </a:endParaRPr>
        </a:p>
        <a:p>
          <a:r>
            <a:rPr lang="es-ES" sz="1600" dirty="0">
              <a:latin typeface="Helvetica" panose="020B0604020202020204" pitchFamily="34" charset="0"/>
            </a:rPr>
            <a:t>Obtener una seguridad razonable (es un alto grado de seguridad, pero no garantiza que una auditoría realizada de conformidad con las Normas Internacionales de Auditoría vigentes en Colombia siempre detecte una incorrección material cuando exista) de que los estados financieros en su conjunto están libres de incorrección material, debido a fraude o error, y emitir un informe de auditoría con nuestra opinión. </a:t>
          </a:r>
          <a:endParaRPr lang="en-GB" sz="1600" dirty="0"/>
        </a:p>
      </dgm:t>
    </dgm:pt>
    <dgm:pt modelId="{882941D1-FB7D-41FD-BEE7-72407C426570}" type="parTrans" cxnId="{D7A913BF-BA8E-4DA0-A30D-F1CF8823C6BA}">
      <dgm:prSet/>
      <dgm:spPr/>
      <dgm:t>
        <a:bodyPr/>
        <a:lstStyle/>
        <a:p>
          <a:endParaRPr lang="es-ES" sz="1600"/>
        </a:p>
      </dgm:t>
    </dgm:pt>
    <dgm:pt modelId="{98F3D5E4-0CA1-431D-873D-0F289F126CCC}" type="sibTrans" cxnId="{D7A913BF-BA8E-4DA0-A30D-F1CF8823C6BA}">
      <dgm:prSet custT="1"/>
      <dgm:spPr/>
      <dgm:t>
        <a:bodyPr/>
        <a:lstStyle/>
        <a:p>
          <a:endParaRPr lang="es-ES" sz="1600"/>
        </a:p>
      </dgm:t>
    </dgm:pt>
    <dgm:pt modelId="{DC384437-B687-48FB-A20F-906881431FA0}">
      <dgm:prSet custT="1"/>
      <dgm:spPr>
        <a:solidFill>
          <a:schemeClr val="accent1"/>
        </a:solidFill>
      </dgm:spPr>
      <dgm:t>
        <a:bodyPr/>
        <a:lstStyle/>
        <a:p>
          <a:r>
            <a:rPr lang="es-CO" sz="1600" b="1" dirty="0">
              <a:latin typeface="Helvetica" panose="020B0604020202020204" pitchFamily="34" charset="0"/>
              <a:ea typeface="Tahoma" panose="020B0604030504040204" pitchFamily="34" charset="0"/>
              <a:cs typeface="Tahoma" panose="020B0604030504040204" pitchFamily="34" charset="0"/>
            </a:rPr>
            <a:t>ADMINISTRACIÓN</a:t>
          </a:r>
        </a:p>
        <a:p>
          <a:r>
            <a:rPr lang="es-ES" sz="1600" dirty="0">
              <a:latin typeface="Helvetica" panose="020B0604020202020204" pitchFamily="34" charset="0"/>
              <a:ea typeface="Tahoma" panose="020B0604030504040204" pitchFamily="34" charset="0"/>
              <a:cs typeface="Tahoma" panose="020B0604030504040204" pitchFamily="34" charset="0"/>
            </a:rPr>
            <a:t>Preparar y presentar razonablemente los estados financieros, de conformidad con las Normas de Contabilidad y de Información Financiera vigentes en Colombia e instrucciones de la Contaduría General de la Nación, y del control interno necesario para preparar estados financieros libres de incorrección material, debido a fraude o error.</a:t>
          </a:r>
          <a:endParaRPr lang="es-CO" sz="1600" dirty="0"/>
        </a:p>
      </dgm:t>
    </dgm:pt>
    <dgm:pt modelId="{F89EA2AE-9707-43BE-931E-3CDEAA8CCB3E}" type="parTrans" cxnId="{314EF335-4A52-49A8-A6E1-19C806972741}">
      <dgm:prSet/>
      <dgm:spPr/>
      <dgm:t>
        <a:bodyPr/>
        <a:lstStyle/>
        <a:p>
          <a:endParaRPr lang="es-MX" sz="1600"/>
        </a:p>
      </dgm:t>
    </dgm:pt>
    <dgm:pt modelId="{05DE1DF4-C0BB-4EA1-B933-A843E03ED377}" type="sibTrans" cxnId="{314EF335-4A52-49A8-A6E1-19C806972741}">
      <dgm:prSet/>
      <dgm:spPr/>
      <dgm:t>
        <a:bodyPr/>
        <a:lstStyle/>
        <a:p>
          <a:endParaRPr lang="es-MX" sz="1600"/>
        </a:p>
      </dgm:t>
    </dgm:pt>
    <dgm:pt modelId="{D4C6FD91-58C7-46C4-AF4E-8EB9EFC78D75}" type="pres">
      <dgm:prSet presAssocID="{8A56763E-E302-41AE-A7B8-50531A669123}" presName="diagram" presStyleCnt="0">
        <dgm:presLayoutVars>
          <dgm:dir/>
          <dgm:resizeHandles val="exact"/>
        </dgm:presLayoutVars>
      </dgm:prSet>
      <dgm:spPr/>
    </dgm:pt>
    <dgm:pt modelId="{387DC4B7-E1D9-4E38-A879-5BABAEA360B7}" type="pres">
      <dgm:prSet presAssocID="{77338837-E106-4A8A-8C6A-DE995ADFBC45}" presName="node" presStyleLbl="node1" presStyleIdx="0" presStyleCnt="2" custScaleY="192762">
        <dgm:presLayoutVars>
          <dgm:bulletEnabled val="1"/>
        </dgm:presLayoutVars>
      </dgm:prSet>
      <dgm:spPr/>
    </dgm:pt>
    <dgm:pt modelId="{537B3A21-DCC7-4138-868B-936C5674CCAC}" type="pres">
      <dgm:prSet presAssocID="{98F3D5E4-0CA1-431D-873D-0F289F126CCC}" presName="sibTrans" presStyleCnt="0"/>
      <dgm:spPr/>
    </dgm:pt>
    <dgm:pt modelId="{0E056935-90B8-468A-8308-21BEE8418AFE}" type="pres">
      <dgm:prSet presAssocID="{DC384437-B687-48FB-A20F-906881431FA0}" presName="node" presStyleLbl="node1" presStyleIdx="1" presStyleCnt="2" custScaleY="191400">
        <dgm:presLayoutVars>
          <dgm:bulletEnabled val="1"/>
        </dgm:presLayoutVars>
      </dgm:prSet>
      <dgm:spPr/>
    </dgm:pt>
  </dgm:ptLst>
  <dgm:cxnLst>
    <dgm:cxn modelId="{5D38B725-ABDA-4990-8E48-FBB5307A3394}" type="presOf" srcId="{DC384437-B687-48FB-A20F-906881431FA0}" destId="{0E056935-90B8-468A-8308-21BEE8418AFE}" srcOrd="0" destOrd="0" presId="urn:microsoft.com/office/officeart/2005/8/layout/default"/>
    <dgm:cxn modelId="{314EF335-4A52-49A8-A6E1-19C806972741}" srcId="{8A56763E-E302-41AE-A7B8-50531A669123}" destId="{DC384437-B687-48FB-A20F-906881431FA0}" srcOrd="1" destOrd="0" parTransId="{F89EA2AE-9707-43BE-931E-3CDEAA8CCB3E}" sibTransId="{05DE1DF4-C0BB-4EA1-B933-A843E03ED377}"/>
    <dgm:cxn modelId="{E08541AE-5C42-4CF5-89D7-0B368F161DD1}" type="presOf" srcId="{8A56763E-E302-41AE-A7B8-50531A669123}" destId="{D4C6FD91-58C7-46C4-AF4E-8EB9EFC78D75}" srcOrd="0" destOrd="0" presId="urn:microsoft.com/office/officeart/2005/8/layout/default"/>
    <dgm:cxn modelId="{D7A913BF-BA8E-4DA0-A30D-F1CF8823C6BA}" srcId="{8A56763E-E302-41AE-A7B8-50531A669123}" destId="{77338837-E106-4A8A-8C6A-DE995ADFBC45}" srcOrd="0" destOrd="0" parTransId="{882941D1-FB7D-41FD-BEE7-72407C426570}" sibTransId="{98F3D5E4-0CA1-431D-873D-0F289F126CCC}"/>
    <dgm:cxn modelId="{98AA1ECD-2050-413C-96A9-AC4BCF6EFC1C}" type="presOf" srcId="{77338837-E106-4A8A-8C6A-DE995ADFBC45}" destId="{387DC4B7-E1D9-4E38-A879-5BABAEA360B7}" srcOrd="0" destOrd="0" presId="urn:microsoft.com/office/officeart/2005/8/layout/default"/>
    <dgm:cxn modelId="{96DD84D1-C06D-4518-8754-7B1B776D82BE}" type="presParOf" srcId="{D4C6FD91-58C7-46C4-AF4E-8EB9EFC78D75}" destId="{387DC4B7-E1D9-4E38-A879-5BABAEA360B7}" srcOrd="0" destOrd="0" presId="urn:microsoft.com/office/officeart/2005/8/layout/default"/>
    <dgm:cxn modelId="{77D124F4-2180-4F8B-9616-2F571BE7638E}" type="presParOf" srcId="{D4C6FD91-58C7-46C4-AF4E-8EB9EFC78D75}" destId="{537B3A21-DCC7-4138-868B-936C5674CCAC}" srcOrd="1" destOrd="0" presId="urn:microsoft.com/office/officeart/2005/8/layout/default"/>
    <dgm:cxn modelId="{E2FA0327-0E55-47F8-85DE-902A8622D6BE}" type="presParOf" srcId="{D4C6FD91-58C7-46C4-AF4E-8EB9EFC78D75}" destId="{0E056935-90B8-468A-8308-21BEE8418AFE}"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F58302F-4F42-4CA6-B3E5-C61645011414}"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s-ES"/>
        </a:p>
      </dgm:t>
    </dgm:pt>
    <dgm:pt modelId="{CE102E9A-B824-4FE1-B254-C6FC5E3BC754}">
      <dgm:prSet custT="1">
        <dgm:style>
          <a:lnRef idx="2">
            <a:schemeClr val="accent4"/>
          </a:lnRef>
          <a:fillRef idx="1">
            <a:schemeClr val="lt1"/>
          </a:fillRef>
          <a:effectRef idx="0">
            <a:schemeClr val="accent4"/>
          </a:effectRef>
          <a:fontRef idx="minor">
            <a:schemeClr val="dk1"/>
          </a:fontRef>
        </dgm:style>
      </dgm:prSet>
      <dgm:spPr>
        <a:ln>
          <a:solidFill>
            <a:schemeClr val="accent3"/>
          </a:solidFill>
        </a:ln>
      </dgm:spPr>
      <dgm:t>
        <a:bodyPr/>
        <a:lstStyle/>
        <a:p>
          <a:pPr algn="ctr">
            <a:buNone/>
          </a:pPr>
          <a:r>
            <a:rPr lang="es-ES" sz="2000" dirty="0"/>
            <a:t>En nuestra opinión, los estados financieros adjuntos a este informe, tomados fielmente de los libros de contabilidad, presentan razonablemente en todos sus aspectos de importancia material la situación financiera de la Sociedad de Activos Especiales S.A.S. – SAE S.A.S. (sin FRISCO), al 31 de diciembre de 2019 y 2018, los resultados integrales de sus operaciones, los cambios en el patrimonio y los flujos de efectivo por el año terminado en esa fecha, de conformidad con las Normas de Contabilidad y de Información Financiera vigentes en Colombia e instrucciones de la Contaduría General de la Nación, las cuales fueron aplicadas de manera uniforme con el periodo anterior.</a:t>
          </a:r>
          <a:endParaRPr lang="es-CO" sz="2000" dirty="0"/>
        </a:p>
      </dgm:t>
    </dgm:pt>
    <dgm:pt modelId="{5279F89F-2B5C-4E1E-B656-A97636D48503}" type="parTrans" cxnId="{4FD6FAEE-2729-4DE5-A917-CB7283567AAA}">
      <dgm:prSet/>
      <dgm:spPr/>
      <dgm:t>
        <a:bodyPr/>
        <a:lstStyle/>
        <a:p>
          <a:endParaRPr lang="es-ES" sz="2000"/>
        </a:p>
      </dgm:t>
    </dgm:pt>
    <dgm:pt modelId="{12AE8738-ECB7-44F9-B532-916692D10970}" type="sibTrans" cxnId="{4FD6FAEE-2729-4DE5-A917-CB7283567AAA}">
      <dgm:prSet/>
      <dgm:spPr/>
      <dgm:t>
        <a:bodyPr/>
        <a:lstStyle/>
        <a:p>
          <a:endParaRPr lang="es-ES" sz="2000"/>
        </a:p>
      </dgm:t>
    </dgm:pt>
    <dgm:pt modelId="{A484327C-943F-47AC-ADD5-E05EF586B18E}" type="pres">
      <dgm:prSet presAssocID="{0F58302F-4F42-4CA6-B3E5-C61645011414}" presName="linear" presStyleCnt="0">
        <dgm:presLayoutVars>
          <dgm:animLvl val="lvl"/>
          <dgm:resizeHandles val="exact"/>
        </dgm:presLayoutVars>
      </dgm:prSet>
      <dgm:spPr/>
    </dgm:pt>
    <dgm:pt modelId="{570C446F-C196-4D2F-A7F5-B7BF78E9F169}" type="pres">
      <dgm:prSet presAssocID="{CE102E9A-B824-4FE1-B254-C6FC5E3BC754}" presName="parentText" presStyleLbl="node1" presStyleIdx="0" presStyleCnt="1" custScaleX="99584" custScaleY="996678" custLinFactNeighborX="-417" custLinFactNeighborY="-28592">
        <dgm:presLayoutVars>
          <dgm:chMax val="0"/>
          <dgm:bulletEnabled val="1"/>
        </dgm:presLayoutVars>
      </dgm:prSet>
      <dgm:spPr/>
    </dgm:pt>
  </dgm:ptLst>
  <dgm:cxnLst>
    <dgm:cxn modelId="{559FA136-7826-4C21-93D5-9653F52B0C9E}" type="presOf" srcId="{0F58302F-4F42-4CA6-B3E5-C61645011414}" destId="{A484327C-943F-47AC-ADD5-E05EF586B18E}" srcOrd="0" destOrd="0" presId="urn:microsoft.com/office/officeart/2005/8/layout/vList2"/>
    <dgm:cxn modelId="{813EE6C0-0A03-44AB-AF69-3D48E4553A0E}" type="presOf" srcId="{CE102E9A-B824-4FE1-B254-C6FC5E3BC754}" destId="{570C446F-C196-4D2F-A7F5-B7BF78E9F169}" srcOrd="0" destOrd="0" presId="urn:microsoft.com/office/officeart/2005/8/layout/vList2"/>
    <dgm:cxn modelId="{4FD6FAEE-2729-4DE5-A917-CB7283567AAA}" srcId="{0F58302F-4F42-4CA6-B3E5-C61645011414}" destId="{CE102E9A-B824-4FE1-B254-C6FC5E3BC754}" srcOrd="0" destOrd="0" parTransId="{5279F89F-2B5C-4E1E-B656-A97636D48503}" sibTransId="{12AE8738-ECB7-44F9-B532-916692D10970}"/>
    <dgm:cxn modelId="{80C10C07-BE42-414E-AFE2-9B77DA49FB1B}" type="presParOf" srcId="{A484327C-943F-47AC-ADD5-E05EF586B18E}" destId="{570C446F-C196-4D2F-A7F5-B7BF78E9F169}" srcOrd="0" destOrd="0" presId="urn:microsoft.com/office/officeart/2005/8/layout/vList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842E91B-07E0-442C-845E-F4FF0033E304}"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s-CO"/>
        </a:p>
      </dgm:t>
    </dgm:pt>
    <dgm:pt modelId="{F41709FF-5198-4A69-B812-D8A1B981F800}">
      <dgm:prSet phldrT="[Texto]" custT="1"/>
      <dgm:spPr/>
      <dgm:t>
        <a:bodyPr/>
        <a:lstStyle/>
        <a:p>
          <a:r>
            <a:rPr lang="es-CO" sz="1800" noProof="0" dirty="0"/>
            <a:t>Revisor Fiscal</a:t>
          </a:r>
        </a:p>
      </dgm:t>
    </dgm:pt>
    <dgm:pt modelId="{4FF5BFB0-FF04-47C7-B076-43F36045F6A4}" type="parTrans" cxnId="{5F17155A-96FF-48F3-9443-66FBAA397917}">
      <dgm:prSet/>
      <dgm:spPr/>
      <dgm:t>
        <a:bodyPr/>
        <a:lstStyle/>
        <a:p>
          <a:endParaRPr lang="es-CO" noProof="0" dirty="0"/>
        </a:p>
      </dgm:t>
    </dgm:pt>
    <dgm:pt modelId="{E67A33DC-A8BB-4375-9086-D4BF2117B8C9}" type="sibTrans" cxnId="{5F17155A-96FF-48F3-9443-66FBAA397917}">
      <dgm:prSet/>
      <dgm:spPr/>
      <dgm:t>
        <a:bodyPr/>
        <a:lstStyle/>
        <a:p>
          <a:endParaRPr lang="es-CO" noProof="0" dirty="0"/>
        </a:p>
      </dgm:t>
    </dgm:pt>
    <dgm:pt modelId="{A898E5A5-4BB5-43C6-9EA2-42F73C7A4731}">
      <dgm:prSet phldrT="[Texto]" custT="1"/>
      <dgm:spPr/>
      <dgm:t>
        <a:bodyPr/>
        <a:lstStyle/>
        <a:p>
          <a:r>
            <a:rPr lang="es-CO" sz="1200" dirty="0"/>
            <a:t>Llevar a cabo un trabajo de aseguramiento razonable para expresar una conclusión basada en la evidencia obtenida sobre el cumplimiento de los numerales 1º y 3º del artículo 209 del Código de Comercio, de conformidad con la Norma Internacional de Encargos de Aseguramiento 3000 (Revisada) - Encargos de aseguramiento distintos de la auditoría o de la revisión de información financiera histórica.</a:t>
          </a:r>
          <a:endParaRPr lang="es-CO" sz="1200" noProof="0" dirty="0"/>
        </a:p>
      </dgm:t>
    </dgm:pt>
    <dgm:pt modelId="{56965711-5E11-410A-8155-77DE39EA60FB}" type="parTrans" cxnId="{636AE991-CD7C-4191-87F4-E87C6C435F88}">
      <dgm:prSet/>
      <dgm:spPr/>
      <dgm:t>
        <a:bodyPr/>
        <a:lstStyle/>
        <a:p>
          <a:endParaRPr lang="es-CO" noProof="0" dirty="0"/>
        </a:p>
      </dgm:t>
    </dgm:pt>
    <dgm:pt modelId="{160CA800-C698-4B2C-8360-40F728D4931C}" type="sibTrans" cxnId="{636AE991-CD7C-4191-87F4-E87C6C435F88}">
      <dgm:prSet/>
      <dgm:spPr/>
      <dgm:t>
        <a:bodyPr/>
        <a:lstStyle/>
        <a:p>
          <a:endParaRPr lang="es-CO" noProof="0" dirty="0"/>
        </a:p>
      </dgm:t>
    </dgm:pt>
    <dgm:pt modelId="{1244FC42-3C4C-44E4-8C1A-1598617196A2}">
      <dgm:prSet phldrT="[Texto]" custT="1"/>
      <dgm:spPr/>
      <dgm:t>
        <a:bodyPr/>
        <a:lstStyle/>
        <a:p>
          <a:r>
            <a:rPr lang="es-CO" sz="1800" noProof="0" dirty="0"/>
            <a:t>Administración</a:t>
          </a:r>
        </a:p>
      </dgm:t>
    </dgm:pt>
    <dgm:pt modelId="{D580755C-1768-45CD-BA0A-E05BE01B0584}" type="parTrans" cxnId="{CF9792BC-8F0E-4529-9EEA-58307F3643D2}">
      <dgm:prSet/>
      <dgm:spPr/>
      <dgm:t>
        <a:bodyPr/>
        <a:lstStyle/>
        <a:p>
          <a:endParaRPr lang="es-CO" noProof="0" dirty="0"/>
        </a:p>
      </dgm:t>
    </dgm:pt>
    <dgm:pt modelId="{DC35FA7F-0238-4617-88FC-8DBB3C0C47DF}" type="sibTrans" cxnId="{CF9792BC-8F0E-4529-9EEA-58307F3643D2}">
      <dgm:prSet/>
      <dgm:spPr/>
      <dgm:t>
        <a:bodyPr/>
        <a:lstStyle/>
        <a:p>
          <a:endParaRPr lang="es-CO" noProof="0" dirty="0"/>
        </a:p>
      </dgm:t>
    </dgm:pt>
    <dgm:pt modelId="{B4F5648F-0B84-4295-BCFF-B164726AA645}">
      <dgm:prSet phldrT="[Texto]"/>
      <dgm:spPr/>
      <dgm:t>
        <a:bodyPr/>
        <a:lstStyle/>
        <a:p>
          <a:r>
            <a:rPr lang="es-CO" noProof="0" dirty="0"/>
            <a:t>Es responsable por el cumplimiento de los estatutos y de las decisiones de la Asamblea de Accionistas y por diseñar, implementar y mantener medidas adecuadas de control interno, que incluyen los sistemas de administración de riesgos implementados, de conservación y custodia de los bienes de la sociedad y los de terceros que están en su poder.</a:t>
          </a:r>
        </a:p>
      </dgm:t>
    </dgm:pt>
    <dgm:pt modelId="{E7CA439E-7CB4-439C-B627-4C55D03FC7A2}" type="parTrans" cxnId="{4DE6B288-4959-4BDA-95DB-EB15CF4910D4}">
      <dgm:prSet/>
      <dgm:spPr/>
      <dgm:t>
        <a:bodyPr/>
        <a:lstStyle/>
        <a:p>
          <a:endParaRPr lang="es-CO" noProof="0" dirty="0"/>
        </a:p>
      </dgm:t>
    </dgm:pt>
    <dgm:pt modelId="{998828A5-7AD4-4F41-BB4E-D3681DA928C3}" type="sibTrans" cxnId="{4DE6B288-4959-4BDA-95DB-EB15CF4910D4}">
      <dgm:prSet/>
      <dgm:spPr/>
      <dgm:t>
        <a:bodyPr/>
        <a:lstStyle/>
        <a:p>
          <a:endParaRPr lang="es-CO" noProof="0" dirty="0"/>
        </a:p>
      </dgm:t>
    </dgm:pt>
    <dgm:pt modelId="{20F75ED4-DA3D-4838-A7E0-9E3430905FBD}" type="pres">
      <dgm:prSet presAssocID="{6842E91B-07E0-442C-845E-F4FF0033E304}" presName="list" presStyleCnt="0">
        <dgm:presLayoutVars>
          <dgm:dir/>
          <dgm:animLvl val="lvl"/>
        </dgm:presLayoutVars>
      </dgm:prSet>
      <dgm:spPr/>
    </dgm:pt>
    <dgm:pt modelId="{4F544CBB-530E-4C32-B9F4-1E34E15E9E50}" type="pres">
      <dgm:prSet presAssocID="{F41709FF-5198-4A69-B812-D8A1B981F800}" presName="posSpace" presStyleCnt="0"/>
      <dgm:spPr/>
    </dgm:pt>
    <dgm:pt modelId="{E2B2AE1E-DB55-4B87-A83A-BA76C0DE24C6}" type="pres">
      <dgm:prSet presAssocID="{F41709FF-5198-4A69-B812-D8A1B981F800}" presName="vertFlow" presStyleCnt="0"/>
      <dgm:spPr/>
    </dgm:pt>
    <dgm:pt modelId="{3CA215EF-3E08-4AA0-A509-56CF36624B9D}" type="pres">
      <dgm:prSet presAssocID="{F41709FF-5198-4A69-B812-D8A1B981F800}" presName="topSpace" presStyleCnt="0"/>
      <dgm:spPr/>
    </dgm:pt>
    <dgm:pt modelId="{28B760E9-B258-404D-BDB2-0A925566D2AE}" type="pres">
      <dgm:prSet presAssocID="{F41709FF-5198-4A69-B812-D8A1B981F800}" presName="firstComp" presStyleCnt="0"/>
      <dgm:spPr/>
    </dgm:pt>
    <dgm:pt modelId="{7022B985-9984-4969-8AAE-F2F04C674350}" type="pres">
      <dgm:prSet presAssocID="{F41709FF-5198-4A69-B812-D8A1B981F800}" presName="firstChild" presStyleLbl="bgAccFollowNode1" presStyleIdx="0" presStyleCnt="2" custScaleX="106326" custScaleY="245906" custLinFactNeighborX="-8395" custLinFactNeighborY="11010"/>
      <dgm:spPr/>
    </dgm:pt>
    <dgm:pt modelId="{DFC34F07-421C-4CB6-B7FC-CBC3F0522573}" type="pres">
      <dgm:prSet presAssocID="{F41709FF-5198-4A69-B812-D8A1B981F800}" presName="firstChildTx" presStyleLbl="bgAccFollowNode1" presStyleIdx="0" presStyleCnt="2">
        <dgm:presLayoutVars>
          <dgm:bulletEnabled val="1"/>
        </dgm:presLayoutVars>
      </dgm:prSet>
      <dgm:spPr/>
    </dgm:pt>
    <dgm:pt modelId="{6A57DEF0-9312-4A3B-9CC1-CBF2FBBD6625}" type="pres">
      <dgm:prSet presAssocID="{F41709FF-5198-4A69-B812-D8A1B981F800}" presName="negSpace" presStyleCnt="0"/>
      <dgm:spPr/>
    </dgm:pt>
    <dgm:pt modelId="{E88A4C00-861E-49A9-92E7-F82ACB168C42}" type="pres">
      <dgm:prSet presAssocID="{F41709FF-5198-4A69-B812-D8A1B981F800}" presName="circle" presStyleLbl="node1" presStyleIdx="0" presStyleCnt="2" custScaleX="86196" custScaleY="80938"/>
      <dgm:spPr/>
    </dgm:pt>
    <dgm:pt modelId="{EE496EBE-C25D-49AD-BE92-B0AA9432DAC9}" type="pres">
      <dgm:prSet presAssocID="{E67A33DC-A8BB-4375-9086-D4BF2117B8C9}" presName="transSpace" presStyleCnt="0"/>
      <dgm:spPr/>
    </dgm:pt>
    <dgm:pt modelId="{8C3A5A98-39F7-46A8-BAA4-4565F83BA6C2}" type="pres">
      <dgm:prSet presAssocID="{1244FC42-3C4C-44E4-8C1A-1598617196A2}" presName="posSpace" presStyleCnt="0"/>
      <dgm:spPr/>
    </dgm:pt>
    <dgm:pt modelId="{6AC934C1-44E0-41CE-990B-C446A586A071}" type="pres">
      <dgm:prSet presAssocID="{1244FC42-3C4C-44E4-8C1A-1598617196A2}" presName="vertFlow" presStyleCnt="0"/>
      <dgm:spPr/>
    </dgm:pt>
    <dgm:pt modelId="{8CF7289F-B414-4E27-9884-233BB0D9421B}" type="pres">
      <dgm:prSet presAssocID="{1244FC42-3C4C-44E4-8C1A-1598617196A2}" presName="topSpace" presStyleCnt="0"/>
      <dgm:spPr/>
    </dgm:pt>
    <dgm:pt modelId="{82E574C8-ED2B-4E59-A680-3340027FD020}" type="pres">
      <dgm:prSet presAssocID="{1244FC42-3C4C-44E4-8C1A-1598617196A2}" presName="firstComp" presStyleCnt="0"/>
      <dgm:spPr/>
    </dgm:pt>
    <dgm:pt modelId="{4EA97F66-8EC4-430F-8F1F-04B71CF032DF}" type="pres">
      <dgm:prSet presAssocID="{1244FC42-3C4C-44E4-8C1A-1598617196A2}" presName="firstChild" presStyleLbl="bgAccFollowNode1" presStyleIdx="1" presStyleCnt="2" custScaleY="251748" custLinFactNeighborX="-16632" custLinFactNeighborY="7894"/>
      <dgm:spPr/>
    </dgm:pt>
    <dgm:pt modelId="{8A40D807-7873-4196-9E12-145C05AA5D44}" type="pres">
      <dgm:prSet presAssocID="{1244FC42-3C4C-44E4-8C1A-1598617196A2}" presName="firstChildTx" presStyleLbl="bgAccFollowNode1" presStyleIdx="1" presStyleCnt="2">
        <dgm:presLayoutVars>
          <dgm:bulletEnabled val="1"/>
        </dgm:presLayoutVars>
      </dgm:prSet>
      <dgm:spPr/>
    </dgm:pt>
    <dgm:pt modelId="{3B701FD7-D7FC-435E-9FB5-61ED13EFD218}" type="pres">
      <dgm:prSet presAssocID="{1244FC42-3C4C-44E4-8C1A-1598617196A2}" presName="negSpace" presStyleCnt="0"/>
      <dgm:spPr/>
    </dgm:pt>
    <dgm:pt modelId="{A8C9D532-11E5-49D0-8C4E-49419F3A0843}" type="pres">
      <dgm:prSet presAssocID="{1244FC42-3C4C-44E4-8C1A-1598617196A2}" presName="circle" presStyleLbl="node1" presStyleIdx="1" presStyleCnt="2" custScaleX="87879" custScaleY="81232"/>
      <dgm:spPr/>
    </dgm:pt>
  </dgm:ptLst>
  <dgm:cxnLst>
    <dgm:cxn modelId="{18ECF405-75E7-4899-948B-76BF44656490}" type="presOf" srcId="{6842E91B-07E0-442C-845E-F4FF0033E304}" destId="{20F75ED4-DA3D-4838-A7E0-9E3430905FBD}" srcOrd="0" destOrd="0" presId="urn:microsoft.com/office/officeart/2005/8/layout/hList9"/>
    <dgm:cxn modelId="{FF476E5E-014F-48AE-9D16-BFD59C07BDCF}" type="presOf" srcId="{B4F5648F-0B84-4295-BCFF-B164726AA645}" destId="{8A40D807-7873-4196-9E12-145C05AA5D44}" srcOrd="1" destOrd="0" presId="urn:microsoft.com/office/officeart/2005/8/layout/hList9"/>
    <dgm:cxn modelId="{FD83DB50-6ADE-407C-B711-C07F9D55BDD3}" type="presOf" srcId="{A898E5A5-4BB5-43C6-9EA2-42F73C7A4731}" destId="{7022B985-9984-4969-8AAE-F2F04C674350}" srcOrd="0" destOrd="0" presId="urn:microsoft.com/office/officeart/2005/8/layout/hList9"/>
    <dgm:cxn modelId="{5F17155A-96FF-48F3-9443-66FBAA397917}" srcId="{6842E91B-07E0-442C-845E-F4FF0033E304}" destId="{F41709FF-5198-4A69-B812-D8A1B981F800}" srcOrd="0" destOrd="0" parTransId="{4FF5BFB0-FF04-47C7-B076-43F36045F6A4}" sibTransId="{E67A33DC-A8BB-4375-9086-D4BF2117B8C9}"/>
    <dgm:cxn modelId="{4DE6B288-4959-4BDA-95DB-EB15CF4910D4}" srcId="{1244FC42-3C4C-44E4-8C1A-1598617196A2}" destId="{B4F5648F-0B84-4295-BCFF-B164726AA645}" srcOrd="0" destOrd="0" parTransId="{E7CA439E-7CB4-439C-B627-4C55D03FC7A2}" sibTransId="{998828A5-7AD4-4F41-BB4E-D3681DA928C3}"/>
    <dgm:cxn modelId="{D86DAC8D-A344-43E0-9DDC-03C1B57B406C}" type="presOf" srcId="{B4F5648F-0B84-4295-BCFF-B164726AA645}" destId="{4EA97F66-8EC4-430F-8F1F-04B71CF032DF}" srcOrd="0" destOrd="0" presId="urn:microsoft.com/office/officeart/2005/8/layout/hList9"/>
    <dgm:cxn modelId="{636AE991-CD7C-4191-87F4-E87C6C435F88}" srcId="{F41709FF-5198-4A69-B812-D8A1B981F800}" destId="{A898E5A5-4BB5-43C6-9EA2-42F73C7A4731}" srcOrd="0" destOrd="0" parTransId="{56965711-5E11-410A-8155-77DE39EA60FB}" sibTransId="{160CA800-C698-4B2C-8360-40F728D4931C}"/>
    <dgm:cxn modelId="{813376AC-7697-422B-97FD-6198717E50B9}" type="presOf" srcId="{1244FC42-3C4C-44E4-8C1A-1598617196A2}" destId="{A8C9D532-11E5-49D0-8C4E-49419F3A0843}" srcOrd="0" destOrd="0" presId="urn:microsoft.com/office/officeart/2005/8/layout/hList9"/>
    <dgm:cxn modelId="{F00CC9AD-EF85-44BE-B1B3-AA3F878152DE}" type="presOf" srcId="{F41709FF-5198-4A69-B812-D8A1B981F800}" destId="{E88A4C00-861E-49A9-92E7-F82ACB168C42}" srcOrd="0" destOrd="0" presId="urn:microsoft.com/office/officeart/2005/8/layout/hList9"/>
    <dgm:cxn modelId="{CF9792BC-8F0E-4529-9EEA-58307F3643D2}" srcId="{6842E91B-07E0-442C-845E-F4FF0033E304}" destId="{1244FC42-3C4C-44E4-8C1A-1598617196A2}" srcOrd="1" destOrd="0" parTransId="{D580755C-1768-45CD-BA0A-E05BE01B0584}" sibTransId="{DC35FA7F-0238-4617-88FC-8DBB3C0C47DF}"/>
    <dgm:cxn modelId="{CB1918FA-032E-4E2E-A0B9-DA1C5DE7137E}" type="presOf" srcId="{A898E5A5-4BB5-43C6-9EA2-42F73C7A4731}" destId="{DFC34F07-421C-4CB6-B7FC-CBC3F0522573}" srcOrd="1" destOrd="0" presId="urn:microsoft.com/office/officeart/2005/8/layout/hList9"/>
    <dgm:cxn modelId="{85F9F995-53EE-40DD-82E9-89D6130AA5CB}" type="presParOf" srcId="{20F75ED4-DA3D-4838-A7E0-9E3430905FBD}" destId="{4F544CBB-530E-4C32-B9F4-1E34E15E9E50}" srcOrd="0" destOrd="0" presId="urn:microsoft.com/office/officeart/2005/8/layout/hList9"/>
    <dgm:cxn modelId="{37635EB3-9339-4862-B812-38E750F8593E}" type="presParOf" srcId="{20F75ED4-DA3D-4838-A7E0-9E3430905FBD}" destId="{E2B2AE1E-DB55-4B87-A83A-BA76C0DE24C6}" srcOrd="1" destOrd="0" presId="urn:microsoft.com/office/officeart/2005/8/layout/hList9"/>
    <dgm:cxn modelId="{9AAEE087-797A-460A-8FE0-830447CFF1B3}" type="presParOf" srcId="{E2B2AE1E-DB55-4B87-A83A-BA76C0DE24C6}" destId="{3CA215EF-3E08-4AA0-A509-56CF36624B9D}" srcOrd="0" destOrd="0" presId="urn:microsoft.com/office/officeart/2005/8/layout/hList9"/>
    <dgm:cxn modelId="{DB949124-B8D6-4D8E-B49D-C76CC2D6BD75}" type="presParOf" srcId="{E2B2AE1E-DB55-4B87-A83A-BA76C0DE24C6}" destId="{28B760E9-B258-404D-BDB2-0A925566D2AE}" srcOrd="1" destOrd="0" presId="urn:microsoft.com/office/officeart/2005/8/layout/hList9"/>
    <dgm:cxn modelId="{C1D17567-7EA2-401B-97F4-29D944B85C2B}" type="presParOf" srcId="{28B760E9-B258-404D-BDB2-0A925566D2AE}" destId="{7022B985-9984-4969-8AAE-F2F04C674350}" srcOrd="0" destOrd="0" presId="urn:microsoft.com/office/officeart/2005/8/layout/hList9"/>
    <dgm:cxn modelId="{45FF70B6-B89E-4E3C-A613-E7F4D80F7F8B}" type="presParOf" srcId="{28B760E9-B258-404D-BDB2-0A925566D2AE}" destId="{DFC34F07-421C-4CB6-B7FC-CBC3F0522573}" srcOrd="1" destOrd="0" presId="urn:microsoft.com/office/officeart/2005/8/layout/hList9"/>
    <dgm:cxn modelId="{4E7927CC-B646-4924-BEC6-A0BA01256083}" type="presParOf" srcId="{20F75ED4-DA3D-4838-A7E0-9E3430905FBD}" destId="{6A57DEF0-9312-4A3B-9CC1-CBF2FBBD6625}" srcOrd="2" destOrd="0" presId="urn:microsoft.com/office/officeart/2005/8/layout/hList9"/>
    <dgm:cxn modelId="{F5421517-C1FE-4234-9114-B85E3926DD1D}" type="presParOf" srcId="{20F75ED4-DA3D-4838-A7E0-9E3430905FBD}" destId="{E88A4C00-861E-49A9-92E7-F82ACB168C42}" srcOrd="3" destOrd="0" presId="urn:microsoft.com/office/officeart/2005/8/layout/hList9"/>
    <dgm:cxn modelId="{940AB76D-80C9-44A1-9734-31D1BCB2F05C}" type="presParOf" srcId="{20F75ED4-DA3D-4838-A7E0-9E3430905FBD}" destId="{EE496EBE-C25D-49AD-BE92-B0AA9432DAC9}" srcOrd="4" destOrd="0" presId="urn:microsoft.com/office/officeart/2005/8/layout/hList9"/>
    <dgm:cxn modelId="{AB59C1A6-F2F6-4E5C-ADB7-2DEB5ADCB033}" type="presParOf" srcId="{20F75ED4-DA3D-4838-A7E0-9E3430905FBD}" destId="{8C3A5A98-39F7-46A8-BAA4-4565F83BA6C2}" srcOrd="5" destOrd="0" presId="urn:microsoft.com/office/officeart/2005/8/layout/hList9"/>
    <dgm:cxn modelId="{F0B29BEC-416D-49D5-B8A4-E8D7A44B63A9}" type="presParOf" srcId="{20F75ED4-DA3D-4838-A7E0-9E3430905FBD}" destId="{6AC934C1-44E0-41CE-990B-C446A586A071}" srcOrd="6" destOrd="0" presId="urn:microsoft.com/office/officeart/2005/8/layout/hList9"/>
    <dgm:cxn modelId="{417B30E3-AE59-4DE2-AB2A-C6B1B9C07D77}" type="presParOf" srcId="{6AC934C1-44E0-41CE-990B-C446A586A071}" destId="{8CF7289F-B414-4E27-9884-233BB0D9421B}" srcOrd="0" destOrd="0" presId="urn:microsoft.com/office/officeart/2005/8/layout/hList9"/>
    <dgm:cxn modelId="{225FEC53-ABEF-492F-B320-2C3AC456180A}" type="presParOf" srcId="{6AC934C1-44E0-41CE-990B-C446A586A071}" destId="{82E574C8-ED2B-4E59-A680-3340027FD020}" srcOrd="1" destOrd="0" presId="urn:microsoft.com/office/officeart/2005/8/layout/hList9"/>
    <dgm:cxn modelId="{ED012B5B-B5B8-435C-9957-83DCDC20030E}" type="presParOf" srcId="{82E574C8-ED2B-4E59-A680-3340027FD020}" destId="{4EA97F66-8EC4-430F-8F1F-04B71CF032DF}" srcOrd="0" destOrd="0" presId="urn:microsoft.com/office/officeart/2005/8/layout/hList9"/>
    <dgm:cxn modelId="{09DC2996-B7BF-4A25-AE2E-CB9FA7290FA1}" type="presParOf" srcId="{82E574C8-ED2B-4E59-A680-3340027FD020}" destId="{8A40D807-7873-4196-9E12-145C05AA5D44}" srcOrd="1" destOrd="0" presId="urn:microsoft.com/office/officeart/2005/8/layout/hList9"/>
    <dgm:cxn modelId="{EA0F1783-C9B2-432C-8801-B4595EF58B10}" type="presParOf" srcId="{20F75ED4-DA3D-4838-A7E0-9E3430905FBD}" destId="{3B701FD7-D7FC-435E-9FB5-61ED13EFD218}" srcOrd="7" destOrd="0" presId="urn:microsoft.com/office/officeart/2005/8/layout/hList9"/>
    <dgm:cxn modelId="{33C013BB-9E3A-4E97-A4B7-012EC4679188}" type="presParOf" srcId="{20F75ED4-DA3D-4838-A7E0-9E3430905FBD}" destId="{A8C9D532-11E5-49D0-8C4E-49419F3A0843}"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C097161-54AA-4276-A8C6-30E128C0E651}" type="doc">
      <dgm:prSet loTypeId="urn:microsoft.com/office/officeart/2005/8/layout/equation2" loCatId="process" qsTypeId="urn:microsoft.com/office/officeart/2005/8/quickstyle/simple1" qsCatId="simple" csTypeId="urn:microsoft.com/office/officeart/2005/8/colors/accent1_2" csCatId="accent1" phldr="1"/>
      <dgm:spPr/>
    </dgm:pt>
    <dgm:pt modelId="{81359DAA-6B57-4983-BBDE-91955CD24210}">
      <dgm:prSet phldrT="[Texto]"/>
      <dgm:spPr/>
      <dgm:t>
        <a:bodyPr/>
        <a:lstStyle/>
        <a:p>
          <a:r>
            <a:rPr lang="es-ES" dirty="0"/>
            <a:t>CONCISA</a:t>
          </a:r>
        </a:p>
        <a:p>
          <a:r>
            <a:rPr lang="es-CO" dirty="0"/>
            <a:t>Ene. – Sep. 2019 Debilidades de control interno</a:t>
          </a:r>
        </a:p>
      </dgm:t>
    </dgm:pt>
    <dgm:pt modelId="{5FB3D9F1-1CDA-401F-A554-C967BEB9AF56}" type="parTrans" cxnId="{16BC6CCC-B92C-4C68-B762-EBCACF8CC418}">
      <dgm:prSet/>
      <dgm:spPr/>
      <dgm:t>
        <a:bodyPr/>
        <a:lstStyle/>
        <a:p>
          <a:endParaRPr lang="es-CO"/>
        </a:p>
      </dgm:t>
    </dgm:pt>
    <dgm:pt modelId="{82F84C9C-1DA9-4704-A53A-571BDA682FEA}" type="sibTrans" cxnId="{16BC6CCC-B92C-4C68-B762-EBCACF8CC418}">
      <dgm:prSet/>
      <dgm:spPr/>
      <dgm:t>
        <a:bodyPr/>
        <a:lstStyle/>
        <a:p>
          <a:endParaRPr lang="es-CO"/>
        </a:p>
      </dgm:t>
    </dgm:pt>
    <dgm:pt modelId="{205D7C7B-C348-43D7-9963-7156505029E4}">
      <dgm:prSet phldrT="[Texto]"/>
      <dgm:spPr/>
      <dgm:t>
        <a:bodyPr/>
        <a:lstStyle/>
        <a:p>
          <a:r>
            <a:rPr lang="es-ES" dirty="0"/>
            <a:t>SEVEN ERP</a:t>
          </a:r>
        </a:p>
        <a:p>
          <a:r>
            <a:rPr lang="es-ES" dirty="0"/>
            <a:t>Oct. – Dic 2019</a:t>
          </a:r>
        </a:p>
        <a:p>
          <a:r>
            <a:rPr lang="es-ES" dirty="0"/>
            <a:t>Auditoría Favorable</a:t>
          </a:r>
          <a:endParaRPr lang="es-CO" dirty="0"/>
        </a:p>
      </dgm:t>
    </dgm:pt>
    <dgm:pt modelId="{3D71F126-C31A-4DEA-8AE0-8A0383457C6D}" type="parTrans" cxnId="{25DC453B-26A6-4CBE-9D40-8CB8ABDB12E3}">
      <dgm:prSet/>
      <dgm:spPr/>
      <dgm:t>
        <a:bodyPr/>
        <a:lstStyle/>
        <a:p>
          <a:endParaRPr lang="es-CO"/>
        </a:p>
      </dgm:t>
    </dgm:pt>
    <dgm:pt modelId="{05956596-7834-44FB-A99D-73BEA4F17F07}" type="sibTrans" cxnId="{25DC453B-26A6-4CBE-9D40-8CB8ABDB12E3}">
      <dgm:prSet/>
      <dgm:spPr/>
      <dgm:t>
        <a:bodyPr/>
        <a:lstStyle/>
        <a:p>
          <a:endParaRPr lang="es-CO"/>
        </a:p>
      </dgm:t>
    </dgm:pt>
    <dgm:pt modelId="{080F7E20-0621-4FF0-AAAF-7FD21A87C3C4}">
      <dgm:prSet phldrT="[Texto]"/>
      <dgm:spPr/>
      <dgm:t>
        <a:bodyPr/>
        <a:lstStyle/>
        <a:p>
          <a:r>
            <a:rPr lang="es-ES" dirty="0"/>
            <a:t>Información contable base para preparación de los Estados Financieros</a:t>
          </a:r>
          <a:endParaRPr lang="es-CO" dirty="0"/>
        </a:p>
      </dgm:t>
    </dgm:pt>
    <dgm:pt modelId="{47D11ECA-ED35-4981-B9C9-31DE39DB9905}" type="parTrans" cxnId="{6E511AFC-73B6-4995-932D-9910474AF84B}">
      <dgm:prSet/>
      <dgm:spPr/>
      <dgm:t>
        <a:bodyPr/>
        <a:lstStyle/>
        <a:p>
          <a:endParaRPr lang="es-CO"/>
        </a:p>
      </dgm:t>
    </dgm:pt>
    <dgm:pt modelId="{2DBCCBEE-74C3-4726-A949-B66B5D09B714}" type="sibTrans" cxnId="{6E511AFC-73B6-4995-932D-9910474AF84B}">
      <dgm:prSet/>
      <dgm:spPr/>
      <dgm:t>
        <a:bodyPr/>
        <a:lstStyle/>
        <a:p>
          <a:endParaRPr lang="es-CO"/>
        </a:p>
      </dgm:t>
    </dgm:pt>
    <dgm:pt modelId="{6286C99A-1B71-4133-B227-F138C9059016}" type="pres">
      <dgm:prSet presAssocID="{9C097161-54AA-4276-A8C6-30E128C0E651}" presName="Name0" presStyleCnt="0">
        <dgm:presLayoutVars>
          <dgm:dir/>
          <dgm:resizeHandles val="exact"/>
        </dgm:presLayoutVars>
      </dgm:prSet>
      <dgm:spPr/>
    </dgm:pt>
    <dgm:pt modelId="{34C59929-BC20-440B-AAE0-3138E1194713}" type="pres">
      <dgm:prSet presAssocID="{9C097161-54AA-4276-A8C6-30E128C0E651}" presName="vNodes" presStyleCnt="0"/>
      <dgm:spPr/>
    </dgm:pt>
    <dgm:pt modelId="{FDD11D49-0668-4999-806C-836B3219B6E4}" type="pres">
      <dgm:prSet presAssocID="{81359DAA-6B57-4983-BBDE-91955CD24210}" presName="node" presStyleLbl="node1" presStyleIdx="0" presStyleCnt="3">
        <dgm:presLayoutVars>
          <dgm:bulletEnabled val="1"/>
        </dgm:presLayoutVars>
      </dgm:prSet>
      <dgm:spPr/>
    </dgm:pt>
    <dgm:pt modelId="{F3A4F10A-7002-496D-A268-C6FCF7B7A752}" type="pres">
      <dgm:prSet presAssocID="{82F84C9C-1DA9-4704-A53A-571BDA682FEA}" presName="spacerT" presStyleCnt="0"/>
      <dgm:spPr/>
    </dgm:pt>
    <dgm:pt modelId="{D4F804E6-5F7F-47CC-ACB0-1E87CA1538D0}" type="pres">
      <dgm:prSet presAssocID="{82F84C9C-1DA9-4704-A53A-571BDA682FEA}" presName="sibTrans" presStyleLbl="sibTrans2D1" presStyleIdx="0" presStyleCnt="2"/>
      <dgm:spPr/>
    </dgm:pt>
    <dgm:pt modelId="{5715CB8C-2424-4212-B917-768E9A1D2B71}" type="pres">
      <dgm:prSet presAssocID="{82F84C9C-1DA9-4704-A53A-571BDA682FEA}" presName="spacerB" presStyleCnt="0"/>
      <dgm:spPr/>
    </dgm:pt>
    <dgm:pt modelId="{D5E198BC-CA51-4750-8A87-FE04334FEAD2}" type="pres">
      <dgm:prSet presAssocID="{205D7C7B-C348-43D7-9963-7156505029E4}" presName="node" presStyleLbl="node1" presStyleIdx="1" presStyleCnt="3">
        <dgm:presLayoutVars>
          <dgm:bulletEnabled val="1"/>
        </dgm:presLayoutVars>
      </dgm:prSet>
      <dgm:spPr/>
    </dgm:pt>
    <dgm:pt modelId="{6C334223-E640-4212-9836-F09F4A9CD69F}" type="pres">
      <dgm:prSet presAssocID="{9C097161-54AA-4276-A8C6-30E128C0E651}" presName="sibTransLast" presStyleLbl="sibTrans2D1" presStyleIdx="1" presStyleCnt="2"/>
      <dgm:spPr/>
    </dgm:pt>
    <dgm:pt modelId="{04CAD333-5C41-4141-917C-D5FB532CD942}" type="pres">
      <dgm:prSet presAssocID="{9C097161-54AA-4276-A8C6-30E128C0E651}" presName="connectorText" presStyleLbl="sibTrans2D1" presStyleIdx="1" presStyleCnt="2"/>
      <dgm:spPr/>
    </dgm:pt>
    <dgm:pt modelId="{917F148F-3707-4E75-8C42-BD70B5AEF7EA}" type="pres">
      <dgm:prSet presAssocID="{9C097161-54AA-4276-A8C6-30E128C0E651}" presName="lastNode" presStyleLbl="node1" presStyleIdx="2" presStyleCnt="3">
        <dgm:presLayoutVars>
          <dgm:bulletEnabled val="1"/>
        </dgm:presLayoutVars>
      </dgm:prSet>
      <dgm:spPr/>
    </dgm:pt>
  </dgm:ptLst>
  <dgm:cxnLst>
    <dgm:cxn modelId="{6DF6CC33-FBBC-49BA-9109-F3F214464D11}" type="presOf" srcId="{81359DAA-6B57-4983-BBDE-91955CD24210}" destId="{FDD11D49-0668-4999-806C-836B3219B6E4}" srcOrd="0" destOrd="0" presId="urn:microsoft.com/office/officeart/2005/8/layout/equation2"/>
    <dgm:cxn modelId="{25DC453B-26A6-4CBE-9D40-8CB8ABDB12E3}" srcId="{9C097161-54AA-4276-A8C6-30E128C0E651}" destId="{205D7C7B-C348-43D7-9963-7156505029E4}" srcOrd="1" destOrd="0" parTransId="{3D71F126-C31A-4DEA-8AE0-8A0383457C6D}" sibTransId="{05956596-7834-44FB-A99D-73BEA4F17F07}"/>
    <dgm:cxn modelId="{FE05B36D-3DEB-4DEA-8AD9-AD54220A880C}" type="presOf" srcId="{080F7E20-0621-4FF0-AAAF-7FD21A87C3C4}" destId="{917F148F-3707-4E75-8C42-BD70B5AEF7EA}" srcOrd="0" destOrd="0" presId="urn:microsoft.com/office/officeart/2005/8/layout/equation2"/>
    <dgm:cxn modelId="{BB38F187-1C65-49E6-8C66-CF59C7AA4D96}" type="presOf" srcId="{05956596-7834-44FB-A99D-73BEA4F17F07}" destId="{6C334223-E640-4212-9836-F09F4A9CD69F}" srcOrd="0" destOrd="0" presId="urn:microsoft.com/office/officeart/2005/8/layout/equation2"/>
    <dgm:cxn modelId="{A2054D8A-FFAB-4622-B4E5-86F6AE1CFC06}" type="presOf" srcId="{9C097161-54AA-4276-A8C6-30E128C0E651}" destId="{6286C99A-1B71-4133-B227-F138C9059016}" srcOrd="0" destOrd="0" presId="urn:microsoft.com/office/officeart/2005/8/layout/equation2"/>
    <dgm:cxn modelId="{034AF992-6121-4D3E-A46A-A72ECECC4C64}" type="presOf" srcId="{205D7C7B-C348-43D7-9963-7156505029E4}" destId="{D5E198BC-CA51-4750-8A87-FE04334FEAD2}" srcOrd="0" destOrd="0" presId="urn:microsoft.com/office/officeart/2005/8/layout/equation2"/>
    <dgm:cxn modelId="{365BEFB4-8857-4F24-BC35-9DC70D73F174}" type="presOf" srcId="{05956596-7834-44FB-A99D-73BEA4F17F07}" destId="{04CAD333-5C41-4141-917C-D5FB532CD942}" srcOrd="1" destOrd="0" presId="urn:microsoft.com/office/officeart/2005/8/layout/equation2"/>
    <dgm:cxn modelId="{14A29CBA-1CA9-45E7-83E3-688D32EA8422}" type="presOf" srcId="{82F84C9C-1DA9-4704-A53A-571BDA682FEA}" destId="{D4F804E6-5F7F-47CC-ACB0-1E87CA1538D0}" srcOrd="0" destOrd="0" presId="urn:microsoft.com/office/officeart/2005/8/layout/equation2"/>
    <dgm:cxn modelId="{16BC6CCC-B92C-4C68-B762-EBCACF8CC418}" srcId="{9C097161-54AA-4276-A8C6-30E128C0E651}" destId="{81359DAA-6B57-4983-BBDE-91955CD24210}" srcOrd="0" destOrd="0" parTransId="{5FB3D9F1-1CDA-401F-A554-C967BEB9AF56}" sibTransId="{82F84C9C-1DA9-4704-A53A-571BDA682FEA}"/>
    <dgm:cxn modelId="{6E511AFC-73B6-4995-932D-9910474AF84B}" srcId="{9C097161-54AA-4276-A8C6-30E128C0E651}" destId="{080F7E20-0621-4FF0-AAAF-7FD21A87C3C4}" srcOrd="2" destOrd="0" parTransId="{47D11ECA-ED35-4981-B9C9-31DE39DB9905}" sibTransId="{2DBCCBEE-74C3-4726-A949-B66B5D09B714}"/>
    <dgm:cxn modelId="{EA102FBC-9B15-4E41-8FBD-CEE6BDB4EB5A}" type="presParOf" srcId="{6286C99A-1B71-4133-B227-F138C9059016}" destId="{34C59929-BC20-440B-AAE0-3138E1194713}" srcOrd="0" destOrd="0" presId="urn:microsoft.com/office/officeart/2005/8/layout/equation2"/>
    <dgm:cxn modelId="{32361972-A731-48E2-81B4-74D9AB2CD2EA}" type="presParOf" srcId="{34C59929-BC20-440B-AAE0-3138E1194713}" destId="{FDD11D49-0668-4999-806C-836B3219B6E4}" srcOrd="0" destOrd="0" presId="urn:microsoft.com/office/officeart/2005/8/layout/equation2"/>
    <dgm:cxn modelId="{DC3FB4C6-24B3-4026-A157-1C97BF05EB1C}" type="presParOf" srcId="{34C59929-BC20-440B-AAE0-3138E1194713}" destId="{F3A4F10A-7002-496D-A268-C6FCF7B7A752}" srcOrd="1" destOrd="0" presId="urn:microsoft.com/office/officeart/2005/8/layout/equation2"/>
    <dgm:cxn modelId="{F74D3E96-D474-4C09-A0D4-59B24EDD6BFE}" type="presParOf" srcId="{34C59929-BC20-440B-AAE0-3138E1194713}" destId="{D4F804E6-5F7F-47CC-ACB0-1E87CA1538D0}" srcOrd="2" destOrd="0" presId="urn:microsoft.com/office/officeart/2005/8/layout/equation2"/>
    <dgm:cxn modelId="{56EC5CA8-451E-4361-B0FC-71C4F37CE9A8}" type="presParOf" srcId="{34C59929-BC20-440B-AAE0-3138E1194713}" destId="{5715CB8C-2424-4212-B917-768E9A1D2B71}" srcOrd="3" destOrd="0" presId="urn:microsoft.com/office/officeart/2005/8/layout/equation2"/>
    <dgm:cxn modelId="{A19730B2-2FD4-4092-ABB8-B8FE61B08707}" type="presParOf" srcId="{34C59929-BC20-440B-AAE0-3138E1194713}" destId="{D5E198BC-CA51-4750-8A87-FE04334FEAD2}" srcOrd="4" destOrd="0" presId="urn:microsoft.com/office/officeart/2005/8/layout/equation2"/>
    <dgm:cxn modelId="{675BB37D-EC86-434C-A358-179822C72567}" type="presParOf" srcId="{6286C99A-1B71-4133-B227-F138C9059016}" destId="{6C334223-E640-4212-9836-F09F4A9CD69F}" srcOrd="1" destOrd="0" presId="urn:microsoft.com/office/officeart/2005/8/layout/equation2"/>
    <dgm:cxn modelId="{462356E6-4DD7-4529-B4F0-939CB8879DBD}" type="presParOf" srcId="{6C334223-E640-4212-9836-F09F4A9CD69F}" destId="{04CAD333-5C41-4141-917C-D5FB532CD942}" srcOrd="0" destOrd="0" presId="urn:microsoft.com/office/officeart/2005/8/layout/equation2"/>
    <dgm:cxn modelId="{C3000D10-5001-4EA6-A521-C60A45A25168}" type="presParOf" srcId="{6286C99A-1B71-4133-B227-F138C9059016}" destId="{917F148F-3707-4E75-8C42-BD70B5AEF7EA}"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58302F-4F42-4CA6-B3E5-C61645011414}"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s-ES"/>
        </a:p>
      </dgm:t>
    </dgm:pt>
    <dgm:pt modelId="{CE102E9A-B824-4FE1-B254-C6FC5E3BC754}">
      <dgm:prSet custT="1">
        <dgm:style>
          <a:lnRef idx="2">
            <a:schemeClr val="accent4"/>
          </a:lnRef>
          <a:fillRef idx="1">
            <a:schemeClr val="lt1"/>
          </a:fillRef>
          <a:effectRef idx="0">
            <a:schemeClr val="accent4"/>
          </a:effectRef>
          <a:fontRef idx="minor">
            <a:schemeClr val="dk1"/>
          </a:fontRef>
        </dgm:style>
      </dgm:prSet>
      <dgm:spPr>
        <a:ln w="38100">
          <a:solidFill>
            <a:schemeClr val="accent1"/>
          </a:solidFill>
        </a:ln>
      </dgm:spPr>
      <dgm:t>
        <a:bodyPr/>
        <a:lstStyle/>
        <a:p>
          <a:pPr algn="ctr">
            <a:buNone/>
          </a:pPr>
          <a:r>
            <a:rPr lang="es-ES" sz="2000" dirty="0"/>
            <a:t>En nuestra opinión excepto por lo indicado en el párrafo de Fundamentos de la Conclusión de con salvedad, los actos de los administradores de La Sociedad de Activos Especiales S.A.S. - SAE S.A.S. (sin FRISCO) se ajustan a los estatutos y a las ordenes o instrucciones de la Asamblea de Accionistas, existen y son adecuadas las medidas de control interno, de conservación y custodia de los bienes de la sociedad o de terceros que están en su poder.</a:t>
          </a:r>
          <a:endParaRPr lang="es-CO" sz="2000" dirty="0"/>
        </a:p>
      </dgm:t>
    </dgm:pt>
    <dgm:pt modelId="{5279F89F-2B5C-4E1E-B656-A97636D48503}" type="parTrans" cxnId="{4FD6FAEE-2729-4DE5-A917-CB7283567AAA}">
      <dgm:prSet/>
      <dgm:spPr/>
      <dgm:t>
        <a:bodyPr/>
        <a:lstStyle/>
        <a:p>
          <a:endParaRPr lang="es-ES" sz="2000"/>
        </a:p>
      </dgm:t>
    </dgm:pt>
    <dgm:pt modelId="{12AE8738-ECB7-44F9-B532-916692D10970}" type="sibTrans" cxnId="{4FD6FAEE-2729-4DE5-A917-CB7283567AAA}">
      <dgm:prSet/>
      <dgm:spPr/>
      <dgm:t>
        <a:bodyPr/>
        <a:lstStyle/>
        <a:p>
          <a:endParaRPr lang="es-ES" sz="2000"/>
        </a:p>
      </dgm:t>
    </dgm:pt>
    <dgm:pt modelId="{A484327C-943F-47AC-ADD5-E05EF586B18E}" type="pres">
      <dgm:prSet presAssocID="{0F58302F-4F42-4CA6-B3E5-C61645011414}" presName="linear" presStyleCnt="0">
        <dgm:presLayoutVars>
          <dgm:animLvl val="lvl"/>
          <dgm:resizeHandles val="exact"/>
        </dgm:presLayoutVars>
      </dgm:prSet>
      <dgm:spPr/>
    </dgm:pt>
    <dgm:pt modelId="{570C446F-C196-4D2F-A7F5-B7BF78E9F169}" type="pres">
      <dgm:prSet presAssocID="{CE102E9A-B824-4FE1-B254-C6FC5E3BC754}" presName="parentText" presStyleLbl="node1" presStyleIdx="0" presStyleCnt="1" custScaleX="99584" custScaleY="996678" custLinFactNeighborX="-417" custLinFactNeighborY="-28592">
        <dgm:presLayoutVars>
          <dgm:chMax val="0"/>
          <dgm:bulletEnabled val="1"/>
        </dgm:presLayoutVars>
      </dgm:prSet>
      <dgm:spPr/>
    </dgm:pt>
  </dgm:ptLst>
  <dgm:cxnLst>
    <dgm:cxn modelId="{559FA136-7826-4C21-93D5-9653F52B0C9E}" type="presOf" srcId="{0F58302F-4F42-4CA6-B3E5-C61645011414}" destId="{A484327C-943F-47AC-ADD5-E05EF586B18E}" srcOrd="0" destOrd="0" presId="urn:microsoft.com/office/officeart/2005/8/layout/vList2"/>
    <dgm:cxn modelId="{813EE6C0-0A03-44AB-AF69-3D48E4553A0E}" type="presOf" srcId="{CE102E9A-B824-4FE1-B254-C6FC5E3BC754}" destId="{570C446F-C196-4D2F-A7F5-B7BF78E9F169}" srcOrd="0" destOrd="0" presId="urn:microsoft.com/office/officeart/2005/8/layout/vList2"/>
    <dgm:cxn modelId="{4FD6FAEE-2729-4DE5-A917-CB7283567AAA}" srcId="{0F58302F-4F42-4CA6-B3E5-C61645011414}" destId="{CE102E9A-B824-4FE1-B254-C6FC5E3BC754}" srcOrd="0" destOrd="0" parTransId="{5279F89F-2B5C-4E1E-B656-A97636D48503}" sibTransId="{12AE8738-ECB7-44F9-B532-916692D10970}"/>
    <dgm:cxn modelId="{80C10C07-BE42-414E-AFE2-9B77DA49FB1B}" type="presParOf" srcId="{A484327C-943F-47AC-ADD5-E05EF586B18E}" destId="{570C446F-C196-4D2F-A7F5-B7BF78E9F169}" srcOrd="0" destOrd="0" presId="urn:microsoft.com/office/officeart/2005/8/layout/vList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FDD128A-430E-431F-8F07-D25E2ADDCCBC}"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es-CO"/>
        </a:p>
      </dgm:t>
    </dgm:pt>
    <dgm:pt modelId="{A6FACCD7-A9D0-448F-8076-DA6B2FC17C92}">
      <dgm:prSet phldrT="[Texto]"/>
      <dgm:spPr/>
      <dgm:t>
        <a:bodyPr/>
        <a:lstStyle/>
        <a:p>
          <a:r>
            <a:rPr lang="es-ES" dirty="0"/>
            <a:t>Revisor fiscal</a:t>
          </a:r>
          <a:endParaRPr lang="es-CO" dirty="0"/>
        </a:p>
      </dgm:t>
    </dgm:pt>
    <dgm:pt modelId="{6527BD91-6BFB-4BC8-BA96-BA3BFF95F1E7}" type="parTrans" cxnId="{F68391A6-9A80-42E2-AEC6-2EF1416D3BC2}">
      <dgm:prSet/>
      <dgm:spPr/>
      <dgm:t>
        <a:bodyPr/>
        <a:lstStyle/>
        <a:p>
          <a:endParaRPr lang="es-CO"/>
        </a:p>
      </dgm:t>
    </dgm:pt>
    <dgm:pt modelId="{A1441D2C-88AA-43C9-A745-A9A07A8C1FBF}" type="sibTrans" cxnId="{F68391A6-9A80-42E2-AEC6-2EF1416D3BC2}">
      <dgm:prSet/>
      <dgm:spPr/>
      <dgm:t>
        <a:bodyPr/>
        <a:lstStyle/>
        <a:p>
          <a:endParaRPr lang="es-CO"/>
        </a:p>
      </dgm:t>
    </dgm:pt>
    <dgm:pt modelId="{C133C068-AF32-4A98-8DEE-19C4E4EDF22C}">
      <dgm:prSet phldrT="[Texto]"/>
      <dgm:spPr/>
      <dgm:t>
        <a:bodyPr/>
        <a:lstStyle/>
        <a:p>
          <a:pPr marL="93663" indent="0">
            <a:buNone/>
          </a:pPr>
          <a:r>
            <a:rPr lang="es-ES" dirty="0"/>
            <a:t>Efectuar procedimientos de revisión para emitir una opinión sobre su adecuado cumplimiento</a:t>
          </a:r>
          <a:endParaRPr lang="es-CO" dirty="0"/>
        </a:p>
      </dgm:t>
    </dgm:pt>
    <dgm:pt modelId="{949561F3-4C8C-4677-A295-A23A42989611}" type="parTrans" cxnId="{98F91EFA-3E1F-4CBA-8BE4-4FCD94D9BE56}">
      <dgm:prSet/>
      <dgm:spPr/>
      <dgm:t>
        <a:bodyPr/>
        <a:lstStyle/>
        <a:p>
          <a:endParaRPr lang="es-CO"/>
        </a:p>
      </dgm:t>
    </dgm:pt>
    <dgm:pt modelId="{C57D1D72-D806-4959-9778-7531FC624F8D}" type="sibTrans" cxnId="{98F91EFA-3E1F-4CBA-8BE4-4FCD94D9BE56}">
      <dgm:prSet/>
      <dgm:spPr/>
      <dgm:t>
        <a:bodyPr/>
        <a:lstStyle/>
        <a:p>
          <a:endParaRPr lang="es-CO"/>
        </a:p>
      </dgm:t>
    </dgm:pt>
    <dgm:pt modelId="{897ED931-3712-4F18-809B-575E6BB6A795}">
      <dgm:prSet phldrT="[Texto]"/>
      <dgm:spPr/>
      <dgm:t>
        <a:bodyPr/>
        <a:lstStyle/>
        <a:p>
          <a:r>
            <a:rPr lang="es-ES" dirty="0"/>
            <a:t>Administración</a:t>
          </a:r>
          <a:endParaRPr lang="es-CO" dirty="0"/>
        </a:p>
      </dgm:t>
    </dgm:pt>
    <dgm:pt modelId="{202DD5AE-32C0-4A87-BC95-3C4A16BFDC0F}" type="parTrans" cxnId="{35B77560-5F8F-4186-A774-5ED0476843A4}">
      <dgm:prSet/>
      <dgm:spPr/>
      <dgm:t>
        <a:bodyPr/>
        <a:lstStyle/>
        <a:p>
          <a:endParaRPr lang="es-CO"/>
        </a:p>
      </dgm:t>
    </dgm:pt>
    <dgm:pt modelId="{2FEE1A0D-BC71-4F0D-8E2F-A60864540B3A}" type="sibTrans" cxnId="{35B77560-5F8F-4186-A774-5ED0476843A4}">
      <dgm:prSet/>
      <dgm:spPr/>
      <dgm:t>
        <a:bodyPr/>
        <a:lstStyle/>
        <a:p>
          <a:endParaRPr lang="es-CO"/>
        </a:p>
      </dgm:t>
    </dgm:pt>
    <dgm:pt modelId="{740E9BED-36DA-42C2-9846-1D50054FA1B3}">
      <dgm:prSet phldrT="[Texto]"/>
      <dgm:spPr/>
      <dgm:t>
        <a:bodyPr anchor="ctr"/>
        <a:lstStyle/>
        <a:p>
          <a:pPr marL="93663" indent="0">
            <a:buNone/>
          </a:pPr>
          <a:r>
            <a:rPr lang="es-ES" dirty="0"/>
            <a:t>Es responsable por el cumplimiento de aspectos regulatorios en Colombia.</a:t>
          </a:r>
          <a:endParaRPr lang="es-CO" dirty="0"/>
        </a:p>
      </dgm:t>
    </dgm:pt>
    <dgm:pt modelId="{A4F75967-40A6-44CD-B0E2-B7A5AD7AE5E6}" type="parTrans" cxnId="{97FEE4CE-56BF-405F-A219-AB78D6613452}">
      <dgm:prSet/>
      <dgm:spPr/>
      <dgm:t>
        <a:bodyPr/>
        <a:lstStyle/>
        <a:p>
          <a:endParaRPr lang="es-CO"/>
        </a:p>
      </dgm:t>
    </dgm:pt>
    <dgm:pt modelId="{8CCFC39A-8FFF-4958-A8B7-F0DAF790F885}" type="sibTrans" cxnId="{97FEE4CE-56BF-405F-A219-AB78D6613452}">
      <dgm:prSet/>
      <dgm:spPr/>
      <dgm:t>
        <a:bodyPr/>
        <a:lstStyle/>
        <a:p>
          <a:endParaRPr lang="es-CO"/>
        </a:p>
      </dgm:t>
    </dgm:pt>
    <dgm:pt modelId="{966F4041-746A-48C4-BEEB-EE496F391A59}" type="pres">
      <dgm:prSet presAssocID="{3FDD128A-430E-431F-8F07-D25E2ADDCCBC}" presName="Name0" presStyleCnt="0">
        <dgm:presLayoutVars>
          <dgm:dir/>
          <dgm:animLvl val="lvl"/>
          <dgm:resizeHandles/>
        </dgm:presLayoutVars>
      </dgm:prSet>
      <dgm:spPr/>
    </dgm:pt>
    <dgm:pt modelId="{4B125E4E-5749-4CCD-AB80-DA0A88EDC7F0}" type="pres">
      <dgm:prSet presAssocID="{A6FACCD7-A9D0-448F-8076-DA6B2FC17C92}" presName="linNode" presStyleCnt="0"/>
      <dgm:spPr/>
    </dgm:pt>
    <dgm:pt modelId="{2D102274-1B5F-43BB-8559-A1B39DD0BAB0}" type="pres">
      <dgm:prSet presAssocID="{A6FACCD7-A9D0-448F-8076-DA6B2FC17C92}" presName="parentShp" presStyleLbl="node1" presStyleIdx="0" presStyleCnt="2">
        <dgm:presLayoutVars>
          <dgm:bulletEnabled val="1"/>
        </dgm:presLayoutVars>
      </dgm:prSet>
      <dgm:spPr/>
    </dgm:pt>
    <dgm:pt modelId="{5641FCEE-B83E-435C-A4FF-D71D7FB2D807}" type="pres">
      <dgm:prSet presAssocID="{A6FACCD7-A9D0-448F-8076-DA6B2FC17C92}" presName="childShp" presStyleLbl="bgAccFollowNode1" presStyleIdx="0" presStyleCnt="2">
        <dgm:presLayoutVars>
          <dgm:bulletEnabled val="1"/>
        </dgm:presLayoutVars>
      </dgm:prSet>
      <dgm:spPr/>
    </dgm:pt>
    <dgm:pt modelId="{68F0F7B6-400B-4369-A771-1391041C163A}" type="pres">
      <dgm:prSet presAssocID="{A1441D2C-88AA-43C9-A745-A9A07A8C1FBF}" presName="spacing" presStyleCnt="0"/>
      <dgm:spPr/>
    </dgm:pt>
    <dgm:pt modelId="{6252D883-746F-458A-B2FF-36CA4C7CF008}" type="pres">
      <dgm:prSet presAssocID="{897ED931-3712-4F18-809B-575E6BB6A795}" presName="linNode" presStyleCnt="0"/>
      <dgm:spPr/>
    </dgm:pt>
    <dgm:pt modelId="{C88A8714-5ADB-43F3-ABC4-1E40D82377C7}" type="pres">
      <dgm:prSet presAssocID="{897ED931-3712-4F18-809B-575E6BB6A795}" presName="parentShp" presStyleLbl="node1" presStyleIdx="1" presStyleCnt="2">
        <dgm:presLayoutVars>
          <dgm:bulletEnabled val="1"/>
        </dgm:presLayoutVars>
      </dgm:prSet>
      <dgm:spPr/>
    </dgm:pt>
    <dgm:pt modelId="{F170E50A-9C64-44B1-911E-62C674EBF82E}" type="pres">
      <dgm:prSet presAssocID="{897ED931-3712-4F18-809B-575E6BB6A795}" presName="childShp" presStyleLbl="bgAccFollowNode1" presStyleIdx="1" presStyleCnt="2">
        <dgm:presLayoutVars>
          <dgm:bulletEnabled val="1"/>
        </dgm:presLayoutVars>
      </dgm:prSet>
      <dgm:spPr/>
    </dgm:pt>
  </dgm:ptLst>
  <dgm:cxnLst>
    <dgm:cxn modelId="{5A433216-53BD-43F8-8997-2FEDD1AA92BC}" type="presOf" srcId="{C133C068-AF32-4A98-8DEE-19C4E4EDF22C}" destId="{5641FCEE-B83E-435C-A4FF-D71D7FB2D807}" srcOrd="0" destOrd="0" presId="urn:microsoft.com/office/officeart/2005/8/layout/vList6"/>
    <dgm:cxn modelId="{1667FF17-B7A8-4B7B-8C13-1BD69A206213}" type="presOf" srcId="{A6FACCD7-A9D0-448F-8076-DA6B2FC17C92}" destId="{2D102274-1B5F-43BB-8559-A1B39DD0BAB0}" srcOrd="0" destOrd="0" presId="urn:microsoft.com/office/officeart/2005/8/layout/vList6"/>
    <dgm:cxn modelId="{35B77560-5F8F-4186-A774-5ED0476843A4}" srcId="{3FDD128A-430E-431F-8F07-D25E2ADDCCBC}" destId="{897ED931-3712-4F18-809B-575E6BB6A795}" srcOrd="1" destOrd="0" parTransId="{202DD5AE-32C0-4A87-BC95-3C4A16BFDC0F}" sibTransId="{2FEE1A0D-BC71-4F0D-8E2F-A60864540B3A}"/>
    <dgm:cxn modelId="{F68391A6-9A80-42E2-AEC6-2EF1416D3BC2}" srcId="{3FDD128A-430E-431F-8F07-D25E2ADDCCBC}" destId="{A6FACCD7-A9D0-448F-8076-DA6B2FC17C92}" srcOrd="0" destOrd="0" parTransId="{6527BD91-6BFB-4BC8-BA96-BA3BFF95F1E7}" sibTransId="{A1441D2C-88AA-43C9-A745-A9A07A8C1FBF}"/>
    <dgm:cxn modelId="{E8AFBEAB-763B-4D08-B43F-8A5CEE7B63BD}" type="presOf" srcId="{897ED931-3712-4F18-809B-575E6BB6A795}" destId="{C88A8714-5ADB-43F3-ABC4-1E40D82377C7}" srcOrd="0" destOrd="0" presId="urn:microsoft.com/office/officeart/2005/8/layout/vList6"/>
    <dgm:cxn modelId="{FEB837B7-9CA8-463C-939A-2E8628353D73}" type="presOf" srcId="{740E9BED-36DA-42C2-9846-1D50054FA1B3}" destId="{F170E50A-9C64-44B1-911E-62C674EBF82E}" srcOrd="0" destOrd="0" presId="urn:microsoft.com/office/officeart/2005/8/layout/vList6"/>
    <dgm:cxn modelId="{97FEE4CE-56BF-405F-A219-AB78D6613452}" srcId="{897ED931-3712-4F18-809B-575E6BB6A795}" destId="{740E9BED-36DA-42C2-9846-1D50054FA1B3}" srcOrd="0" destOrd="0" parTransId="{A4F75967-40A6-44CD-B0E2-B7A5AD7AE5E6}" sibTransId="{8CCFC39A-8FFF-4958-A8B7-F0DAF790F885}"/>
    <dgm:cxn modelId="{2F1C15E1-3805-4028-A6FF-5215FBBE9E0B}" type="presOf" srcId="{3FDD128A-430E-431F-8F07-D25E2ADDCCBC}" destId="{966F4041-746A-48C4-BEEB-EE496F391A59}" srcOrd="0" destOrd="0" presId="urn:microsoft.com/office/officeart/2005/8/layout/vList6"/>
    <dgm:cxn modelId="{98F91EFA-3E1F-4CBA-8BE4-4FCD94D9BE56}" srcId="{A6FACCD7-A9D0-448F-8076-DA6B2FC17C92}" destId="{C133C068-AF32-4A98-8DEE-19C4E4EDF22C}" srcOrd="0" destOrd="0" parTransId="{949561F3-4C8C-4677-A295-A23A42989611}" sibTransId="{C57D1D72-D806-4959-9778-7531FC624F8D}"/>
    <dgm:cxn modelId="{A20803DE-C036-4767-B87D-0DB1E4FD3817}" type="presParOf" srcId="{966F4041-746A-48C4-BEEB-EE496F391A59}" destId="{4B125E4E-5749-4CCD-AB80-DA0A88EDC7F0}" srcOrd="0" destOrd="0" presId="urn:microsoft.com/office/officeart/2005/8/layout/vList6"/>
    <dgm:cxn modelId="{F34BA97E-3B98-49A6-A635-E62577D2F25F}" type="presParOf" srcId="{4B125E4E-5749-4CCD-AB80-DA0A88EDC7F0}" destId="{2D102274-1B5F-43BB-8559-A1B39DD0BAB0}" srcOrd="0" destOrd="0" presId="urn:microsoft.com/office/officeart/2005/8/layout/vList6"/>
    <dgm:cxn modelId="{FECD66BA-B4F8-46DF-B31A-DBF2077CC926}" type="presParOf" srcId="{4B125E4E-5749-4CCD-AB80-DA0A88EDC7F0}" destId="{5641FCEE-B83E-435C-A4FF-D71D7FB2D807}" srcOrd="1" destOrd="0" presId="urn:microsoft.com/office/officeart/2005/8/layout/vList6"/>
    <dgm:cxn modelId="{829B2057-AF31-4265-A173-764C8BF16EE1}" type="presParOf" srcId="{966F4041-746A-48C4-BEEB-EE496F391A59}" destId="{68F0F7B6-400B-4369-A771-1391041C163A}" srcOrd="1" destOrd="0" presId="urn:microsoft.com/office/officeart/2005/8/layout/vList6"/>
    <dgm:cxn modelId="{D6D985EF-A1BC-44E1-9C68-EEFFEA72A148}" type="presParOf" srcId="{966F4041-746A-48C4-BEEB-EE496F391A59}" destId="{6252D883-746F-458A-B2FF-36CA4C7CF008}" srcOrd="2" destOrd="0" presId="urn:microsoft.com/office/officeart/2005/8/layout/vList6"/>
    <dgm:cxn modelId="{13FAB199-6D01-48E4-B134-D98D7376B6C7}" type="presParOf" srcId="{6252D883-746F-458A-B2FF-36CA4C7CF008}" destId="{C88A8714-5ADB-43F3-ABC4-1E40D82377C7}" srcOrd="0" destOrd="0" presId="urn:microsoft.com/office/officeart/2005/8/layout/vList6"/>
    <dgm:cxn modelId="{66A8000F-27E4-40B6-BF82-25531C3AA212}" type="presParOf" srcId="{6252D883-746F-458A-B2FF-36CA4C7CF008}" destId="{F170E50A-9C64-44B1-911E-62C674EBF82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ACECD-9E04-3743-8D54-5C7966CCEA3E}">
      <dsp:nvSpPr>
        <dsp:cNvPr id="0" name=""/>
        <dsp:cNvSpPr/>
      </dsp:nvSpPr>
      <dsp:spPr>
        <a:xfrm rot="5400000">
          <a:off x="5079540" y="-2135547"/>
          <a:ext cx="793052"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a:t>Año 2020: 3,8% para los demás años el supuesto es del 3,2%. El ejercicio se ajustará cada año.</a:t>
          </a:r>
        </a:p>
      </dsp:txBody>
      <dsp:txXfrm rot="-5400000">
        <a:off x="2842594" y="140113"/>
        <a:ext cx="5228230" cy="715624"/>
      </dsp:txXfrm>
    </dsp:sp>
    <dsp:sp modelId="{5DBEAD93-6EA1-664C-AD56-3A0A3B3EA7FB}">
      <dsp:nvSpPr>
        <dsp:cNvPr id="0" name=""/>
        <dsp:cNvSpPr/>
      </dsp:nvSpPr>
      <dsp:spPr>
        <a:xfrm>
          <a:off x="120061" y="2267"/>
          <a:ext cx="2722532" cy="99131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ES" sz="1900" b="1" kern="1200" dirty="0"/>
            <a:t>Inflación</a:t>
          </a:r>
        </a:p>
      </dsp:txBody>
      <dsp:txXfrm>
        <a:off x="168453" y="50659"/>
        <a:ext cx="2625748" cy="894531"/>
      </dsp:txXfrm>
    </dsp:sp>
    <dsp:sp modelId="{9FB1100B-B5D8-3A4D-8B82-DF3FDDA1EE42}">
      <dsp:nvSpPr>
        <dsp:cNvPr id="0" name=""/>
        <dsp:cNvSpPr/>
      </dsp:nvSpPr>
      <dsp:spPr>
        <a:xfrm rot="5400000">
          <a:off x="5079540" y="-1094666"/>
          <a:ext cx="793052"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a:t>Año 2020: 6%</a:t>
          </a:r>
        </a:p>
        <a:p>
          <a:pPr marL="171450" lvl="1" indent="-171450" algn="l" defTabSz="800100">
            <a:lnSpc>
              <a:spcPct val="90000"/>
            </a:lnSpc>
            <a:spcBef>
              <a:spcPct val="0"/>
            </a:spcBef>
            <a:spcAft>
              <a:spcPct val="15000"/>
            </a:spcAft>
            <a:buChar char="•"/>
          </a:pPr>
          <a:r>
            <a:rPr lang="es-ES" sz="1800" b="0" kern="1200" dirty="0"/>
            <a:t>2020-2024: = Supuesto con IPC y se ajustará anualmente con el real causado.</a:t>
          </a:r>
        </a:p>
      </dsp:txBody>
      <dsp:txXfrm rot="-5400000">
        <a:off x="2842594" y="1180994"/>
        <a:ext cx="5228230" cy="715624"/>
      </dsp:txXfrm>
    </dsp:sp>
    <dsp:sp modelId="{5B9F0819-7E22-834E-85E0-F25B57BE66B1}">
      <dsp:nvSpPr>
        <dsp:cNvPr id="0" name=""/>
        <dsp:cNvSpPr/>
      </dsp:nvSpPr>
      <dsp:spPr>
        <a:xfrm>
          <a:off x="120061" y="1043148"/>
          <a:ext cx="2722532" cy="99131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ES" sz="1900" b="1" kern="1200" dirty="0"/>
            <a:t>Salario Mínimo</a:t>
          </a:r>
        </a:p>
      </dsp:txBody>
      <dsp:txXfrm>
        <a:off x="168453" y="1091540"/>
        <a:ext cx="2625748" cy="894531"/>
      </dsp:txXfrm>
    </dsp:sp>
    <dsp:sp modelId="{85F7738F-C212-6D4E-83C6-56B6235F7E49}">
      <dsp:nvSpPr>
        <dsp:cNvPr id="0" name=""/>
        <dsp:cNvSpPr/>
      </dsp:nvSpPr>
      <dsp:spPr>
        <a:xfrm rot="5400000">
          <a:off x="5079540" y="-53785"/>
          <a:ext cx="793052"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a:t>155 SMMLV</a:t>
          </a:r>
        </a:p>
      </dsp:txBody>
      <dsp:txXfrm rot="-5400000">
        <a:off x="2842594" y="2221875"/>
        <a:ext cx="5228230" cy="715624"/>
      </dsp:txXfrm>
    </dsp:sp>
    <dsp:sp modelId="{87724D92-9F90-7046-8592-A5D96AE50C6F}">
      <dsp:nvSpPr>
        <dsp:cNvPr id="0" name=""/>
        <dsp:cNvSpPr/>
      </dsp:nvSpPr>
      <dsp:spPr>
        <a:xfrm>
          <a:off x="120061" y="2084029"/>
          <a:ext cx="2722532" cy="99131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ES" sz="1900" b="1" kern="1200" dirty="0"/>
            <a:t>Comisión (2020-2024)</a:t>
          </a:r>
        </a:p>
      </dsp:txBody>
      <dsp:txXfrm>
        <a:off x="168453" y="2132421"/>
        <a:ext cx="2625748" cy="894531"/>
      </dsp:txXfrm>
    </dsp:sp>
    <dsp:sp modelId="{ED1B2ABE-7851-C44B-9571-E2AF1B6CAE5B}">
      <dsp:nvSpPr>
        <dsp:cNvPr id="0" name=""/>
        <dsp:cNvSpPr/>
      </dsp:nvSpPr>
      <dsp:spPr>
        <a:xfrm rot="5400000">
          <a:off x="5079540" y="987096"/>
          <a:ext cx="793052"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a:t>50% de las cifras del cierre contable del 2019. Todos los gastos son reembolsados por FRISCO. </a:t>
          </a:r>
        </a:p>
      </dsp:txBody>
      <dsp:txXfrm rot="-5400000">
        <a:off x="2842594" y="3262756"/>
        <a:ext cx="5228230" cy="715624"/>
      </dsp:txXfrm>
    </dsp:sp>
    <dsp:sp modelId="{84C223BF-8AD1-0944-9F3D-DFFD67D981BB}">
      <dsp:nvSpPr>
        <dsp:cNvPr id="0" name=""/>
        <dsp:cNvSpPr/>
      </dsp:nvSpPr>
      <dsp:spPr>
        <a:xfrm>
          <a:off x="120061" y="3124910"/>
          <a:ext cx="2722532" cy="99131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ES" sz="1900" b="1" kern="1200" dirty="0"/>
            <a:t>Rendimientos Financieros y Gastos Deducibles</a:t>
          </a:r>
        </a:p>
      </dsp:txBody>
      <dsp:txXfrm>
        <a:off x="168453" y="3173302"/>
        <a:ext cx="2625748" cy="894531"/>
      </dsp:txXfrm>
    </dsp:sp>
    <dsp:sp modelId="{2BC52AA7-9579-1C4D-83DC-0AD3A9F909BB}">
      <dsp:nvSpPr>
        <dsp:cNvPr id="0" name=""/>
        <dsp:cNvSpPr/>
      </dsp:nvSpPr>
      <dsp:spPr>
        <a:xfrm rot="5400000">
          <a:off x="5079540" y="2027977"/>
          <a:ext cx="793052"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a:t>$5.076.221.518 (Compensable en 12 años)</a:t>
          </a:r>
        </a:p>
      </dsp:txBody>
      <dsp:txXfrm rot="-5400000">
        <a:off x="2842594" y="4303637"/>
        <a:ext cx="5228230" cy="715624"/>
      </dsp:txXfrm>
    </dsp:sp>
    <dsp:sp modelId="{240476FD-67AF-024C-A188-2B160958C037}">
      <dsp:nvSpPr>
        <dsp:cNvPr id="0" name=""/>
        <dsp:cNvSpPr/>
      </dsp:nvSpPr>
      <dsp:spPr>
        <a:xfrm>
          <a:off x="120061" y="4165791"/>
          <a:ext cx="2722532" cy="99131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ES" sz="1900" b="1" kern="1200" dirty="0"/>
            <a:t>Pérdida Fiscal Acumulada a 2013</a:t>
          </a:r>
        </a:p>
      </dsp:txBody>
      <dsp:txXfrm>
        <a:off x="168453" y="4214183"/>
        <a:ext cx="2625748" cy="8945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67757-10D1-D64C-803F-AAD8B4242BF2}">
      <dsp:nvSpPr>
        <dsp:cNvPr id="0" name=""/>
        <dsp:cNvSpPr/>
      </dsp:nvSpPr>
      <dsp:spPr>
        <a:xfrm>
          <a:off x="6318" y="0"/>
          <a:ext cx="1166021" cy="552449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2018</a:t>
          </a:r>
        </a:p>
      </dsp:txBody>
      <dsp:txXfrm>
        <a:off x="6318" y="0"/>
        <a:ext cx="1166021" cy="1657349"/>
      </dsp:txXfrm>
    </dsp:sp>
    <dsp:sp modelId="{9E8D98BF-60F1-E04E-8617-1147D1648E6D}">
      <dsp:nvSpPr>
        <dsp:cNvPr id="0" name=""/>
        <dsp:cNvSpPr/>
      </dsp:nvSpPr>
      <dsp:spPr>
        <a:xfrm>
          <a:off x="122920" y="1657349"/>
          <a:ext cx="932817" cy="359092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Saldo a favor: $4.305.783.000</a:t>
          </a:r>
        </a:p>
      </dsp:txBody>
      <dsp:txXfrm>
        <a:off x="150241" y="1684670"/>
        <a:ext cx="878175" cy="3536282"/>
      </dsp:txXfrm>
    </dsp:sp>
    <dsp:sp modelId="{644CC20C-07E4-CF4C-96AA-9CD3C924FC6B}">
      <dsp:nvSpPr>
        <dsp:cNvPr id="0" name=""/>
        <dsp:cNvSpPr/>
      </dsp:nvSpPr>
      <dsp:spPr>
        <a:xfrm>
          <a:off x="1259792" y="0"/>
          <a:ext cx="1166021" cy="552449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2019</a:t>
          </a:r>
        </a:p>
      </dsp:txBody>
      <dsp:txXfrm>
        <a:off x="1259792" y="0"/>
        <a:ext cx="1166021" cy="1657349"/>
      </dsp:txXfrm>
    </dsp:sp>
    <dsp:sp modelId="{088E6730-44CD-3843-9560-3F6E6186B099}">
      <dsp:nvSpPr>
        <dsp:cNvPr id="0" name=""/>
        <dsp:cNvSpPr/>
      </dsp:nvSpPr>
      <dsp:spPr>
        <a:xfrm>
          <a:off x="1376394" y="1657484"/>
          <a:ext cx="932817" cy="80480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Sin compensación de pérdida</a:t>
          </a:r>
        </a:p>
      </dsp:txBody>
      <dsp:txXfrm>
        <a:off x="1399966" y="1681056"/>
        <a:ext cx="885673" cy="757657"/>
      </dsp:txXfrm>
    </dsp:sp>
    <dsp:sp modelId="{2EDBC125-E545-B64D-BCD1-20F6A40C47F0}">
      <dsp:nvSpPr>
        <dsp:cNvPr id="0" name=""/>
        <dsp:cNvSpPr/>
      </dsp:nvSpPr>
      <dsp:spPr>
        <a:xfrm>
          <a:off x="1344799" y="2586102"/>
          <a:ext cx="996006" cy="80480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Se solicita devolución saldo a favor 2018</a:t>
          </a:r>
        </a:p>
        <a:p>
          <a:pPr marL="0" lvl="0" indent="0" algn="ctr" defTabSz="444500">
            <a:lnSpc>
              <a:spcPct val="90000"/>
            </a:lnSpc>
            <a:spcBef>
              <a:spcPct val="0"/>
            </a:spcBef>
            <a:spcAft>
              <a:spcPct val="35000"/>
            </a:spcAft>
            <a:buNone/>
          </a:pPr>
          <a:r>
            <a:rPr lang="es-ES" sz="1000" kern="1200" dirty="0">
              <a:solidFill>
                <a:schemeClr val="tx1"/>
              </a:solidFill>
            </a:rPr>
            <a:t>($4.305.783.000)</a:t>
          </a:r>
        </a:p>
      </dsp:txBody>
      <dsp:txXfrm>
        <a:off x="1368371" y="2609674"/>
        <a:ext cx="948862" cy="757657"/>
      </dsp:txXfrm>
    </dsp:sp>
    <dsp:sp modelId="{C72CE6DB-A2FD-1145-8F78-C70172FDD5F6}">
      <dsp:nvSpPr>
        <dsp:cNvPr id="0" name=""/>
        <dsp:cNvSpPr/>
      </dsp:nvSpPr>
      <dsp:spPr>
        <a:xfrm>
          <a:off x="1344799" y="3514719"/>
          <a:ext cx="996006" cy="80480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Impuesto a cargo ($1.122.654.000) se paga con las retenciones</a:t>
          </a:r>
        </a:p>
      </dsp:txBody>
      <dsp:txXfrm>
        <a:off x="1368371" y="3538291"/>
        <a:ext cx="948862" cy="757657"/>
      </dsp:txXfrm>
    </dsp:sp>
    <dsp:sp modelId="{F532BAA3-34EE-F349-841A-CB716B8F2537}">
      <dsp:nvSpPr>
        <dsp:cNvPr id="0" name=""/>
        <dsp:cNvSpPr/>
      </dsp:nvSpPr>
      <dsp:spPr>
        <a:xfrm>
          <a:off x="1376394" y="4443337"/>
          <a:ext cx="932817" cy="80480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Se genera nuevo saldo a favor: $2.569.192.000</a:t>
          </a:r>
          <a:endParaRPr lang="es-ES" sz="1000" kern="1200" dirty="0">
            <a:solidFill>
              <a:schemeClr val="tx1"/>
            </a:solidFill>
          </a:endParaRPr>
        </a:p>
      </dsp:txBody>
      <dsp:txXfrm>
        <a:off x="1399966" y="4466909"/>
        <a:ext cx="885673" cy="757657"/>
      </dsp:txXfrm>
    </dsp:sp>
    <dsp:sp modelId="{AD400DFC-0A1A-5B4F-B3CC-25373D787293}">
      <dsp:nvSpPr>
        <dsp:cNvPr id="0" name=""/>
        <dsp:cNvSpPr/>
      </dsp:nvSpPr>
      <dsp:spPr>
        <a:xfrm>
          <a:off x="2513265" y="0"/>
          <a:ext cx="1166021" cy="552449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2020</a:t>
          </a:r>
        </a:p>
      </dsp:txBody>
      <dsp:txXfrm>
        <a:off x="2513265" y="0"/>
        <a:ext cx="1166021" cy="1657349"/>
      </dsp:txXfrm>
    </dsp:sp>
    <dsp:sp modelId="{719D56EB-D4D7-2448-9C2C-866A25E09231}">
      <dsp:nvSpPr>
        <dsp:cNvPr id="0" name=""/>
        <dsp:cNvSpPr/>
      </dsp:nvSpPr>
      <dsp:spPr>
        <a:xfrm>
          <a:off x="2629867" y="1657821"/>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Sin compensación de pérdida</a:t>
          </a:r>
        </a:p>
      </dsp:txBody>
      <dsp:txXfrm>
        <a:off x="2657188" y="1685142"/>
        <a:ext cx="878175" cy="1030700"/>
      </dsp:txXfrm>
    </dsp:sp>
    <dsp:sp modelId="{792A2BE4-26A2-7945-B210-FD0275842C59}">
      <dsp:nvSpPr>
        <dsp:cNvPr id="0" name=""/>
        <dsp:cNvSpPr/>
      </dsp:nvSpPr>
      <dsp:spPr>
        <a:xfrm>
          <a:off x="2592792" y="2910140"/>
          <a:ext cx="100696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2019 ($2.569.192.000)</a:t>
          </a:r>
        </a:p>
      </dsp:txBody>
      <dsp:txXfrm>
        <a:off x="2622285" y="2939633"/>
        <a:ext cx="947981" cy="1026356"/>
      </dsp:txXfrm>
    </dsp:sp>
    <dsp:sp modelId="{DF870CB8-E7D0-A643-8CBF-663347A16218}">
      <dsp:nvSpPr>
        <dsp:cNvPr id="0" name=""/>
        <dsp:cNvSpPr/>
      </dsp:nvSpPr>
      <dsp:spPr>
        <a:xfrm>
          <a:off x="2629867" y="4162459"/>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un nuevo saldo a favor $1.672.739.000</a:t>
          </a:r>
          <a:endParaRPr lang="es-ES" sz="1000" kern="1200" dirty="0">
            <a:solidFill>
              <a:schemeClr val="tx1"/>
            </a:solidFill>
          </a:endParaRPr>
        </a:p>
      </dsp:txBody>
      <dsp:txXfrm>
        <a:off x="2657188" y="4189780"/>
        <a:ext cx="878175" cy="1030700"/>
      </dsp:txXfrm>
    </dsp:sp>
    <dsp:sp modelId="{5C3778E4-ED0D-BC46-A7C2-A83041519914}">
      <dsp:nvSpPr>
        <dsp:cNvPr id="0" name=""/>
        <dsp:cNvSpPr/>
      </dsp:nvSpPr>
      <dsp:spPr>
        <a:xfrm>
          <a:off x="3766739" y="0"/>
          <a:ext cx="1166021" cy="552449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2021</a:t>
          </a:r>
        </a:p>
      </dsp:txBody>
      <dsp:txXfrm>
        <a:off x="3766739" y="0"/>
        <a:ext cx="1166021" cy="1657349"/>
      </dsp:txXfrm>
    </dsp:sp>
    <dsp:sp modelId="{2832F5D1-1E89-A141-94D0-230D1A57CF40}">
      <dsp:nvSpPr>
        <dsp:cNvPr id="0" name=""/>
        <dsp:cNvSpPr/>
      </dsp:nvSpPr>
      <dsp:spPr>
        <a:xfrm>
          <a:off x="3883341" y="1657821"/>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Sin compensación de pérdida</a:t>
          </a:r>
        </a:p>
      </dsp:txBody>
      <dsp:txXfrm>
        <a:off x="3910662" y="1685142"/>
        <a:ext cx="878175" cy="1030700"/>
      </dsp:txXfrm>
    </dsp:sp>
    <dsp:sp modelId="{B248573E-B84C-954B-908B-B4AD8960C4A7}">
      <dsp:nvSpPr>
        <dsp:cNvPr id="0" name=""/>
        <dsp:cNvSpPr/>
      </dsp:nvSpPr>
      <dsp:spPr>
        <a:xfrm>
          <a:off x="3840781" y="2910140"/>
          <a:ext cx="101793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2020 ($1.672.739.000)</a:t>
          </a:r>
        </a:p>
      </dsp:txBody>
      <dsp:txXfrm>
        <a:off x="3870595" y="2939954"/>
        <a:ext cx="958309" cy="1025714"/>
      </dsp:txXfrm>
    </dsp:sp>
    <dsp:sp modelId="{68436687-9E0D-9146-99B1-4E6F8316ACD8}">
      <dsp:nvSpPr>
        <dsp:cNvPr id="0" name=""/>
        <dsp:cNvSpPr/>
      </dsp:nvSpPr>
      <dsp:spPr>
        <a:xfrm>
          <a:off x="3883341" y="4162459"/>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$1.159.396.000</a:t>
          </a:r>
        </a:p>
      </dsp:txBody>
      <dsp:txXfrm>
        <a:off x="3910662" y="4189780"/>
        <a:ext cx="878175" cy="1030700"/>
      </dsp:txXfrm>
    </dsp:sp>
    <dsp:sp modelId="{585C2134-1827-0D40-8186-4BADCA45F4BD}">
      <dsp:nvSpPr>
        <dsp:cNvPr id="0" name=""/>
        <dsp:cNvSpPr/>
      </dsp:nvSpPr>
      <dsp:spPr>
        <a:xfrm>
          <a:off x="5020212" y="0"/>
          <a:ext cx="1166021" cy="552449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2022</a:t>
          </a:r>
        </a:p>
      </dsp:txBody>
      <dsp:txXfrm>
        <a:off x="5020212" y="0"/>
        <a:ext cx="1166021" cy="1657349"/>
      </dsp:txXfrm>
    </dsp:sp>
    <dsp:sp modelId="{BBB08EDA-1A1E-AD4B-AEC9-4AA549946F3B}">
      <dsp:nvSpPr>
        <dsp:cNvPr id="0" name=""/>
        <dsp:cNvSpPr/>
      </dsp:nvSpPr>
      <dsp:spPr>
        <a:xfrm>
          <a:off x="5136814" y="1657821"/>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Sin compensación de pérdida</a:t>
          </a:r>
        </a:p>
      </dsp:txBody>
      <dsp:txXfrm>
        <a:off x="5164135" y="1685142"/>
        <a:ext cx="878175" cy="1030700"/>
      </dsp:txXfrm>
    </dsp:sp>
    <dsp:sp modelId="{2AECEDD0-18CA-1246-A654-6C27C0F6C626}">
      <dsp:nvSpPr>
        <dsp:cNvPr id="0" name=""/>
        <dsp:cNvSpPr/>
      </dsp:nvSpPr>
      <dsp:spPr>
        <a:xfrm>
          <a:off x="5102025" y="2910140"/>
          <a:ext cx="1002396"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2021 ($1.159.396.000)</a:t>
          </a:r>
        </a:p>
      </dsp:txBody>
      <dsp:txXfrm>
        <a:off x="5131384" y="2939499"/>
        <a:ext cx="943678" cy="1026624"/>
      </dsp:txXfrm>
    </dsp:sp>
    <dsp:sp modelId="{DEC2A106-F857-AD4C-BB26-62AB07210C73}">
      <dsp:nvSpPr>
        <dsp:cNvPr id="0" name=""/>
        <dsp:cNvSpPr/>
      </dsp:nvSpPr>
      <dsp:spPr>
        <a:xfrm>
          <a:off x="5136814" y="4162459"/>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$647.989.000</a:t>
          </a:r>
        </a:p>
      </dsp:txBody>
      <dsp:txXfrm>
        <a:off x="5164135" y="4189780"/>
        <a:ext cx="878175" cy="1030700"/>
      </dsp:txXfrm>
    </dsp:sp>
    <dsp:sp modelId="{746434F4-842B-BC42-BDF6-DB65FC460ED1}">
      <dsp:nvSpPr>
        <dsp:cNvPr id="0" name=""/>
        <dsp:cNvSpPr/>
      </dsp:nvSpPr>
      <dsp:spPr>
        <a:xfrm>
          <a:off x="6273686" y="0"/>
          <a:ext cx="1166021" cy="552449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2023</a:t>
          </a:r>
        </a:p>
      </dsp:txBody>
      <dsp:txXfrm>
        <a:off x="6273686" y="0"/>
        <a:ext cx="1166021" cy="1657349"/>
      </dsp:txXfrm>
    </dsp:sp>
    <dsp:sp modelId="{0B4187C8-CF73-7845-8F8A-A283DB6C5297}">
      <dsp:nvSpPr>
        <dsp:cNvPr id="0" name=""/>
        <dsp:cNvSpPr/>
      </dsp:nvSpPr>
      <dsp:spPr>
        <a:xfrm>
          <a:off x="6390288" y="1657821"/>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Sin compensación de pérdida</a:t>
          </a:r>
        </a:p>
      </dsp:txBody>
      <dsp:txXfrm>
        <a:off x="6417609" y="1685142"/>
        <a:ext cx="878175" cy="1030700"/>
      </dsp:txXfrm>
    </dsp:sp>
    <dsp:sp modelId="{0A09EB3F-865C-2B4B-ACB4-6D5C2427BFC0}">
      <dsp:nvSpPr>
        <dsp:cNvPr id="0" name=""/>
        <dsp:cNvSpPr/>
      </dsp:nvSpPr>
      <dsp:spPr>
        <a:xfrm>
          <a:off x="6390288" y="2910140"/>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2022 ($647.989.000)</a:t>
          </a:r>
        </a:p>
      </dsp:txBody>
      <dsp:txXfrm>
        <a:off x="6417609" y="2937461"/>
        <a:ext cx="878175" cy="1030700"/>
      </dsp:txXfrm>
    </dsp:sp>
    <dsp:sp modelId="{648CE2BC-9E34-8B40-B427-9AAC24095623}">
      <dsp:nvSpPr>
        <dsp:cNvPr id="0" name=""/>
        <dsp:cNvSpPr/>
      </dsp:nvSpPr>
      <dsp:spPr>
        <a:xfrm>
          <a:off x="6390288" y="4162459"/>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$113.292.000</a:t>
          </a:r>
        </a:p>
      </dsp:txBody>
      <dsp:txXfrm>
        <a:off x="6417609" y="4189780"/>
        <a:ext cx="878175" cy="1030700"/>
      </dsp:txXfrm>
    </dsp:sp>
    <dsp:sp modelId="{DD5C11CF-FE91-7D45-82C0-1E085E270968}">
      <dsp:nvSpPr>
        <dsp:cNvPr id="0" name=""/>
        <dsp:cNvSpPr/>
      </dsp:nvSpPr>
      <dsp:spPr>
        <a:xfrm>
          <a:off x="7527159" y="0"/>
          <a:ext cx="1166021" cy="552449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2024</a:t>
          </a:r>
        </a:p>
      </dsp:txBody>
      <dsp:txXfrm>
        <a:off x="7527159" y="0"/>
        <a:ext cx="1166021" cy="1657349"/>
      </dsp:txXfrm>
    </dsp:sp>
    <dsp:sp modelId="{36C64ADD-F084-4749-8412-E777B86194AE}">
      <dsp:nvSpPr>
        <dsp:cNvPr id="0" name=""/>
        <dsp:cNvSpPr/>
      </dsp:nvSpPr>
      <dsp:spPr>
        <a:xfrm>
          <a:off x="7643761" y="1657821"/>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Sin compensación de pérdida</a:t>
          </a:r>
        </a:p>
      </dsp:txBody>
      <dsp:txXfrm>
        <a:off x="7671082" y="1685142"/>
        <a:ext cx="878175" cy="1030700"/>
      </dsp:txXfrm>
    </dsp:sp>
    <dsp:sp modelId="{DC985666-A364-0346-B53E-7AB68A1E9F80}">
      <dsp:nvSpPr>
        <dsp:cNvPr id="0" name=""/>
        <dsp:cNvSpPr/>
      </dsp:nvSpPr>
      <dsp:spPr>
        <a:xfrm>
          <a:off x="7643761" y="2910140"/>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2023 ($113.292.000)</a:t>
          </a:r>
        </a:p>
      </dsp:txBody>
      <dsp:txXfrm>
        <a:off x="7671082" y="2937461"/>
        <a:ext cx="878175" cy="1030700"/>
      </dsp:txXfrm>
    </dsp:sp>
    <dsp:sp modelId="{F88B0024-EB1E-B54F-800C-3FD87A4CD043}">
      <dsp:nvSpPr>
        <dsp:cNvPr id="0" name=""/>
        <dsp:cNvSpPr/>
      </dsp:nvSpPr>
      <dsp:spPr>
        <a:xfrm>
          <a:off x="7643761" y="4162459"/>
          <a:ext cx="932817" cy="108534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Empieza a generar saldo a pagar $444.601.000</a:t>
          </a:r>
        </a:p>
      </dsp:txBody>
      <dsp:txXfrm>
        <a:off x="7671082" y="4189780"/>
        <a:ext cx="878175" cy="10307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67757-10D1-D64C-803F-AAD8B4242BF2}">
      <dsp:nvSpPr>
        <dsp:cNvPr id="0" name=""/>
        <dsp:cNvSpPr/>
      </dsp:nvSpPr>
      <dsp:spPr>
        <a:xfrm>
          <a:off x="6433" y="0"/>
          <a:ext cx="1187299" cy="55245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2018</a:t>
          </a:r>
        </a:p>
      </dsp:txBody>
      <dsp:txXfrm>
        <a:off x="6433" y="0"/>
        <a:ext cx="1187299" cy="1657350"/>
      </dsp:txXfrm>
    </dsp:sp>
    <dsp:sp modelId="{9E8D98BF-60F1-E04E-8617-1147D1648E6D}">
      <dsp:nvSpPr>
        <dsp:cNvPr id="0" name=""/>
        <dsp:cNvSpPr/>
      </dsp:nvSpPr>
      <dsp:spPr>
        <a:xfrm>
          <a:off x="125163" y="1657350"/>
          <a:ext cx="949839" cy="35909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Saldo a favor: $4.305.783.000</a:t>
          </a:r>
        </a:p>
      </dsp:txBody>
      <dsp:txXfrm>
        <a:off x="152983" y="1685170"/>
        <a:ext cx="894199" cy="3535285"/>
      </dsp:txXfrm>
    </dsp:sp>
    <dsp:sp modelId="{644CC20C-07E4-CF4C-96AA-9CD3C924FC6B}">
      <dsp:nvSpPr>
        <dsp:cNvPr id="0" name=""/>
        <dsp:cNvSpPr/>
      </dsp:nvSpPr>
      <dsp:spPr>
        <a:xfrm>
          <a:off x="1282780" y="0"/>
          <a:ext cx="1187299" cy="55245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2019</a:t>
          </a:r>
        </a:p>
      </dsp:txBody>
      <dsp:txXfrm>
        <a:off x="1282780" y="0"/>
        <a:ext cx="1187299" cy="1657350"/>
      </dsp:txXfrm>
    </dsp:sp>
    <dsp:sp modelId="{088E6730-44CD-3843-9560-3F6E6186B099}">
      <dsp:nvSpPr>
        <dsp:cNvPr id="0" name=""/>
        <dsp:cNvSpPr/>
      </dsp:nvSpPr>
      <dsp:spPr>
        <a:xfrm>
          <a:off x="1401510" y="1657822"/>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Se compensa parte de la pérdida $3.119.036.000</a:t>
          </a:r>
        </a:p>
      </dsp:txBody>
      <dsp:txXfrm>
        <a:off x="1429330" y="1685642"/>
        <a:ext cx="894199" cy="1029703"/>
      </dsp:txXfrm>
    </dsp:sp>
    <dsp:sp modelId="{2EDBC125-E545-B64D-BCD1-20F6A40C47F0}">
      <dsp:nvSpPr>
        <dsp:cNvPr id="0" name=""/>
        <dsp:cNvSpPr/>
      </dsp:nvSpPr>
      <dsp:spPr>
        <a:xfrm>
          <a:off x="1343309" y="2910140"/>
          <a:ext cx="1066242"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Se solicita devolución saldo a favor 2018 ($4.305.783.000)</a:t>
          </a:r>
        </a:p>
      </dsp:txBody>
      <dsp:txXfrm>
        <a:off x="1374538" y="2941369"/>
        <a:ext cx="1003784" cy="1022885"/>
      </dsp:txXfrm>
    </dsp:sp>
    <dsp:sp modelId="{6818293A-8AF3-5446-B1F5-B6DC5DD1CD62}">
      <dsp:nvSpPr>
        <dsp:cNvPr id="0" name=""/>
        <dsp:cNvSpPr/>
      </dsp:nvSpPr>
      <dsp:spPr>
        <a:xfrm>
          <a:off x="1401510" y="4162459"/>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$3.598.474.000</a:t>
          </a:r>
        </a:p>
      </dsp:txBody>
      <dsp:txXfrm>
        <a:off x="1429330" y="4190279"/>
        <a:ext cx="894199" cy="1029703"/>
      </dsp:txXfrm>
    </dsp:sp>
    <dsp:sp modelId="{AD400DFC-0A1A-5B4F-B3CC-25373D787293}">
      <dsp:nvSpPr>
        <dsp:cNvPr id="0" name=""/>
        <dsp:cNvSpPr/>
      </dsp:nvSpPr>
      <dsp:spPr>
        <a:xfrm>
          <a:off x="2559127" y="0"/>
          <a:ext cx="1187299" cy="55245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2020</a:t>
          </a:r>
        </a:p>
      </dsp:txBody>
      <dsp:txXfrm>
        <a:off x="2559127" y="0"/>
        <a:ext cx="1187299" cy="1657350"/>
      </dsp:txXfrm>
    </dsp:sp>
    <dsp:sp modelId="{719D56EB-D4D7-2448-9C2C-866A25E09231}">
      <dsp:nvSpPr>
        <dsp:cNvPr id="0" name=""/>
        <dsp:cNvSpPr/>
      </dsp:nvSpPr>
      <dsp:spPr>
        <a:xfrm>
          <a:off x="2677857" y="1657822"/>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Se compensa parte de la pérdida $1.672.561.000</a:t>
          </a:r>
        </a:p>
      </dsp:txBody>
      <dsp:txXfrm>
        <a:off x="2705677" y="1685642"/>
        <a:ext cx="894199" cy="1029703"/>
      </dsp:txXfrm>
    </dsp:sp>
    <dsp:sp modelId="{95A80D24-F1CF-D947-A7A3-B37AED8311B9}">
      <dsp:nvSpPr>
        <dsp:cNvPr id="0" name=""/>
        <dsp:cNvSpPr/>
      </dsp:nvSpPr>
      <dsp:spPr>
        <a:xfrm>
          <a:off x="2637047" y="2910140"/>
          <a:ext cx="103145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2019 ($3.598.474.000)</a:t>
          </a:r>
        </a:p>
      </dsp:txBody>
      <dsp:txXfrm>
        <a:off x="2667257" y="2940350"/>
        <a:ext cx="971039" cy="1024923"/>
      </dsp:txXfrm>
    </dsp:sp>
    <dsp:sp modelId="{52C02C51-E4E0-BB48-850B-0273444D541E}">
      <dsp:nvSpPr>
        <dsp:cNvPr id="0" name=""/>
        <dsp:cNvSpPr/>
      </dsp:nvSpPr>
      <dsp:spPr>
        <a:xfrm>
          <a:off x="2677857" y="4162459"/>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$3.580.313.000</a:t>
          </a:r>
          <a:endParaRPr lang="es-ES" sz="1000" kern="1200" dirty="0">
            <a:solidFill>
              <a:schemeClr val="tx1"/>
            </a:solidFill>
          </a:endParaRPr>
        </a:p>
      </dsp:txBody>
      <dsp:txXfrm>
        <a:off x="2705677" y="4190279"/>
        <a:ext cx="894199" cy="1029703"/>
      </dsp:txXfrm>
    </dsp:sp>
    <dsp:sp modelId="{5C3778E4-ED0D-BC46-A7C2-A83041519914}">
      <dsp:nvSpPr>
        <dsp:cNvPr id="0" name=""/>
        <dsp:cNvSpPr/>
      </dsp:nvSpPr>
      <dsp:spPr>
        <a:xfrm>
          <a:off x="3835474" y="0"/>
          <a:ext cx="1187299" cy="55245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2021</a:t>
          </a:r>
        </a:p>
      </dsp:txBody>
      <dsp:txXfrm>
        <a:off x="3835474" y="0"/>
        <a:ext cx="1187299" cy="1657350"/>
      </dsp:txXfrm>
    </dsp:sp>
    <dsp:sp modelId="{2832F5D1-1E89-A141-94D0-230D1A57CF40}">
      <dsp:nvSpPr>
        <dsp:cNvPr id="0" name=""/>
        <dsp:cNvSpPr/>
      </dsp:nvSpPr>
      <dsp:spPr>
        <a:xfrm>
          <a:off x="3954204" y="1657822"/>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Se compensa parte de la pérdida $284.625.000 (Agotando la totalidad de la pérdida)</a:t>
          </a:r>
        </a:p>
      </dsp:txBody>
      <dsp:txXfrm>
        <a:off x="3982024" y="1685642"/>
        <a:ext cx="894199" cy="1029703"/>
      </dsp:txXfrm>
    </dsp:sp>
    <dsp:sp modelId="{BB5E138A-9DF2-FD4A-9A62-FDC30AEE4581}">
      <dsp:nvSpPr>
        <dsp:cNvPr id="0" name=""/>
        <dsp:cNvSpPr/>
      </dsp:nvSpPr>
      <dsp:spPr>
        <a:xfrm>
          <a:off x="3904281" y="2910140"/>
          <a:ext cx="1049686"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2020 ($3.580.313.000)</a:t>
          </a:r>
        </a:p>
      </dsp:txBody>
      <dsp:txXfrm>
        <a:off x="3935025" y="2940884"/>
        <a:ext cx="988198" cy="1023855"/>
      </dsp:txXfrm>
    </dsp:sp>
    <dsp:sp modelId="{DB1D7853-99EC-B949-9897-7158423DD5C8}">
      <dsp:nvSpPr>
        <dsp:cNvPr id="0" name=""/>
        <dsp:cNvSpPr/>
      </dsp:nvSpPr>
      <dsp:spPr>
        <a:xfrm>
          <a:off x="3954204" y="4162459"/>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$2.999.881.000</a:t>
          </a:r>
          <a:endParaRPr lang="es-ES" sz="1000" kern="1200" dirty="0">
            <a:solidFill>
              <a:schemeClr val="tx1"/>
            </a:solidFill>
          </a:endParaRPr>
        </a:p>
      </dsp:txBody>
      <dsp:txXfrm>
        <a:off x="3982024" y="4190279"/>
        <a:ext cx="894199" cy="1029703"/>
      </dsp:txXfrm>
    </dsp:sp>
    <dsp:sp modelId="{585C2134-1827-0D40-8186-4BADCA45F4BD}">
      <dsp:nvSpPr>
        <dsp:cNvPr id="0" name=""/>
        <dsp:cNvSpPr/>
      </dsp:nvSpPr>
      <dsp:spPr>
        <a:xfrm>
          <a:off x="5111821" y="0"/>
          <a:ext cx="1187299" cy="55245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2022</a:t>
          </a:r>
        </a:p>
      </dsp:txBody>
      <dsp:txXfrm>
        <a:off x="5111821" y="0"/>
        <a:ext cx="1187299" cy="1657350"/>
      </dsp:txXfrm>
    </dsp:sp>
    <dsp:sp modelId="{BBB08EDA-1A1E-AD4B-AEC9-4AA549946F3B}">
      <dsp:nvSpPr>
        <dsp:cNvPr id="0" name=""/>
        <dsp:cNvSpPr/>
      </dsp:nvSpPr>
      <dsp:spPr>
        <a:xfrm>
          <a:off x="5230551" y="1657822"/>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Pérdida agotada. No se compensa.</a:t>
          </a:r>
        </a:p>
      </dsp:txBody>
      <dsp:txXfrm>
        <a:off x="5258371" y="1685642"/>
        <a:ext cx="894199" cy="1029703"/>
      </dsp:txXfrm>
    </dsp:sp>
    <dsp:sp modelId="{2AECEDD0-18CA-1246-A654-6C27C0F6C626}">
      <dsp:nvSpPr>
        <dsp:cNvPr id="0" name=""/>
        <dsp:cNvSpPr/>
      </dsp:nvSpPr>
      <dsp:spPr>
        <a:xfrm>
          <a:off x="5171514" y="2910140"/>
          <a:ext cx="1067914"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2021 ($2.999.881.000)</a:t>
          </a:r>
        </a:p>
      </dsp:txBody>
      <dsp:txXfrm>
        <a:off x="5202792" y="2941418"/>
        <a:ext cx="1005358" cy="1022787"/>
      </dsp:txXfrm>
    </dsp:sp>
    <dsp:sp modelId="{DEC2A106-F857-AD4C-BB26-62AB07210C73}">
      <dsp:nvSpPr>
        <dsp:cNvPr id="0" name=""/>
        <dsp:cNvSpPr/>
      </dsp:nvSpPr>
      <dsp:spPr>
        <a:xfrm>
          <a:off x="5230551" y="4162459"/>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$2.300.065.000</a:t>
          </a:r>
        </a:p>
      </dsp:txBody>
      <dsp:txXfrm>
        <a:off x="5258371" y="4190279"/>
        <a:ext cx="894199" cy="1029703"/>
      </dsp:txXfrm>
    </dsp:sp>
    <dsp:sp modelId="{746434F4-842B-BC42-BDF6-DB65FC460ED1}">
      <dsp:nvSpPr>
        <dsp:cNvPr id="0" name=""/>
        <dsp:cNvSpPr/>
      </dsp:nvSpPr>
      <dsp:spPr>
        <a:xfrm>
          <a:off x="6388168" y="0"/>
          <a:ext cx="1187299" cy="55245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2023</a:t>
          </a:r>
        </a:p>
      </dsp:txBody>
      <dsp:txXfrm>
        <a:off x="6388168" y="0"/>
        <a:ext cx="1187299" cy="1657350"/>
      </dsp:txXfrm>
    </dsp:sp>
    <dsp:sp modelId="{0B4187C8-CF73-7845-8F8A-A283DB6C5297}">
      <dsp:nvSpPr>
        <dsp:cNvPr id="0" name=""/>
        <dsp:cNvSpPr/>
      </dsp:nvSpPr>
      <dsp:spPr>
        <a:xfrm>
          <a:off x="6506898" y="1657822"/>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Pérdida agotada. No se compensa.</a:t>
          </a:r>
        </a:p>
      </dsp:txBody>
      <dsp:txXfrm>
        <a:off x="6534718" y="1685642"/>
        <a:ext cx="894199" cy="1029703"/>
      </dsp:txXfrm>
    </dsp:sp>
    <dsp:sp modelId="{0A09EB3F-865C-2B4B-ACB4-6D5C2427BFC0}">
      <dsp:nvSpPr>
        <dsp:cNvPr id="0" name=""/>
        <dsp:cNvSpPr/>
      </dsp:nvSpPr>
      <dsp:spPr>
        <a:xfrm>
          <a:off x="6451997" y="2910140"/>
          <a:ext cx="1059641"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2022 ($2.300.065.000)</a:t>
          </a:r>
        </a:p>
      </dsp:txBody>
      <dsp:txXfrm>
        <a:off x="6483033" y="2941176"/>
        <a:ext cx="997569" cy="1023271"/>
      </dsp:txXfrm>
    </dsp:sp>
    <dsp:sp modelId="{648CE2BC-9E34-8B40-B427-9AAC24095623}">
      <dsp:nvSpPr>
        <dsp:cNvPr id="0" name=""/>
        <dsp:cNvSpPr/>
      </dsp:nvSpPr>
      <dsp:spPr>
        <a:xfrm>
          <a:off x="6506898" y="4162459"/>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$1.732.688.000</a:t>
          </a:r>
        </a:p>
      </dsp:txBody>
      <dsp:txXfrm>
        <a:off x="6534718" y="4190279"/>
        <a:ext cx="894199" cy="1029703"/>
      </dsp:txXfrm>
    </dsp:sp>
    <dsp:sp modelId="{DD5C11CF-FE91-7D45-82C0-1E085E270968}">
      <dsp:nvSpPr>
        <dsp:cNvPr id="0" name=""/>
        <dsp:cNvSpPr/>
      </dsp:nvSpPr>
      <dsp:spPr>
        <a:xfrm>
          <a:off x="7664515" y="0"/>
          <a:ext cx="1187299" cy="5524500"/>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2024</a:t>
          </a:r>
        </a:p>
      </dsp:txBody>
      <dsp:txXfrm>
        <a:off x="7664515" y="0"/>
        <a:ext cx="1187299" cy="1657350"/>
      </dsp:txXfrm>
    </dsp:sp>
    <dsp:sp modelId="{36C64ADD-F084-4749-8412-E777B86194AE}">
      <dsp:nvSpPr>
        <dsp:cNvPr id="0" name=""/>
        <dsp:cNvSpPr/>
      </dsp:nvSpPr>
      <dsp:spPr>
        <a:xfrm>
          <a:off x="7783245" y="1657822"/>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Pérdida agotada. No se compensa.</a:t>
          </a:r>
        </a:p>
      </dsp:txBody>
      <dsp:txXfrm>
        <a:off x="7811065" y="1685642"/>
        <a:ext cx="894199" cy="1029703"/>
      </dsp:txXfrm>
    </dsp:sp>
    <dsp:sp modelId="{DC985666-A364-0346-B53E-7AB68A1E9F80}">
      <dsp:nvSpPr>
        <dsp:cNvPr id="0" name=""/>
        <dsp:cNvSpPr/>
      </dsp:nvSpPr>
      <dsp:spPr>
        <a:xfrm>
          <a:off x="7690892" y="2910140"/>
          <a:ext cx="1134545"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Utiliza saldo a favor del año 2023 ($1.732.688.000)</a:t>
          </a:r>
        </a:p>
      </dsp:txBody>
      <dsp:txXfrm>
        <a:off x="7722681" y="2941929"/>
        <a:ext cx="1070967" cy="1021765"/>
      </dsp:txXfrm>
    </dsp:sp>
    <dsp:sp modelId="{F88B0024-EB1E-B54F-800C-3FD87A4CD043}">
      <dsp:nvSpPr>
        <dsp:cNvPr id="0" name=""/>
        <dsp:cNvSpPr/>
      </dsp:nvSpPr>
      <dsp:spPr>
        <a:xfrm>
          <a:off x="7783245" y="4162459"/>
          <a:ext cx="949839" cy="10853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nuevo saldo a favor $1.174.795.000</a:t>
          </a:r>
        </a:p>
      </dsp:txBody>
      <dsp:txXfrm>
        <a:off x="7811065" y="4190279"/>
        <a:ext cx="894199" cy="10297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67757-10D1-D64C-803F-AAD8B4242BF2}">
      <dsp:nvSpPr>
        <dsp:cNvPr id="0" name=""/>
        <dsp:cNvSpPr/>
      </dsp:nvSpPr>
      <dsp:spPr>
        <a:xfrm>
          <a:off x="6445" y="0"/>
          <a:ext cx="1189427" cy="542924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2018</a:t>
          </a:r>
        </a:p>
      </dsp:txBody>
      <dsp:txXfrm>
        <a:off x="6445" y="0"/>
        <a:ext cx="1189427" cy="1628774"/>
      </dsp:txXfrm>
    </dsp:sp>
    <dsp:sp modelId="{9E8D98BF-60F1-E04E-8617-1147D1648E6D}">
      <dsp:nvSpPr>
        <dsp:cNvPr id="0" name=""/>
        <dsp:cNvSpPr/>
      </dsp:nvSpPr>
      <dsp:spPr>
        <a:xfrm>
          <a:off x="125388" y="1628774"/>
          <a:ext cx="951541" cy="352901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Saldo a favor: $4.305.783.000</a:t>
          </a:r>
        </a:p>
      </dsp:txBody>
      <dsp:txXfrm>
        <a:off x="153258" y="1656644"/>
        <a:ext cx="895801" cy="3473271"/>
      </dsp:txXfrm>
    </dsp:sp>
    <dsp:sp modelId="{644CC20C-07E4-CF4C-96AA-9CD3C924FC6B}">
      <dsp:nvSpPr>
        <dsp:cNvPr id="0" name=""/>
        <dsp:cNvSpPr/>
      </dsp:nvSpPr>
      <dsp:spPr>
        <a:xfrm>
          <a:off x="1285079" y="0"/>
          <a:ext cx="1189427" cy="542924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2019</a:t>
          </a:r>
        </a:p>
      </dsp:txBody>
      <dsp:txXfrm>
        <a:off x="1285079" y="0"/>
        <a:ext cx="1189427" cy="1628774"/>
      </dsp:txXfrm>
    </dsp:sp>
    <dsp:sp modelId="{088E6730-44CD-3843-9560-3F6E6186B099}">
      <dsp:nvSpPr>
        <dsp:cNvPr id="0" name=""/>
        <dsp:cNvSpPr/>
      </dsp:nvSpPr>
      <dsp:spPr>
        <a:xfrm>
          <a:off x="1404022" y="1629238"/>
          <a:ext cx="951541" cy="106663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Se compensa parte de la pérdida $3.401.981.000</a:t>
          </a:r>
        </a:p>
      </dsp:txBody>
      <dsp:txXfrm>
        <a:off x="1431892" y="1657108"/>
        <a:ext cx="895801" cy="1010890"/>
      </dsp:txXfrm>
    </dsp:sp>
    <dsp:sp modelId="{D8601740-A981-6646-806F-1313C7091527}">
      <dsp:nvSpPr>
        <dsp:cNvPr id="0" name=""/>
        <dsp:cNvSpPr/>
      </dsp:nvSpPr>
      <dsp:spPr>
        <a:xfrm>
          <a:off x="1404022" y="2859965"/>
          <a:ext cx="951541" cy="106663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Saldo a favor: $3.598.474.000</a:t>
          </a:r>
          <a:endParaRPr lang="es-ES" sz="1000" kern="1200" dirty="0">
            <a:solidFill>
              <a:schemeClr val="tx1"/>
            </a:solidFill>
          </a:endParaRPr>
        </a:p>
      </dsp:txBody>
      <dsp:txXfrm>
        <a:off x="1431892" y="2887835"/>
        <a:ext cx="895801" cy="1010890"/>
      </dsp:txXfrm>
    </dsp:sp>
    <dsp:sp modelId="{DED1E14C-BD14-F94D-983D-07CBD7824A5C}">
      <dsp:nvSpPr>
        <dsp:cNvPr id="0" name=""/>
        <dsp:cNvSpPr/>
      </dsp:nvSpPr>
      <dsp:spPr>
        <a:xfrm>
          <a:off x="1347415" y="4090692"/>
          <a:ext cx="1064756" cy="106663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Se solicita devolución saldo a favor 2018 y 2019 ($7.904.257.000)</a:t>
          </a:r>
          <a:endParaRPr lang="es-ES" sz="1000" kern="1200" dirty="0">
            <a:solidFill>
              <a:schemeClr val="tx1"/>
            </a:solidFill>
          </a:endParaRPr>
        </a:p>
      </dsp:txBody>
      <dsp:txXfrm>
        <a:off x="1378601" y="4121878"/>
        <a:ext cx="1002384" cy="1004258"/>
      </dsp:txXfrm>
    </dsp:sp>
    <dsp:sp modelId="{AD400DFC-0A1A-5B4F-B3CC-25373D787293}">
      <dsp:nvSpPr>
        <dsp:cNvPr id="0" name=""/>
        <dsp:cNvSpPr/>
      </dsp:nvSpPr>
      <dsp:spPr>
        <a:xfrm>
          <a:off x="2563714" y="0"/>
          <a:ext cx="1189427" cy="542924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2020</a:t>
          </a:r>
        </a:p>
      </dsp:txBody>
      <dsp:txXfrm>
        <a:off x="2563714" y="0"/>
        <a:ext cx="1189427" cy="1628774"/>
      </dsp:txXfrm>
    </dsp:sp>
    <dsp:sp modelId="{719D56EB-D4D7-2448-9C2C-866A25E09231}">
      <dsp:nvSpPr>
        <dsp:cNvPr id="0" name=""/>
        <dsp:cNvSpPr/>
      </dsp:nvSpPr>
      <dsp:spPr>
        <a:xfrm>
          <a:off x="2682657" y="1630541"/>
          <a:ext cx="951541" cy="93567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Se compensa parte de la pérdida $1.672.561.000</a:t>
          </a:r>
        </a:p>
      </dsp:txBody>
      <dsp:txXfrm>
        <a:off x="2710062" y="1657946"/>
        <a:ext cx="896731" cy="880860"/>
      </dsp:txXfrm>
    </dsp:sp>
    <dsp:sp modelId="{1C180897-B3C2-6245-9C0B-ED7665DC6526}">
      <dsp:nvSpPr>
        <dsp:cNvPr id="0" name=""/>
        <dsp:cNvSpPr/>
      </dsp:nvSpPr>
      <dsp:spPr>
        <a:xfrm>
          <a:off x="2682657" y="2710161"/>
          <a:ext cx="951541" cy="93567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No existe saldo a favor para compensar el valor a pagar</a:t>
          </a:r>
        </a:p>
      </dsp:txBody>
      <dsp:txXfrm>
        <a:off x="2710062" y="2737566"/>
        <a:ext cx="896731" cy="880860"/>
      </dsp:txXfrm>
    </dsp:sp>
    <dsp:sp modelId="{C720475A-B5A2-3F4F-B5FA-460D2B4F6E85}">
      <dsp:nvSpPr>
        <dsp:cNvPr id="0" name=""/>
        <dsp:cNvSpPr/>
      </dsp:nvSpPr>
      <dsp:spPr>
        <a:xfrm>
          <a:off x="2682657" y="3789781"/>
          <a:ext cx="951541" cy="136623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Empieza a generar saldo a pagar $18.161.000 (Realizar provisión para el pago de impuesto)</a:t>
          </a:r>
        </a:p>
      </dsp:txBody>
      <dsp:txXfrm>
        <a:off x="2710527" y="3817651"/>
        <a:ext cx="895801" cy="1310498"/>
      </dsp:txXfrm>
    </dsp:sp>
    <dsp:sp modelId="{5C3778E4-ED0D-BC46-A7C2-A83041519914}">
      <dsp:nvSpPr>
        <dsp:cNvPr id="0" name=""/>
        <dsp:cNvSpPr/>
      </dsp:nvSpPr>
      <dsp:spPr>
        <a:xfrm>
          <a:off x="3842348" y="0"/>
          <a:ext cx="1189427" cy="542924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2021</a:t>
          </a:r>
        </a:p>
      </dsp:txBody>
      <dsp:txXfrm>
        <a:off x="3842348" y="0"/>
        <a:ext cx="1189427" cy="1628774"/>
      </dsp:txXfrm>
    </dsp:sp>
    <dsp:sp modelId="{2832F5D1-1E89-A141-94D0-230D1A57CF40}">
      <dsp:nvSpPr>
        <dsp:cNvPr id="0" name=""/>
        <dsp:cNvSpPr/>
      </dsp:nvSpPr>
      <dsp:spPr>
        <a:xfrm>
          <a:off x="3961291" y="1630365"/>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Se compensa parte de la pérdida $1.680.000 (compensando la totalidad de la pérdida)</a:t>
          </a:r>
        </a:p>
      </dsp:txBody>
      <dsp:txXfrm>
        <a:off x="3989161" y="1658235"/>
        <a:ext cx="895801" cy="1581252"/>
      </dsp:txXfrm>
    </dsp:sp>
    <dsp:sp modelId="{68436687-9E0D-9146-99B1-4E6F8316ACD8}">
      <dsp:nvSpPr>
        <dsp:cNvPr id="0" name=""/>
        <dsp:cNvSpPr/>
      </dsp:nvSpPr>
      <dsp:spPr>
        <a:xfrm>
          <a:off x="3961291" y="3519203"/>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saldo a pagar $701.037.000 (Realizar provisión para el pago de impuesto)</a:t>
          </a:r>
        </a:p>
      </dsp:txBody>
      <dsp:txXfrm>
        <a:off x="3989161" y="3547073"/>
        <a:ext cx="895801" cy="1581252"/>
      </dsp:txXfrm>
    </dsp:sp>
    <dsp:sp modelId="{585C2134-1827-0D40-8186-4BADCA45F4BD}">
      <dsp:nvSpPr>
        <dsp:cNvPr id="0" name=""/>
        <dsp:cNvSpPr/>
      </dsp:nvSpPr>
      <dsp:spPr>
        <a:xfrm>
          <a:off x="5120983" y="0"/>
          <a:ext cx="1189427" cy="542924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2022</a:t>
          </a:r>
        </a:p>
      </dsp:txBody>
      <dsp:txXfrm>
        <a:off x="5120983" y="0"/>
        <a:ext cx="1189427" cy="1628774"/>
      </dsp:txXfrm>
    </dsp:sp>
    <dsp:sp modelId="{BBB08EDA-1A1E-AD4B-AEC9-4AA549946F3B}">
      <dsp:nvSpPr>
        <dsp:cNvPr id="0" name=""/>
        <dsp:cNvSpPr/>
      </dsp:nvSpPr>
      <dsp:spPr>
        <a:xfrm>
          <a:off x="5239925" y="1630365"/>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Pérdida agotada. No se compensa.</a:t>
          </a:r>
        </a:p>
      </dsp:txBody>
      <dsp:txXfrm>
        <a:off x="5267795" y="1658235"/>
        <a:ext cx="895801" cy="1581252"/>
      </dsp:txXfrm>
    </dsp:sp>
    <dsp:sp modelId="{EB7016D1-17A6-6946-97C6-C71DC60D0CAC}">
      <dsp:nvSpPr>
        <dsp:cNvPr id="0" name=""/>
        <dsp:cNvSpPr/>
      </dsp:nvSpPr>
      <dsp:spPr>
        <a:xfrm>
          <a:off x="5239925" y="3519203"/>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saldo a pagar $699.604.000 (Realizar provisión para el pago de impuesto)</a:t>
          </a:r>
          <a:endParaRPr lang="es-ES" sz="1000" kern="1200" dirty="0">
            <a:solidFill>
              <a:schemeClr val="tx1"/>
            </a:solidFill>
          </a:endParaRPr>
        </a:p>
      </dsp:txBody>
      <dsp:txXfrm>
        <a:off x="5267795" y="3547073"/>
        <a:ext cx="895801" cy="1581252"/>
      </dsp:txXfrm>
    </dsp:sp>
    <dsp:sp modelId="{746434F4-842B-BC42-BDF6-DB65FC460ED1}">
      <dsp:nvSpPr>
        <dsp:cNvPr id="0" name=""/>
        <dsp:cNvSpPr/>
      </dsp:nvSpPr>
      <dsp:spPr>
        <a:xfrm>
          <a:off x="6399617" y="0"/>
          <a:ext cx="1189427" cy="542924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2023</a:t>
          </a:r>
        </a:p>
      </dsp:txBody>
      <dsp:txXfrm>
        <a:off x="6399617" y="0"/>
        <a:ext cx="1189427" cy="1628774"/>
      </dsp:txXfrm>
    </dsp:sp>
    <dsp:sp modelId="{0B4187C8-CF73-7845-8F8A-A283DB6C5297}">
      <dsp:nvSpPr>
        <dsp:cNvPr id="0" name=""/>
        <dsp:cNvSpPr/>
      </dsp:nvSpPr>
      <dsp:spPr>
        <a:xfrm>
          <a:off x="6518560" y="1630365"/>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Pérdida agotada. No se compensa.</a:t>
          </a:r>
        </a:p>
      </dsp:txBody>
      <dsp:txXfrm>
        <a:off x="6546430" y="1658235"/>
        <a:ext cx="895801" cy="1581252"/>
      </dsp:txXfrm>
    </dsp:sp>
    <dsp:sp modelId="{648CE2BC-9E34-8B40-B427-9AAC24095623}">
      <dsp:nvSpPr>
        <dsp:cNvPr id="0" name=""/>
        <dsp:cNvSpPr/>
      </dsp:nvSpPr>
      <dsp:spPr>
        <a:xfrm>
          <a:off x="6518560" y="3519203"/>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saldo a pagar $534.697.000 (Realizar provisión para el pago de impuesto)</a:t>
          </a:r>
        </a:p>
      </dsp:txBody>
      <dsp:txXfrm>
        <a:off x="6546430" y="3547073"/>
        <a:ext cx="895801" cy="1581252"/>
      </dsp:txXfrm>
    </dsp:sp>
    <dsp:sp modelId="{DD5C11CF-FE91-7D45-82C0-1E085E270968}">
      <dsp:nvSpPr>
        <dsp:cNvPr id="0" name=""/>
        <dsp:cNvSpPr/>
      </dsp:nvSpPr>
      <dsp:spPr>
        <a:xfrm>
          <a:off x="7678252" y="0"/>
          <a:ext cx="1189427" cy="5429249"/>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2024</a:t>
          </a:r>
        </a:p>
      </dsp:txBody>
      <dsp:txXfrm>
        <a:off x="7678252" y="0"/>
        <a:ext cx="1189427" cy="1628774"/>
      </dsp:txXfrm>
    </dsp:sp>
    <dsp:sp modelId="{36C64ADD-F084-4749-8412-E777B86194AE}">
      <dsp:nvSpPr>
        <dsp:cNvPr id="0" name=""/>
        <dsp:cNvSpPr/>
      </dsp:nvSpPr>
      <dsp:spPr>
        <a:xfrm>
          <a:off x="7797194" y="1630365"/>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tx1"/>
              </a:solidFill>
            </a:rPr>
            <a:t>Pérdida agotada. No se compensa.</a:t>
          </a:r>
        </a:p>
      </dsp:txBody>
      <dsp:txXfrm>
        <a:off x="7825064" y="1658235"/>
        <a:ext cx="895801" cy="1581252"/>
      </dsp:txXfrm>
    </dsp:sp>
    <dsp:sp modelId="{F88B0024-EB1E-B54F-800C-3FD87A4CD043}">
      <dsp:nvSpPr>
        <dsp:cNvPr id="0" name=""/>
        <dsp:cNvSpPr/>
      </dsp:nvSpPr>
      <dsp:spPr>
        <a:xfrm>
          <a:off x="7797194" y="3519203"/>
          <a:ext cx="951541" cy="16369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ES" sz="1000" b="1" kern="1200" dirty="0">
              <a:solidFill>
                <a:schemeClr val="tx1"/>
              </a:solidFill>
            </a:rPr>
            <a:t>Genera saldo a pagar $557.893.000 (Realizar provisión para el pago de impuesto)</a:t>
          </a:r>
        </a:p>
      </dsp:txBody>
      <dsp:txXfrm>
        <a:off x="7825064" y="3547073"/>
        <a:ext cx="895801" cy="15812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ACECD-9E04-3743-8D54-5C7966CCEA3E}">
      <dsp:nvSpPr>
        <dsp:cNvPr id="0" name=""/>
        <dsp:cNvSpPr/>
      </dsp:nvSpPr>
      <dsp:spPr>
        <a:xfrm rot="5400000">
          <a:off x="5243349" y="-2435863"/>
          <a:ext cx="752487" cy="581372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Escenario No. 2 que implica la combinación de la devolución del saldo a favor de la declaración de renta año 2018 y compensación de pérdida.</a:t>
          </a:r>
        </a:p>
      </dsp:txBody>
      <dsp:txXfrm rot="-5400000">
        <a:off x="2712731" y="131488"/>
        <a:ext cx="5776991" cy="679021"/>
      </dsp:txXfrm>
    </dsp:sp>
    <dsp:sp modelId="{5DBEAD93-6EA1-664C-AD56-3A0A3B3EA7FB}">
      <dsp:nvSpPr>
        <dsp:cNvPr id="0" name=""/>
        <dsp:cNvSpPr/>
      </dsp:nvSpPr>
      <dsp:spPr>
        <a:xfrm>
          <a:off x="1318" y="693"/>
          <a:ext cx="2711412" cy="94060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t>Escenario seleccionado</a:t>
          </a:r>
        </a:p>
      </dsp:txBody>
      <dsp:txXfrm>
        <a:off x="47235" y="46610"/>
        <a:ext cx="2619578" cy="848775"/>
      </dsp:txXfrm>
    </dsp:sp>
    <dsp:sp modelId="{9FB1100B-B5D8-3A4D-8B82-DF3FDDA1EE42}">
      <dsp:nvSpPr>
        <dsp:cNvPr id="0" name=""/>
        <dsp:cNvSpPr/>
      </dsp:nvSpPr>
      <dsp:spPr>
        <a:xfrm rot="5400000">
          <a:off x="5174711" y="-1448224"/>
          <a:ext cx="889763" cy="581372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Se recomienda compensar la pérdida desde el año 2019 porque de lo contrario se perdería o no se podría utilizar en su totalidad (plazo para deducir la pérdida 12 años que vencerán el 2025).</a:t>
          </a:r>
        </a:p>
      </dsp:txBody>
      <dsp:txXfrm rot="-5400000">
        <a:off x="2712731" y="1057191"/>
        <a:ext cx="5770289" cy="802893"/>
      </dsp:txXfrm>
    </dsp:sp>
    <dsp:sp modelId="{5B9F0819-7E22-834E-85E0-F25B57BE66B1}">
      <dsp:nvSpPr>
        <dsp:cNvPr id="0" name=""/>
        <dsp:cNvSpPr/>
      </dsp:nvSpPr>
      <dsp:spPr>
        <a:xfrm>
          <a:off x="1318" y="988333"/>
          <a:ext cx="2711412" cy="94060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t>Compensación de Pérdida</a:t>
          </a:r>
        </a:p>
      </dsp:txBody>
      <dsp:txXfrm>
        <a:off x="47235" y="1034250"/>
        <a:ext cx="2619578" cy="848775"/>
      </dsp:txXfrm>
    </dsp:sp>
    <dsp:sp modelId="{85F7738F-C212-6D4E-83C6-56B6235F7E49}">
      <dsp:nvSpPr>
        <dsp:cNvPr id="0" name=""/>
        <dsp:cNvSpPr/>
      </dsp:nvSpPr>
      <dsp:spPr>
        <a:xfrm rot="5400000">
          <a:off x="5243349" y="-460584"/>
          <a:ext cx="752487" cy="581372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Se recomienda solicitar la devolución solamente del saldo a favor generado en la declaración del año gravable 2018</a:t>
          </a:r>
        </a:p>
      </dsp:txBody>
      <dsp:txXfrm rot="-5400000">
        <a:off x="2712731" y="2106767"/>
        <a:ext cx="5776991" cy="679021"/>
      </dsp:txXfrm>
    </dsp:sp>
    <dsp:sp modelId="{87724D92-9F90-7046-8592-A5D96AE50C6F}">
      <dsp:nvSpPr>
        <dsp:cNvPr id="0" name=""/>
        <dsp:cNvSpPr/>
      </dsp:nvSpPr>
      <dsp:spPr>
        <a:xfrm>
          <a:off x="1318" y="1975973"/>
          <a:ext cx="2711412" cy="94060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t>Devolución saldo a favor</a:t>
          </a:r>
        </a:p>
      </dsp:txBody>
      <dsp:txXfrm>
        <a:off x="47235" y="2021890"/>
        <a:ext cx="2619578" cy="848775"/>
      </dsp:txXfrm>
    </dsp:sp>
    <dsp:sp modelId="{2BC52AA7-9579-1C4D-83DC-0AD3A9F909BB}">
      <dsp:nvSpPr>
        <dsp:cNvPr id="0" name=""/>
        <dsp:cNvSpPr/>
      </dsp:nvSpPr>
      <dsp:spPr>
        <a:xfrm rot="5400000">
          <a:off x="4957481" y="718862"/>
          <a:ext cx="1318553" cy="5808053"/>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En los escenarios 1 y 3 se generará saldo a pagar a partir del año 2024  en el escenario No. 1 y a partir del año 2020 en el escenario No. 3. </a:t>
          </a:r>
        </a:p>
        <a:p>
          <a:pPr marL="171450" lvl="1" indent="-171450" algn="l" defTabSz="711200">
            <a:lnSpc>
              <a:spcPct val="90000"/>
            </a:lnSpc>
            <a:spcBef>
              <a:spcPct val="0"/>
            </a:spcBef>
            <a:spcAft>
              <a:spcPct val="15000"/>
            </a:spcAft>
            <a:buChar char="•"/>
          </a:pPr>
          <a:r>
            <a:rPr lang="es-ES" sz="1600" kern="1200" dirty="0"/>
            <a:t>El escenario No. 2 en ningún caso generará saldo a pagar, en el año 2024 se generará un saldo a favor para aplicar en declaraciones posteriores.</a:t>
          </a:r>
        </a:p>
      </dsp:txBody>
      <dsp:txXfrm rot="-5400000">
        <a:off x="2712731" y="3027978"/>
        <a:ext cx="5743687" cy="1189821"/>
      </dsp:txXfrm>
    </dsp:sp>
    <dsp:sp modelId="{240476FD-67AF-024C-A188-2B160958C037}">
      <dsp:nvSpPr>
        <dsp:cNvPr id="0" name=""/>
        <dsp:cNvSpPr/>
      </dsp:nvSpPr>
      <dsp:spPr>
        <a:xfrm>
          <a:off x="1318" y="3152585"/>
          <a:ext cx="2711412" cy="94060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t>Saldo a pagar por concepto de impuesto</a:t>
          </a:r>
        </a:p>
      </dsp:txBody>
      <dsp:txXfrm>
        <a:off x="47235" y="3198502"/>
        <a:ext cx="2619578" cy="848775"/>
      </dsp:txXfrm>
    </dsp:sp>
    <dsp:sp modelId="{5AD76E42-B2B4-454D-86AF-1BB5CD130A3E}">
      <dsp:nvSpPr>
        <dsp:cNvPr id="0" name=""/>
        <dsp:cNvSpPr/>
      </dsp:nvSpPr>
      <dsp:spPr>
        <a:xfrm rot="5400000">
          <a:off x="5243349" y="1892639"/>
          <a:ext cx="752487" cy="581372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El escenario No. 2 permite a SAE tener una mayor liquidez o caja para atender las demandas de capital del negocio.</a:t>
          </a:r>
        </a:p>
      </dsp:txBody>
      <dsp:txXfrm rot="-5400000">
        <a:off x="2712731" y="4459991"/>
        <a:ext cx="5776991" cy="679021"/>
      </dsp:txXfrm>
    </dsp:sp>
    <dsp:sp modelId="{117468AC-1AEA-C94E-B1A2-65F2422DEDF3}">
      <dsp:nvSpPr>
        <dsp:cNvPr id="0" name=""/>
        <dsp:cNvSpPr/>
      </dsp:nvSpPr>
      <dsp:spPr>
        <a:xfrm>
          <a:off x="1318" y="4329196"/>
          <a:ext cx="2711412" cy="94060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t>Liquidez</a:t>
          </a:r>
        </a:p>
      </dsp:txBody>
      <dsp:txXfrm>
        <a:off x="47235" y="4375113"/>
        <a:ext cx="2619578" cy="8487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7DC4B7-E1D9-4E38-A879-5BABAEA360B7}">
      <dsp:nvSpPr>
        <dsp:cNvPr id="0" name=""/>
        <dsp:cNvSpPr/>
      </dsp:nvSpPr>
      <dsp:spPr>
        <a:xfrm>
          <a:off x="784" y="348108"/>
          <a:ext cx="3057802" cy="353656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b="1" kern="1200" dirty="0">
              <a:latin typeface="Helvetica" panose="020B0604020202020204" pitchFamily="34" charset="0"/>
            </a:rPr>
            <a:t>REVISOR FISCAL</a:t>
          </a:r>
          <a:endParaRPr lang="es-MX" sz="1600" kern="1200" dirty="0">
            <a:latin typeface="Helvetica" panose="020B0604020202020204" pitchFamily="34" charset="0"/>
          </a:endParaRPr>
        </a:p>
        <a:p>
          <a:pPr marL="0" lvl="0" indent="0" algn="ctr" defTabSz="711200">
            <a:lnSpc>
              <a:spcPct val="90000"/>
            </a:lnSpc>
            <a:spcBef>
              <a:spcPct val="0"/>
            </a:spcBef>
            <a:spcAft>
              <a:spcPct val="35000"/>
            </a:spcAft>
            <a:buNone/>
          </a:pPr>
          <a:r>
            <a:rPr lang="es-ES" sz="1600" kern="1200" dirty="0">
              <a:latin typeface="Helvetica" panose="020B0604020202020204" pitchFamily="34" charset="0"/>
            </a:rPr>
            <a:t>Obtener una seguridad razonable (es un alto grado de seguridad, pero no garantiza que una auditoría realizada de conformidad con las Normas Internacionales de Auditoría vigentes en Colombia siempre detecte una incorrección material cuando exista) de que los estados financieros en su conjunto están libres de incorrección material, debido a fraude o error, y emitir un informe de auditoría con nuestra opinión. </a:t>
          </a:r>
          <a:endParaRPr lang="en-GB" sz="1600" kern="1200" dirty="0"/>
        </a:p>
      </dsp:txBody>
      <dsp:txXfrm>
        <a:off x="784" y="348108"/>
        <a:ext cx="3057802" cy="3536569"/>
      </dsp:txXfrm>
    </dsp:sp>
    <dsp:sp modelId="{0E056935-90B8-468A-8308-21BEE8418AFE}">
      <dsp:nvSpPr>
        <dsp:cNvPr id="0" name=""/>
        <dsp:cNvSpPr/>
      </dsp:nvSpPr>
      <dsp:spPr>
        <a:xfrm>
          <a:off x="3364367" y="360603"/>
          <a:ext cx="3057802" cy="3511580"/>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1" kern="1200" dirty="0">
              <a:latin typeface="Helvetica" panose="020B0604020202020204" pitchFamily="34" charset="0"/>
              <a:ea typeface="Tahoma" panose="020B0604030504040204" pitchFamily="34" charset="0"/>
              <a:cs typeface="Tahoma" panose="020B0604030504040204" pitchFamily="34" charset="0"/>
            </a:rPr>
            <a:t>ADMINISTRACIÓN</a:t>
          </a:r>
        </a:p>
        <a:p>
          <a:pPr marL="0" lvl="0" indent="0" algn="ctr" defTabSz="711200">
            <a:lnSpc>
              <a:spcPct val="90000"/>
            </a:lnSpc>
            <a:spcBef>
              <a:spcPct val="0"/>
            </a:spcBef>
            <a:spcAft>
              <a:spcPct val="35000"/>
            </a:spcAft>
            <a:buNone/>
          </a:pPr>
          <a:r>
            <a:rPr lang="es-ES" sz="1600" kern="1200" dirty="0">
              <a:latin typeface="Helvetica" panose="020B0604020202020204" pitchFamily="34" charset="0"/>
              <a:ea typeface="Tahoma" panose="020B0604030504040204" pitchFamily="34" charset="0"/>
              <a:cs typeface="Tahoma" panose="020B0604030504040204" pitchFamily="34" charset="0"/>
            </a:rPr>
            <a:t>Preparar y presentar razonablemente los estados financieros, de conformidad con las Normas de Contabilidad y de Información Financiera vigentes en Colombia e instrucciones de la Contaduría General de la Nación, y del control interno necesario para preparar estados financieros libres de incorrección material, debido a fraude o error.</a:t>
          </a:r>
          <a:endParaRPr lang="es-CO" sz="1600" kern="1200" dirty="0"/>
        </a:p>
      </dsp:txBody>
      <dsp:txXfrm>
        <a:off x="3364367" y="360603"/>
        <a:ext cx="3057802" cy="35115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0C446F-C196-4D2F-A7F5-B7BF78E9F169}">
      <dsp:nvSpPr>
        <dsp:cNvPr id="0" name=""/>
        <dsp:cNvSpPr/>
      </dsp:nvSpPr>
      <dsp:spPr>
        <a:xfrm>
          <a:off x="0" y="0"/>
          <a:ext cx="5938995" cy="4370779"/>
        </a:xfrm>
        <a:prstGeom prst="roundRect">
          <a:avLst/>
        </a:prstGeom>
        <a:solidFill>
          <a:schemeClr val="lt1"/>
        </a:solidFill>
        <a:ln w="12700" cap="flat" cmpd="sng" algn="ctr">
          <a:solidFill>
            <a:schemeClr val="accent3"/>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En nuestra opinión, los estados financieros adjuntos a este informe, tomados fielmente de los libros de contabilidad, presentan razonablemente en todos sus aspectos de importancia material la situación financiera de la Sociedad de Activos Especiales S.A.S. – SAE S.A.S. (sin FRISCO), al 31 de diciembre de 2019 y 2018, los resultados integrales de sus operaciones, los cambios en el patrimonio y los flujos de efectivo por el año terminado en esa fecha, de conformidad con las Normas de Contabilidad y de Información Financiera vigentes en Colombia e instrucciones de la Contaduría General de la Nación, las cuales fueron aplicadas de manera uniforme con el periodo anterior.</a:t>
          </a:r>
          <a:endParaRPr lang="es-CO" sz="2000" kern="1200" dirty="0"/>
        </a:p>
      </dsp:txBody>
      <dsp:txXfrm>
        <a:off x="213364" y="213364"/>
        <a:ext cx="5512267" cy="39440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2B985-9984-4969-8AAE-F2F04C674350}">
      <dsp:nvSpPr>
        <dsp:cNvPr id="0" name=""/>
        <dsp:cNvSpPr/>
      </dsp:nvSpPr>
      <dsp:spPr>
        <a:xfrm>
          <a:off x="831505" y="1225886"/>
          <a:ext cx="2289540" cy="332172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85344" rIns="85344" bIns="85344" numCol="1" spcCol="1270" anchor="ctr" anchorCtr="0">
          <a:noAutofit/>
        </a:bodyPr>
        <a:lstStyle/>
        <a:p>
          <a:pPr marL="0" lvl="0" indent="0" algn="l" defTabSz="533400">
            <a:lnSpc>
              <a:spcPct val="90000"/>
            </a:lnSpc>
            <a:spcBef>
              <a:spcPct val="0"/>
            </a:spcBef>
            <a:spcAft>
              <a:spcPct val="35000"/>
            </a:spcAft>
            <a:buNone/>
          </a:pPr>
          <a:r>
            <a:rPr lang="es-CO" sz="1200" kern="1200" dirty="0"/>
            <a:t>Llevar a cabo un trabajo de aseguramiento razonable para expresar una conclusión basada en la evidencia obtenida sobre el cumplimiento de los numerales 1º y 3º del artículo 209 del Código de Comercio, de conformidad con la Norma Internacional de Encargos de Aseguramiento 3000 (Revisada) - Encargos de aseguramiento distintos de la auditoría o de la revisión de información financiera histórica.</a:t>
          </a:r>
          <a:endParaRPr lang="es-CO" sz="1200" kern="1200" noProof="0" dirty="0"/>
        </a:p>
      </dsp:txBody>
      <dsp:txXfrm>
        <a:off x="1197831" y="1225886"/>
        <a:ext cx="1923213" cy="3321729"/>
      </dsp:txXfrm>
    </dsp:sp>
    <dsp:sp modelId="{E88A4C00-861E-49A9-92E7-F82ACB168C42}">
      <dsp:nvSpPr>
        <dsp:cNvPr id="0" name=""/>
        <dsp:cNvSpPr/>
      </dsp:nvSpPr>
      <dsp:spPr>
        <a:xfrm>
          <a:off x="196500" y="537106"/>
          <a:ext cx="1163764" cy="10927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CO" sz="1800" kern="1200" noProof="0" dirty="0"/>
            <a:t>Revisor Fiscal</a:t>
          </a:r>
        </a:p>
      </dsp:txBody>
      <dsp:txXfrm>
        <a:off x="366929" y="697139"/>
        <a:ext cx="822906" cy="772708"/>
      </dsp:txXfrm>
    </dsp:sp>
    <dsp:sp modelId="{4EA97F66-8EC4-430F-8F1F-04B71CF032DF}">
      <dsp:nvSpPr>
        <dsp:cNvPr id="0" name=""/>
        <dsp:cNvSpPr/>
      </dsp:nvSpPr>
      <dsp:spPr>
        <a:xfrm>
          <a:off x="4128749" y="1183795"/>
          <a:ext cx="2025206" cy="340064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85344" rIns="85344" bIns="85344" numCol="1" spcCol="1270" anchor="ctr" anchorCtr="0">
          <a:noAutofit/>
        </a:bodyPr>
        <a:lstStyle/>
        <a:p>
          <a:pPr marL="0" lvl="0" indent="0" algn="l" defTabSz="533400">
            <a:lnSpc>
              <a:spcPct val="90000"/>
            </a:lnSpc>
            <a:spcBef>
              <a:spcPct val="0"/>
            </a:spcBef>
            <a:spcAft>
              <a:spcPct val="35000"/>
            </a:spcAft>
            <a:buNone/>
          </a:pPr>
          <a:r>
            <a:rPr lang="es-CO" sz="1200" kern="1200" noProof="0" dirty="0"/>
            <a:t>Es responsable por el cumplimiento de los estatutos y de las decisiones de la Asamblea de Accionistas y por diseñar, implementar y mantener medidas adecuadas de control interno, que incluyen los sistemas de administración de riesgos implementados, de conservación y custodia de los bienes de la sociedad y los de terceros que están en su poder.</a:t>
          </a:r>
        </a:p>
      </dsp:txBody>
      <dsp:txXfrm>
        <a:off x="4452782" y="1183795"/>
        <a:ext cx="1701173" cy="3400644"/>
      </dsp:txXfrm>
    </dsp:sp>
    <dsp:sp modelId="{A8C9D532-11E5-49D0-8C4E-49419F3A0843}">
      <dsp:nvSpPr>
        <dsp:cNvPr id="0" name=""/>
        <dsp:cNvSpPr/>
      </dsp:nvSpPr>
      <dsp:spPr>
        <a:xfrm>
          <a:off x="3385471" y="537106"/>
          <a:ext cx="1186487" cy="109674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CO" sz="1800" kern="1200" noProof="0" dirty="0"/>
            <a:t>Administración</a:t>
          </a:r>
        </a:p>
      </dsp:txBody>
      <dsp:txXfrm>
        <a:off x="3559228" y="697720"/>
        <a:ext cx="838973" cy="7755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11D49-0668-4999-806C-836B3219B6E4}">
      <dsp:nvSpPr>
        <dsp:cNvPr id="0" name=""/>
        <dsp:cNvSpPr/>
      </dsp:nvSpPr>
      <dsp:spPr>
        <a:xfrm>
          <a:off x="387559" y="262"/>
          <a:ext cx="1488538" cy="148853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CONCISA</a:t>
          </a:r>
        </a:p>
        <a:p>
          <a:pPr marL="0" lvl="0" indent="0" algn="ctr" defTabSz="533400">
            <a:lnSpc>
              <a:spcPct val="90000"/>
            </a:lnSpc>
            <a:spcBef>
              <a:spcPct val="0"/>
            </a:spcBef>
            <a:spcAft>
              <a:spcPct val="35000"/>
            </a:spcAft>
            <a:buNone/>
          </a:pPr>
          <a:r>
            <a:rPr lang="es-CO" sz="1200" kern="1200" dirty="0"/>
            <a:t>Ene. – Sep. 2019 Debilidades de control interno</a:t>
          </a:r>
        </a:p>
      </dsp:txBody>
      <dsp:txXfrm>
        <a:off x="605550" y="218253"/>
        <a:ext cx="1052556" cy="1052556"/>
      </dsp:txXfrm>
    </dsp:sp>
    <dsp:sp modelId="{D4F804E6-5F7F-47CC-ACB0-1E87CA1538D0}">
      <dsp:nvSpPr>
        <dsp:cNvPr id="0" name=""/>
        <dsp:cNvSpPr/>
      </dsp:nvSpPr>
      <dsp:spPr>
        <a:xfrm>
          <a:off x="700151" y="1609669"/>
          <a:ext cx="863352" cy="86335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O" sz="1000" kern="1200"/>
        </a:p>
      </dsp:txBody>
      <dsp:txXfrm>
        <a:off x="814588" y="1939815"/>
        <a:ext cx="634478" cy="203060"/>
      </dsp:txXfrm>
    </dsp:sp>
    <dsp:sp modelId="{D5E198BC-CA51-4750-8A87-FE04334FEAD2}">
      <dsp:nvSpPr>
        <dsp:cNvPr id="0" name=""/>
        <dsp:cNvSpPr/>
      </dsp:nvSpPr>
      <dsp:spPr>
        <a:xfrm>
          <a:off x="387559" y="2593891"/>
          <a:ext cx="1488538" cy="148853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SEVEN ERP</a:t>
          </a:r>
        </a:p>
        <a:p>
          <a:pPr marL="0" lvl="0" indent="0" algn="ctr" defTabSz="533400">
            <a:lnSpc>
              <a:spcPct val="90000"/>
            </a:lnSpc>
            <a:spcBef>
              <a:spcPct val="0"/>
            </a:spcBef>
            <a:spcAft>
              <a:spcPct val="35000"/>
            </a:spcAft>
            <a:buNone/>
          </a:pPr>
          <a:r>
            <a:rPr lang="es-ES" sz="1200" kern="1200" dirty="0"/>
            <a:t>Oct. – Dic 2019</a:t>
          </a:r>
        </a:p>
        <a:p>
          <a:pPr marL="0" lvl="0" indent="0" algn="ctr" defTabSz="533400">
            <a:lnSpc>
              <a:spcPct val="90000"/>
            </a:lnSpc>
            <a:spcBef>
              <a:spcPct val="0"/>
            </a:spcBef>
            <a:spcAft>
              <a:spcPct val="35000"/>
            </a:spcAft>
            <a:buNone/>
          </a:pPr>
          <a:r>
            <a:rPr lang="es-ES" sz="1200" kern="1200" dirty="0"/>
            <a:t>Auditoría Favorable</a:t>
          </a:r>
          <a:endParaRPr lang="es-CO" sz="1200" kern="1200" dirty="0"/>
        </a:p>
      </dsp:txBody>
      <dsp:txXfrm>
        <a:off x="605550" y="2811882"/>
        <a:ext cx="1052556" cy="1052556"/>
      </dsp:txXfrm>
    </dsp:sp>
    <dsp:sp modelId="{6C334223-E640-4212-9836-F09F4A9CD69F}">
      <dsp:nvSpPr>
        <dsp:cNvPr id="0" name=""/>
        <dsp:cNvSpPr/>
      </dsp:nvSpPr>
      <dsp:spPr>
        <a:xfrm>
          <a:off x="2099377" y="1764477"/>
          <a:ext cx="473355" cy="5537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O" sz="1000" kern="1200"/>
        </a:p>
      </dsp:txBody>
      <dsp:txXfrm>
        <a:off x="2099377" y="1875224"/>
        <a:ext cx="331349" cy="332242"/>
      </dsp:txXfrm>
    </dsp:sp>
    <dsp:sp modelId="{917F148F-3707-4E75-8C42-BD70B5AEF7EA}">
      <dsp:nvSpPr>
        <dsp:cNvPr id="0" name=""/>
        <dsp:cNvSpPr/>
      </dsp:nvSpPr>
      <dsp:spPr>
        <a:xfrm>
          <a:off x="2769219" y="552807"/>
          <a:ext cx="2977076" cy="29770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Información contable base para preparación de los Estados Financieros</a:t>
          </a:r>
          <a:endParaRPr lang="es-CO" sz="2400" kern="1200" dirty="0"/>
        </a:p>
      </dsp:txBody>
      <dsp:txXfrm>
        <a:off x="3205202" y="988790"/>
        <a:ext cx="2105110" cy="21051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0C446F-C196-4D2F-A7F5-B7BF78E9F169}">
      <dsp:nvSpPr>
        <dsp:cNvPr id="0" name=""/>
        <dsp:cNvSpPr/>
      </dsp:nvSpPr>
      <dsp:spPr>
        <a:xfrm>
          <a:off x="0" y="0"/>
          <a:ext cx="5945489" cy="3782311"/>
        </a:xfrm>
        <a:prstGeom prst="roundRect">
          <a:avLst/>
        </a:prstGeom>
        <a:solidFill>
          <a:schemeClr val="lt1"/>
        </a:solidFill>
        <a:ln w="38100" cap="flat" cmpd="sng" algn="ctr">
          <a:solidFill>
            <a:schemeClr val="accent1"/>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En nuestra opinión excepto por lo indicado en el párrafo de Fundamentos de la Conclusión de con salvedad, los actos de los administradores de La Sociedad de Activos Especiales S.A.S. - SAE S.A.S. (sin FRISCO) se ajustan a los estatutos y a las ordenes o instrucciones de la Asamblea de Accionistas, existen y son adecuadas las medidas de control interno, de conservación y custodia de los bienes de la sociedad o de terceros que están en su poder.</a:t>
          </a:r>
          <a:endParaRPr lang="es-CO" sz="2000" kern="1200" dirty="0"/>
        </a:p>
      </dsp:txBody>
      <dsp:txXfrm>
        <a:off x="184637" y="184637"/>
        <a:ext cx="5576215" cy="34130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41FCEE-B83E-435C-A4FF-D71D7FB2D807}">
      <dsp:nvSpPr>
        <dsp:cNvPr id="0" name=""/>
        <dsp:cNvSpPr/>
      </dsp:nvSpPr>
      <dsp:spPr>
        <a:xfrm>
          <a:off x="2399104" y="477"/>
          <a:ext cx="3598657" cy="1861834"/>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93663" lvl="1" indent="0" algn="l" defTabSz="889000">
            <a:lnSpc>
              <a:spcPct val="90000"/>
            </a:lnSpc>
            <a:spcBef>
              <a:spcPct val="0"/>
            </a:spcBef>
            <a:spcAft>
              <a:spcPct val="15000"/>
            </a:spcAft>
            <a:buNone/>
          </a:pPr>
          <a:r>
            <a:rPr lang="es-ES" sz="2000" kern="1200" dirty="0"/>
            <a:t>Efectuar procedimientos de revisión para emitir una opinión sobre su adecuado cumplimiento</a:t>
          </a:r>
          <a:endParaRPr lang="es-CO" sz="2000" kern="1200" dirty="0"/>
        </a:p>
      </dsp:txBody>
      <dsp:txXfrm>
        <a:off x="2399104" y="233206"/>
        <a:ext cx="2900469" cy="1396376"/>
      </dsp:txXfrm>
    </dsp:sp>
    <dsp:sp modelId="{2D102274-1B5F-43BB-8559-A1B39DD0BAB0}">
      <dsp:nvSpPr>
        <dsp:cNvPr id="0" name=""/>
        <dsp:cNvSpPr/>
      </dsp:nvSpPr>
      <dsp:spPr>
        <a:xfrm>
          <a:off x="0" y="477"/>
          <a:ext cx="2399104" cy="18618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s-ES" sz="2300" kern="1200" dirty="0"/>
            <a:t>Revisor fiscal</a:t>
          </a:r>
          <a:endParaRPr lang="es-CO" sz="2300" kern="1200" dirty="0"/>
        </a:p>
      </dsp:txBody>
      <dsp:txXfrm>
        <a:off x="90887" y="91364"/>
        <a:ext cx="2217330" cy="1680060"/>
      </dsp:txXfrm>
    </dsp:sp>
    <dsp:sp modelId="{F170E50A-9C64-44B1-911E-62C674EBF82E}">
      <dsp:nvSpPr>
        <dsp:cNvPr id="0" name=""/>
        <dsp:cNvSpPr/>
      </dsp:nvSpPr>
      <dsp:spPr>
        <a:xfrm>
          <a:off x="2399104" y="2048495"/>
          <a:ext cx="3598657" cy="1861834"/>
        </a:xfrm>
        <a:prstGeom prst="rightArrow">
          <a:avLst>
            <a:gd name="adj1" fmla="val 75000"/>
            <a:gd name="adj2" fmla="val 50000"/>
          </a:avLst>
        </a:prstGeom>
        <a:solidFill>
          <a:schemeClr val="accent5">
            <a:tint val="40000"/>
            <a:alpha val="90000"/>
            <a:hueOff val="-1668345"/>
            <a:satOff val="-20870"/>
            <a:lumOff val="-3299"/>
            <a:alphaOff val="0"/>
          </a:schemeClr>
        </a:solidFill>
        <a:ln w="12700" cap="flat" cmpd="sng" algn="ctr">
          <a:solidFill>
            <a:schemeClr val="accent5">
              <a:tint val="40000"/>
              <a:alpha val="90000"/>
              <a:hueOff val="-1668345"/>
              <a:satOff val="-20870"/>
              <a:lumOff val="-329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93663" lvl="1" indent="0" algn="l" defTabSz="889000">
            <a:lnSpc>
              <a:spcPct val="90000"/>
            </a:lnSpc>
            <a:spcBef>
              <a:spcPct val="0"/>
            </a:spcBef>
            <a:spcAft>
              <a:spcPct val="15000"/>
            </a:spcAft>
            <a:buNone/>
          </a:pPr>
          <a:r>
            <a:rPr lang="es-ES" sz="2000" kern="1200" dirty="0"/>
            <a:t>Es responsable por el cumplimiento de aspectos regulatorios en Colombia.</a:t>
          </a:r>
          <a:endParaRPr lang="es-CO" sz="2000" kern="1200" dirty="0"/>
        </a:p>
      </dsp:txBody>
      <dsp:txXfrm>
        <a:off x="2399104" y="2281224"/>
        <a:ext cx="2900469" cy="1396376"/>
      </dsp:txXfrm>
    </dsp:sp>
    <dsp:sp modelId="{C88A8714-5ADB-43F3-ABC4-1E40D82377C7}">
      <dsp:nvSpPr>
        <dsp:cNvPr id="0" name=""/>
        <dsp:cNvSpPr/>
      </dsp:nvSpPr>
      <dsp:spPr>
        <a:xfrm>
          <a:off x="0" y="2048495"/>
          <a:ext cx="2399104" cy="1861834"/>
        </a:xfrm>
        <a:prstGeom prst="roundRect">
          <a:avLst/>
        </a:prstGeom>
        <a:solidFill>
          <a:schemeClr val="accent5">
            <a:hueOff val="-1094819"/>
            <a:satOff val="28138"/>
            <a:lumOff val="-203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s-ES" sz="2300" kern="1200" dirty="0"/>
            <a:t>Administración</a:t>
          </a:r>
          <a:endParaRPr lang="es-CO" sz="2300" kern="1200" dirty="0"/>
        </a:p>
      </dsp:txBody>
      <dsp:txXfrm>
        <a:off x="90887" y="2139382"/>
        <a:ext cx="2217330" cy="168006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0.5055</cdr:x>
      <cdr:y>0.08321</cdr:y>
    </cdr:from>
    <cdr:to>
      <cdr:x>0.64152</cdr:x>
      <cdr:y>0.17525</cdr:y>
    </cdr:to>
    <cdr:sp macro="" textlink="">
      <cdr:nvSpPr>
        <cdr:cNvPr id="2" name="CuadroTexto 1">
          <a:extLst xmlns:a="http://schemas.openxmlformats.org/drawingml/2006/main">
            <a:ext uri="{FF2B5EF4-FFF2-40B4-BE49-F238E27FC236}">
              <a16:creationId xmlns:a16="http://schemas.microsoft.com/office/drawing/2014/main" id="{FF3C0905-520A-447F-B9CC-D79A90029EDA}"/>
            </a:ext>
          </a:extLst>
        </cdr:cNvPr>
        <cdr:cNvSpPr txBox="1"/>
      </cdr:nvSpPr>
      <cdr:spPr>
        <a:xfrm xmlns:a="http://schemas.openxmlformats.org/drawingml/2006/main">
          <a:off x="2602130" y="250464"/>
          <a:ext cx="700153" cy="27701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solidFill>
                <a:srgbClr val="C00000"/>
              </a:solidFill>
            </a:rPr>
            <a:t>$101.615</a:t>
          </a:r>
        </a:p>
      </cdr:txBody>
    </cdr:sp>
  </cdr:relSizeAnchor>
  <cdr:relSizeAnchor xmlns:cdr="http://schemas.openxmlformats.org/drawingml/2006/chartDrawing">
    <cdr:from>
      <cdr:x>0.04777</cdr:x>
      <cdr:y>0.72639</cdr:y>
    </cdr:from>
    <cdr:to>
      <cdr:x>0.18378</cdr:x>
      <cdr:y>0.81841</cdr:y>
    </cdr:to>
    <cdr:sp macro="" textlink="">
      <cdr:nvSpPr>
        <cdr:cNvPr id="3" name="CuadroTexto 1">
          <a:extLst xmlns:a="http://schemas.openxmlformats.org/drawingml/2006/main">
            <a:ext uri="{FF2B5EF4-FFF2-40B4-BE49-F238E27FC236}">
              <a16:creationId xmlns:a16="http://schemas.microsoft.com/office/drawing/2014/main" id="{A1C29922-C25E-4469-BA0A-F5CFFA92C460}"/>
            </a:ext>
          </a:extLst>
        </cdr:cNvPr>
        <cdr:cNvSpPr txBox="1"/>
      </cdr:nvSpPr>
      <cdr:spPr>
        <a:xfrm xmlns:a="http://schemas.openxmlformats.org/drawingml/2006/main">
          <a:off x="266310" y="2186363"/>
          <a:ext cx="758328" cy="27699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solidFill>
                <a:srgbClr val="C00000"/>
              </a:solidFill>
            </a:rPr>
            <a:t>$9.917</a:t>
          </a:r>
        </a:p>
      </cdr:txBody>
    </cdr:sp>
  </cdr:relSizeAnchor>
  <cdr:relSizeAnchor xmlns:cdr="http://schemas.openxmlformats.org/drawingml/2006/chartDrawing">
    <cdr:from>
      <cdr:x>0.20484</cdr:x>
      <cdr:y>0.64622</cdr:y>
    </cdr:from>
    <cdr:to>
      <cdr:x>0.34086</cdr:x>
      <cdr:y>0.73825</cdr:y>
    </cdr:to>
    <cdr:sp macro="" textlink="">
      <cdr:nvSpPr>
        <cdr:cNvPr id="4" name="CuadroTexto 1">
          <a:extLst xmlns:a="http://schemas.openxmlformats.org/drawingml/2006/main">
            <a:ext uri="{FF2B5EF4-FFF2-40B4-BE49-F238E27FC236}">
              <a16:creationId xmlns:a16="http://schemas.microsoft.com/office/drawing/2014/main" id="{AFE708A1-E4D7-47BB-AE5F-8880CA86AFD1}"/>
            </a:ext>
          </a:extLst>
        </cdr:cNvPr>
        <cdr:cNvSpPr txBox="1"/>
      </cdr:nvSpPr>
      <cdr:spPr>
        <a:xfrm xmlns:a="http://schemas.openxmlformats.org/drawingml/2006/main">
          <a:off x="1142046" y="1945084"/>
          <a:ext cx="758328" cy="27699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solidFill>
                <a:srgbClr val="C00000"/>
              </a:solidFill>
            </a:rPr>
            <a:t>$22.379</a:t>
          </a:r>
        </a:p>
      </cdr:txBody>
    </cdr:sp>
  </cdr:relSizeAnchor>
  <cdr:relSizeAnchor xmlns:cdr="http://schemas.openxmlformats.org/drawingml/2006/chartDrawing">
    <cdr:from>
      <cdr:x>0.36152</cdr:x>
      <cdr:y>0.46403</cdr:y>
    </cdr:from>
    <cdr:to>
      <cdr:x>0.49754</cdr:x>
      <cdr:y>0.55605</cdr:y>
    </cdr:to>
    <cdr:sp macro="" textlink="">
      <cdr:nvSpPr>
        <cdr:cNvPr id="5" name="CuadroTexto 1">
          <a:extLst xmlns:a="http://schemas.openxmlformats.org/drawingml/2006/main">
            <a:ext uri="{FF2B5EF4-FFF2-40B4-BE49-F238E27FC236}">
              <a16:creationId xmlns:a16="http://schemas.microsoft.com/office/drawing/2014/main" id="{DD398AFD-5EF7-4C91-9997-435C94DD86D2}"/>
            </a:ext>
          </a:extLst>
        </cdr:cNvPr>
        <cdr:cNvSpPr txBox="1"/>
      </cdr:nvSpPr>
      <cdr:spPr>
        <a:xfrm xmlns:a="http://schemas.openxmlformats.org/drawingml/2006/main">
          <a:off x="2015607" y="1396680"/>
          <a:ext cx="758326" cy="27699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solidFill>
                <a:srgbClr val="C00000"/>
              </a:solidFill>
            </a:rPr>
            <a:t>$45.737</a:t>
          </a:r>
        </a:p>
      </cdr:txBody>
    </cdr:sp>
  </cdr:relSizeAnchor>
  <cdr:relSizeAnchor xmlns:cdr="http://schemas.openxmlformats.org/drawingml/2006/chartDrawing">
    <cdr:from>
      <cdr:x>0.68285</cdr:x>
      <cdr:y>0.36475</cdr:y>
    </cdr:from>
    <cdr:to>
      <cdr:x>0.80843</cdr:x>
      <cdr:y>0.45677</cdr:y>
    </cdr:to>
    <cdr:sp macro="" textlink="">
      <cdr:nvSpPr>
        <cdr:cNvPr id="6" name="CuadroTexto 1">
          <a:extLst xmlns:a="http://schemas.openxmlformats.org/drawingml/2006/main">
            <a:ext uri="{FF2B5EF4-FFF2-40B4-BE49-F238E27FC236}">
              <a16:creationId xmlns:a16="http://schemas.microsoft.com/office/drawing/2014/main" id="{041902A5-3434-4C92-8858-E9EC67A3A99F}"/>
            </a:ext>
          </a:extLst>
        </cdr:cNvPr>
        <cdr:cNvSpPr txBox="1"/>
      </cdr:nvSpPr>
      <cdr:spPr>
        <a:xfrm xmlns:a="http://schemas.openxmlformats.org/drawingml/2006/main">
          <a:off x="3807108" y="1097861"/>
          <a:ext cx="700154" cy="27698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b="1" dirty="0">
              <a:solidFill>
                <a:srgbClr val="C00000"/>
              </a:solidFill>
            </a:rPr>
            <a:t>$</a:t>
          </a:r>
          <a:r>
            <a:rPr lang="es-CO" b="1" dirty="0">
              <a:solidFill>
                <a:srgbClr val="C00000"/>
              </a:solidFill>
            </a:rPr>
            <a:t>61.051	</a:t>
          </a:r>
          <a:endParaRPr lang="es-CO" sz="1100" b="1" dirty="0">
            <a:solidFill>
              <a:srgbClr val="C00000"/>
            </a:solidFill>
          </a:endParaRPr>
        </a:p>
      </cdr:txBody>
    </cdr:sp>
  </cdr:relSizeAnchor>
  <cdr:relSizeAnchor xmlns:cdr="http://schemas.openxmlformats.org/drawingml/2006/chartDrawing">
    <cdr:from>
      <cdr:x>0.83911</cdr:x>
      <cdr:y>0.75768</cdr:y>
    </cdr:from>
    <cdr:to>
      <cdr:x>0.96469</cdr:x>
      <cdr:y>0.84971</cdr:y>
    </cdr:to>
    <cdr:sp macro="" textlink="">
      <cdr:nvSpPr>
        <cdr:cNvPr id="7" name="CuadroTexto 1">
          <a:extLst xmlns:a="http://schemas.openxmlformats.org/drawingml/2006/main">
            <a:ext uri="{FF2B5EF4-FFF2-40B4-BE49-F238E27FC236}">
              <a16:creationId xmlns:a16="http://schemas.microsoft.com/office/drawing/2014/main" id="{EC54C3F3-288E-4EE2-8270-DBDAC8E04A05}"/>
            </a:ext>
          </a:extLst>
        </cdr:cNvPr>
        <cdr:cNvSpPr txBox="1"/>
      </cdr:nvSpPr>
      <cdr:spPr>
        <a:xfrm xmlns:a="http://schemas.openxmlformats.org/drawingml/2006/main">
          <a:off x="4678279" y="2280563"/>
          <a:ext cx="700154" cy="27698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b="1" dirty="0">
              <a:solidFill>
                <a:srgbClr val="C00000"/>
              </a:solidFill>
            </a:rPr>
            <a:t>$3.121</a:t>
          </a:r>
        </a:p>
      </cdr:txBody>
    </cdr:sp>
  </cdr:relSizeAnchor>
</c:userShapes>
</file>

<file path=ppt/drawings/drawing2.xml><?xml version="1.0" encoding="utf-8"?>
<c:userShapes xmlns:c="http://schemas.openxmlformats.org/drawingml/2006/chart">
  <cdr:relSizeAnchor xmlns:cdr="http://schemas.openxmlformats.org/drawingml/2006/chartDrawing">
    <cdr:from>
      <cdr:x>0.06914</cdr:x>
      <cdr:y>0.64325</cdr:y>
    </cdr:from>
    <cdr:to>
      <cdr:x>0.13332</cdr:x>
      <cdr:y>0.7089</cdr:y>
    </cdr:to>
    <cdr:sp macro="" textlink="">
      <cdr:nvSpPr>
        <cdr:cNvPr id="2" name="CuadroTexto 1">
          <a:extLst xmlns:a="http://schemas.openxmlformats.org/drawingml/2006/main">
            <a:ext uri="{FF2B5EF4-FFF2-40B4-BE49-F238E27FC236}">
              <a16:creationId xmlns:a16="http://schemas.microsoft.com/office/drawing/2014/main" id="{EB6999EC-6822-477D-AFD8-24666D60C07A}"/>
            </a:ext>
          </a:extLst>
        </cdr:cNvPr>
        <cdr:cNvSpPr txBox="1"/>
      </cdr:nvSpPr>
      <cdr:spPr>
        <a:xfrm xmlns:a="http://schemas.openxmlformats.org/drawingml/2006/main">
          <a:off x="381758" y="2159645"/>
          <a:ext cx="354344" cy="2203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rgbClr val="C00000"/>
              </a:solidFill>
            </a:rPr>
            <a:t>38	</a:t>
          </a:r>
          <a:endParaRPr lang="es-CO" sz="1100" b="1" dirty="0">
            <a:solidFill>
              <a:srgbClr val="C00000"/>
            </a:solidFill>
          </a:endParaRPr>
        </a:p>
      </cdr:txBody>
    </cdr:sp>
  </cdr:relSizeAnchor>
  <cdr:relSizeAnchor xmlns:cdr="http://schemas.openxmlformats.org/drawingml/2006/chartDrawing">
    <cdr:from>
      <cdr:x>0.3786</cdr:x>
      <cdr:y>0.37561</cdr:y>
    </cdr:from>
    <cdr:to>
      <cdr:x>0.44279</cdr:x>
      <cdr:y>0.44126</cdr:y>
    </cdr:to>
    <cdr:sp macro="" textlink="">
      <cdr:nvSpPr>
        <cdr:cNvPr id="3" name="CuadroTexto 1">
          <a:extLst xmlns:a="http://schemas.openxmlformats.org/drawingml/2006/main">
            <a:ext uri="{FF2B5EF4-FFF2-40B4-BE49-F238E27FC236}">
              <a16:creationId xmlns:a16="http://schemas.microsoft.com/office/drawing/2014/main" id="{1EB67F37-0609-4852-87C0-462CB96A0DB0}"/>
            </a:ext>
          </a:extLst>
        </cdr:cNvPr>
        <cdr:cNvSpPr txBox="1"/>
      </cdr:nvSpPr>
      <cdr:spPr>
        <a:xfrm xmlns:a="http://schemas.openxmlformats.org/drawingml/2006/main">
          <a:off x="2090379" y="1261076"/>
          <a:ext cx="354397" cy="2203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rgbClr val="C00000"/>
              </a:solidFill>
            </a:rPr>
            <a:t>158	</a:t>
          </a:r>
          <a:endParaRPr lang="es-CO" sz="1100" b="1" dirty="0">
            <a:solidFill>
              <a:srgbClr val="C00000"/>
            </a:solidFill>
          </a:endParaRPr>
        </a:p>
      </cdr:txBody>
    </cdr:sp>
  </cdr:relSizeAnchor>
  <cdr:relSizeAnchor xmlns:cdr="http://schemas.openxmlformats.org/drawingml/2006/chartDrawing">
    <cdr:from>
      <cdr:x>0.53454</cdr:x>
      <cdr:y>0.32047</cdr:y>
    </cdr:from>
    <cdr:to>
      <cdr:x>0.59872</cdr:x>
      <cdr:y>0.38611</cdr:y>
    </cdr:to>
    <cdr:sp macro="" textlink="">
      <cdr:nvSpPr>
        <cdr:cNvPr id="4" name="CuadroTexto 1">
          <a:extLst xmlns:a="http://schemas.openxmlformats.org/drawingml/2006/main">
            <a:ext uri="{FF2B5EF4-FFF2-40B4-BE49-F238E27FC236}">
              <a16:creationId xmlns:a16="http://schemas.microsoft.com/office/drawing/2014/main" id="{F70C39ED-FF04-4A32-878F-BCF275C50F87}"/>
            </a:ext>
          </a:extLst>
        </cdr:cNvPr>
        <cdr:cNvSpPr txBox="1"/>
      </cdr:nvSpPr>
      <cdr:spPr>
        <a:xfrm xmlns:a="http://schemas.openxmlformats.org/drawingml/2006/main">
          <a:off x="2951382" y="1075927"/>
          <a:ext cx="354344" cy="2203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rgbClr val="C00000"/>
              </a:solidFill>
            </a:rPr>
            <a:t>187	</a:t>
          </a:r>
          <a:endParaRPr lang="es-CO" sz="1100" b="1" dirty="0">
            <a:solidFill>
              <a:srgbClr val="C00000"/>
            </a:solidFill>
          </a:endParaRPr>
        </a:p>
      </cdr:txBody>
    </cdr:sp>
  </cdr:relSizeAnchor>
  <cdr:relSizeAnchor xmlns:cdr="http://schemas.openxmlformats.org/drawingml/2006/chartDrawing">
    <cdr:from>
      <cdr:x>0.7004</cdr:x>
      <cdr:y>0.07652</cdr:y>
    </cdr:from>
    <cdr:to>
      <cdr:x>0.76459</cdr:x>
      <cdr:y>0.14217</cdr:y>
    </cdr:to>
    <cdr:sp macro="" textlink="">
      <cdr:nvSpPr>
        <cdr:cNvPr id="5" name="CuadroTexto 1">
          <a:extLst xmlns:a="http://schemas.openxmlformats.org/drawingml/2006/main">
            <a:ext uri="{FF2B5EF4-FFF2-40B4-BE49-F238E27FC236}">
              <a16:creationId xmlns:a16="http://schemas.microsoft.com/office/drawing/2014/main" id="{5C17C68E-06AA-4733-9995-47B3E467BF5F}"/>
            </a:ext>
          </a:extLst>
        </cdr:cNvPr>
        <cdr:cNvSpPr txBox="1"/>
      </cdr:nvSpPr>
      <cdr:spPr>
        <a:xfrm xmlns:a="http://schemas.openxmlformats.org/drawingml/2006/main">
          <a:off x="3867176" y="256919"/>
          <a:ext cx="354398" cy="2203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rgbClr val="C00000"/>
              </a:solidFill>
            </a:rPr>
            <a:t>300	</a:t>
          </a:r>
          <a:endParaRPr lang="es-CO" sz="1100" b="1" dirty="0">
            <a:solidFill>
              <a:srgbClr val="C00000"/>
            </a:solidFill>
          </a:endParaRPr>
        </a:p>
      </cdr:txBody>
    </cdr:sp>
  </cdr:relSizeAnchor>
  <cdr:relSizeAnchor xmlns:cdr="http://schemas.openxmlformats.org/drawingml/2006/chartDrawing">
    <cdr:from>
      <cdr:x>0.22063</cdr:x>
      <cdr:y>0.45285</cdr:y>
    </cdr:from>
    <cdr:to>
      <cdr:x>0.28482</cdr:x>
      <cdr:y>0.51849</cdr:y>
    </cdr:to>
    <cdr:sp macro="" textlink="">
      <cdr:nvSpPr>
        <cdr:cNvPr id="6" name="CuadroTexto 1">
          <a:extLst xmlns:a="http://schemas.openxmlformats.org/drawingml/2006/main">
            <a:ext uri="{FF2B5EF4-FFF2-40B4-BE49-F238E27FC236}">
              <a16:creationId xmlns:a16="http://schemas.microsoft.com/office/drawing/2014/main" id="{CCBF9D83-7BCD-402E-A33D-CC3E707160A8}"/>
            </a:ext>
          </a:extLst>
        </cdr:cNvPr>
        <cdr:cNvSpPr txBox="1"/>
      </cdr:nvSpPr>
      <cdr:spPr>
        <a:xfrm xmlns:a="http://schemas.openxmlformats.org/drawingml/2006/main">
          <a:off x="1218187" y="1520377"/>
          <a:ext cx="354397" cy="2203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rgbClr val="C00000"/>
              </a:solidFill>
            </a:rPr>
            <a:t>129	</a:t>
          </a:r>
          <a:endParaRPr lang="es-CO" sz="1100" b="1" dirty="0">
            <a:solidFill>
              <a:srgbClr val="C00000"/>
            </a:solidFill>
          </a:endParaRPr>
        </a:p>
      </cdr:txBody>
    </cdr:sp>
  </cdr:relSizeAnchor>
  <cdr:relSizeAnchor xmlns:cdr="http://schemas.openxmlformats.org/drawingml/2006/chartDrawing">
    <cdr:from>
      <cdr:x>0.87178</cdr:x>
      <cdr:y>0.66413</cdr:y>
    </cdr:from>
    <cdr:to>
      <cdr:x>0.93597</cdr:x>
      <cdr:y>0.72977</cdr:y>
    </cdr:to>
    <cdr:sp macro="" textlink="">
      <cdr:nvSpPr>
        <cdr:cNvPr id="7" name="CuadroTexto 1">
          <a:extLst xmlns:a="http://schemas.openxmlformats.org/drawingml/2006/main">
            <a:ext uri="{FF2B5EF4-FFF2-40B4-BE49-F238E27FC236}">
              <a16:creationId xmlns:a16="http://schemas.microsoft.com/office/drawing/2014/main" id="{CD23F578-575E-4167-B73B-7CBE8D3E58DB}"/>
            </a:ext>
          </a:extLst>
        </cdr:cNvPr>
        <cdr:cNvSpPr txBox="1"/>
      </cdr:nvSpPr>
      <cdr:spPr>
        <a:xfrm xmlns:a="http://schemas.openxmlformats.org/drawingml/2006/main">
          <a:off x="4813404" y="2229739"/>
          <a:ext cx="354398" cy="2203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rgbClr val="C00000"/>
              </a:solidFill>
            </a:rPr>
            <a:t>24	</a:t>
          </a:r>
          <a:endParaRPr lang="es-CO" sz="1100" b="1" dirty="0">
            <a:solidFill>
              <a:srgbClr val="C00000"/>
            </a:solidFill>
          </a:endParaRPr>
        </a:p>
      </cdr:txBody>
    </cdr:sp>
  </cdr:relSizeAnchor>
  <cdr:relSizeAnchor xmlns:cdr="http://schemas.openxmlformats.org/drawingml/2006/chartDrawing">
    <cdr:from>
      <cdr:x>0.0703</cdr:x>
      <cdr:y>0.71509</cdr:y>
    </cdr:from>
    <cdr:to>
      <cdr:x>0.14067</cdr:x>
      <cdr:y>0.78288</cdr:y>
    </cdr:to>
    <cdr:sp macro="" textlink="">
      <cdr:nvSpPr>
        <cdr:cNvPr id="8" name="CuadroTexto 1">
          <a:extLst xmlns:a="http://schemas.openxmlformats.org/drawingml/2006/main">
            <a:ext uri="{FF2B5EF4-FFF2-40B4-BE49-F238E27FC236}">
              <a16:creationId xmlns:a16="http://schemas.microsoft.com/office/drawing/2014/main" id="{4DE5203E-CD3C-41E9-B800-8DE18C2550BF}"/>
            </a:ext>
          </a:extLst>
        </cdr:cNvPr>
        <cdr:cNvSpPr txBox="1"/>
      </cdr:nvSpPr>
      <cdr:spPr>
        <a:xfrm xmlns:a="http://schemas.openxmlformats.org/drawingml/2006/main">
          <a:off x="318294" y="2107883"/>
          <a:ext cx="318626" cy="19982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chemeClr val="bg1"/>
              </a:solidFill>
            </a:rPr>
            <a:t>25	</a:t>
          </a:r>
          <a:endParaRPr lang="es-CO" sz="1100" b="1" dirty="0">
            <a:solidFill>
              <a:schemeClr val="bg1"/>
            </a:solidFill>
          </a:endParaRPr>
        </a:p>
      </cdr:txBody>
    </cdr:sp>
  </cdr:relSizeAnchor>
  <cdr:relSizeAnchor xmlns:cdr="http://schemas.openxmlformats.org/drawingml/2006/chartDrawing">
    <cdr:from>
      <cdr:x>0.24087</cdr:x>
      <cdr:y>0.63077</cdr:y>
    </cdr:from>
    <cdr:to>
      <cdr:x>0.31253</cdr:x>
      <cdr:y>0.70858</cdr:y>
    </cdr:to>
    <cdr:sp macro="" textlink="">
      <cdr:nvSpPr>
        <cdr:cNvPr id="9" name="CuadroTexto 1">
          <a:extLst xmlns:a="http://schemas.openxmlformats.org/drawingml/2006/main">
            <a:ext uri="{FF2B5EF4-FFF2-40B4-BE49-F238E27FC236}">
              <a16:creationId xmlns:a16="http://schemas.microsoft.com/office/drawing/2014/main" id="{E25F397E-51AB-4A2F-828F-90415E538637}"/>
            </a:ext>
          </a:extLst>
        </cdr:cNvPr>
        <cdr:cNvSpPr txBox="1"/>
      </cdr:nvSpPr>
      <cdr:spPr>
        <a:xfrm xmlns:a="http://schemas.openxmlformats.org/drawingml/2006/main">
          <a:off x="1090627" y="1859334"/>
          <a:ext cx="324466" cy="22936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chemeClr val="bg1"/>
              </a:solidFill>
            </a:rPr>
            <a:t>80	</a:t>
          </a:r>
          <a:endParaRPr lang="es-CO" sz="1100" b="1" dirty="0">
            <a:solidFill>
              <a:schemeClr val="bg1"/>
            </a:solidFill>
          </a:endParaRPr>
        </a:p>
      </cdr:txBody>
    </cdr:sp>
  </cdr:relSizeAnchor>
  <cdr:relSizeAnchor xmlns:cdr="http://schemas.openxmlformats.org/drawingml/2006/chartDrawing">
    <cdr:from>
      <cdr:x>0.37794</cdr:x>
      <cdr:y>0.51248</cdr:y>
    </cdr:from>
    <cdr:to>
      <cdr:x>0.47122</cdr:x>
      <cdr:y>0.59499</cdr:y>
    </cdr:to>
    <cdr:sp macro="" textlink="">
      <cdr:nvSpPr>
        <cdr:cNvPr id="10" name="CuadroTexto 1">
          <a:extLst xmlns:a="http://schemas.openxmlformats.org/drawingml/2006/main">
            <a:ext uri="{FF2B5EF4-FFF2-40B4-BE49-F238E27FC236}">
              <a16:creationId xmlns:a16="http://schemas.microsoft.com/office/drawing/2014/main" id="{014D0E07-D3B0-42E6-9804-28144890E961}"/>
            </a:ext>
          </a:extLst>
        </cdr:cNvPr>
        <cdr:cNvSpPr txBox="1"/>
      </cdr:nvSpPr>
      <cdr:spPr>
        <a:xfrm xmlns:a="http://schemas.openxmlformats.org/drawingml/2006/main">
          <a:off x="1711253" y="1510645"/>
          <a:ext cx="422359" cy="2432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chemeClr val="bg1"/>
              </a:solidFill>
            </a:rPr>
            <a:t>145	</a:t>
          </a:r>
          <a:endParaRPr lang="es-CO" sz="1100" b="1" dirty="0">
            <a:solidFill>
              <a:schemeClr val="bg1"/>
            </a:solidFill>
          </a:endParaRPr>
        </a:p>
      </cdr:txBody>
    </cdr:sp>
  </cdr:relSizeAnchor>
  <cdr:relSizeAnchor xmlns:cdr="http://schemas.openxmlformats.org/drawingml/2006/chartDrawing">
    <cdr:from>
      <cdr:x>0.53778</cdr:x>
      <cdr:y>0.5</cdr:y>
    </cdr:from>
    <cdr:to>
      <cdr:x>0.62115</cdr:x>
      <cdr:y>0.58251</cdr:y>
    </cdr:to>
    <cdr:sp macro="" textlink="">
      <cdr:nvSpPr>
        <cdr:cNvPr id="11" name="CuadroTexto 1">
          <a:extLst xmlns:a="http://schemas.openxmlformats.org/drawingml/2006/main">
            <a:ext uri="{FF2B5EF4-FFF2-40B4-BE49-F238E27FC236}">
              <a16:creationId xmlns:a16="http://schemas.microsoft.com/office/drawing/2014/main" id="{5978762E-EA6E-4DE2-A689-DB49992BC539}"/>
            </a:ext>
          </a:extLst>
        </cdr:cNvPr>
        <cdr:cNvSpPr txBox="1"/>
      </cdr:nvSpPr>
      <cdr:spPr>
        <a:xfrm xmlns:a="http://schemas.openxmlformats.org/drawingml/2006/main">
          <a:off x="2434993" y="1473849"/>
          <a:ext cx="377488" cy="2432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chemeClr val="bg1"/>
              </a:solidFill>
            </a:rPr>
            <a:t>144	</a:t>
          </a:r>
          <a:endParaRPr lang="es-CO" sz="1100" b="1" dirty="0">
            <a:solidFill>
              <a:schemeClr val="bg1"/>
            </a:solidFill>
          </a:endParaRPr>
        </a:p>
      </cdr:txBody>
    </cdr:sp>
  </cdr:relSizeAnchor>
  <cdr:relSizeAnchor xmlns:cdr="http://schemas.openxmlformats.org/drawingml/2006/chartDrawing">
    <cdr:from>
      <cdr:x>0.69277</cdr:x>
      <cdr:y>0.34151</cdr:y>
    </cdr:from>
    <cdr:to>
      <cdr:x>0.76499</cdr:x>
      <cdr:y>0.42313</cdr:y>
    </cdr:to>
    <cdr:sp macro="" textlink="">
      <cdr:nvSpPr>
        <cdr:cNvPr id="12" name="CuadroTexto 1">
          <a:extLst xmlns:a="http://schemas.openxmlformats.org/drawingml/2006/main">
            <a:ext uri="{FF2B5EF4-FFF2-40B4-BE49-F238E27FC236}">
              <a16:creationId xmlns:a16="http://schemas.microsoft.com/office/drawing/2014/main" id="{8CA84DFE-7F8C-415C-B1AC-6677E7119946}"/>
            </a:ext>
          </a:extLst>
        </cdr:cNvPr>
        <cdr:cNvSpPr txBox="1"/>
      </cdr:nvSpPr>
      <cdr:spPr>
        <a:xfrm xmlns:a="http://schemas.openxmlformats.org/drawingml/2006/main">
          <a:off x="3136768" y="1006672"/>
          <a:ext cx="327001" cy="24059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chemeClr val="bg1"/>
              </a:solidFill>
            </a:rPr>
            <a:t>228	</a:t>
          </a:r>
          <a:endParaRPr lang="es-CO" sz="1100" b="1" dirty="0">
            <a:solidFill>
              <a:schemeClr val="bg1"/>
            </a:solidFill>
          </a:endParaRPr>
        </a:p>
      </cdr:txBody>
    </cdr:sp>
  </cdr:relSizeAnchor>
  <cdr:relSizeAnchor xmlns:cdr="http://schemas.openxmlformats.org/drawingml/2006/chartDrawing">
    <cdr:from>
      <cdr:x>0.85706</cdr:x>
      <cdr:y>0.7258</cdr:y>
    </cdr:from>
    <cdr:to>
      <cdr:x>0.92928</cdr:x>
      <cdr:y>0.80742</cdr:y>
    </cdr:to>
    <cdr:sp macro="" textlink="">
      <cdr:nvSpPr>
        <cdr:cNvPr id="13" name="CuadroTexto 1">
          <a:extLst xmlns:a="http://schemas.openxmlformats.org/drawingml/2006/main">
            <a:ext uri="{FF2B5EF4-FFF2-40B4-BE49-F238E27FC236}">
              <a16:creationId xmlns:a16="http://schemas.microsoft.com/office/drawing/2014/main" id="{E9246FDD-3B30-4BD0-AEC8-6B8A11CEE4B5}"/>
            </a:ext>
          </a:extLst>
        </cdr:cNvPr>
        <cdr:cNvSpPr txBox="1"/>
      </cdr:nvSpPr>
      <cdr:spPr>
        <a:xfrm xmlns:a="http://schemas.openxmlformats.org/drawingml/2006/main">
          <a:off x="3880647" y="2139446"/>
          <a:ext cx="327002" cy="24059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b="1" dirty="0">
              <a:solidFill>
                <a:schemeClr val="bg1"/>
              </a:solidFill>
            </a:rPr>
            <a:t>21	</a:t>
          </a:r>
          <a:endParaRPr lang="es-CO" sz="1100" b="1" dirty="0">
            <a:solidFill>
              <a:schemeClr val="bg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0.3338</cdr:x>
      <cdr:y>0.09023</cdr:y>
    </cdr:from>
    <cdr:to>
      <cdr:x>0.56278</cdr:x>
      <cdr:y>0.2084</cdr:y>
    </cdr:to>
    <cdr:sp macro="" textlink="">
      <cdr:nvSpPr>
        <cdr:cNvPr id="2" name="CuadroTexto 15">
          <a:extLst xmlns:a="http://schemas.openxmlformats.org/drawingml/2006/main">
            <a:ext uri="{FF2B5EF4-FFF2-40B4-BE49-F238E27FC236}">
              <a16:creationId xmlns:a16="http://schemas.microsoft.com/office/drawing/2014/main" id="{76ED8C21-8F0E-4911-B900-068B9724E3CC}"/>
            </a:ext>
          </a:extLst>
        </cdr:cNvPr>
        <cdr:cNvSpPr txBox="1"/>
      </cdr:nvSpPr>
      <cdr:spPr>
        <a:xfrm xmlns:a="http://schemas.openxmlformats.org/drawingml/2006/main">
          <a:off x="1297401" y="199779"/>
          <a:ext cx="889986"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s-CO" sz="1100" dirty="0">
              <a:solidFill>
                <a:schemeClr val="bg1"/>
              </a:solidFill>
            </a:rPr>
            <a:t>7 Unid.</a:t>
          </a:r>
        </a:p>
      </cdr:txBody>
    </cdr:sp>
  </cdr:relSizeAnchor>
  <cdr:relSizeAnchor xmlns:cdr="http://schemas.openxmlformats.org/drawingml/2006/chartDrawing">
    <cdr:from>
      <cdr:x>0.3148</cdr:x>
      <cdr:y>0.26784</cdr:y>
    </cdr:from>
    <cdr:to>
      <cdr:x>0.54379</cdr:x>
      <cdr:y>0.386</cdr:y>
    </cdr:to>
    <cdr:sp macro="" textlink="">
      <cdr:nvSpPr>
        <cdr:cNvPr id="3" name="CuadroTexto 15">
          <a:extLst xmlns:a="http://schemas.openxmlformats.org/drawingml/2006/main">
            <a:ext uri="{FF2B5EF4-FFF2-40B4-BE49-F238E27FC236}">
              <a16:creationId xmlns:a16="http://schemas.microsoft.com/office/drawing/2014/main" id="{14DEB813-0EF6-4008-80DE-CF2094431842}"/>
            </a:ext>
          </a:extLst>
        </cdr:cNvPr>
        <cdr:cNvSpPr txBox="1"/>
      </cdr:nvSpPr>
      <cdr:spPr>
        <a:xfrm xmlns:a="http://schemas.openxmlformats.org/drawingml/2006/main">
          <a:off x="1223529" y="592997"/>
          <a:ext cx="890024"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dirty="0">
              <a:solidFill>
                <a:schemeClr val="bg1"/>
              </a:solidFill>
            </a:rPr>
            <a:t>55 Unid.</a:t>
          </a:r>
        </a:p>
      </cdr:txBody>
    </cdr:sp>
  </cdr:relSizeAnchor>
  <cdr:relSizeAnchor xmlns:cdr="http://schemas.openxmlformats.org/drawingml/2006/chartDrawing">
    <cdr:from>
      <cdr:x>0.3057</cdr:x>
      <cdr:y>0.43879</cdr:y>
    </cdr:from>
    <cdr:to>
      <cdr:x>0.53468</cdr:x>
      <cdr:y>0.55695</cdr:y>
    </cdr:to>
    <cdr:sp macro="" textlink="">
      <cdr:nvSpPr>
        <cdr:cNvPr id="5" name="CuadroTexto 15">
          <a:extLst xmlns:a="http://schemas.openxmlformats.org/drawingml/2006/main">
            <a:ext uri="{FF2B5EF4-FFF2-40B4-BE49-F238E27FC236}">
              <a16:creationId xmlns:a16="http://schemas.microsoft.com/office/drawing/2014/main" id="{1207337B-4188-460E-B0C3-AA10D8ED25B0}"/>
            </a:ext>
          </a:extLst>
        </cdr:cNvPr>
        <cdr:cNvSpPr txBox="1"/>
      </cdr:nvSpPr>
      <cdr:spPr>
        <a:xfrm xmlns:a="http://schemas.openxmlformats.org/drawingml/2006/main">
          <a:off x="1188164" y="971488"/>
          <a:ext cx="889986"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dirty="0">
              <a:solidFill>
                <a:schemeClr val="bg1"/>
              </a:solidFill>
            </a:rPr>
            <a:t>116 Unid.</a:t>
          </a:r>
        </a:p>
      </cdr:txBody>
    </cdr:sp>
  </cdr:relSizeAnchor>
  <cdr:relSizeAnchor xmlns:cdr="http://schemas.openxmlformats.org/drawingml/2006/chartDrawing">
    <cdr:from>
      <cdr:x>0.31105</cdr:x>
      <cdr:y>0.61077</cdr:y>
    </cdr:from>
    <cdr:to>
      <cdr:x>0.54004</cdr:x>
      <cdr:y>0.72893</cdr:y>
    </cdr:to>
    <cdr:sp macro="" textlink="">
      <cdr:nvSpPr>
        <cdr:cNvPr id="6" name="CuadroTexto 15">
          <a:extLst xmlns:a="http://schemas.openxmlformats.org/drawingml/2006/main">
            <a:ext uri="{FF2B5EF4-FFF2-40B4-BE49-F238E27FC236}">
              <a16:creationId xmlns:a16="http://schemas.microsoft.com/office/drawing/2014/main" id="{BA98A6F1-BDB3-4E3A-A67A-1A14A16EAEEF}"/>
            </a:ext>
          </a:extLst>
        </cdr:cNvPr>
        <cdr:cNvSpPr txBox="1"/>
      </cdr:nvSpPr>
      <cdr:spPr>
        <a:xfrm xmlns:a="http://schemas.openxmlformats.org/drawingml/2006/main">
          <a:off x="1208983" y="1352246"/>
          <a:ext cx="890024"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dirty="0">
              <a:solidFill>
                <a:schemeClr val="bg1"/>
              </a:solidFill>
            </a:rPr>
            <a:t>394 Unid.</a:t>
          </a:r>
        </a:p>
      </cdr:txBody>
    </cdr:sp>
  </cdr:relSizeAnchor>
  <cdr:relSizeAnchor xmlns:cdr="http://schemas.openxmlformats.org/drawingml/2006/chartDrawing">
    <cdr:from>
      <cdr:x>0.27812</cdr:x>
      <cdr:y>0.78632</cdr:y>
    </cdr:from>
    <cdr:to>
      <cdr:x>0.5071</cdr:x>
      <cdr:y>0.90448</cdr:y>
    </cdr:to>
    <cdr:sp macro="" textlink="">
      <cdr:nvSpPr>
        <cdr:cNvPr id="7" name="CuadroTexto 15">
          <a:extLst xmlns:a="http://schemas.openxmlformats.org/drawingml/2006/main">
            <a:ext uri="{FF2B5EF4-FFF2-40B4-BE49-F238E27FC236}">
              <a16:creationId xmlns:a16="http://schemas.microsoft.com/office/drawing/2014/main" id="{58EFDEC5-5C6F-4F43-8D7F-BCB469C9A242}"/>
            </a:ext>
          </a:extLst>
        </cdr:cNvPr>
        <cdr:cNvSpPr txBox="1"/>
      </cdr:nvSpPr>
      <cdr:spPr>
        <a:xfrm xmlns:a="http://schemas.openxmlformats.org/drawingml/2006/main">
          <a:off x="1080996" y="1740917"/>
          <a:ext cx="889986"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dirty="0">
              <a:solidFill>
                <a:schemeClr val="bg1"/>
              </a:solidFill>
            </a:rPr>
            <a:t>1214 Unid.</a:t>
          </a:r>
        </a:p>
      </cdr:txBody>
    </cdr:sp>
  </cdr:relSizeAnchor>
</c:userShapes>
</file>

<file path=ppt/drawings/drawing4.xml><?xml version="1.0" encoding="utf-8"?>
<c:userShapes xmlns:c="http://schemas.openxmlformats.org/drawingml/2006/chart">
  <cdr:relSizeAnchor xmlns:cdr="http://schemas.openxmlformats.org/drawingml/2006/chartDrawing">
    <cdr:from>
      <cdr:x>0.03085</cdr:x>
      <cdr:y>0.06363</cdr:y>
    </cdr:from>
    <cdr:to>
      <cdr:x>0.58971</cdr:x>
      <cdr:y>0.18523</cdr:y>
    </cdr:to>
    <cdr:sp macro="" textlink="">
      <cdr:nvSpPr>
        <cdr:cNvPr id="2" name="CuadroTexto 1">
          <a:extLst xmlns:a="http://schemas.openxmlformats.org/drawingml/2006/main">
            <a:ext uri="{FF2B5EF4-FFF2-40B4-BE49-F238E27FC236}">
              <a16:creationId xmlns:a16="http://schemas.microsoft.com/office/drawing/2014/main" id="{125940F4-9D26-4305-B750-8B8B6E73B067}"/>
            </a:ext>
          </a:extLst>
        </cdr:cNvPr>
        <cdr:cNvSpPr txBox="1"/>
      </cdr:nvSpPr>
      <cdr:spPr>
        <a:xfrm xmlns:a="http://schemas.openxmlformats.org/drawingml/2006/main">
          <a:off x="228495" y="266982"/>
          <a:ext cx="4138717" cy="5102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rtl="0" eaLnBrk="1" fontAlgn="auto" latinLnBrk="0" hangingPunct="1">
            <a:lnSpc>
              <a:spcPct val="100000"/>
            </a:lnSpc>
            <a:spcBef>
              <a:spcPts val="0"/>
            </a:spcBef>
            <a:spcAft>
              <a:spcPts val="0"/>
            </a:spcAft>
            <a:buClrTx/>
            <a:buSzTx/>
            <a:buFontTx/>
            <a:buNone/>
            <a:tabLst/>
            <a:defRPr/>
          </a:pPr>
          <a:r>
            <a:rPr lang="es-CO" sz="1400" b="1" i="0" baseline="0" dirty="0">
              <a:solidFill>
                <a:schemeClr val="tx2">
                  <a:lumMod val="75000"/>
                </a:schemeClr>
              </a:solidFill>
              <a:effectLst/>
              <a:latin typeface="Arial Narrow" panose="020B0606020202030204" pitchFamily="34" charset="0"/>
              <a:ea typeface="+mn-ea"/>
              <a:cs typeface="+mn-cs"/>
            </a:rPr>
            <a:t>Comparativo contratos Nuevos 2018-2019 - 2020 </a:t>
          </a:r>
          <a:endParaRPr lang="es-CO" sz="1400" dirty="0">
            <a:solidFill>
              <a:schemeClr val="tx2">
                <a:lumMod val="75000"/>
              </a:schemeClr>
            </a:solidFill>
            <a:effectLst/>
            <a:latin typeface="Arial Narrow" panose="020B0606020202030204" pitchFamily="34" charset="0"/>
          </a:endParaRPr>
        </a:p>
        <a:p xmlns:a="http://schemas.openxmlformats.org/drawingml/2006/main">
          <a:endParaRPr lang="es-CO"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660CE2C-13A8-4C6F-8A39-F91CDB919D08}" type="datetimeFigureOut">
              <a:rPr lang="es-CO" smtClean="0"/>
              <a:t>28/04/2020</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DD1338A-2AED-411D-B2BD-5BAA06E81FA4}" type="slidenum">
              <a:rPr lang="es-CO" smtClean="0"/>
              <a:t>‹Nº›</a:t>
            </a:fld>
            <a:endParaRPr lang="es-CO"/>
          </a:p>
        </p:txBody>
      </p:sp>
    </p:spTree>
    <p:extLst>
      <p:ext uri="{BB962C8B-B14F-4D97-AF65-F5344CB8AC3E}">
        <p14:creationId xmlns:p14="http://schemas.microsoft.com/office/powerpoint/2010/main" val="18423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00B05F-1360-8E42-82E2-2A4C9A2416FA}" type="slidenum">
              <a:rPr lang="es-ES" smtClean="0"/>
              <a:t>10</a:t>
            </a:fld>
            <a:endParaRPr lang="es-ES"/>
          </a:p>
        </p:txBody>
      </p:sp>
    </p:spTree>
    <p:extLst>
      <p:ext uri="{BB962C8B-B14F-4D97-AF65-F5344CB8AC3E}">
        <p14:creationId xmlns:p14="http://schemas.microsoft.com/office/powerpoint/2010/main" val="3625694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 name="Marcador de fecha 3"/>
          <p:cNvSpPr>
            <a:spLocks noGrp="1"/>
          </p:cNvSpPr>
          <p:nvPr>
            <p:ph type="dt" sz="quarter"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B16D32-7287-4849-BFD0-259E60B2D3B4}" type="datetime1">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28/04/2020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5"/>
          </p:nvPr>
        </p:nvSpPr>
        <p:spPr/>
        <p:txBody>
          <a:bodyPr/>
          <a:lstStyle>
            <a:lvl1pPr>
              <a:defRPr>
                <a:solidFill>
                  <a:schemeClr val="tx1"/>
                </a:solidFill>
                <a:latin typeface="Helvetica" pitchFamily="34" charset="0"/>
              </a:defRPr>
            </a:lvl1pPr>
            <a:lvl2pPr marL="742950" indent="-285750">
              <a:defRPr>
                <a:solidFill>
                  <a:schemeClr val="tx1"/>
                </a:solidFill>
                <a:latin typeface="Helvetica" pitchFamily="34" charset="0"/>
              </a:defRPr>
            </a:lvl2pPr>
            <a:lvl3pPr marL="1143000" indent="-228600">
              <a:defRPr>
                <a:solidFill>
                  <a:schemeClr val="tx1"/>
                </a:solidFill>
                <a:latin typeface="Helvetica" pitchFamily="34" charset="0"/>
              </a:defRPr>
            </a:lvl3pPr>
            <a:lvl4pPr marL="1600200" indent="-228600">
              <a:defRPr>
                <a:solidFill>
                  <a:schemeClr val="tx1"/>
                </a:solidFill>
                <a:latin typeface="Helvetica" pitchFamily="34" charset="0"/>
              </a:defRPr>
            </a:lvl4pPr>
            <a:lvl5pPr marL="2057400" indent="-228600">
              <a:defRPr>
                <a:solidFill>
                  <a:schemeClr val="tx1"/>
                </a:solidFill>
                <a:latin typeface="Helvetica" pitchFamily="34" charset="0"/>
              </a:defRPr>
            </a:lvl5pPr>
            <a:lvl6pPr marL="2514600" indent="-228600" eaLnBrk="0" fontAlgn="base" hangingPunct="0">
              <a:spcBef>
                <a:spcPct val="0"/>
              </a:spcBef>
              <a:spcAft>
                <a:spcPct val="0"/>
              </a:spcAft>
              <a:defRPr>
                <a:solidFill>
                  <a:schemeClr val="tx1"/>
                </a:solidFill>
                <a:latin typeface="Helvetica" pitchFamily="34" charset="0"/>
              </a:defRPr>
            </a:lvl6pPr>
            <a:lvl7pPr marL="2971800" indent="-228600" eaLnBrk="0" fontAlgn="base" hangingPunct="0">
              <a:spcBef>
                <a:spcPct val="0"/>
              </a:spcBef>
              <a:spcAft>
                <a:spcPct val="0"/>
              </a:spcAft>
              <a:defRPr>
                <a:solidFill>
                  <a:schemeClr val="tx1"/>
                </a:solidFill>
                <a:latin typeface="Helvetica" pitchFamily="34" charset="0"/>
              </a:defRPr>
            </a:lvl7pPr>
            <a:lvl8pPr marL="3429000" indent="-228600" eaLnBrk="0" fontAlgn="base" hangingPunct="0">
              <a:spcBef>
                <a:spcPct val="0"/>
              </a:spcBef>
              <a:spcAft>
                <a:spcPct val="0"/>
              </a:spcAft>
              <a:defRPr>
                <a:solidFill>
                  <a:schemeClr val="tx1"/>
                </a:solidFill>
                <a:latin typeface="Helvetica" pitchFamily="34" charset="0"/>
              </a:defRPr>
            </a:lvl8pPr>
            <a:lvl9pPr marL="3886200" indent="-228600" eaLnBrk="0" fontAlgn="base" hangingPunct="0">
              <a:spcBef>
                <a:spcPct val="0"/>
              </a:spcBef>
              <a:spcAft>
                <a:spcPct val="0"/>
              </a:spcAft>
              <a:defRPr>
                <a:solidFill>
                  <a:schemeClr val="tx1"/>
                </a:solidFill>
                <a:latin typeface="Helvetica"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BA13D2-DA84-43C4-8864-12931BD78556}" type="slidenum">
              <a:rPr kumimoji="0" lang="es-CO" altLang="es-CO"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CO" altLang="es-C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230006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 name="Marcador de fecha 3"/>
          <p:cNvSpPr>
            <a:spLocks noGrp="1"/>
          </p:cNvSpPr>
          <p:nvPr>
            <p:ph type="dt" sz="quarter"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B16D32-7287-4849-BFD0-259E60B2D3B4}" type="datetime1">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28/04/2020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5"/>
          </p:nvPr>
        </p:nvSpPr>
        <p:spPr/>
        <p:txBody>
          <a:bodyPr/>
          <a:lstStyle>
            <a:lvl1pPr>
              <a:defRPr>
                <a:solidFill>
                  <a:schemeClr val="tx1"/>
                </a:solidFill>
                <a:latin typeface="Helvetica" pitchFamily="34" charset="0"/>
              </a:defRPr>
            </a:lvl1pPr>
            <a:lvl2pPr marL="742950" indent="-285750">
              <a:defRPr>
                <a:solidFill>
                  <a:schemeClr val="tx1"/>
                </a:solidFill>
                <a:latin typeface="Helvetica" pitchFamily="34" charset="0"/>
              </a:defRPr>
            </a:lvl2pPr>
            <a:lvl3pPr marL="1143000" indent="-228600">
              <a:defRPr>
                <a:solidFill>
                  <a:schemeClr val="tx1"/>
                </a:solidFill>
                <a:latin typeface="Helvetica" pitchFamily="34" charset="0"/>
              </a:defRPr>
            </a:lvl3pPr>
            <a:lvl4pPr marL="1600200" indent="-228600">
              <a:defRPr>
                <a:solidFill>
                  <a:schemeClr val="tx1"/>
                </a:solidFill>
                <a:latin typeface="Helvetica" pitchFamily="34" charset="0"/>
              </a:defRPr>
            </a:lvl4pPr>
            <a:lvl5pPr marL="2057400" indent="-228600">
              <a:defRPr>
                <a:solidFill>
                  <a:schemeClr val="tx1"/>
                </a:solidFill>
                <a:latin typeface="Helvetica" pitchFamily="34" charset="0"/>
              </a:defRPr>
            </a:lvl5pPr>
            <a:lvl6pPr marL="2514600" indent="-228600" eaLnBrk="0" fontAlgn="base" hangingPunct="0">
              <a:spcBef>
                <a:spcPct val="0"/>
              </a:spcBef>
              <a:spcAft>
                <a:spcPct val="0"/>
              </a:spcAft>
              <a:defRPr>
                <a:solidFill>
                  <a:schemeClr val="tx1"/>
                </a:solidFill>
                <a:latin typeface="Helvetica" pitchFamily="34" charset="0"/>
              </a:defRPr>
            </a:lvl6pPr>
            <a:lvl7pPr marL="2971800" indent="-228600" eaLnBrk="0" fontAlgn="base" hangingPunct="0">
              <a:spcBef>
                <a:spcPct val="0"/>
              </a:spcBef>
              <a:spcAft>
                <a:spcPct val="0"/>
              </a:spcAft>
              <a:defRPr>
                <a:solidFill>
                  <a:schemeClr val="tx1"/>
                </a:solidFill>
                <a:latin typeface="Helvetica" pitchFamily="34" charset="0"/>
              </a:defRPr>
            </a:lvl7pPr>
            <a:lvl8pPr marL="3429000" indent="-228600" eaLnBrk="0" fontAlgn="base" hangingPunct="0">
              <a:spcBef>
                <a:spcPct val="0"/>
              </a:spcBef>
              <a:spcAft>
                <a:spcPct val="0"/>
              </a:spcAft>
              <a:defRPr>
                <a:solidFill>
                  <a:schemeClr val="tx1"/>
                </a:solidFill>
                <a:latin typeface="Helvetica" pitchFamily="34" charset="0"/>
              </a:defRPr>
            </a:lvl8pPr>
            <a:lvl9pPr marL="3886200" indent="-228600" eaLnBrk="0" fontAlgn="base" hangingPunct="0">
              <a:spcBef>
                <a:spcPct val="0"/>
              </a:spcBef>
              <a:spcAft>
                <a:spcPct val="0"/>
              </a:spcAft>
              <a:defRPr>
                <a:solidFill>
                  <a:schemeClr val="tx1"/>
                </a:solidFill>
                <a:latin typeface="Helvetica"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BA13D2-DA84-43C4-8864-12931BD78556}" type="slidenum">
              <a:rPr kumimoji="0" lang="es-CO" altLang="es-CO"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CO" altLang="es-C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123580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CO" dirty="0"/>
              <a:t>Lo del cuaderno</a:t>
            </a:r>
            <a:r>
              <a:rPr lang="es-CO" baseline="0" dirty="0"/>
              <a:t> e esta diapositiva </a:t>
            </a:r>
            <a:endParaRPr lang="es-CO" dirty="0"/>
          </a:p>
        </p:txBody>
      </p:sp>
      <p:sp>
        <p:nvSpPr>
          <p:cNvPr id="4" name="3 Marcador de fecha"/>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B5B16-64A2-423E-A79E-384E46D52B21}" type="datetime1">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28/04/2020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4 Marcador de número de diapositiva"/>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983D01-49D8-4007-BAA1-12A3A047145A}"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493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3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28/04/2020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28/04/2020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28/04/2020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nchor="b"/>
          <a:lstStyle>
            <a:lvl1pPr algn="l">
              <a:defRPr sz="1500" b="1"/>
            </a:lvl1pPr>
          </a:lstStyle>
          <a:p>
            <a:r>
              <a:rPr lang="es-ES_tradnl"/>
              <a:t>Clic para editar título</a:t>
            </a:r>
            <a:endParaRPr lang="es-ES"/>
          </a:p>
        </p:txBody>
      </p:sp>
      <p:sp>
        <p:nvSpPr>
          <p:cNvPr id="3" name="Marcador de contenido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15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0"/>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40"/>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5" name="Imagen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5972" r="25043"/>
          <a:stretch/>
        </p:blipFill>
        <p:spPr>
          <a:xfrm>
            <a:off x="4604657" y="0"/>
            <a:ext cx="4545875" cy="6858000"/>
          </a:xfrm>
          <a:prstGeom prst="rect">
            <a:avLst/>
          </a:prstGeom>
        </p:spPr>
      </p:pic>
      <p:sp>
        <p:nvSpPr>
          <p:cNvPr id="2" name="Título 1">
            <a:extLst>
              <a:ext uri="{FF2B5EF4-FFF2-40B4-BE49-F238E27FC236}">
                <a16:creationId xmlns:a16="http://schemas.microsoft.com/office/drawing/2014/main" id="{23F553F2-2616-490D-AE42-116D200DFFD9}"/>
              </a:ext>
            </a:extLst>
          </p:cNvPr>
          <p:cNvSpPr>
            <a:spLocks noGrp="1"/>
          </p:cNvSpPr>
          <p:nvPr>
            <p:ph type="ctrTitle"/>
          </p:nvPr>
        </p:nvSpPr>
        <p:spPr>
          <a:xfrm>
            <a:off x="628650" y="3396343"/>
            <a:ext cx="3642905" cy="1866582"/>
          </a:xfrm>
        </p:spPr>
        <p:txBody>
          <a:bodyPr anchor="b">
            <a:normAutofit/>
          </a:bodyPr>
          <a:lstStyle>
            <a:lvl1pPr algn="ctr">
              <a:defRPr sz="4000" b="1">
                <a:solidFill>
                  <a:schemeClr val="tx2"/>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3" name="Subtítulo 2">
            <a:extLst>
              <a:ext uri="{FF2B5EF4-FFF2-40B4-BE49-F238E27FC236}">
                <a16:creationId xmlns:a16="http://schemas.microsoft.com/office/drawing/2014/main" id="{09298E6C-9B17-4601-B507-8C06449769EB}"/>
              </a:ext>
            </a:extLst>
          </p:cNvPr>
          <p:cNvSpPr>
            <a:spLocks noGrp="1"/>
          </p:cNvSpPr>
          <p:nvPr>
            <p:ph type="subTitle" idx="1"/>
          </p:nvPr>
        </p:nvSpPr>
        <p:spPr>
          <a:xfrm>
            <a:off x="628650" y="5262925"/>
            <a:ext cx="3642905" cy="9108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0B7271BB-2739-40FE-A2FE-2ED8C181B5CE}"/>
              </a:ext>
            </a:extLst>
          </p:cNvPr>
          <p:cNvSpPr>
            <a:spLocks noGrp="1"/>
          </p:cNvSpPr>
          <p:nvPr>
            <p:ph type="dt" sz="half" idx="10"/>
          </p:nvPr>
        </p:nvSpPr>
        <p:spPr>
          <a:xfrm>
            <a:off x="628650" y="6173788"/>
            <a:ext cx="2057400" cy="365125"/>
          </a:xfrm>
        </p:spPr>
        <p:txBody>
          <a:bodyPr/>
          <a:lstStyle>
            <a:lvl1pPr>
              <a:defRPr sz="2000">
                <a:solidFill>
                  <a:schemeClr val="tx2"/>
                </a:solidFill>
              </a:defRPr>
            </a:lvl1pPr>
          </a:lstStyle>
          <a:p>
            <a:r>
              <a:rPr lang="es-CO" dirty="0"/>
              <a:t>Julio 2017</a:t>
            </a:r>
          </a:p>
        </p:txBody>
      </p:sp>
      <p:sp>
        <p:nvSpPr>
          <p:cNvPr id="6" name="Marcador de número de diapositiva 5">
            <a:extLst>
              <a:ext uri="{FF2B5EF4-FFF2-40B4-BE49-F238E27FC236}">
                <a16:creationId xmlns:a16="http://schemas.microsoft.com/office/drawing/2014/main" id="{FA7CD463-A66D-40DB-A358-AFCB071F6E71}"/>
              </a:ext>
            </a:extLst>
          </p:cNvPr>
          <p:cNvSpPr>
            <a:spLocks noGrp="1"/>
          </p:cNvSpPr>
          <p:nvPr>
            <p:ph type="sldNum" sz="quarter" idx="12"/>
          </p:nvPr>
        </p:nvSpPr>
        <p:spPr/>
        <p:txBody>
          <a:bodyPr/>
          <a:lstStyle/>
          <a:p>
            <a:fld id="{F7265FE9-964D-4DDA-95C2-D020C923A749}" type="slidenum">
              <a:rPr lang="es-CO" smtClean="0"/>
              <a:t>‹Nº›</a:t>
            </a:fld>
            <a:endParaRPr lang="es-CO" dirty="0"/>
          </a:p>
        </p:txBody>
      </p:sp>
      <p:sp>
        <p:nvSpPr>
          <p:cNvPr id="11" name="Rectángulo 10">
            <a:extLst>
              <a:ext uri="{FF2B5EF4-FFF2-40B4-BE49-F238E27FC236}">
                <a16:creationId xmlns:a16="http://schemas.microsoft.com/office/drawing/2014/main" id="{7998FC27-BAB6-4276-80EB-1B64317142F9}"/>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13" name="Imagen 12">
            <a:extLst>
              <a:ext uri="{FF2B5EF4-FFF2-40B4-BE49-F238E27FC236}">
                <a16:creationId xmlns:a16="http://schemas.microsoft.com/office/drawing/2014/main" id="{B30AF320-0A53-47C0-BE73-3142D0B306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pic>
        <p:nvPicPr>
          <p:cNvPr id="15" name="Imagen 14">
            <a:extLst>
              <a:ext uri="{FF2B5EF4-FFF2-40B4-BE49-F238E27FC236}">
                <a16:creationId xmlns:a16="http://schemas.microsoft.com/office/drawing/2014/main" id="{A50B0E51-E5B6-433F-9941-37508AE607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8651" y="1643704"/>
            <a:ext cx="2908118" cy="1297209"/>
          </a:xfrm>
          <a:prstGeom prst="rect">
            <a:avLst/>
          </a:prstGeom>
        </p:spPr>
      </p:pic>
    </p:spTree>
    <p:extLst>
      <p:ext uri="{BB962C8B-B14F-4D97-AF65-F5344CB8AC3E}">
        <p14:creationId xmlns:p14="http://schemas.microsoft.com/office/powerpoint/2010/main" val="204789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066B793-6239-4181-803E-355053986CDB}"/>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7" name="Rectángulo 6">
            <a:extLst>
              <a:ext uri="{FF2B5EF4-FFF2-40B4-BE49-F238E27FC236}">
                <a16:creationId xmlns:a16="http://schemas.microsoft.com/office/drawing/2014/main" id="{C1FC86AC-D3DA-4DD9-865A-D42F97A6B477}"/>
              </a:ext>
            </a:extLst>
          </p:cNvPr>
          <p:cNvSpPr/>
          <p:nvPr userDrawn="1"/>
        </p:nvSpPr>
        <p:spPr>
          <a:xfrm>
            <a:off x="0" y="0"/>
            <a:ext cx="28803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1"/>
              </a:solidFill>
            </a:endParaRPr>
          </a:p>
        </p:txBody>
      </p:sp>
      <p:sp>
        <p:nvSpPr>
          <p:cNvPr id="3" name="Marcador de contenido 2">
            <a:extLst>
              <a:ext uri="{FF2B5EF4-FFF2-40B4-BE49-F238E27FC236}">
                <a16:creationId xmlns:a16="http://schemas.microsoft.com/office/drawing/2014/main" id="{F6F73F36-EB0A-402A-B9AC-66EC8FD074BB}"/>
              </a:ext>
            </a:extLst>
          </p:cNvPr>
          <p:cNvSpPr>
            <a:spLocks noGrp="1"/>
          </p:cNvSpPr>
          <p:nvPr>
            <p:ph idx="1"/>
          </p:nvPr>
        </p:nvSpPr>
        <p:spPr>
          <a:xfrm>
            <a:off x="3028950" y="1162594"/>
            <a:ext cx="5486400" cy="501436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2" name="Título 1">
            <a:extLst>
              <a:ext uri="{FF2B5EF4-FFF2-40B4-BE49-F238E27FC236}">
                <a16:creationId xmlns:a16="http://schemas.microsoft.com/office/drawing/2014/main" id="{EC68C591-B0EF-4E3A-82C6-04B71BED90A7}"/>
              </a:ext>
            </a:extLst>
          </p:cNvPr>
          <p:cNvSpPr>
            <a:spLocks noGrp="1"/>
          </p:cNvSpPr>
          <p:nvPr>
            <p:ph type="title"/>
          </p:nvPr>
        </p:nvSpPr>
        <p:spPr>
          <a:xfrm>
            <a:off x="225334" y="4801394"/>
            <a:ext cx="2460716" cy="1325563"/>
          </a:xfrm>
        </p:spPr>
        <p:txBody>
          <a:bodyPr>
            <a:noAutofit/>
          </a:bodyPr>
          <a:lstStyle>
            <a:lvl1pPr algn="r">
              <a:defRPr sz="28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8" name="Rectángulo 7">
            <a:extLst>
              <a:ext uri="{FF2B5EF4-FFF2-40B4-BE49-F238E27FC236}">
                <a16:creationId xmlns:a16="http://schemas.microsoft.com/office/drawing/2014/main" id="{D91FB84F-4163-407D-96CA-78CA0C7A6411}"/>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9EB52256-157F-4349-81BD-751C13224A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A73DD472-7C5E-480E-B759-2EDEB59B0F72}"/>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6" name="Rectángulo 5"/>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343742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4_Título y objetos">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066B793-6239-4181-803E-355053986CDB}"/>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7" name="Rectángulo 6">
            <a:extLst>
              <a:ext uri="{FF2B5EF4-FFF2-40B4-BE49-F238E27FC236}">
                <a16:creationId xmlns:a16="http://schemas.microsoft.com/office/drawing/2014/main" id="{C1FC86AC-D3DA-4DD9-865A-D42F97A6B477}"/>
              </a:ext>
            </a:extLst>
          </p:cNvPr>
          <p:cNvSpPr/>
          <p:nvPr userDrawn="1"/>
        </p:nvSpPr>
        <p:spPr>
          <a:xfrm>
            <a:off x="0" y="0"/>
            <a:ext cx="288036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1"/>
              </a:solidFill>
            </a:endParaRPr>
          </a:p>
        </p:txBody>
      </p:sp>
      <p:sp>
        <p:nvSpPr>
          <p:cNvPr id="3" name="Marcador de contenido 2">
            <a:extLst>
              <a:ext uri="{FF2B5EF4-FFF2-40B4-BE49-F238E27FC236}">
                <a16:creationId xmlns:a16="http://schemas.microsoft.com/office/drawing/2014/main" id="{F6F73F36-EB0A-402A-B9AC-66EC8FD074BB}"/>
              </a:ext>
            </a:extLst>
          </p:cNvPr>
          <p:cNvSpPr>
            <a:spLocks noGrp="1"/>
          </p:cNvSpPr>
          <p:nvPr>
            <p:ph idx="1"/>
          </p:nvPr>
        </p:nvSpPr>
        <p:spPr>
          <a:xfrm>
            <a:off x="3028950" y="1162594"/>
            <a:ext cx="5486400" cy="501436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2" name="Título 1">
            <a:extLst>
              <a:ext uri="{FF2B5EF4-FFF2-40B4-BE49-F238E27FC236}">
                <a16:creationId xmlns:a16="http://schemas.microsoft.com/office/drawing/2014/main" id="{EC68C591-B0EF-4E3A-82C6-04B71BED90A7}"/>
              </a:ext>
            </a:extLst>
          </p:cNvPr>
          <p:cNvSpPr>
            <a:spLocks noGrp="1"/>
          </p:cNvSpPr>
          <p:nvPr>
            <p:ph type="title"/>
          </p:nvPr>
        </p:nvSpPr>
        <p:spPr>
          <a:xfrm>
            <a:off x="225334" y="4801394"/>
            <a:ext cx="2460716" cy="1325563"/>
          </a:xfrm>
        </p:spPr>
        <p:txBody>
          <a:bodyPr>
            <a:noAutofit/>
          </a:bodyPr>
          <a:lstStyle>
            <a:lvl1pPr algn="r">
              <a:defRPr sz="28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8" name="Rectángulo 7">
            <a:extLst>
              <a:ext uri="{FF2B5EF4-FFF2-40B4-BE49-F238E27FC236}">
                <a16:creationId xmlns:a16="http://schemas.microsoft.com/office/drawing/2014/main" id="{D91FB84F-4163-407D-96CA-78CA0C7A6411}"/>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9EB52256-157F-4349-81BD-751C13224A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A73DD472-7C5E-480E-B759-2EDEB59B0F72}"/>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6" name="Rectángulo 5"/>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3600377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6_Título y objetos">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066B793-6239-4181-803E-355053986CDB}"/>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7" name="Rectángulo 6">
            <a:extLst>
              <a:ext uri="{FF2B5EF4-FFF2-40B4-BE49-F238E27FC236}">
                <a16:creationId xmlns:a16="http://schemas.microsoft.com/office/drawing/2014/main" id="{C1FC86AC-D3DA-4DD9-865A-D42F97A6B477}"/>
              </a:ext>
            </a:extLst>
          </p:cNvPr>
          <p:cNvSpPr/>
          <p:nvPr userDrawn="1"/>
        </p:nvSpPr>
        <p:spPr>
          <a:xfrm>
            <a:off x="0" y="0"/>
            <a:ext cx="288036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1"/>
              </a:solidFill>
            </a:endParaRPr>
          </a:p>
        </p:txBody>
      </p:sp>
      <p:sp>
        <p:nvSpPr>
          <p:cNvPr id="3" name="Marcador de contenido 2">
            <a:extLst>
              <a:ext uri="{FF2B5EF4-FFF2-40B4-BE49-F238E27FC236}">
                <a16:creationId xmlns:a16="http://schemas.microsoft.com/office/drawing/2014/main" id="{F6F73F36-EB0A-402A-B9AC-66EC8FD074BB}"/>
              </a:ext>
            </a:extLst>
          </p:cNvPr>
          <p:cNvSpPr>
            <a:spLocks noGrp="1"/>
          </p:cNvSpPr>
          <p:nvPr>
            <p:ph idx="1"/>
          </p:nvPr>
        </p:nvSpPr>
        <p:spPr>
          <a:xfrm>
            <a:off x="3028950" y="1162594"/>
            <a:ext cx="5486400" cy="501436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2" name="Título 1">
            <a:extLst>
              <a:ext uri="{FF2B5EF4-FFF2-40B4-BE49-F238E27FC236}">
                <a16:creationId xmlns:a16="http://schemas.microsoft.com/office/drawing/2014/main" id="{EC68C591-B0EF-4E3A-82C6-04B71BED90A7}"/>
              </a:ext>
            </a:extLst>
          </p:cNvPr>
          <p:cNvSpPr>
            <a:spLocks noGrp="1"/>
          </p:cNvSpPr>
          <p:nvPr>
            <p:ph type="title"/>
          </p:nvPr>
        </p:nvSpPr>
        <p:spPr>
          <a:xfrm>
            <a:off x="225334" y="4801394"/>
            <a:ext cx="2460716" cy="1325563"/>
          </a:xfrm>
        </p:spPr>
        <p:txBody>
          <a:bodyPr>
            <a:noAutofit/>
          </a:bodyPr>
          <a:lstStyle>
            <a:lvl1pPr algn="r">
              <a:defRPr sz="28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8" name="Rectángulo 7">
            <a:extLst>
              <a:ext uri="{FF2B5EF4-FFF2-40B4-BE49-F238E27FC236}">
                <a16:creationId xmlns:a16="http://schemas.microsoft.com/office/drawing/2014/main" id="{D91FB84F-4163-407D-96CA-78CA0C7A6411}"/>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9EB52256-157F-4349-81BD-751C13224A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A73DD472-7C5E-480E-B759-2EDEB59B0F72}"/>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6" name="Rectángulo 5"/>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1297461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5_Título y objetos">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066B793-6239-4181-803E-355053986CDB}"/>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7" name="Rectángulo 6">
            <a:extLst>
              <a:ext uri="{FF2B5EF4-FFF2-40B4-BE49-F238E27FC236}">
                <a16:creationId xmlns:a16="http://schemas.microsoft.com/office/drawing/2014/main" id="{C1FC86AC-D3DA-4DD9-865A-D42F97A6B477}"/>
              </a:ext>
            </a:extLst>
          </p:cNvPr>
          <p:cNvSpPr/>
          <p:nvPr userDrawn="1"/>
        </p:nvSpPr>
        <p:spPr>
          <a:xfrm>
            <a:off x="0" y="0"/>
            <a:ext cx="28803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1"/>
              </a:solidFill>
            </a:endParaRPr>
          </a:p>
        </p:txBody>
      </p:sp>
      <p:sp>
        <p:nvSpPr>
          <p:cNvPr id="3" name="Marcador de contenido 2">
            <a:extLst>
              <a:ext uri="{FF2B5EF4-FFF2-40B4-BE49-F238E27FC236}">
                <a16:creationId xmlns:a16="http://schemas.microsoft.com/office/drawing/2014/main" id="{F6F73F36-EB0A-402A-B9AC-66EC8FD074BB}"/>
              </a:ext>
            </a:extLst>
          </p:cNvPr>
          <p:cNvSpPr>
            <a:spLocks noGrp="1"/>
          </p:cNvSpPr>
          <p:nvPr>
            <p:ph idx="1"/>
          </p:nvPr>
        </p:nvSpPr>
        <p:spPr>
          <a:xfrm>
            <a:off x="3028950" y="1162594"/>
            <a:ext cx="5486400" cy="501436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2" name="Título 1">
            <a:extLst>
              <a:ext uri="{FF2B5EF4-FFF2-40B4-BE49-F238E27FC236}">
                <a16:creationId xmlns:a16="http://schemas.microsoft.com/office/drawing/2014/main" id="{EC68C591-B0EF-4E3A-82C6-04B71BED90A7}"/>
              </a:ext>
            </a:extLst>
          </p:cNvPr>
          <p:cNvSpPr>
            <a:spLocks noGrp="1"/>
          </p:cNvSpPr>
          <p:nvPr>
            <p:ph type="title"/>
          </p:nvPr>
        </p:nvSpPr>
        <p:spPr>
          <a:xfrm>
            <a:off x="225334" y="4801394"/>
            <a:ext cx="2460716" cy="1325563"/>
          </a:xfrm>
        </p:spPr>
        <p:txBody>
          <a:bodyPr>
            <a:noAutofit/>
          </a:bodyPr>
          <a:lstStyle>
            <a:lvl1pPr algn="r">
              <a:defRPr sz="28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8" name="Rectángulo 7">
            <a:extLst>
              <a:ext uri="{FF2B5EF4-FFF2-40B4-BE49-F238E27FC236}">
                <a16:creationId xmlns:a16="http://schemas.microsoft.com/office/drawing/2014/main" id="{D91FB84F-4163-407D-96CA-78CA0C7A6411}"/>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9EB52256-157F-4349-81BD-751C13224A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A73DD472-7C5E-480E-B759-2EDEB59B0F72}"/>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6" name="Rectángulo 5"/>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3498756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3_Título y objetos">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066B793-6239-4181-803E-355053986CDB}"/>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7" name="Rectángulo 6">
            <a:extLst>
              <a:ext uri="{FF2B5EF4-FFF2-40B4-BE49-F238E27FC236}">
                <a16:creationId xmlns:a16="http://schemas.microsoft.com/office/drawing/2014/main" id="{C1FC86AC-D3DA-4DD9-865A-D42F97A6B477}"/>
              </a:ext>
            </a:extLst>
          </p:cNvPr>
          <p:cNvSpPr/>
          <p:nvPr userDrawn="1"/>
        </p:nvSpPr>
        <p:spPr>
          <a:xfrm>
            <a:off x="0" y="0"/>
            <a:ext cx="288036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1"/>
              </a:solidFill>
            </a:endParaRPr>
          </a:p>
        </p:txBody>
      </p:sp>
      <p:sp>
        <p:nvSpPr>
          <p:cNvPr id="3" name="Marcador de contenido 2">
            <a:extLst>
              <a:ext uri="{FF2B5EF4-FFF2-40B4-BE49-F238E27FC236}">
                <a16:creationId xmlns:a16="http://schemas.microsoft.com/office/drawing/2014/main" id="{F6F73F36-EB0A-402A-B9AC-66EC8FD074BB}"/>
              </a:ext>
            </a:extLst>
          </p:cNvPr>
          <p:cNvSpPr>
            <a:spLocks noGrp="1"/>
          </p:cNvSpPr>
          <p:nvPr>
            <p:ph idx="1"/>
          </p:nvPr>
        </p:nvSpPr>
        <p:spPr>
          <a:xfrm>
            <a:off x="3028950" y="1162594"/>
            <a:ext cx="5486400" cy="501436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2" name="Título 1">
            <a:extLst>
              <a:ext uri="{FF2B5EF4-FFF2-40B4-BE49-F238E27FC236}">
                <a16:creationId xmlns:a16="http://schemas.microsoft.com/office/drawing/2014/main" id="{EC68C591-B0EF-4E3A-82C6-04B71BED90A7}"/>
              </a:ext>
            </a:extLst>
          </p:cNvPr>
          <p:cNvSpPr>
            <a:spLocks noGrp="1"/>
          </p:cNvSpPr>
          <p:nvPr>
            <p:ph type="title"/>
          </p:nvPr>
        </p:nvSpPr>
        <p:spPr>
          <a:xfrm>
            <a:off x="225334" y="4801394"/>
            <a:ext cx="2460716" cy="1325563"/>
          </a:xfrm>
        </p:spPr>
        <p:txBody>
          <a:bodyPr>
            <a:noAutofit/>
          </a:bodyPr>
          <a:lstStyle>
            <a:lvl1pPr algn="r">
              <a:defRPr sz="28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8" name="Rectángulo 7">
            <a:extLst>
              <a:ext uri="{FF2B5EF4-FFF2-40B4-BE49-F238E27FC236}">
                <a16:creationId xmlns:a16="http://schemas.microsoft.com/office/drawing/2014/main" id="{D91FB84F-4163-407D-96CA-78CA0C7A6411}"/>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9EB52256-157F-4349-81BD-751C13224A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A73DD472-7C5E-480E-B759-2EDEB59B0F72}"/>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6" name="Rectángulo 5"/>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1807628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Título y objetos">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066B793-6239-4181-803E-355053986CDB}"/>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7" name="Rectángulo 6">
            <a:extLst>
              <a:ext uri="{FF2B5EF4-FFF2-40B4-BE49-F238E27FC236}">
                <a16:creationId xmlns:a16="http://schemas.microsoft.com/office/drawing/2014/main" id="{C1FC86AC-D3DA-4DD9-865A-D42F97A6B477}"/>
              </a:ext>
            </a:extLst>
          </p:cNvPr>
          <p:cNvSpPr/>
          <p:nvPr userDrawn="1"/>
        </p:nvSpPr>
        <p:spPr>
          <a:xfrm>
            <a:off x="0" y="0"/>
            <a:ext cx="28803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1"/>
              </a:solidFill>
            </a:endParaRPr>
          </a:p>
        </p:txBody>
      </p:sp>
      <p:sp>
        <p:nvSpPr>
          <p:cNvPr id="3" name="Marcador de contenido 2">
            <a:extLst>
              <a:ext uri="{FF2B5EF4-FFF2-40B4-BE49-F238E27FC236}">
                <a16:creationId xmlns:a16="http://schemas.microsoft.com/office/drawing/2014/main" id="{F6F73F36-EB0A-402A-B9AC-66EC8FD074BB}"/>
              </a:ext>
            </a:extLst>
          </p:cNvPr>
          <p:cNvSpPr>
            <a:spLocks noGrp="1"/>
          </p:cNvSpPr>
          <p:nvPr>
            <p:ph idx="1"/>
          </p:nvPr>
        </p:nvSpPr>
        <p:spPr>
          <a:xfrm>
            <a:off x="3028950" y="1162594"/>
            <a:ext cx="5486400" cy="501436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2" name="Título 1">
            <a:extLst>
              <a:ext uri="{FF2B5EF4-FFF2-40B4-BE49-F238E27FC236}">
                <a16:creationId xmlns:a16="http://schemas.microsoft.com/office/drawing/2014/main" id="{EC68C591-B0EF-4E3A-82C6-04B71BED90A7}"/>
              </a:ext>
            </a:extLst>
          </p:cNvPr>
          <p:cNvSpPr>
            <a:spLocks noGrp="1"/>
          </p:cNvSpPr>
          <p:nvPr>
            <p:ph type="title"/>
          </p:nvPr>
        </p:nvSpPr>
        <p:spPr>
          <a:xfrm>
            <a:off x="225334" y="4801394"/>
            <a:ext cx="2460716" cy="1325563"/>
          </a:xfrm>
        </p:spPr>
        <p:txBody>
          <a:bodyPr>
            <a:noAutofit/>
          </a:bodyPr>
          <a:lstStyle>
            <a:lvl1pPr algn="r">
              <a:defRPr sz="28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8" name="Rectángulo 7">
            <a:extLst>
              <a:ext uri="{FF2B5EF4-FFF2-40B4-BE49-F238E27FC236}">
                <a16:creationId xmlns:a16="http://schemas.microsoft.com/office/drawing/2014/main" id="{D91FB84F-4163-407D-96CA-78CA0C7A6411}"/>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9EB52256-157F-4349-81BD-751C13224A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A73DD472-7C5E-480E-B759-2EDEB59B0F72}"/>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pic>
        <p:nvPicPr>
          <p:cNvPr id="11" name="Imagen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41543" r="20969"/>
          <a:stretch/>
        </p:blipFill>
        <p:spPr>
          <a:xfrm>
            <a:off x="-10070" y="-5245"/>
            <a:ext cx="2890157" cy="6863245"/>
          </a:xfrm>
          <a:prstGeom prst="rect">
            <a:avLst/>
          </a:prstGeom>
        </p:spPr>
      </p:pic>
      <p:sp>
        <p:nvSpPr>
          <p:cNvPr id="6" name="Rectángulo 5"/>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5" name="Imagen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1675979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066B793-6239-4181-803E-355053986CDB}"/>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7" name="Rectángulo 6">
            <a:extLst>
              <a:ext uri="{FF2B5EF4-FFF2-40B4-BE49-F238E27FC236}">
                <a16:creationId xmlns:a16="http://schemas.microsoft.com/office/drawing/2014/main" id="{C1FC86AC-D3DA-4DD9-865A-D42F97A6B477}"/>
              </a:ext>
            </a:extLst>
          </p:cNvPr>
          <p:cNvSpPr/>
          <p:nvPr userDrawn="1"/>
        </p:nvSpPr>
        <p:spPr>
          <a:xfrm>
            <a:off x="0" y="0"/>
            <a:ext cx="28803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1"/>
              </a:solidFill>
            </a:endParaRPr>
          </a:p>
        </p:txBody>
      </p:sp>
      <p:sp>
        <p:nvSpPr>
          <p:cNvPr id="3" name="Marcador de contenido 2">
            <a:extLst>
              <a:ext uri="{FF2B5EF4-FFF2-40B4-BE49-F238E27FC236}">
                <a16:creationId xmlns:a16="http://schemas.microsoft.com/office/drawing/2014/main" id="{F6F73F36-EB0A-402A-B9AC-66EC8FD074BB}"/>
              </a:ext>
            </a:extLst>
          </p:cNvPr>
          <p:cNvSpPr>
            <a:spLocks noGrp="1"/>
          </p:cNvSpPr>
          <p:nvPr>
            <p:ph idx="1"/>
          </p:nvPr>
        </p:nvSpPr>
        <p:spPr>
          <a:xfrm>
            <a:off x="3028950" y="1162594"/>
            <a:ext cx="5486400" cy="501436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2" name="Título 1">
            <a:extLst>
              <a:ext uri="{FF2B5EF4-FFF2-40B4-BE49-F238E27FC236}">
                <a16:creationId xmlns:a16="http://schemas.microsoft.com/office/drawing/2014/main" id="{EC68C591-B0EF-4E3A-82C6-04B71BED90A7}"/>
              </a:ext>
            </a:extLst>
          </p:cNvPr>
          <p:cNvSpPr>
            <a:spLocks noGrp="1"/>
          </p:cNvSpPr>
          <p:nvPr>
            <p:ph type="title"/>
          </p:nvPr>
        </p:nvSpPr>
        <p:spPr>
          <a:xfrm>
            <a:off x="225334" y="4801394"/>
            <a:ext cx="2460716" cy="1325563"/>
          </a:xfrm>
        </p:spPr>
        <p:txBody>
          <a:bodyPr>
            <a:noAutofit/>
          </a:bodyPr>
          <a:lstStyle>
            <a:lvl1pPr algn="r">
              <a:defRPr sz="28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8" name="Rectángulo 7">
            <a:extLst>
              <a:ext uri="{FF2B5EF4-FFF2-40B4-BE49-F238E27FC236}">
                <a16:creationId xmlns:a16="http://schemas.microsoft.com/office/drawing/2014/main" id="{D91FB84F-4163-407D-96CA-78CA0C7A6411}"/>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9EB52256-157F-4349-81BD-751C13224A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A73DD472-7C5E-480E-B759-2EDEB59B0F72}"/>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1" name="Rectángulo 10"/>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2" name="Imagen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2932362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53CEA9-38B2-43B6-BAEB-612C5002C715}"/>
              </a:ext>
            </a:extLst>
          </p:cNvPr>
          <p:cNvSpPr>
            <a:spLocks noGrp="1"/>
          </p:cNvSpPr>
          <p:nvPr>
            <p:ph type="title"/>
          </p:nvPr>
        </p:nvSpPr>
        <p:spPr>
          <a:xfrm>
            <a:off x="623888" y="3153594"/>
            <a:ext cx="7886700" cy="569323"/>
          </a:xfrm>
        </p:spPr>
        <p:txBody>
          <a:bodyPr anchor="b">
            <a:normAutofit/>
          </a:bodyPr>
          <a:lstStyle>
            <a:lvl1pPr>
              <a:defRPr sz="3200" b="1">
                <a:solidFill>
                  <a:schemeClr val="tx2"/>
                </a:solidFill>
                <a:latin typeface="HelveticaNeueLT Std Lt" panose="020B0403020202020204" pitchFamily="34" charset="0"/>
              </a:defRPr>
            </a:lvl1pPr>
          </a:lstStyle>
          <a:p>
            <a:r>
              <a:rPr lang="es-ES"/>
              <a:t>Haga clic para modificar el estilo de título del patrón</a:t>
            </a:r>
            <a:endParaRPr lang="es-CO" dirty="0"/>
          </a:p>
        </p:txBody>
      </p:sp>
      <p:sp>
        <p:nvSpPr>
          <p:cNvPr id="3" name="Marcador de texto 2">
            <a:extLst>
              <a:ext uri="{FF2B5EF4-FFF2-40B4-BE49-F238E27FC236}">
                <a16:creationId xmlns:a16="http://schemas.microsoft.com/office/drawing/2014/main" id="{380691F1-86F3-4990-9BB4-B7B4B2B37B86}"/>
              </a:ext>
            </a:extLst>
          </p:cNvPr>
          <p:cNvSpPr>
            <a:spLocks noGrp="1"/>
          </p:cNvSpPr>
          <p:nvPr>
            <p:ph type="body" idx="1"/>
          </p:nvPr>
        </p:nvSpPr>
        <p:spPr>
          <a:xfrm>
            <a:off x="623888" y="3827419"/>
            <a:ext cx="7886700" cy="24189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7" name="Rectángulo 6">
            <a:extLst>
              <a:ext uri="{FF2B5EF4-FFF2-40B4-BE49-F238E27FC236}">
                <a16:creationId xmlns:a16="http://schemas.microsoft.com/office/drawing/2014/main" id="{4FCA1E50-C3F0-4C06-9709-E18582E1E3E5}"/>
              </a:ext>
            </a:extLst>
          </p:cNvPr>
          <p:cNvSpPr/>
          <p:nvPr userDrawn="1"/>
        </p:nvSpPr>
        <p:spPr>
          <a:xfrm>
            <a:off x="0" y="1"/>
            <a:ext cx="9144000" cy="30044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9" name="Imagen 8">
            <a:extLst>
              <a:ext uri="{FF2B5EF4-FFF2-40B4-BE49-F238E27FC236}">
                <a16:creationId xmlns:a16="http://schemas.microsoft.com/office/drawing/2014/main" id="{C98FAE36-93FF-4855-B782-10B0FB10811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4947" b="53004"/>
          <a:stretch/>
        </p:blipFill>
        <p:spPr>
          <a:xfrm>
            <a:off x="0" y="1"/>
            <a:ext cx="9144000" cy="2604951"/>
          </a:xfrm>
          <a:prstGeom prst="rect">
            <a:avLst/>
          </a:prstGeom>
        </p:spPr>
      </p:pic>
      <p:sp>
        <p:nvSpPr>
          <p:cNvPr id="8" name="Rectángulo 7">
            <a:extLst>
              <a:ext uri="{FF2B5EF4-FFF2-40B4-BE49-F238E27FC236}">
                <a16:creationId xmlns:a16="http://schemas.microsoft.com/office/drawing/2014/main" id="{BF4ED197-FECF-4B29-BA27-7E497D78448F}"/>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10" name="Imagen 9">
            <a:extLst>
              <a:ext uri="{FF2B5EF4-FFF2-40B4-BE49-F238E27FC236}">
                <a16:creationId xmlns:a16="http://schemas.microsoft.com/office/drawing/2014/main" id="{B3D36054-B9BC-4022-9F8B-D9C1092FDFD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1" name="CuadroTexto 10">
            <a:extLst>
              <a:ext uri="{FF2B5EF4-FFF2-40B4-BE49-F238E27FC236}">
                <a16:creationId xmlns:a16="http://schemas.microsoft.com/office/drawing/2014/main" id="{76C7949F-3A77-4DD1-9656-B2F41958691F}"/>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2" name="Rectángulo 11"/>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3" name="Imagen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2454914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9C4BCC-A528-4A1E-9249-C3CDC88A75F1}"/>
              </a:ext>
            </a:extLst>
          </p:cNvPr>
          <p:cNvSpPr>
            <a:spLocks noGrp="1"/>
          </p:cNvSpPr>
          <p:nvPr>
            <p:ph type="title"/>
          </p:nvPr>
        </p:nvSpPr>
        <p:spPr>
          <a:xfrm>
            <a:off x="626998" y="1098664"/>
            <a:ext cx="4696385" cy="1325563"/>
          </a:xfrm>
        </p:spPr>
        <p:txBody>
          <a:bodyPr>
            <a:normAutofit/>
          </a:bodyPr>
          <a:lstStyle>
            <a:lvl1pPr>
              <a:defRPr sz="3200" b="1">
                <a:solidFill>
                  <a:schemeClr val="tx2"/>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6BFE6868-C257-4B28-981C-95BDD8F4302F}"/>
              </a:ext>
            </a:extLst>
          </p:cNvPr>
          <p:cNvSpPr>
            <a:spLocks noGrp="1"/>
          </p:cNvSpPr>
          <p:nvPr>
            <p:ph sz="half" idx="1"/>
          </p:nvPr>
        </p:nvSpPr>
        <p:spPr>
          <a:xfrm>
            <a:off x="628650" y="2565400"/>
            <a:ext cx="4696385" cy="3611563"/>
          </a:xfrm>
        </p:spPr>
        <p:txBody>
          <a:bodyPr/>
          <a:lstStyle>
            <a:lvl1pPr>
              <a:defRPr>
                <a:latin typeface="Helvetica" panose="020B0500000000000000" pitchFamily="34" charset="0"/>
              </a:defRPr>
            </a:lvl1pPr>
            <a:lvl2pPr>
              <a:defRPr>
                <a:latin typeface="Helvetica" panose="020B0500000000000000" pitchFamily="34" charset="0"/>
              </a:defRPr>
            </a:lvl2pPr>
            <a:lvl3pPr>
              <a:defRPr>
                <a:latin typeface="Helvetica" panose="020B0500000000000000" pitchFamily="34" charset="0"/>
              </a:defRPr>
            </a:lvl3pPr>
            <a:lvl4pPr>
              <a:defRPr>
                <a:latin typeface="Helvetica" panose="020B0500000000000000" pitchFamily="34" charset="0"/>
              </a:defRPr>
            </a:lvl4pPr>
            <a:lvl5pPr>
              <a:defRPr>
                <a:latin typeface="Helvetica" panose="020B0500000000000000"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7" name="Marcador de número de diapositiva 6">
            <a:extLst>
              <a:ext uri="{FF2B5EF4-FFF2-40B4-BE49-F238E27FC236}">
                <a16:creationId xmlns:a16="http://schemas.microsoft.com/office/drawing/2014/main" id="{E78A68F3-EA9F-4C2D-A57D-1F8F6B4A7329}"/>
              </a:ext>
            </a:extLst>
          </p:cNvPr>
          <p:cNvSpPr>
            <a:spLocks noGrp="1"/>
          </p:cNvSpPr>
          <p:nvPr>
            <p:ph type="sldNum" sz="quarter" idx="12"/>
          </p:nvPr>
        </p:nvSpPr>
        <p:spPr/>
        <p:txBody>
          <a:bodyPr/>
          <a:lstStyle>
            <a:lvl1pPr>
              <a:defRPr>
                <a:latin typeface="Helvetica" panose="020B0500000000000000" pitchFamily="34" charset="0"/>
              </a:defRPr>
            </a:lvl1pPr>
          </a:lstStyle>
          <a:p>
            <a:fld id="{F7265FE9-964D-4DDA-95C2-D020C923A749}" type="slidenum">
              <a:rPr lang="es-CO" smtClean="0"/>
              <a:pPr/>
              <a:t>‹Nº›</a:t>
            </a:fld>
            <a:endParaRPr lang="es-CO" dirty="0"/>
          </a:p>
        </p:txBody>
      </p:sp>
      <p:sp>
        <p:nvSpPr>
          <p:cNvPr id="11" name="Rectángulo 10">
            <a:extLst>
              <a:ext uri="{FF2B5EF4-FFF2-40B4-BE49-F238E27FC236}">
                <a16:creationId xmlns:a16="http://schemas.microsoft.com/office/drawing/2014/main" id="{7D7C70B9-5524-4883-AA2E-2FE75B24DF21}"/>
              </a:ext>
            </a:extLst>
          </p:cNvPr>
          <p:cNvSpPr/>
          <p:nvPr userDrawn="1"/>
        </p:nvSpPr>
        <p:spPr>
          <a:xfrm>
            <a:off x="5584372" y="0"/>
            <a:ext cx="355962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0" name="Imagen 9">
            <a:extLst>
              <a:ext uri="{FF2B5EF4-FFF2-40B4-BE49-F238E27FC236}">
                <a16:creationId xmlns:a16="http://schemas.microsoft.com/office/drawing/2014/main" id="{0C680D14-F344-4966-98FA-3AABE7F34A3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738" r="22783"/>
          <a:stretch/>
        </p:blipFill>
        <p:spPr>
          <a:xfrm>
            <a:off x="6020920" y="0"/>
            <a:ext cx="3123080" cy="6858000"/>
          </a:xfrm>
          <a:prstGeom prst="rect">
            <a:avLst/>
          </a:prstGeom>
        </p:spPr>
      </p:pic>
      <p:sp>
        <p:nvSpPr>
          <p:cNvPr id="8" name="Rectángulo 7">
            <a:extLst>
              <a:ext uri="{FF2B5EF4-FFF2-40B4-BE49-F238E27FC236}">
                <a16:creationId xmlns:a16="http://schemas.microsoft.com/office/drawing/2014/main" id="{17FE437D-8BE3-42CF-9B24-58DEB7D6A2B6}"/>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5E500B89-4B68-4EC8-99E3-811A6F4556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2" name="CuadroTexto 11">
            <a:extLst>
              <a:ext uri="{FF2B5EF4-FFF2-40B4-BE49-F238E27FC236}">
                <a16:creationId xmlns:a16="http://schemas.microsoft.com/office/drawing/2014/main" id="{FBF4B85B-B7D2-43BE-AFA4-0337E8075C73}"/>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3" name="Rectángulo 12"/>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4" name="Imagen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4284425681"/>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D59B2BB-9527-42D0-B6D9-14B0C0753595}"/>
              </a:ext>
            </a:extLst>
          </p:cNvPr>
          <p:cNvSpPr/>
          <p:nvPr userDrawn="1"/>
        </p:nvSpPr>
        <p:spPr>
          <a:xfrm>
            <a:off x="0" y="0"/>
            <a:ext cx="9144000"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2"/>
              </a:solidFill>
            </a:endParaRPr>
          </a:p>
        </p:txBody>
      </p:sp>
      <p:sp>
        <p:nvSpPr>
          <p:cNvPr id="2" name="Título 1">
            <a:extLst>
              <a:ext uri="{FF2B5EF4-FFF2-40B4-BE49-F238E27FC236}">
                <a16:creationId xmlns:a16="http://schemas.microsoft.com/office/drawing/2014/main" id="{9AC7D790-463F-453A-9A15-0CFB70D26DF2}"/>
              </a:ext>
            </a:extLst>
          </p:cNvPr>
          <p:cNvSpPr>
            <a:spLocks noGrp="1"/>
          </p:cNvSpPr>
          <p:nvPr>
            <p:ph type="title"/>
          </p:nvPr>
        </p:nvSpPr>
        <p:spPr>
          <a:xfrm>
            <a:off x="3301637" y="613320"/>
            <a:ext cx="4680314" cy="1325563"/>
          </a:xfrm>
        </p:spPr>
        <p:txBody>
          <a:bodyPr>
            <a:normAutofit/>
          </a:bodyPr>
          <a:lstStyle>
            <a:lvl1pPr>
              <a:defRPr sz="36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6" name="Marcador de contenido 5">
            <a:extLst>
              <a:ext uri="{FF2B5EF4-FFF2-40B4-BE49-F238E27FC236}">
                <a16:creationId xmlns:a16="http://schemas.microsoft.com/office/drawing/2014/main" id="{F56FD29E-DC21-42EB-B0EE-7ECD66433B51}"/>
              </a:ext>
            </a:extLst>
          </p:cNvPr>
          <p:cNvSpPr>
            <a:spLocks noGrp="1"/>
          </p:cNvSpPr>
          <p:nvPr>
            <p:ph sz="quarter" idx="4"/>
          </p:nvPr>
        </p:nvSpPr>
        <p:spPr>
          <a:xfrm>
            <a:off x="3301636" y="2272937"/>
            <a:ext cx="5214905" cy="391672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1362849-6455-4978-BE3D-5CE04C420EA1}"/>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8" name="Marcador de pie de página 7">
            <a:extLst>
              <a:ext uri="{FF2B5EF4-FFF2-40B4-BE49-F238E27FC236}">
                <a16:creationId xmlns:a16="http://schemas.microsoft.com/office/drawing/2014/main" id="{BED29D58-D77B-4BBC-AD86-D9F06FFCC8A0}"/>
              </a:ext>
            </a:extLst>
          </p:cNvPr>
          <p:cNvSpPr>
            <a:spLocks noGrp="1"/>
          </p:cNvSpPr>
          <p:nvPr>
            <p:ph type="ftr" sz="quarter" idx="11"/>
          </p:nvPr>
        </p:nvSpPr>
        <p:spPr/>
        <p:txBody>
          <a:bodyPr/>
          <a:lstStyle/>
          <a:p>
            <a:endParaRPr lang="es-CO" dirty="0"/>
          </a:p>
        </p:txBody>
      </p:sp>
      <p:pic>
        <p:nvPicPr>
          <p:cNvPr id="11" name="Imagen 10">
            <a:extLst>
              <a:ext uri="{FF2B5EF4-FFF2-40B4-BE49-F238E27FC236}">
                <a16:creationId xmlns:a16="http://schemas.microsoft.com/office/drawing/2014/main" id="{836D4D37-AE12-48B2-8BF5-B36CE2DC1BC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690" t="5325" r="27628"/>
          <a:stretch/>
        </p:blipFill>
        <p:spPr>
          <a:xfrm>
            <a:off x="1" y="0"/>
            <a:ext cx="2897981" cy="6858000"/>
          </a:xfrm>
          <a:prstGeom prst="rect">
            <a:avLst/>
          </a:prstGeom>
        </p:spPr>
      </p:pic>
      <p:sp>
        <p:nvSpPr>
          <p:cNvPr id="10" name="Rectángulo 9">
            <a:extLst>
              <a:ext uri="{FF2B5EF4-FFF2-40B4-BE49-F238E27FC236}">
                <a16:creationId xmlns:a16="http://schemas.microsoft.com/office/drawing/2014/main" id="{AC54E65E-E6A3-4A6F-95EE-ABDBD783E784}"/>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13" name="Imagen 12">
            <a:extLst>
              <a:ext uri="{FF2B5EF4-FFF2-40B4-BE49-F238E27FC236}">
                <a16:creationId xmlns:a16="http://schemas.microsoft.com/office/drawing/2014/main" id="{A8B59D5C-69AE-45FF-8CBB-2DCBB48677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4" name="CuadroTexto 13">
            <a:extLst>
              <a:ext uri="{FF2B5EF4-FFF2-40B4-BE49-F238E27FC236}">
                <a16:creationId xmlns:a16="http://schemas.microsoft.com/office/drawing/2014/main" id="{216A892A-EAE9-4A16-99CD-84DE3CADEF3F}"/>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5" name="Rectángulo 14"/>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6" name="Imagen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38642883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D59B2BB-9527-42D0-B6D9-14B0C0753595}"/>
              </a:ext>
            </a:extLst>
          </p:cNvPr>
          <p:cNvSpPr/>
          <p:nvPr userDrawn="1"/>
        </p:nvSpPr>
        <p:spPr>
          <a:xfrm>
            <a:off x="1" y="0"/>
            <a:ext cx="21240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2"/>
              </a:solidFill>
            </a:endParaRPr>
          </a:p>
        </p:txBody>
      </p:sp>
      <p:sp>
        <p:nvSpPr>
          <p:cNvPr id="2" name="Título 1">
            <a:extLst>
              <a:ext uri="{FF2B5EF4-FFF2-40B4-BE49-F238E27FC236}">
                <a16:creationId xmlns:a16="http://schemas.microsoft.com/office/drawing/2014/main" id="{9AC7D790-463F-453A-9A15-0CFB70D26DF2}"/>
              </a:ext>
            </a:extLst>
          </p:cNvPr>
          <p:cNvSpPr>
            <a:spLocks noGrp="1"/>
          </p:cNvSpPr>
          <p:nvPr>
            <p:ph type="title"/>
          </p:nvPr>
        </p:nvSpPr>
        <p:spPr>
          <a:xfrm>
            <a:off x="2571493" y="561704"/>
            <a:ext cx="4680314" cy="1325563"/>
          </a:xfrm>
        </p:spPr>
        <p:txBody>
          <a:bodyPr>
            <a:normAutofit/>
          </a:bodyPr>
          <a:lstStyle>
            <a:lvl1pPr>
              <a:defRPr sz="3600" b="1">
                <a:solidFill>
                  <a:schemeClr val="bg1"/>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6" name="Marcador de contenido 5">
            <a:extLst>
              <a:ext uri="{FF2B5EF4-FFF2-40B4-BE49-F238E27FC236}">
                <a16:creationId xmlns:a16="http://schemas.microsoft.com/office/drawing/2014/main" id="{F56FD29E-DC21-42EB-B0EE-7ECD66433B51}"/>
              </a:ext>
            </a:extLst>
          </p:cNvPr>
          <p:cNvSpPr>
            <a:spLocks noGrp="1"/>
          </p:cNvSpPr>
          <p:nvPr>
            <p:ph sz="quarter" idx="4"/>
          </p:nvPr>
        </p:nvSpPr>
        <p:spPr>
          <a:xfrm>
            <a:off x="2571493" y="2221321"/>
            <a:ext cx="5214905" cy="3916726"/>
          </a:xfrm>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7" name="Marcador de fecha 6">
            <a:extLst>
              <a:ext uri="{FF2B5EF4-FFF2-40B4-BE49-F238E27FC236}">
                <a16:creationId xmlns:a16="http://schemas.microsoft.com/office/drawing/2014/main" id="{C1362849-6455-4978-BE3D-5CE04C420EA1}"/>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8" name="Marcador de pie de página 7">
            <a:extLst>
              <a:ext uri="{FF2B5EF4-FFF2-40B4-BE49-F238E27FC236}">
                <a16:creationId xmlns:a16="http://schemas.microsoft.com/office/drawing/2014/main" id="{BED29D58-D77B-4BBC-AD86-D9F06FFCC8A0}"/>
              </a:ext>
            </a:extLst>
          </p:cNvPr>
          <p:cNvSpPr>
            <a:spLocks noGrp="1"/>
          </p:cNvSpPr>
          <p:nvPr>
            <p:ph type="ftr" sz="quarter" idx="11"/>
          </p:nvPr>
        </p:nvSpPr>
        <p:spPr/>
        <p:txBody>
          <a:bodyPr/>
          <a:lstStyle/>
          <a:p>
            <a:endParaRPr lang="es-CO" dirty="0"/>
          </a:p>
        </p:txBody>
      </p:sp>
      <p:pic>
        <p:nvPicPr>
          <p:cNvPr id="11" name="Imagen 10">
            <a:extLst>
              <a:ext uri="{FF2B5EF4-FFF2-40B4-BE49-F238E27FC236}">
                <a16:creationId xmlns:a16="http://schemas.microsoft.com/office/drawing/2014/main" id="{836D4D37-AE12-48B2-8BF5-B36CE2DC1BC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530" t="815" r="64613" b="4507"/>
          <a:stretch/>
        </p:blipFill>
        <p:spPr>
          <a:xfrm>
            <a:off x="15513" y="0"/>
            <a:ext cx="1775188" cy="6858000"/>
          </a:xfrm>
          <a:prstGeom prst="rect">
            <a:avLst/>
          </a:prstGeom>
        </p:spPr>
      </p:pic>
      <p:sp>
        <p:nvSpPr>
          <p:cNvPr id="10" name="Rectángulo 9">
            <a:extLst>
              <a:ext uri="{FF2B5EF4-FFF2-40B4-BE49-F238E27FC236}">
                <a16:creationId xmlns:a16="http://schemas.microsoft.com/office/drawing/2014/main" id="{AC54E65E-E6A3-4A6F-95EE-ABDBD783E784}"/>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13" name="Imagen 12">
            <a:extLst>
              <a:ext uri="{FF2B5EF4-FFF2-40B4-BE49-F238E27FC236}">
                <a16:creationId xmlns:a16="http://schemas.microsoft.com/office/drawing/2014/main" id="{A8B59D5C-69AE-45FF-8CBB-2DCBB48677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4" name="CuadroTexto 13">
            <a:extLst>
              <a:ext uri="{FF2B5EF4-FFF2-40B4-BE49-F238E27FC236}">
                <a16:creationId xmlns:a16="http://schemas.microsoft.com/office/drawing/2014/main" id="{216A892A-EAE9-4A16-99CD-84DE3CADEF3F}"/>
              </a:ext>
            </a:extLst>
          </p:cNvPr>
          <p:cNvSpPr txBox="1"/>
          <p:nvPr userDrawn="1"/>
        </p:nvSpPr>
        <p:spPr>
          <a:xfrm>
            <a:off x="754380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5" name="Rectángulo 14"/>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6" name="Imagen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716381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cstate="print">
            <a:extLst>
              <a:ext uri="{28A0092B-C50C-407E-A947-70E740481C1C}">
                <a14:useLocalDpi xmlns:a14="http://schemas.microsoft.com/office/drawing/2010/main" val="0"/>
              </a:ext>
            </a:extLst>
          </a:blip>
          <a:srcRect l="50415" t="705" r="9830" b="-189"/>
          <a:stretch/>
        </p:blipFill>
        <p:spPr>
          <a:xfrm>
            <a:off x="6048375" y="-12700"/>
            <a:ext cx="3095625" cy="6883400"/>
          </a:xfrm>
          <a:prstGeom prst="rect">
            <a:avLst/>
          </a:prstGeom>
        </p:spPr>
      </p:pic>
      <p:sp>
        <p:nvSpPr>
          <p:cNvPr id="12" name="Rectángulo 11">
            <a:extLst>
              <a:ext uri="{FF2B5EF4-FFF2-40B4-BE49-F238E27FC236}">
                <a16:creationId xmlns:a16="http://schemas.microsoft.com/office/drawing/2014/main" id="{ED59B2BB-9527-42D0-B6D9-14B0C0753595}"/>
              </a:ext>
            </a:extLst>
          </p:cNvPr>
          <p:cNvSpPr/>
          <p:nvPr userDrawn="1"/>
        </p:nvSpPr>
        <p:spPr>
          <a:xfrm>
            <a:off x="6057900" y="-12700"/>
            <a:ext cx="400051" cy="68707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solidFill>
                <a:schemeClr val="accent2"/>
              </a:solidFill>
            </a:endParaRPr>
          </a:p>
        </p:txBody>
      </p:sp>
      <p:sp>
        <p:nvSpPr>
          <p:cNvPr id="2" name="Título 1">
            <a:extLst>
              <a:ext uri="{FF2B5EF4-FFF2-40B4-BE49-F238E27FC236}">
                <a16:creationId xmlns:a16="http://schemas.microsoft.com/office/drawing/2014/main" id="{9AC7D790-463F-453A-9A15-0CFB70D26DF2}"/>
              </a:ext>
            </a:extLst>
          </p:cNvPr>
          <p:cNvSpPr>
            <a:spLocks noGrp="1"/>
          </p:cNvSpPr>
          <p:nvPr>
            <p:ph type="title"/>
          </p:nvPr>
        </p:nvSpPr>
        <p:spPr>
          <a:xfrm>
            <a:off x="628650" y="813472"/>
            <a:ext cx="4680314" cy="1325563"/>
          </a:xfrm>
        </p:spPr>
        <p:txBody>
          <a:bodyPr>
            <a:normAutofit/>
          </a:bodyPr>
          <a:lstStyle>
            <a:lvl1pPr>
              <a:defRPr sz="3600" b="1">
                <a:solidFill>
                  <a:schemeClr val="tx2"/>
                </a:solidFill>
                <a:latin typeface="HelveticaNeueLT Std Lt" panose="020B0403020202020204" pitchFamily="34" charset="0"/>
              </a:defRPr>
            </a:lvl1pPr>
          </a:lstStyle>
          <a:p>
            <a:r>
              <a:rPr lang="es-ES" dirty="0"/>
              <a:t>Haga clic para modificar el estilo de título del patrón</a:t>
            </a:r>
            <a:endParaRPr lang="es-CO" dirty="0"/>
          </a:p>
        </p:txBody>
      </p:sp>
      <p:sp>
        <p:nvSpPr>
          <p:cNvPr id="6" name="Marcador de contenido 5">
            <a:extLst>
              <a:ext uri="{FF2B5EF4-FFF2-40B4-BE49-F238E27FC236}">
                <a16:creationId xmlns:a16="http://schemas.microsoft.com/office/drawing/2014/main" id="{F56FD29E-DC21-42EB-B0EE-7ECD66433B51}"/>
              </a:ext>
            </a:extLst>
          </p:cNvPr>
          <p:cNvSpPr>
            <a:spLocks noGrp="1"/>
          </p:cNvSpPr>
          <p:nvPr>
            <p:ph sz="quarter" idx="4"/>
          </p:nvPr>
        </p:nvSpPr>
        <p:spPr>
          <a:xfrm>
            <a:off x="628650" y="2303099"/>
            <a:ext cx="5214905" cy="391672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1362849-6455-4978-BE3D-5CE04C420EA1}"/>
              </a:ext>
            </a:extLst>
          </p:cNvPr>
          <p:cNvSpPr>
            <a:spLocks noGrp="1"/>
          </p:cNvSpPr>
          <p:nvPr>
            <p:ph type="dt" sz="half" idx="10"/>
          </p:nvPr>
        </p:nvSpPr>
        <p:spPr/>
        <p:txBody>
          <a:bodyPr/>
          <a:lstStyle/>
          <a:p>
            <a:fld id="{B26AD25A-1E96-48D0-811C-8199F877B7A5}" type="datetimeFigureOut">
              <a:rPr lang="es-CO" smtClean="0"/>
              <a:t>28/04/2020</a:t>
            </a:fld>
            <a:endParaRPr lang="es-CO" dirty="0"/>
          </a:p>
        </p:txBody>
      </p:sp>
      <p:sp>
        <p:nvSpPr>
          <p:cNvPr id="8" name="Marcador de pie de página 7">
            <a:extLst>
              <a:ext uri="{FF2B5EF4-FFF2-40B4-BE49-F238E27FC236}">
                <a16:creationId xmlns:a16="http://schemas.microsoft.com/office/drawing/2014/main" id="{BED29D58-D77B-4BBC-AD86-D9F06FFCC8A0}"/>
              </a:ext>
            </a:extLst>
          </p:cNvPr>
          <p:cNvSpPr>
            <a:spLocks noGrp="1"/>
          </p:cNvSpPr>
          <p:nvPr>
            <p:ph type="ftr" sz="quarter" idx="11"/>
          </p:nvPr>
        </p:nvSpPr>
        <p:spPr/>
        <p:txBody>
          <a:bodyPr/>
          <a:lstStyle/>
          <a:p>
            <a:endParaRPr lang="es-CO" dirty="0"/>
          </a:p>
        </p:txBody>
      </p:sp>
      <p:sp>
        <p:nvSpPr>
          <p:cNvPr id="10" name="Rectángulo 9">
            <a:extLst>
              <a:ext uri="{FF2B5EF4-FFF2-40B4-BE49-F238E27FC236}">
                <a16:creationId xmlns:a16="http://schemas.microsoft.com/office/drawing/2014/main" id="{AC54E65E-E6A3-4A6F-95EE-ABDBD783E784}"/>
              </a:ext>
            </a:extLst>
          </p:cNvPr>
          <p:cNvSpPr/>
          <p:nvPr userDrawn="1"/>
        </p:nvSpPr>
        <p:spPr>
          <a:xfrm>
            <a:off x="8167552" y="-1270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13" name="Imagen 12">
            <a:extLst>
              <a:ext uri="{FF2B5EF4-FFF2-40B4-BE49-F238E27FC236}">
                <a16:creationId xmlns:a16="http://schemas.microsoft.com/office/drawing/2014/main" id="{A8B59D5C-69AE-45FF-8CBB-2DCBB48677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4" name="CuadroTexto 13">
            <a:extLst>
              <a:ext uri="{FF2B5EF4-FFF2-40B4-BE49-F238E27FC236}">
                <a16:creationId xmlns:a16="http://schemas.microsoft.com/office/drawing/2014/main" id="{216A892A-EAE9-4A16-99CD-84DE3CADEF3F}"/>
              </a:ext>
            </a:extLst>
          </p:cNvPr>
          <p:cNvSpPr txBox="1"/>
          <p:nvPr userDrawn="1"/>
        </p:nvSpPr>
        <p:spPr>
          <a:xfrm>
            <a:off x="628650"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5" name="Rectángulo 14"/>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6" name="Imagen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4855912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46D25D-8F0C-49B6-84D0-07CFABFF8CCA}"/>
              </a:ext>
            </a:extLst>
          </p:cNvPr>
          <p:cNvSpPr>
            <a:spLocks noGrp="1"/>
          </p:cNvSpPr>
          <p:nvPr>
            <p:ph type="title"/>
          </p:nvPr>
        </p:nvSpPr>
        <p:spPr>
          <a:xfrm>
            <a:off x="386730" y="1228726"/>
            <a:ext cx="5829300" cy="1325563"/>
          </a:xfrm>
        </p:spPr>
        <p:txBody>
          <a:bodyPr/>
          <a:lstStyle>
            <a:lvl1pPr>
              <a:defRPr b="0">
                <a:solidFill>
                  <a:schemeClr val="tx2"/>
                </a:solidFill>
                <a:latin typeface="HelveticaNeue" panose="00000400000000000000" pitchFamily="2" charset="0"/>
              </a:defRPr>
            </a:lvl1pPr>
          </a:lstStyle>
          <a:p>
            <a:r>
              <a:rPr lang="es-ES"/>
              <a:t>Haga clic para modificar el estilo de título del patrón</a:t>
            </a:r>
            <a:endParaRPr lang="es-CO" dirty="0"/>
          </a:p>
        </p:txBody>
      </p:sp>
      <p:sp>
        <p:nvSpPr>
          <p:cNvPr id="6" name="Rectángulo 5">
            <a:extLst>
              <a:ext uri="{FF2B5EF4-FFF2-40B4-BE49-F238E27FC236}">
                <a16:creationId xmlns:a16="http://schemas.microsoft.com/office/drawing/2014/main" id="{D8C59F36-09C0-44A6-846D-02DD80F1545D}"/>
              </a:ext>
            </a:extLst>
          </p:cNvPr>
          <p:cNvSpPr/>
          <p:nvPr userDrawn="1"/>
        </p:nvSpPr>
        <p:spPr>
          <a:xfrm>
            <a:off x="8515350" y="0"/>
            <a:ext cx="62865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sp>
        <p:nvSpPr>
          <p:cNvPr id="7" name="Rectángulo 6">
            <a:extLst>
              <a:ext uri="{FF2B5EF4-FFF2-40B4-BE49-F238E27FC236}">
                <a16:creationId xmlns:a16="http://schemas.microsoft.com/office/drawing/2014/main" id="{FBBB6865-2D84-41A3-A61B-1F06F3B79D3B}"/>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8" name="Imagen 7">
            <a:extLst>
              <a:ext uri="{FF2B5EF4-FFF2-40B4-BE49-F238E27FC236}">
                <a16:creationId xmlns:a16="http://schemas.microsoft.com/office/drawing/2014/main" id="{FFBCC7E9-041C-4FF7-A768-786B6BFC70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9" name="CuadroTexto 8">
            <a:extLst>
              <a:ext uri="{FF2B5EF4-FFF2-40B4-BE49-F238E27FC236}">
                <a16:creationId xmlns:a16="http://schemas.microsoft.com/office/drawing/2014/main" id="{4D92D46D-0C1D-49E9-B4A6-BF844C78DBD7}"/>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0" name="Rectángulo 9"/>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1" name="Imagen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36420366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2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46D25D-8F0C-49B6-84D0-07CFABFF8CCA}"/>
              </a:ext>
            </a:extLst>
          </p:cNvPr>
          <p:cNvSpPr>
            <a:spLocks noGrp="1"/>
          </p:cNvSpPr>
          <p:nvPr>
            <p:ph type="title"/>
          </p:nvPr>
        </p:nvSpPr>
        <p:spPr>
          <a:xfrm>
            <a:off x="386730" y="1228726"/>
            <a:ext cx="5829300" cy="1325563"/>
          </a:xfrm>
        </p:spPr>
        <p:txBody>
          <a:bodyPr/>
          <a:lstStyle>
            <a:lvl1pPr>
              <a:defRPr b="0">
                <a:solidFill>
                  <a:schemeClr val="tx2"/>
                </a:solidFill>
                <a:latin typeface="HelveticaNeue" panose="00000400000000000000" pitchFamily="2" charset="0"/>
              </a:defRPr>
            </a:lvl1pPr>
          </a:lstStyle>
          <a:p>
            <a:r>
              <a:rPr lang="es-ES"/>
              <a:t>Haga clic para modificar el estilo de título del patrón</a:t>
            </a:r>
            <a:endParaRPr lang="es-CO" dirty="0"/>
          </a:p>
        </p:txBody>
      </p:sp>
      <p:pic>
        <p:nvPicPr>
          <p:cNvPr id="8" name="Imagen 7">
            <a:extLst>
              <a:ext uri="{FF2B5EF4-FFF2-40B4-BE49-F238E27FC236}">
                <a16:creationId xmlns:a16="http://schemas.microsoft.com/office/drawing/2014/main" id="{FFBCC7E9-041C-4FF7-A768-786B6BFC70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9" name="CuadroTexto 8">
            <a:extLst>
              <a:ext uri="{FF2B5EF4-FFF2-40B4-BE49-F238E27FC236}">
                <a16:creationId xmlns:a16="http://schemas.microsoft.com/office/drawing/2014/main" id="{4D92D46D-0C1D-49E9-B4A6-BF844C78DBD7}"/>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0" name="Rectángulo 9"/>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1" name="Imagen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2302332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46D25D-8F0C-49B6-84D0-07CFABFF8CCA}"/>
              </a:ext>
            </a:extLst>
          </p:cNvPr>
          <p:cNvSpPr>
            <a:spLocks noGrp="1"/>
          </p:cNvSpPr>
          <p:nvPr>
            <p:ph type="title"/>
          </p:nvPr>
        </p:nvSpPr>
        <p:spPr>
          <a:xfrm>
            <a:off x="285750" y="1241426"/>
            <a:ext cx="5829300" cy="1325563"/>
          </a:xfrm>
        </p:spPr>
        <p:txBody>
          <a:bodyPr/>
          <a:lstStyle>
            <a:lvl1pPr>
              <a:defRPr b="0">
                <a:solidFill>
                  <a:schemeClr val="tx2"/>
                </a:solidFill>
                <a:latin typeface="HelveticaNeue" panose="00000400000000000000" pitchFamily="2" charset="0"/>
              </a:defRPr>
            </a:lvl1pPr>
          </a:lstStyle>
          <a:p>
            <a:r>
              <a:rPr lang="es-ES"/>
              <a:t>Haga clic para modificar el estilo de título del patrón</a:t>
            </a:r>
            <a:endParaRPr lang="es-CO" dirty="0"/>
          </a:p>
        </p:txBody>
      </p:sp>
      <p:sp>
        <p:nvSpPr>
          <p:cNvPr id="4" name="Marcador de pie de página 3">
            <a:extLst>
              <a:ext uri="{FF2B5EF4-FFF2-40B4-BE49-F238E27FC236}">
                <a16:creationId xmlns:a16="http://schemas.microsoft.com/office/drawing/2014/main" id="{772CC875-501C-442A-9414-70BAFADFC6AC}"/>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CC8B5793-A75B-4425-9241-FE47963F607C}"/>
              </a:ext>
            </a:extLst>
          </p:cNvPr>
          <p:cNvSpPr>
            <a:spLocks noGrp="1"/>
          </p:cNvSpPr>
          <p:nvPr>
            <p:ph type="sldNum" sz="quarter" idx="12"/>
          </p:nvPr>
        </p:nvSpPr>
        <p:spPr/>
        <p:txBody>
          <a:bodyPr/>
          <a:lstStyle/>
          <a:p>
            <a:fld id="{F7265FE9-964D-4DDA-95C2-D020C923A749}" type="slidenum">
              <a:rPr lang="es-CO" smtClean="0"/>
              <a:t>‹Nº›</a:t>
            </a:fld>
            <a:endParaRPr lang="es-CO" dirty="0"/>
          </a:p>
        </p:txBody>
      </p:sp>
      <p:sp>
        <p:nvSpPr>
          <p:cNvPr id="6" name="Rectángulo 5">
            <a:extLst>
              <a:ext uri="{FF2B5EF4-FFF2-40B4-BE49-F238E27FC236}">
                <a16:creationId xmlns:a16="http://schemas.microsoft.com/office/drawing/2014/main" id="{D8C59F36-09C0-44A6-846D-02DD80F1545D}"/>
              </a:ext>
            </a:extLst>
          </p:cNvPr>
          <p:cNvSpPr/>
          <p:nvPr userDrawn="1"/>
        </p:nvSpPr>
        <p:spPr>
          <a:xfrm>
            <a:off x="8515350" y="0"/>
            <a:ext cx="6286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sp>
        <p:nvSpPr>
          <p:cNvPr id="8" name="Rectángulo 7">
            <a:extLst>
              <a:ext uri="{FF2B5EF4-FFF2-40B4-BE49-F238E27FC236}">
                <a16:creationId xmlns:a16="http://schemas.microsoft.com/office/drawing/2014/main" id="{F1286345-7840-4B2C-9D94-EFA9671EC042}"/>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09A239A2-B13C-4DE0-A471-2802AD926B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B7533A89-45F6-4731-9EF7-7DF9206972FF}"/>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1" name="Rectángulo 10"/>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2" name="Imagen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2326385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3_Solo el título">
    <p:spTree>
      <p:nvGrpSpPr>
        <p:cNvPr id="1" name=""/>
        <p:cNvGrpSpPr/>
        <p:nvPr/>
      </p:nvGrpSpPr>
      <p:grpSpPr>
        <a:xfrm>
          <a:off x="0" y="0"/>
          <a:ext cx="0" cy="0"/>
          <a:chOff x="0" y="0"/>
          <a:chExt cx="0" cy="0"/>
        </a:xfrm>
      </p:grpSpPr>
      <p:pic>
        <p:nvPicPr>
          <p:cNvPr id="13" name="Imagen 12"/>
          <p:cNvPicPr>
            <a:picLocks noChangeAspect="1"/>
          </p:cNvPicPr>
          <p:nvPr userDrawn="1"/>
        </p:nvPicPr>
        <p:blipFill rotWithShape="1">
          <a:blip r:embed="rId2">
            <a:extLst>
              <a:ext uri="{28A0092B-C50C-407E-A947-70E740481C1C}">
                <a14:useLocalDpi xmlns:a14="http://schemas.microsoft.com/office/drawing/2010/main" val="0"/>
              </a:ext>
            </a:extLst>
          </a:blip>
          <a:srcRect l="60921" r="15333"/>
          <a:stretch/>
        </p:blipFill>
        <p:spPr>
          <a:xfrm>
            <a:off x="-1" y="-13911"/>
            <a:ext cx="2180230" cy="6886412"/>
          </a:xfrm>
          <a:prstGeom prst="rect">
            <a:avLst/>
          </a:prstGeom>
        </p:spPr>
      </p:pic>
      <p:sp>
        <p:nvSpPr>
          <p:cNvPr id="2" name="Título 1">
            <a:extLst>
              <a:ext uri="{FF2B5EF4-FFF2-40B4-BE49-F238E27FC236}">
                <a16:creationId xmlns:a16="http://schemas.microsoft.com/office/drawing/2014/main" id="{B046D25D-8F0C-49B6-84D0-07CFABFF8CCA}"/>
              </a:ext>
            </a:extLst>
          </p:cNvPr>
          <p:cNvSpPr>
            <a:spLocks noGrp="1"/>
          </p:cNvSpPr>
          <p:nvPr>
            <p:ph type="title"/>
          </p:nvPr>
        </p:nvSpPr>
        <p:spPr>
          <a:xfrm>
            <a:off x="2318205" y="979715"/>
            <a:ext cx="5829300" cy="1325563"/>
          </a:xfrm>
        </p:spPr>
        <p:txBody>
          <a:bodyPr/>
          <a:lstStyle>
            <a:lvl1pPr>
              <a:defRPr b="0">
                <a:solidFill>
                  <a:schemeClr val="tx2"/>
                </a:solidFill>
                <a:latin typeface="HelveticaNeue" panose="00000400000000000000" pitchFamily="2" charset="0"/>
              </a:defRPr>
            </a:lvl1pPr>
          </a:lstStyle>
          <a:p>
            <a:r>
              <a:rPr lang="es-ES"/>
              <a:t>Haga clic para modificar el estilo de título del patrón</a:t>
            </a:r>
            <a:endParaRPr lang="es-CO" dirty="0"/>
          </a:p>
        </p:txBody>
      </p:sp>
      <p:sp>
        <p:nvSpPr>
          <p:cNvPr id="4" name="Marcador de pie de página 3">
            <a:extLst>
              <a:ext uri="{FF2B5EF4-FFF2-40B4-BE49-F238E27FC236}">
                <a16:creationId xmlns:a16="http://schemas.microsoft.com/office/drawing/2014/main" id="{772CC875-501C-442A-9414-70BAFADFC6AC}"/>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CC8B5793-A75B-4425-9241-FE47963F607C}"/>
              </a:ext>
            </a:extLst>
          </p:cNvPr>
          <p:cNvSpPr>
            <a:spLocks noGrp="1"/>
          </p:cNvSpPr>
          <p:nvPr>
            <p:ph type="sldNum" sz="quarter" idx="12"/>
          </p:nvPr>
        </p:nvSpPr>
        <p:spPr/>
        <p:txBody>
          <a:bodyPr/>
          <a:lstStyle/>
          <a:p>
            <a:fld id="{F7265FE9-964D-4DDA-95C2-D020C923A749}" type="slidenum">
              <a:rPr lang="es-CO" smtClean="0"/>
              <a:t>‹Nº›</a:t>
            </a:fld>
            <a:endParaRPr lang="es-CO" dirty="0"/>
          </a:p>
        </p:txBody>
      </p:sp>
      <p:sp>
        <p:nvSpPr>
          <p:cNvPr id="6" name="Rectángulo 5">
            <a:extLst>
              <a:ext uri="{FF2B5EF4-FFF2-40B4-BE49-F238E27FC236}">
                <a16:creationId xmlns:a16="http://schemas.microsoft.com/office/drawing/2014/main" id="{D8C59F36-09C0-44A6-846D-02DD80F1545D}"/>
              </a:ext>
            </a:extLst>
          </p:cNvPr>
          <p:cNvSpPr/>
          <p:nvPr userDrawn="1"/>
        </p:nvSpPr>
        <p:spPr>
          <a:xfrm>
            <a:off x="8515350" y="0"/>
            <a:ext cx="6286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sp>
        <p:nvSpPr>
          <p:cNvPr id="8" name="Rectángulo 7">
            <a:extLst>
              <a:ext uri="{FF2B5EF4-FFF2-40B4-BE49-F238E27FC236}">
                <a16:creationId xmlns:a16="http://schemas.microsoft.com/office/drawing/2014/main" id="{F1286345-7840-4B2C-9D94-EFA9671EC042}"/>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9" name="Imagen 8">
            <a:extLst>
              <a:ext uri="{FF2B5EF4-FFF2-40B4-BE49-F238E27FC236}">
                <a16:creationId xmlns:a16="http://schemas.microsoft.com/office/drawing/2014/main" id="{09A239A2-B13C-4DE0-A471-2802AD926B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10" name="CuadroTexto 9">
            <a:extLst>
              <a:ext uri="{FF2B5EF4-FFF2-40B4-BE49-F238E27FC236}">
                <a16:creationId xmlns:a16="http://schemas.microsoft.com/office/drawing/2014/main" id="{B7533A89-45F6-4731-9EF7-7DF9206972FF}"/>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tx1">
                    <a:lumMod val="65000"/>
                    <a:lumOff val="35000"/>
                  </a:schemeClr>
                </a:solidFill>
              </a:rPr>
              <a:t>amezquita.com.co</a:t>
            </a:r>
          </a:p>
        </p:txBody>
      </p:sp>
      <p:sp>
        <p:nvSpPr>
          <p:cNvPr id="11" name="Rectángulo 10"/>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2" name="Imagen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20176104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BE31063-DF5A-4258-AF2C-98C85E2B013D}"/>
              </a:ext>
            </a:extLst>
          </p:cNvPr>
          <p:cNvSpPr/>
          <p:nvPr userDrawn="1"/>
        </p:nvSpPr>
        <p:spPr>
          <a:xfrm>
            <a:off x="1" y="0"/>
            <a:ext cx="748501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sp>
        <p:nvSpPr>
          <p:cNvPr id="4" name="Marcador de número de diapositiva 3">
            <a:extLst>
              <a:ext uri="{FF2B5EF4-FFF2-40B4-BE49-F238E27FC236}">
                <a16:creationId xmlns:a16="http://schemas.microsoft.com/office/drawing/2014/main" id="{F11B7B9A-B3C9-4ECB-860A-A51855346AEA}"/>
              </a:ext>
            </a:extLst>
          </p:cNvPr>
          <p:cNvSpPr>
            <a:spLocks noGrp="1"/>
          </p:cNvSpPr>
          <p:nvPr>
            <p:ph type="sldNum" sz="quarter" idx="12"/>
          </p:nvPr>
        </p:nvSpPr>
        <p:spPr/>
        <p:txBody>
          <a:bodyPr/>
          <a:lstStyle/>
          <a:p>
            <a:fld id="{F7265FE9-964D-4DDA-95C2-D020C923A749}" type="slidenum">
              <a:rPr lang="es-CO" smtClean="0"/>
              <a:t>‹Nº›</a:t>
            </a:fld>
            <a:endParaRPr lang="es-CO" dirty="0"/>
          </a:p>
        </p:txBody>
      </p:sp>
      <p:pic>
        <p:nvPicPr>
          <p:cNvPr id="7" name="Imagen 6">
            <a:extLst>
              <a:ext uri="{FF2B5EF4-FFF2-40B4-BE49-F238E27FC236}">
                <a16:creationId xmlns:a16="http://schemas.microsoft.com/office/drawing/2014/main" id="{1ADABB0A-5310-4414-BCDF-4C59C317188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079" r="15185"/>
          <a:stretch/>
        </p:blipFill>
        <p:spPr>
          <a:xfrm>
            <a:off x="5306785" y="0"/>
            <a:ext cx="3837215" cy="6858000"/>
          </a:xfrm>
          <a:prstGeom prst="rect">
            <a:avLst/>
          </a:prstGeom>
        </p:spPr>
      </p:pic>
      <p:sp>
        <p:nvSpPr>
          <p:cNvPr id="6" name="Rectángulo 5">
            <a:extLst>
              <a:ext uri="{FF2B5EF4-FFF2-40B4-BE49-F238E27FC236}">
                <a16:creationId xmlns:a16="http://schemas.microsoft.com/office/drawing/2014/main" id="{EE8C625A-E212-404C-97DD-5FFDE540E2A6}"/>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8" name="Imagen 7">
            <a:extLst>
              <a:ext uri="{FF2B5EF4-FFF2-40B4-BE49-F238E27FC236}">
                <a16:creationId xmlns:a16="http://schemas.microsoft.com/office/drawing/2014/main" id="{F23553A4-6281-4006-9E01-027629B069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9" name="CuadroTexto 8">
            <a:extLst>
              <a:ext uri="{FF2B5EF4-FFF2-40B4-BE49-F238E27FC236}">
                <a16:creationId xmlns:a16="http://schemas.microsoft.com/office/drawing/2014/main" id="{96E82E9F-956C-4168-BFB9-CF7C5BD3F1AD}"/>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bg1"/>
                </a:solidFill>
              </a:rPr>
              <a:t>amezquita.com.co</a:t>
            </a:r>
          </a:p>
        </p:txBody>
      </p:sp>
      <p:sp>
        <p:nvSpPr>
          <p:cNvPr id="10" name="Rectángulo 9"/>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1" name="Imagen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20291387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BE31063-DF5A-4258-AF2C-98C85E2B013D}"/>
              </a:ext>
            </a:extLst>
          </p:cNvPr>
          <p:cNvSpPr/>
          <p:nvPr userDrawn="1"/>
        </p:nvSpPr>
        <p:spPr>
          <a:xfrm>
            <a:off x="1" y="0"/>
            <a:ext cx="748501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3" name="Imagen 2">
            <a:extLst>
              <a:ext uri="{FF2B5EF4-FFF2-40B4-BE49-F238E27FC236}">
                <a16:creationId xmlns:a16="http://schemas.microsoft.com/office/drawing/2014/main" id="{7359E04E-642D-4494-AB3B-2688910219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1938" y="0"/>
            <a:ext cx="3442063" cy="6858000"/>
          </a:xfrm>
          <a:prstGeom prst="rect">
            <a:avLst/>
          </a:prstGeom>
        </p:spPr>
      </p:pic>
      <p:sp>
        <p:nvSpPr>
          <p:cNvPr id="4" name="Marcador de número de diapositiva 3">
            <a:extLst>
              <a:ext uri="{FF2B5EF4-FFF2-40B4-BE49-F238E27FC236}">
                <a16:creationId xmlns:a16="http://schemas.microsoft.com/office/drawing/2014/main" id="{F11B7B9A-B3C9-4ECB-860A-A51855346AEA}"/>
              </a:ext>
            </a:extLst>
          </p:cNvPr>
          <p:cNvSpPr>
            <a:spLocks noGrp="1"/>
          </p:cNvSpPr>
          <p:nvPr>
            <p:ph type="sldNum" sz="quarter" idx="12"/>
          </p:nvPr>
        </p:nvSpPr>
        <p:spPr/>
        <p:txBody>
          <a:bodyPr/>
          <a:lstStyle/>
          <a:p>
            <a:fld id="{F7265FE9-964D-4DDA-95C2-D020C923A749}" type="slidenum">
              <a:rPr lang="es-CO" smtClean="0"/>
              <a:t>‹Nº›</a:t>
            </a:fld>
            <a:endParaRPr lang="es-CO" dirty="0"/>
          </a:p>
        </p:txBody>
      </p:sp>
      <p:sp>
        <p:nvSpPr>
          <p:cNvPr id="6" name="Rectángulo 5">
            <a:extLst>
              <a:ext uri="{FF2B5EF4-FFF2-40B4-BE49-F238E27FC236}">
                <a16:creationId xmlns:a16="http://schemas.microsoft.com/office/drawing/2014/main" id="{EE8C625A-E212-404C-97DD-5FFDE540E2A6}"/>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8" name="Imagen 7">
            <a:extLst>
              <a:ext uri="{FF2B5EF4-FFF2-40B4-BE49-F238E27FC236}">
                <a16:creationId xmlns:a16="http://schemas.microsoft.com/office/drawing/2014/main" id="{F23553A4-6281-4006-9E01-027629B069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9" name="CuadroTexto 8">
            <a:extLst>
              <a:ext uri="{FF2B5EF4-FFF2-40B4-BE49-F238E27FC236}">
                <a16:creationId xmlns:a16="http://schemas.microsoft.com/office/drawing/2014/main" id="{96E82E9F-956C-4168-BFB9-CF7C5BD3F1AD}"/>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bg1"/>
                </a:solidFill>
              </a:rPr>
              <a:t>amezquita.com.co</a:t>
            </a:r>
          </a:p>
        </p:txBody>
      </p:sp>
      <p:sp>
        <p:nvSpPr>
          <p:cNvPr id="10" name="Rectángulo 9"/>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1" name="Imagen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41239327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2_En blanco">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BE31063-DF5A-4258-AF2C-98C85E2B013D}"/>
              </a:ext>
            </a:extLst>
          </p:cNvPr>
          <p:cNvSpPr/>
          <p:nvPr userDrawn="1"/>
        </p:nvSpPr>
        <p:spPr>
          <a:xfrm>
            <a:off x="1" y="0"/>
            <a:ext cx="748501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1" name="Imagen 10">
            <a:extLst>
              <a:ext uri="{FF2B5EF4-FFF2-40B4-BE49-F238E27FC236}">
                <a16:creationId xmlns:a16="http://schemas.microsoft.com/office/drawing/2014/main" id="{460FE59A-5097-440A-9D59-937E91AF908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8258" r="11207"/>
          <a:stretch/>
        </p:blipFill>
        <p:spPr>
          <a:xfrm>
            <a:off x="6028261" y="0"/>
            <a:ext cx="3115739" cy="6858000"/>
          </a:xfrm>
          <a:prstGeom prst="rect">
            <a:avLst/>
          </a:prstGeom>
        </p:spPr>
      </p:pic>
      <p:sp>
        <p:nvSpPr>
          <p:cNvPr id="4" name="Marcador de número de diapositiva 3">
            <a:extLst>
              <a:ext uri="{FF2B5EF4-FFF2-40B4-BE49-F238E27FC236}">
                <a16:creationId xmlns:a16="http://schemas.microsoft.com/office/drawing/2014/main" id="{F11B7B9A-B3C9-4ECB-860A-A51855346AEA}"/>
              </a:ext>
            </a:extLst>
          </p:cNvPr>
          <p:cNvSpPr>
            <a:spLocks noGrp="1"/>
          </p:cNvSpPr>
          <p:nvPr>
            <p:ph type="sldNum" sz="quarter" idx="12"/>
          </p:nvPr>
        </p:nvSpPr>
        <p:spPr/>
        <p:txBody>
          <a:bodyPr/>
          <a:lstStyle/>
          <a:p>
            <a:fld id="{F7265FE9-964D-4DDA-95C2-D020C923A749}" type="slidenum">
              <a:rPr lang="es-CO" smtClean="0"/>
              <a:t>‹Nº›</a:t>
            </a:fld>
            <a:endParaRPr lang="es-CO" dirty="0"/>
          </a:p>
        </p:txBody>
      </p:sp>
      <p:sp>
        <p:nvSpPr>
          <p:cNvPr id="6" name="Rectángulo 5">
            <a:extLst>
              <a:ext uri="{FF2B5EF4-FFF2-40B4-BE49-F238E27FC236}">
                <a16:creationId xmlns:a16="http://schemas.microsoft.com/office/drawing/2014/main" id="{EE8C625A-E212-404C-97DD-5FFDE540E2A6}"/>
              </a:ext>
            </a:extLst>
          </p:cNvPr>
          <p:cNvSpPr/>
          <p:nvPr userDrawn="1"/>
        </p:nvSpPr>
        <p:spPr>
          <a:xfrm>
            <a:off x="8167552" y="0"/>
            <a:ext cx="69559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ln>
                <a:noFill/>
              </a:ln>
              <a:solidFill>
                <a:schemeClr val="bg1"/>
              </a:solidFill>
            </a:endParaRPr>
          </a:p>
        </p:txBody>
      </p:sp>
      <p:pic>
        <p:nvPicPr>
          <p:cNvPr id="8" name="Imagen 7">
            <a:extLst>
              <a:ext uri="{FF2B5EF4-FFF2-40B4-BE49-F238E27FC236}">
                <a16:creationId xmlns:a16="http://schemas.microsoft.com/office/drawing/2014/main" id="{F23553A4-6281-4006-9E01-027629B069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378" y="561703"/>
            <a:ext cx="605912" cy="355274"/>
          </a:xfrm>
          <a:prstGeom prst="rect">
            <a:avLst/>
          </a:prstGeom>
        </p:spPr>
      </p:pic>
      <p:sp>
        <p:nvSpPr>
          <p:cNvPr id="9" name="CuadroTexto 8">
            <a:extLst>
              <a:ext uri="{FF2B5EF4-FFF2-40B4-BE49-F238E27FC236}">
                <a16:creationId xmlns:a16="http://schemas.microsoft.com/office/drawing/2014/main" id="{96E82E9F-956C-4168-BFB9-CF7C5BD3F1AD}"/>
              </a:ext>
            </a:extLst>
          </p:cNvPr>
          <p:cNvSpPr txBox="1"/>
          <p:nvPr userDrawn="1"/>
        </p:nvSpPr>
        <p:spPr>
          <a:xfrm>
            <a:off x="626998" y="6400413"/>
            <a:ext cx="14302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solidFill>
                  <a:schemeClr val="bg1"/>
                </a:solidFill>
              </a:rPr>
              <a:t>amezquita.com.co</a:t>
            </a:r>
          </a:p>
        </p:txBody>
      </p:sp>
      <p:sp>
        <p:nvSpPr>
          <p:cNvPr id="10" name="Rectángulo 9"/>
          <p:cNvSpPr/>
          <p:nvPr userDrawn="1"/>
        </p:nvSpPr>
        <p:spPr>
          <a:xfrm>
            <a:off x="-20858" y="247732"/>
            <a:ext cx="2221133" cy="731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800"/>
          </a:p>
        </p:txBody>
      </p:sp>
      <p:pic>
        <p:nvPicPr>
          <p:cNvPr id="12" name="Imagen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31" y="288734"/>
            <a:ext cx="1434602" cy="639926"/>
          </a:xfrm>
          <a:prstGeom prst="rect">
            <a:avLst/>
          </a:prstGeom>
        </p:spPr>
      </p:pic>
    </p:spTree>
    <p:extLst>
      <p:ext uri="{BB962C8B-B14F-4D97-AF65-F5344CB8AC3E}">
        <p14:creationId xmlns:p14="http://schemas.microsoft.com/office/powerpoint/2010/main" val="1780346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3FEBEB7-25AB-664A-96B3-95BD3AB0599F}" type="datetimeFigureOut">
              <a:rPr lang="es-ES" smtClean="0"/>
              <a:t>28/04/2020</a:t>
            </a:fld>
            <a:endParaRPr lang="es-ES"/>
          </a:p>
        </p:txBody>
      </p:sp>
      <p:sp>
        <p:nvSpPr>
          <p:cNvPr id="5" name="Marcador de pie de página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s-E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DD3CF38-4833-4C62-B2F7-467E0D04E6E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DD74A1C0-0B07-4611-8C92-0F18D996E19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B0C5AB2-8843-449D-B366-04A9E6E821D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AD25A-1E96-48D0-811C-8199F877B7A5}" type="datetimeFigureOut">
              <a:rPr lang="es-CO" smtClean="0"/>
              <a:t>28/04/2020</a:t>
            </a:fld>
            <a:endParaRPr lang="es-CO" dirty="0"/>
          </a:p>
        </p:txBody>
      </p:sp>
      <p:sp>
        <p:nvSpPr>
          <p:cNvPr id="5" name="Marcador de pie de página 4">
            <a:extLst>
              <a:ext uri="{FF2B5EF4-FFF2-40B4-BE49-F238E27FC236}">
                <a16:creationId xmlns:a16="http://schemas.microsoft.com/office/drawing/2014/main" id="{5F643240-753C-4841-B292-8546C02052C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a16="http://schemas.microsoft.com/office/drawing/2014/main" id="{E84FBF63-C377-4748-88F8-CF48E93E34A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65FE9-964D-4DDA-95C2-D020C923A749}" type="slidenum">
              <a:rPr lang="es-CO" smtClean="0"/>
              <a:t>‹Nº›</a:t>
            </a:fld>
            <a:endParaRPr lang="es-CO" dirty="0"/>
          </a:p>
        </p:txBody>
      </p:sp>
    </p:spTree>
    <p:extLst>
      <p:ext uri="{BB962C8B-B14F-4D97-AF65-F5344CB8AC3E}">
        <p14:creationId xmlns:p14="http://schemas.microsoft.com/office/powerpoint/2010/main" val="1400058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slide" Target="slide8.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slide" Target="slide7.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0.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slide" Target="slide22.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slide" Target="slide21.xml"/><Relationship Id="rId5" Type="http://schemas.openxmlformats.org/officeDocument/2006/relationships/slide" Target="slide19.xml"/><Relationship Id="rId4" Type="http://schemas.openxmlformats.org/officeDocument/2006/relationships/slide" Target="slide18.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19.png"/><Relationship Id="rId4" Type="http://schemas.openxmlformats.org/officeDocument/2006/relationships/image" Target="../media/image23.jpeg"/><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5.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chart" Target="../charts/chart1.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37.emf"/></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chart" Target="../charts/chart6.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8.emf"/><Relationship Id="rId5" Type="http://schemas.openxmlformats.org/officeDocument/2006/relationships/chart" Target="../charts/chart5.xml"/><Relationship Id="rId4" Type="http://schemas.openxmlformats.org/officeDocument/2006/relationships/chart" Target="../charts/chart4.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40.emf"/><Relationship Id="rId4" Type="http://schemas.openxmlformats.org/officeDocument/2006/relationships/image" Target="../media/image39.emf"/></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1" y="0"/>
            <a:ext cx="38464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Rectángulo 5">
            <a:extLst>
              <a:ext uri="{FF2B5EF4-FFF2-40B4-BE49-F238E27FC236}">
                <a16:creationId xmlns:a16="http://schemas.microsoft.com/office/drawing/2014/main" id="{1F085610-40FD-42D5-B0E4-193B4CF70415}"/>
              </a:ext>
            </a:extLst>
          </p:cNvPr>
          <p:cNvSpPr/>
          <p:nvPr/>
        </p:nvSpPr>
        <p:spPr>
          <a:xfrm>
            <a:off x="3919756" y="0"/>
            <a:ext cx="5224243" cy="6858000"/>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4865" y="1582996"/>
            <a:ext cx="4503341" cy="760058"/>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22319" y="5034968"/>
            <a:ext cx="1840466" cy="774933"/>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1899CFB-AB90-4541-9B71-FFE5A4EFE29B}"/>
              </a:ext>
            </a:extLst>
          </p:cNvPr>
          <p:cNvSpPr txBox="1"/>
          <p:nvPr/>
        </p:nvSpPr>
        <p:spPr>
          <a:xfrm>
            <a:off x="1348808" y="1465732"/>
            <a:ext cx="7198228" cy="954107"/>
          </a:xfrm>
          <a:prstGeom prst="rect">
            <a:avLst/>
          </a:prstGeom>
          <a:noFill/>
        </p:spPr>
        <p:txBody>
          <a:bodyPr wrap="square" rtlCol="0">
            <a:spAutoFit/>
          </a:bodyPr>
          <a:lstStyle/>
          <a:p>
            <a:pPr algn="ctr"/>
            <a:r>
              <a:rPr lang="es-CO" sz="2800" b="1" dirty="0">
                <a:solidFill>
                  <a:srgbClr val="000A8B"/>
                </a:solidFill>
              </a:rPr>
              <a:t>COMITÉ FINANCIERO FEBRERO DE 2020</a:t>
            </a:r>
          </a:p>
          <a:p>
            <a:pPr algn="ctr"/>
            <a:r>
              <a:rPr lang="es-CO" sz="2800" b="1" dirty="0">
                <a:solidFill>
                  <a:srgbClr val="000A8B"/>
                </a:solidFill>
              </a:rPr>
              <a:t>ORDEN DEL DIA:</a:t>
            </a:r>
          </a:p>
        </p:txBody>
      </p:sp>
      <p:sp>
        <p:nvSpPr>
          <p:cNvPr id="9" name="CuadroTexto 8">
            <a:extLst>
              <a:ext uri="{FF2B5EF4-FFF2-40B4-BE49-F238E27FC236}">
                <a16:creationId xmlns:a16="http://schemas.microsoft.com/office/drawing/2014/main" id="{8A695006-DAF2-408A-9C48-4B514D3F46FC}"/>
              </a:ext>
            </a:extLst>
          </p:cNvPr>
          <p:cNvSpPr txBox="1"/>
          <p:nvPr/>
        </p:nvSpPr>
        <p:spPr>
          <a:xfrm>
            <a:off x="862149" y="2503558"/>
            <a:ext cx="7541622" cy="2805063"/>
          </a:xfrm>
          <a:prstGeom prst="rect">
            <a:avLst/>
          </a:prstGeom>
          <a:noFill/>
        </p:spPr>
        <p:txBody>
          <a:bodyPr wrap="square" rtlCol="0">
            <a:spAutoFit/>
          </a:bodyPr>
          <a:lstStyle/>
          <a:p>
            <a:pPr marL="457200" indent="-457200">
              <a:lnSpc>
                <a:spcPct val="150000"/>
              </a:lnSpc>
              <a:buAutoNum type="arabicPeriod"/>
            </a:pPr>
            <a:r>
              <a:rPr lang="es-CO" sz="2400" dirty="0">
                <a:solidFill>
                  <a:srgbClr val="000A8B"/>
                </a:solidFill>
              </a:rPr>
              <a:t>Estados Financieros SAE a Diciembre 31 de 2019</a:t>
            </a:r>
          </a:p>
          <a:p>
            <a:pPr marL="457200" indent="-457200">
              <a:lnSpc>
                <a:spcPct val="150000"/>
              </a:lnSpc>
              <a:buAutoNum type="arabicPeriod"/>
            </a:pPr>
            <a:r>
              <a:rPr lang="es-CO" sz="2400" dirty="0">
                <a:solidFill>
                  <a:srgbClr val="000A8B"/>
                </a:solidFill>
              </a:rPr>
              <a:t>Dictamen Revisoría Fiscal </a:t>
            </a:r>
          </a:p>
          <a:p>
            <a:pPr marL="457200" indent="-457200">
              <a:lnSpc>
                <a:spcPct val="150000"/>
              </a:lnSpc>
              <a:buAutoNum type="arabicPeriod"/>
            </a:pPr>
            <a:r>
              <a:rPr lang="es-CO" sz="2400" dirty="0">
                <a:solidFill>
                  <a:srgbClr val="000A8B"/>
                </a:solidFill>
              </a:rPr>
              <a:t>Informe Comercial</a:t>
            </a:r>
          </a:p>
          <a:p>
            <a:pPr marL="457200" indent="-457200">
              <a:lnSpc>
                <a:spcPct val="150000"/>
              </a:lnSpc>
              <a:buAutoNum type="arabicPeriod"/>
            </a:pPr>
            <a:r>
              <a:rPr lang="es-CO" sz="2400" dirty="0">
                <a:solidFill>
                  <a:srgbClr val="000A8B"/>
                </a:solidFill>
              </a:rPr>
              <a:t>Solicitudes Gerencia de Muebles</a:t>
            </a:r>
          </a:p>
          <a:p>
            <a:pPr marL="457200" indent="-457200">
              <a:lnSpc>
                <a:spcPct val="150000"/>
              </a:lnSpc>
              <a:buAutoNum type="arabicPeriod"/>
            </a:pPr>
            <a:r>
              <a:rPr lang="es-CO" sz="2400" dirty="0">
                <a:solidFill>
                  <a:srgbClr val="000A8B"/>
                </a:solidFill>
              </a:rPr>
              <a:t>Proposiciones y Varios</a:t>
            </a:r>
          </a:p>
        </p:txBody>
      </p:sp>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747805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1332821" y="2425749"/>
            <a:ext cx="6668960" cy="1323439"/>
          </a:xfrm>
          <a:prstGeom prst="rect">
            <a:avLst/>
          </a:prstGeom>
          <a:noFill/>
        </p:spPr>
        <p:txBody>
          <a:bodyPr wrap="square" rtlCol="0">
            <a:spAutoFit/>
          </a:bodyPr>
          <a:lstStyle/>
          <a:p>
            <a:pPr algn="ctr"/>
            <a:r>
              <a:rPr lang="es-CO" sz="4000" dirty="0">
                <a:solidFill>
                  <a:srgbClr val="000A8B"/>
                </a:solidFill>
              </a:rPr>
              <a:t>1. ESTADOS FINANCIEROS SAE</a:t>
            </a:r>
          </a:p>
          <a:p>
            <a:pPr algn="ctr"/>
            <a:r>
              <a:rPr lang="es-CO" sz="4000" dirty="0">
                <a:solidFill>
                  <a:srgbClr val="000A8B"/>
                </a:solidFill>
              </a:rPr>
              <a:t> AL 31 DE DICIEMBRE DE 2019</a:t>
            </a:r>
            <a:endParaRPr lang="es-ES" sz="4000" dirty="0">
              <a:solidFill>
                <a:srgbClr val="000A8B"/>
              </a:solidFill>
            </a:endParaRP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49365"/>
            <a:ext cx="1286351" cy="559118"/>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70799"/>
            <a:ext cx="3112770" cy="534829"/>
          </a:xfrm>
          <a:prstGeom prst="rect">
            <a:avLst/>
          </a:prstGeom>
        </p:spPr>
      </p:pic>
      <p:sp>
        <p:nvSpPr>
          <p:cNvPr id="7" name="Rectángulo 6">
            <a:extLst>
              <a:ext uri="{FF2B5EF4-FFF2-40B4-BE49-F238E27FC236}">
                <a16:creationId xmlns:a16="http://schemas.microsoft.com/office/drawing/2014/main" id="{05D1ADA7-2608-4268-A6B5-B4AA23282813}"/>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26DCF35B-98D9-46D9-B554-57456CE2AFED}"/>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15902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a 20">
            <a:extLst>
              <a:ext uri="{FF2B5EF4-FFF2-40B4-BE49-F238E27FC236}">
                <a16:creationId xmlns:a16="http://schemas.microsoft.com/office/drawing/2014/main" id="{95DB4DED-A844-4971-AF74-3B06456214F9}"/>
              </a:ext>
            </a:extLst>
          </p:cNvPr>
          <p:cNvGraphicFramePr>
            <a:graphicFrameLocks noGrp="1"/>
          </p:cNvGraphicFramePr>
          <p:nvPr>
            <p:extLst>
              <p:ext uri="{D42A27DB-BD31-4B8C-83A1-F6EECF244321}">
                <p14:modId xmlns:p14="http://schemas.microsoft.com/office/powerpoint/2010/main" val="3195508681"/>
              </p:ext>
            </p:extLst>
          </p:nvPr>
        </p:nvGraphicFramePr>
        <p:xfrm>
          <a:off x="600891" y="1184365"/>
          <a:ext cx="8011884" cy="5050976"/>
        </p:xfrm>
        <a:graphic>
          <a:graphicData uri="http://schemas.openxmlformats.org/drawingml/2006/table">
            <a:tbl>
              <a:tblPr/>
              <a:tblGrid>
                <a:gridCol w="3158867">
                  <a:extLst>
                    <a:ext uri="{9D8B030D-6E8A-4147-A177-3AD203B41FA5}">
                      <a16:colId xmlns:a16="http://schemas.microsoft.com/office/drawing/2014/main" val="2095691747"/>
                    </a:ext>
                  </a:extLst>
                </a:gridCol>
                <a:gridCol w="1344477">
                  <a:extLst>
                    <a:ext uri="{9D8B030D-6E8A-4147-A177-3AD203B41FA5}">
                      <a16:colId xmlns:a16="http://schemas.microsoft.com/office/drawing/2014/main" val="1945336497"/>
                    </a:ext>
                  </a:extLst>
                </a:gridCol>
                <a:gridCol w="94801">
                  <a:extLst>
                    <a:ext uri="{9D8B030D-6E8A-4147-A177-3AD203B41FA5}">
                      <a16:colId xmlns:a16="http://schemas.microsoft.com/office/drawing/2014/main" val="3741104422"/>
                    </a:ext>
                  </a:extLst>
                </a:gridCol>
                <a:gridCol w="1279293">
                  <a:extLst>
                    <a:ext uri="{9D8B030D-6E8A-4147-A177-3AD203B41FA5}">
                      <a16:colId xmlns:a16="http://schemas.microsoft.com/office/drawing/2014/main" val="3542177222"/>
                    </a:ext>
                  </a:extLst>
                </a:gridCol>
                <a:gridCol w="42507">
                  <a:extLst>
                    <a:ext uri="{9D8B030D-6E8A-4147-A177-3AD203B41FA5}">
                      <a16:colId xmlns:a16="http://schemas.microsoft.com/office/drawing/2014/main" val="970856861"/>
                    </a:ext>
                  </a:extLst>
                </a:gridCol>
                <a:gridCol w="1148681">
                  <a:extLst>
                    <a:ext uri="{9D8B030D-6E8A-4147-A177-3AD203B41FA5}">
                      <a16:colId xmlns:a16="http://schemas.microsoft.com/office/drawing/2014/main" val="1998995450"/>
                    </a:ext>
                  </a:extLst>
                </a:gridCol>
                <a:gridCol w="94801">
                  <a:extLst>
                    <a:ext uri="{9D8B030D-6E8A-4147-A177-3AD203B41FA5}">
                      <a16:colId xmlns:a16="http://schemas.microsoft.com/office/drawing/2014/main" val="3201615807"/>
                    </a:ext>
                  </a:extLst>
                </a:gridCol>
                <a:gridCol w="848457">
                  <a:extLst>
                    <a:ext uri="{9D8B030D-6E8A-4147-A177-3AD203B41FA5}">
                      <a16:colId xmlns:a16="http://schemas.microsoft.com/office/drawing/2014/main" val="844149197"/>
                    </a:ext>
                  </a:extLst>
                </a:gridCol>
              </a:tblGrid>
              <a:tr h="609750">
                <a:tc>
                  <a:txBody>
                    <a:bodyPr/>
                    <a:lstStyle/>
                    <a:p>
                      <a:pPr algn="ctr" fontAlgn="ctr"/>
                      <a:r>
                        <a:rPr lang="es-CO" sz="1200" b="1" i="0" u="none" strike="noStrike" dirty="0">
                          <a:effectLst/>
                          <a:latin typeface="Calibri" panose="020F0502020204030204" pitchFamily="34" charset="0"/>
                        </a:rPr>
                        <a:t>ACTIVO</a:t>
                      </a:r>
                    </a:p>
                  </a:txBody>
                  <a:tcPr marL="7619" marR="7619" marT="76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31-Diciembre-2019</a:t>
                      </a:r>
                    </a:p>
                  </a:txBody>
                  <a:tcPr marL="7619" marR="7619"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31-Diciembre 2018</a:t>
                      </a:r>
                    </a:p>
                  </a:txBody>
                  <a:tcPr marL="7619" marR="7619"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Dic 2019-Dic 2018</a:t>
                      </a:r>
                    </a:p>
                  </a:txBody>
                  <a:tcPr marL="7619" marR="7619"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Dic - Dic 2019-2018</a:t>
                      </a:r>
                    </a:p>
                  </a:txBody>
                  <a:tcPr marL="7619" marR="7619"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8303702"/>
                  </a:ext>
                </a:extLst>
              </a:tr>
              <a:tr h="222919">
                <a:tc>
                  <a:txBody>
                    <a:bodyPr/>
                    <a:lstStyle/>
                    <a:p>
                      <a:pPr algn="l" fontAlgn="ctr"/>
                      <a:r>
                        <a:rPr lang="es-CO" sz="1200" b="1" i="0" u="none" strike="noStrike">
                          <a:effectLst/>
                          <a:latin typeface="Calibri" panose="020F0502020204030204" pitchFamily="34" charset="0"/>
                        </a:rPr>
                        <a:t>ACTIVO CORRIENTE</a:t>
                      </a:r>
                    </a:p>
                  </a:txBody>
                  <a:tcPr marL="7619" marR="7619" marT="762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7619" marR="7619"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7619" marR="7619" marT="76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39763014"/>
                  </a:ext>
                </a:extLst>
              </a:tr>
              <a:tr h="287222">
                <a:tc>
                  <a:txBody>
                    <a:bodyPr/>
                    <a:lstStyle/>
                    <a:p>
                      <a:pPr algn="l" fontAlgn="ctr"/>
                      <a:r>
                        <a:rPr lang="es-CO" sz="1200" b="0" i="0" u="none" strike="noStrike">
                          <a:effectLst/>
                          <a:latin typeface="Calibri" panose="020F0502020204030204" pitchFamily="34" charset="0"/>
                        </a:rPr>
                        <a:t>Efectivo en Bancos</a:t>
                      </a: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475</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7619" marR="7619" marT="7620" marB="0" anchor="ctr">
                    <a:lnL>
                      <a:noFill/>
                    </a:lnL>
                    <a:lnR>
                      <a:noFill/>
                    </a:lnR>
                    <a:lnT>
                      <a:noFill/>
                    </a:lnT>
                    <a:lnB>
                      <a:noFill/>
                    </a:lnB>
                  </a:tcPr>
                </a:tc>
                <a:extLst>
                  <a:ext uri="{0D108BD9-81ED-4DB2-BD59-A6C34878D82A}">
                    <a16:rowId xmlns:a16="http://schemas.microsoft.com/office/drawing/2014/main" val="2133712500"/>
                  </a:ext>
                </a:extLst>
              </a:tr>
              <a:tr h="287222">
                <a:tc>
                  <a:txBody>
                    <a:bodyPr/>
                    <a:lstStyle/>
                    <a:p>
                      <a:pPr algn="l" fontAlgn="ctr"/>
                      <a:r>
                        <a:rPr lang="es-CO" sz="1200" b="0" i="0" u="none" strike="noStrike">
                          <a:effectLst/>
                          <a:latin typeface="Calibri" panose="020F0502020204030204" pitchFamily="34" charset="0"/>
                        </a:rPr>
                        <a:t>Efectivo de uso restringido</a:t>
                      </a:r>
                    </a:p>
                  </a:txBody>
                  <a:tcPr marL="7619" marR="7619" marT="762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6,640</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440</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7619" marR="7619" marT="7620" marB="0" anchor="ctr">
                    <a:lnL>
                      <a:noFill/>
                    </a:lnL>
                    <a:lnR>
                      <a:noFill/>
                    </a:lnR>
                    <a:lnT>
                      <a:noFill/>
                    </a:lnT>
                    <a:lnB>
                      <a:noFill/>
                    </a:lnB>
                  </a:tcPr>
                </a:tc>
                <a:extLst>
                  <a:ext uri="{0D108BD9-81ED-4DB2-BD59-A6C34878D82A}">
                    <a16:rowId xmlns:a16="http://schemas.microsoft.com/office/drawing/2014/main" val="554440192"/>
                  </a:ext>
                </a:extLst>
              </a:tr>
              <a:tr h="287222">
                <a:tc>
                  <a:txBody>
                    <a:bodyPr/>
                    <a:lstStyle/>
                    <a:p>
                      <a:pPr algn="l" fontAlgn="ctr"/>
                      <a:r>
                        <a:rPr lang="es-CO" sz="1200" b="0" i="0" u="none" strike="noStrike" dirty="0">
                          <a:effectLst/>
                          <a:latin typeface="Calibri" panose="020F0502020204030204" pitchFamily="34" charset="0"/>
                        </a:rPr>
                        <a:t>Inversiones de administración de liquidez</a:t>
                      </a:r>
                    </a:p>
                  </a:txBody>
                  <a:tcPr marL="7619" marR="7619" marT="762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10,076</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6,538</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185</a:t>
                      </a:r>
                    </a:p>
                  </a:txBody>
                  <a:tcPr marL="7619" marR="7619" marT="7620" marB="0" anchor="ctr">
                    <a:lnL>
                      <a:noFill/>
                    </a:lnL>
                    <a:lnR>
                      <a:noFill/>
                    </a:lnR>
                    <a:lnT>
                      <a:noFill/>
                    </a:lnT>
                    <a:lnB>
                      <a:noFill/>
                    </a:lnB>
                  </a:tcPr>
                </a:tc>
                <a:extLst>
                  <a:ext uri="{0D108BD9-81ED-4DB2-BD59-A6C34878D82A}">
                    <a16:rowId xmlns:a16="http://schemas.microsoft.com/office/drawing/2014/main" val="1240320114"/>
                  </a:ext>
                </a:extLst>
              </a:tr>
              <a:tr h="287222">
                <a:tc>
                  <a:txBody>
                    <a:bodyPr/>
                    <a:lstStyle/>
                    <a:p>
                      <a:pPr algn="l" fontAlgn="ctr"/>
                      <a:r>
                        <a:rPr lang="es-CO" sz="1200" b="0" i="0" u="none" strike="noStrike" dirty="0">
                          <a:effectLst/>
                          <a:latin typeface="Calibri" panose="020F0502020204030204" pitchFamily="34" charset="0"/>
                        </a:rPr>
                        <a:t>Cuentas por Cobrar Corto Plazo</a:t>
                      </a:r>
                    </a:p>
                  </a:txBody>
                  <a:tcPr marL="7619" marR="7619" marT="762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5,482</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3,114</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131</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8432416"/>
                  </a:ext>
                </a:extLst>
              </a:tr>
              <a:tr h="222919">
                <a:tc>
                  <a:txBody>
                    <a:bodyPr/>
                    <a:lstStyle/>
                    <a:p>
                      <a:pPr algn="l" fontAlgn="ctr"/>
                      <a:r>
                        <a:rPr lang="es-CO" sz="1200" b="1" i="0" u="none" strike="noStrike">
                          <a:effectLst/>
                          <a:latin typeface="Calibri" panose="020F0502020204030204" pitchFamily="34" charset="0"/>
                        </a:rPr>
                        <a:t>TOTAL ACTIVO CORRIENTE</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22,674</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10,119</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81</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084873923"/>
                  </a:ext>
                </a:extLst>
              </a:tr>
              <a:tr h="222919">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56466210"/>
                  </a:ext>
                </a:extLst>
              </a:tr>
              <a:tr h="222919">
                <a:tc>
                  <a:txBody>
                    <a:bodyPr/>
                    <a:lstStyle/>
                    <a:p>
                      <a:pPr algn="l" fontAlgn="ctr"/>
                      <a:r>
                        <a:rPr lang="es-CO" sz="1200" b="1" i="0" u="none" strike="noStrike">
                          <a:effectLst/>
                          <a:latin typeface="Calibri" panose="020F0502020204030204" pitchFamily="34" charset="0"/>
                        </a:rPr>
                        <a:t>ACTIVO NO CORRIENTE</a:t>
                      </a: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extLst>
                  <a:ext uri="{0D108BD9-81ED-4DB2-BD59-A6C34878D82A}">
                    <a16:rowId xmlns:a16="http://schemas.microsoft.com/office/drawing/2014/main" val="2279527955"/>
                  </a:ext>
                </a:extLst>
              </a:tr>
              <a:tr h="287222">
                <a:tc>
                  <a:txBody>
                    <a:bodyPr/>
                    <a:lstStyle/>
                    <a:p>
                      <a:pPr algn="l" fontAlgn="ctr"/>
                      <a:r>
                        <a:rPr lang="es-CO" sz="1200" b="0" i="0" u="none" strike="noStrike">
                          <a:effectLst/>
                          <a:latin typeface="Calibri" panose="020F0502020204030204" pitchFamily="34" charset="0"/>
                        </a:rPr>
                        <a:t>Cuentas por Cobrar Largo Plazo</a:t>
                      </a: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7619" marR="7619" marT="7620" marB="0" anchor="ctr">
                    <a:lnL>
                      <a:noFill/>
                    </a:lnL>
                    <a:lnR>
                      <a:noFill/>
                    </a:lnR>
                    <a:lnT>
                      <a:noFill/>
                    </a:lnT>
                    <a:lnB>
                      <a:noFill/>
                    </a:lnB>
                  </a:tcPr>
                </a:tc>
                <a:extLst>
                  <a:ext uri="{0D108BD9-81ED-4DB2-BD59-A6C34878D82A}">
                    <a16:rowId xmlns:a16="http://schemas.microsoft.com/office/drawing/2014/main" val="999390700"/>
                  </a:ext>
                </a:extLst>
              </a:tr>
              <a:tr h="287222">
                <a:tc>
                  <a:txBody>
                    <a:bodyPr/>
                    <a:lstStyle/>
                    <a:p>
                      <a:pPr algn="l" fontAlgn="ctr"/>
                      <a:r>
                        <a:rPr lang="es-CO" sz="1200" b="0" i="0" u="none" strike="noStrike">
                          <a:effectLst/>
                          <a:latin typeface="Calibri" panose="020F0502020204030204" pitchFamily="34" charset="0"/>
                        </a:rPr>
                        <a:t>Deterioro</a:t>
                      </a: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746780"/>
                  </a:ext>
                </a:extLst>
              </a:tr>
              <a:tr h="287222">
                <a:tc>
                  <a:txBody>
                    <a:bodyPr/>
                    <a:lstStyle/>
                    <a:p>
                      <a:pPr algn="l" fontAlgn="ctr"/>
                      <a:r>
                        <a:rPr lang="es-CO" sz="1200" b="0" i="0" u="none" strike="noStrike">
                          <a:effectLst/>
                          <a:latin typeface="Calibri" panose="020F0502020204030204" pitchFamily="34" charset="0"/>
                        </a:rPr>
                        <a:t>Total Cuenta por Cobrar Largo Plazo</a:t>
                      </a:r>
                    </a:p>
                  </a:txBody>
                  <a:tcPr marL="7619" marR="7619" marT="76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3404871"/>
                  </a:ext>
                </a:extLst>
              </a:tr>
              <a:tr h="222919">
                <a:tc>
                  <a:txBody>
                    <a:bodyPr/>
                    <a:lstStyle/>
                    <a:p>
                      <a:pPr algn="l" fontAlgn="ctr"/>
                      <a:endParaRPr lang="es-CO" sz="1200" b="0" i="0" u="none" strike="noStrike" dirty="0">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32212496"/>
                  </a:ext>
                </a:extLst>
              </a:tr>
              <a:tr h="287222">
                <a:tc>
                  <a:txBody>
                    <a:bodyPr/>
                    <a:lstStyle/>
                    <a:p>
                      <a:pPr algn="l" fontAlgn="ctr"/>
                      <a:r>
                        <a:rPr lang="es-CO" sz="1200" b="0" i="0" u="none" strike="noStrike">
                          <a:effectLst/>
                          <a:latin typeface="Calibri" panose="020F0502020204030204" pitchFamily="34" charset="0"/>
                        </a:rPr>
                        <a:t>Propiedades, Planta y equipo</a:t>
                      </a:r>
                    </a:p>
                  </a:txBody>
                  <a:tcPr marL="7619" marR="7619" marT="762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438</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a:t>
                      </a: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7619" marR="7619" marT="7620" marB="0" anchor="ctr">
                    <a:lnL>
                      <a:noFill/>
                    </a:lnL>
                    <a:lnR>
                      <a:noFill/>
                    </a:lnR>
                    <a:lnT>
                      <a:noFill/>
                    </a:lnT>
                    <a:lnB>
                      <a:noFill/>
                    </a:lnB>
                  </a:tcPr>
                </a:tc>
                <a:extLst>
                  <a:ext uri="{0D108BD9-81ED-4DB2-BD59-A6C34878D82A}">
                    <a16:rowId xmlns:a16="http://schemas.microsoft.com/office/drawing/2014/main" val="3850028618"/>
                  </a:ext>
                </a:extLst>
              </a:tr>
              <a:tr h="287222">
                <a:tc>
                  <a:txBody>
                    <a:bodyPr/>
                    <a:lstStyle/>
                    <a:p>
                      <a:pPr algn="l" fontAlgn="ctr"/>
                      <a:r>
                        <a:rPr lang="es-CO" sz="1200" b="0" i="0" u="none" strike="noStrike" dirty="0">
                          <a:effectLst/>
                          <a:latin typeface="Calibri" panose="020F0502020204030204" pitchFamily="34" charset="0"/>
                        </a:rPr>
                        <a:t>Otros Activos (anticipos Impuestos / Diferidos)</a:t>
                      </a: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10,574</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-6,426</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-38</a:t>
                      </a:r>
                    </a:p>
                  </a:txBody>
                  <a:tcPr marL="7619" marR="7619"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4020762"/>
                  </a:ext>
                </a:extLst>
              </a:tr>
              <a:tr h="287222">
                <a:tc>
                  <a:txBody>
                    <a:bodyPr/>
                    <a:lstStyle/>
                    <a:p>
                      <a:pPr algn="l" fontAlgn="ctr"/>
                      <a:r>
                        <a:rPr lang="es-CO" sz="1200" b="1" i="0" u="none" strike="noStrike">
                          <a:effectLst/>
                          <a:latin typeface="Calibri" panose="020F0502020204030204" pitchFamily="34" charset="0"/>
                        </a:rPr>
                        <a:t>TOTAL ACTIVO NO CORRIENTE</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11,011</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-6,501</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-37</a:t>
                      </a: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62697682"/>
                  </a:ext>
                </a:extLst>
              </a:tr>
              <a:tr h="222919">
                <a:tc>
                  <a:txBody>
                    <a:bodyPr/>
                    <a:lstStyle/>
                    <a:p>
                      <a:pPr algn="l" fontAlgn="ctr"/>
                      <a:endParaRPr lang="es-CO" sz="1200" b="1"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619" marR="7619"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5040031"/>
                  </a:ext>
                </a:extLst>
              </a:tr>
              <a:tr h="231492">
                <a:tc>
                  <a:txBody>
                    <a:bodyPr/>
                    <a:lstStyle/>
                    <a:p>
                      <a:pPr algn="l" fontAlgn="ctr"/>
                      <a:r>
                        <a:rPr lang="es-CO" sz="1200" b="1" i="0" u="none" strike="noStrike">
                          <a:effectLst/>
                          <a:latin typeface="Calibri" panose="020F0502020204030204" pitchFamily="34" charset="0"/>
                        </a:rPr>
                        <a:t>TOTAL ACTIVO</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7619" marR="7619"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7619" marR="7619"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3,618</a:t>
                      </a:r>
                    </a:p>
                  </a:txBody>
                  <a:tcPr marL="7619" marR="7619"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619" marR="7619" marT="762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12</a:t>
                      </a:r>
                    </a:p>
                  </a:txBody>
                  <a:tcPr marL="7619" marR="7619"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22435691"/>
                  </a:ext>
                </a:extLst>
              </a:tr>
            </a:tbl>
          </a:graphicData>
        </a:graphic>
      </p:graphicFrame>
      <p:sp>
        <p:nvSpPr>
          <p:cNvPr id="19" name="Título 1">
            <a:extLst>
              <a:ext uri="{FF2B5EF4-FFF2-40B4-BE49-F238E27FC236}">
                <a16:creationId xmlns:a16="http://schemas.microsoft.com/office/drawing/2014/main" id="{9D848C52-0D13-42D4-9770-5D43EE2B895B}"/>
              </a:ext>
            </a:extLst>
          </p:cNvPr>
          <p:cNvSpPr txBox="1">
            <a:spLocks/>
          </p:cNvSpPr>
          <p:nvPr/>
        </p:nvSpPr>
        <p:spPr>
          <a:xfrm>
            <a:off x="1332821" y="28555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a:defRPr/>
            </a:pPr>
            <a:r>
              <a:rPr lang="es-CO" sz="788" dirty="0">
                <a:solidFill>
                  <a:srgbClr val="0070C0"/>
                </a:solidFill>
                <a:latin typeface="+mn-lt"/>
                <a:ea typeface="+mn-ea"/>
                <a:cs typeface="Lato Regular"/>
              </a:rPr>
              <a:t>AL 31 DE DICIEMBRE DE 2019 Y 31 DE DICIEMBRE DE 2018</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146082"/>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167513"/>
            <a:ext cx="3112770" cy="534829"/>
          </a:xfrm>
          <a:prstGeom prst="rect">
            <a:avLst/>
          </a:prstGeom>
        </p:spPr>
      </p:pic>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1897040" y="2160344"/>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2409830" y="2420359"/>
            <a:ext cx="189077"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330746" y="2728531"/>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6"/>
          <a:stretch>
            <a:fillRect/>
          </a:stretch>
        </p:blipFill>
        <p:spPr>
          <a:xfrm>
            <a:off x="2744209" y="2980590"/>
            <a:ext cx="205758" cy="109738"/>
          </a:xfrm>
          <a:prstGeom prst="rect">
            <a:avLst/>
          </a:prstGeom>
        </p:spPr>
      </p:pic>
      <p:sp>
        <p:nvSpPr>
          <p:cNvPr id="17" name="Botón de acción: ir hacia delante o siguiente 16">
            <a:hlinkClick r:id="rId7" action="ppaction://hlinksldjump" highlightClick="1"/>
            <a:extLst>
              <a:ext uri="{FF2B5EF4-FFF2-40B4-BE49-F238E27FC236}">
                <a16:creationId xmlns:a16="http://schemas.microsoft.com/office/drawing/2014/main" id="{611DAA7F-323D-403A-A9C7-573611DE96F2}"/>
              </a:ext>
            </a:extLst>
          </p:cNvPr>
          <p:cNvSpPr/>
          <p:nvPr/>
        </p:nvSpPr>
        <p:spPr>
          <a:xfrm>
            <a:off x="3536943" y="5301964"/>
            <a:ext cx="239105"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2972075" y="4519797"/>
            <a:ext cx="239105" cy="111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7" action="ppaction://hlinksldjump" highlightClick="1"/>
            <a:extLst>
              <a:ext uri="{FF2B5EF4-FFF2-40B4-BE49-F238E27FC236}">
                <a16:creationId xmlns:a16="http://schemas.microsoft.com/office/drawing/2014/main" id="{037C0688-6BFA-4FA7-8A0B-381199F24186}"/>
              </a:ext>
            </a:extLst>
          </p:cNvPr>
          <p:cNvSpPr/>
          <p:nvPr/>
        </p:nvSpPr>
        <p:spPr>
          <a:xfrm>
            <a:off x="2594856" y="4996291"/>
            <a:ext cx="239105"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Rectángulo 22">
            <a:extLst>
              <a:ext uri="{FF2B5EF4-FFF2-40B4-BE49-F238E27FC236}">
                <a16:creationId xmlns:a16="http://schemas.microsoft.com/office/drawing/2014/main" id="{04F72151-E5AC-4174-BF43-C40F61145B3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484CF4FA-BE99-4645-9230-3139552222A3}"/>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8848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389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fontAlgn="auto">
              <a:spcAft>
                <a:spcPts val="0"/>
              </a:spcAft>
              <a:defRPr/>
            </a:pPr>
            <a:r>
              <a:rPr lang="es-CO" sz="788" dirty="0">
                <a:solidFill>
                  <a:srgbClr val="0070C0"/>
                </a:solidFill>
                <a:latin typeface="+mn-lt"/>
                <a:ea typeface="+mn-ea"/>
                <a:cs typeface="Lato Regular"/>
              </a:rPr>
              <a:t>AL 31 DE DICIEMRE DE 2019 Y 31 DE DICIEMBRE DE 2018</a:t>
            </a:r>
          </a:p>
          <a:p>
            <a:pPr algn="ctr" fontAlgn="auto">
              <a:spcAft>
                <a:spcPts val="0"/>
              </a:spcAft>
              <a:defRPr/>
            </a:pPr>
            <a:r>
              <a:rPr lang="es-CO" sz="788" dirty="0">
                <a:solidFill>
                  <a:srgbClr val="0070C0"/>
                </a:solidFill>
                <a:latin typeface="+mn-lt"/>
                <a:ea typeface="+mn-ea"/>
                <a:cs typeface="Lato Regular"/>
              </a:rPr>
              <a:t>(cifra en millones de pesos colombianos)</a:t>
            </a:r>
          </a:p>
          <a:p>
            <a:pPr fontAlgn="auto">
              <a:spcAft>
                <a:spcPts val="0"/>
              </a:spcAft>
              <a:defRPr/>
            </a:pPr>
            <a:endParaRPr lang="es-CO" sz="788"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3703F487-3C21-48E7-A93D-20F0EA556B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111125"/>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a16="http://schemas.microsoft.com/office/drawing/2014/main" id="{2A35D190-9753-4907-8C7B-46E5FBF60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131763"/>
            <a:ext cx="3113088"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a 2">
            <a:extLst>
              <a:ext uri="{FF2B5EF4-FFF2-40B4-BE49-F238E27FC236}">
                <a16:creationId xmlns:a16="http://schemas.microsoft.com/office/drawing/2014/main" id="{FF3424F8-9CE8-4331-9B64-C3B43E92AA53}"/>
              </a:ext>
            </a:extLst>
          </p:cNvPr>
          <p:cNvGraphicFramePr>
            <a:graphicFrameLocks noGrp="1"/>
          </p:cNvGraphicFramePr>
          <p:nvPr/>
        </p:nvGraphicFramePr>
        <p:xfrm>
          <a:off x="887413" y="1500188"/>
          <a:ext cx="7581899" cy="4706939"/>
        </p:xfrm>
        <a:graphic>
          <a:graphicData uri="http://schemas.openxmlformats.org/drawingml/2006/table">
            <a:tbl>
              <a:tblPr/>
              <a:tblGrid>
                <a:gridCol w="2998071">
                  <a:extLst>
                    <a:ext uri="{9D8B030D-6E8A-4147-A177-3AD203B41FA5}">
                      <a16:colId xmlns:a16="http://schemas.microsoft.com/office/drawing/2014/main" val="1774934764"/>
                    </a:ext>
                  </a:extLst>
                </a:gridCol>
                <a:gridCol w="1276037">
                  <a:extLst>
                    <a:ext uri="{9D8B030D-6E8A-4147-A177-3AD203B41FA5}">
                      <a16:colId xmlns:a16="http://schemas.microsoft.com/office/drawing/2014/main" val="963096532"/>
                    </a:ext>
                  </a:extLst>
                </a:gridCol>
                <a:gridCol w="74334">
                  <a:extLst>
                    <a:ext uri="{9D8B030D-6E8A-4147-A177-3AD203B41FA5}">
                      <a16:colId xmlns:a16="http://schemas.microsoft.com/office/drawing/2014/main" val="2419020766"/>
                    </a:ext>
                  </a:extLst>
                </a:gridCol>
                <a:gridCol w="1209251">
                  <a:extLst>
                    <a:ext uri="{9D8B030D-6E8A-4147-A177-3AD203B41FA5}">
                      <a16:colId xmlns:a16="http://schemas.microsoft.com/office/drawing/2014/main" val="1293122743"/>
                    </a:ext>
                  </a:extLst>
                </a:gridCol>
                <a:gridCol w="42011">
                  <a:extLst>
                    <a:ext uri="{9D8B030D-6E8A-4147-A177-3AD203B41FA5}">
                      <a16:colId xmlns:a16="http://schemas.microsoft.com/office/drawing/2014/main" val="413880272"/>
                    </a:ext>
                  </a:extLst>
                </a:gridCol>
                <a:gridCol w="1090206">
                  <a:extLst>
                    <a:ext uri="{9D8B030D-6E8A-4147-A177-3AD203B41FA5}">
                      <a16:colId xmlns:a16="http://schemas.microsoft.com/office/drawing/2014/main" val="2693633062"/>
                    </a:ext>
                  </a:extLst>
                </a:gridCol>
                <a:gridCol w="86722">
                  <a:extLst>
                    <a:ext uri="{9D8B030D-6E8A-4147-A177-3AD203B41FA5}">
                      <a16:colId xmlns:a16="http://schemas.microsoft.com/office/drawing/2014/main" val="3865590762"/>
                    </a:ext>
                  </a:extLst>
                </a:gridCol>
                <a:gridCol w="805267">
                  <a:extLst>
                    <a:ext uri="{9D8B030D-6E8A-4147-A177-3AD203B41FA5}">
                      <a16:colId xmlns:a16="http://schemas.microsoft.com/office/drawing/2014/main" val="1592411048"/>
                    </a:ext>
                  </a:extLst>
                </a:gridCol>
              </a:tblGrid>
              <a:tr h="567736">
                <a:tc>
                  <a:txBody>
                    <a:bodyPr/>
                    <a:lstStyle/>
                    <a:p>
                      <a:pPr algn="ctr" fontAlgn="ctr"/>
                      <a:r>
                        <a:rPr lang="es-CO" sz="1200" b="1" i="0" u="none" strike="noStrike">
                          <a:effectLst/>
                          <a:latin typeface="Calibri" panose="020F0502020204030204" pitchFamily="34" charset="0"/>
                        </a:rPr>
                        <a:t>PASIVO</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31-Diciembre-2019</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31-Diciembre 2018</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Dic 2019-Dic 2018</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Dic - Dic 2019-2018</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67728352"/>
                  </a:ext>
                </a:extLst>
              </a:tr>
              <a:tr h="240732">
                <a:tc>
                  <a:txBody>
                    <a:bodyPr/>
                    <a:lstStyle/>
                    <a:p>
                      <a:pPr algn="l" fontAlgn="ctr"/>
                      <a:r>
                        <a:rPr lang="es-CO" sz="1200" b="1" i="0" u="none" strike="noStrike">
                          <a:effectLst/>
                          <a:latin typeface="Calibri" panose="020F0502020204030204" pitchFamily="34" charset="0"/>
                        </a:rPr>
                        <a:t>PASIVO CORRIENTE</a:t>
                      </a: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18172415"/>
                  </a:ext>
                </a:extLst>
              </a:tr>
              <a:tr h="240732">
                <a:tc>
                  <a:txBody>
                    <a:bodyPr/>
                    <a:lstStyle/>
                    <a:p>
                      <a:pPr algn="l" fontAlgn="ctr"/>
                      <a:r>
                        <a:rPr lang="es-CO" sz="1200" b="0" i="0" u="none" strike="noStrike">
                          <a:effectLst/>
                          <a:latin typeface="Calibri" panose="020F0502020204030204" pitchFamily="34" charset="0"/>
                        </a:rPr>
                        <a:t>Cuentas por Pagar</a:t>
                      </a: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3,166</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2,218</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948</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7033" marR="7033" marT="7033" marB="0" anchor="ctr">
                    <a:lnL>
                      <a:noFill/>
                    </a:lnL>
                    <a:lnR>
                      <a:noFill/>
                    </a:lnR>
                    <a:lnT>
                      <a:noFill/>
                    </a:lnT>
                    <a:lnB>
                      <a:noFill/>
                    </a:lnB>
                  </a:tcPr>
                </a:tc>
                <a:extLst>
                  <a:ext uri="{0D108BD9-81ED-4DB2-BD59-A6C34878D82A}">
                    <a16:rowId xmlns:a16="http://schemas.microsoft.com/office/drawing/2014/main" val="843763496"/>
                  </a:ext>
                </a:extLst>
              </a:tr>
              <a:tr h="240732">
                <a:tc>
                  <a:txBody>
                    <a:bodyPr/>
                    <a:lstStyle/>
                    <a:p>
                      <a:pPr algn="l" fontAlgn="ctr"/>
                      <a:r>
                        <a:rPr lang="es-CO" sz="1200" b="0" i="0" u="none" strike="noStrike">
                          <a:effectLst/>
                          <a:latin typeface="Calibri" panose="020F0502020204030204" pitchFamily="34" charset="0"/>
                        </a:rPr>
                        <a:t>Beneficios a los empleados Corto Plazo</a:t>
                      </a: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2,541</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2,277</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264</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7033" marR="7033" marT="7033" marB="0" anchor="ctr">
                    <a:lnL>
                      <a:noFill/>
                    </a:lnL>
                    <a:lnR>
                      <a:noFill/>
                    </a:lnR>
                    <a:lnT>
                      <a:noFill/>
                    </a:lnT>
                    <a:lnB>
                      <a:noFill/>
                    </a:lnB>
                  </a:tcPr>
                </a:tc>
                <a:extLst>
                  <a:ext uri="{0D108BD9-81ED-4DB2-BD59-A6C34878D82A}">
                    <a16:rowId xmlns:a16="http://schemas.microsoft.com/office/drawing/2014/main" val="1942166164"/>
                  </a:ext>
                </a:extLst>
              </a:tr>
              <a:tr h="240732">
                <a:tc>
                  <a:txBody>
                    <a:bodyPr/>
                    <a:lstStyle/>
                    <a:p>
                      <a:pPr algn="l" fontAlgn="ctr"/>
                      <a:r>
                        <a:rPr lang="es-CO" sz="1200" b="0" i="0" u="none" strike="noStrike">
                          <a:effectLst/>
                          <a:latin typeface="Calibri" panose="020F0502020204030204" pitchFamily="34" charset="0"/>
                        </a:rPr>
                        <a:t>Provisiones</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91</a:t>
                      </a:r>
                    </a:p>
                  </a:txBody>
                  <a:tcPr marL="7033" marR="7033" marT="7033" marB="0" anchor="ctr">
                    <a:lnL>
                      <a:noFill/>
                    </a:lnL>
                    <a:lnR>
                      <a:noFill/>
                    </a:lnR>
                    <a:lnT>
                      <a:noFill/>
                    </a:lnT>
                    <a:lnB>
                      <a:noFill/>
                    </a:lnB>
                  </a:tcPr>
                </a:tc>
                <a:tc>
                  <a:txBody>
                    <a:bodyPr/>
                    <a:lstStyle/>
                    <a:p>
                      <a:pPr algn="l" fontAlgn="ctr"/>
                      <a:endParaRPr lang="es-CO" sz="1200" b="1" i="0" u="none" strike="noStrike" dirty="0">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106</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7033" marR="7033" marT="7033" marB="0" anchor="ctr">
                    <a:lnL>
                      <a:noFill/>
                    </a:lnL>
                    <a:lnR>
                      <a:noFill/>
                    </a:lnR>
                    <a:lnT>
                      <a:noFill/>
                    </a:lnT>
                    <a:lnB>
                      <a:noFill/>
                    </a:lnB>
                  </a:tcPr>
                </a:tc>
                <a:extLst>
                  <a:ext uri="{0D108BD9-81ED-4DB2-BD59-A6C34878D82A}">
                    <a16:rowId xmlns:a16="http://schemas.microsoft.com/office/drawing/2014/main" val="991490128"/>
                  </a:ext>
                </a:extLst>
              </a:tr>
              <a:tr h="240732">
                <a:tc>
                  <a:txBody>
                    <a:bodyPr/>
                    <a:lstStyle/>
                    <a:p>
                      <a:pPr algn="l" fontAlgn="ctr"/>
                      <a:r>
                        <a:rPr lang="es-CO" sz="1200" b="0" i="0" u="none" strike="noStrike">
                          <a:effectLst/>
                          <a:latin typeface="Calibri" panose="020F0502020204030204" pitchFamily="34" charset="0"/>
                        </a:rPr>
                        <a:t>Otros pasivos</a:t>
                      </a: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6,815</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7,217</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-402</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2481979"/>
                  </a:ext>
                </a:extLst>
              </a:tr>
              <a:tr h="240732">
                <a:tc>
                  <a:txBody>
                    <a:bodyPr/>
                    <a:lstStyle/>
                    <a:p>
                      <a:pPr algn="l" fontAlgn="ctr"/>
                      <a:r>
                        <a:rPr lang="es-CO" sz="1200" b="1" i="0" u="none" strike="noStrike">
                          <a:effectLst/>
                          <a:latin typeface="Calibri" panose="020F0502020204030204" pitchFamily="34" charset="0"/>
                        </a:rPr>
                        <a:t>TOTAL PASIVO CORRIENTE</a:t>
                      </a:r>
                    </a:p>
                  </a:txBody>
                  <a:tcPr marL="7033" marR="7033" marT="703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12,719</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11,802</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916</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8</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6992967"/>
                  </a:ext>
                </a:extLst>
              </a:tr>
              <a:tr h="194035">
                <a:tc>
                  <a:txBody>
                    <a:bodyPr/>
                    <a:lstStyle/>
                    <a:p>
                      <a:pPr algn="l" fontAlgn="ctr"/>
                      <a:endParaRPr lang="es-CO" sz="1200" b="1" i="0" u="none" strike="noStrike" dirty="0">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2739856"/>
                  </a:ext>
                </a:extLst>
              </a:tr>
              <a:tr h="194035">
                <a:tc>
                  <a:txBody>
                    <a:bodyPr/>
                    <a:lstStyle/>
                    <a:p>
                      <a:pPr algn="l" fontAlgn="ctr"/>
                      <a:r>
                        <a:rPr lang="es-CO" sz="1200" b="1" i="0" u="none" strike="noStrike">
                          <a:effectLst/>
                          <a:latin typeface="Calibri" panose="020F0502020204030204" pitchFamily="34" charset="0"/>
                        </a:rPr>
                        <a:t>TOTAL PASIVO</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11,802</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916</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162190576"/>
                  </a:ext>
                </a:extLst>
              </a:tr>
              <a:tr h="194035">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15138044"/>
                  </a:ext>
                </a:extLst>
              </a:tr>
              <a:tr h="240732">
                <a:tc>
                  <a:txBody>
                    <a:bodyPr/>
                    <a:lstStyle/>
                    <a:p>
                      <a:pPr algn="ctr" fontAlgn="ctr"/>
                      <a:r>
                        <a:rPr lang="es-CO" sz="1200" b="1" i="0" u="none" strike="noStrike">
                          <a:effectLst/>
                          <a:latin typeface="Calibri" panose="020F0502020204030204" pitchFamily="34" charset="0"/>
                        </a:rPr>
                        <a:t>PATRIMONIO</a:t>
                      </a: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extLst>
                  <a:ext uri="{0D108BD9-81ED-4DB2-BD59-A6C34878D82A}">
                    <a16:rowId xmlns:a16="http://schemas.microsoft.com/office/drawing/2014/main" val="1613948069"/>
                  </a:ext>
                </a:extLst>
              </a:tr>
              <a:tr h="240732">
                <a:tc>
                  <a:txBody>
                    <a:bodyPr/>
                    <a:lstStyle/>
                    <a:p>
                      <a:pPr algn="l" fontAlgn="ctr"/>
                      <a:r>
                        <a:rPr lang="es-CO" sz="1200" b="0" i="0" u="none" strike="noStrike">
                          <a:effectLst/>
                          <a:latin typeface="Calibri" panose="020F0502020204030204" pitchFamily="34" charset="0"/>
                        </a:rPr>
                        <a:t>Capital Suscrito y Pagado</a:t>
                      </a: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17,430</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a:noFill/>
                    </a:lnT>
                    <a:lnB>
                      <a:noFill/>
                    </a:lnB>
                  </a:tcPr>
                </a:tc>
                <a:extLst>
                  <a:ext uri="{0D108BD9-81ED-4DB2-BD59-A6C34878D82A}">
                    <a16:rowId xmlns:a16="http://schemas.microsoft.com/office/drawing/2014/main" val="1413236763"/>
                  </a:ext>
                </a:extLst>
              </a:tr>
              <a:tr h="240732">
                <a:tc>
                  <a:txBody>
                    <a:bodyPr/>
                    <a:lstStyle/>
                    <a:p>
                      <a:pPr algn="l" fontAlgn="ctr"/>
                      <a:r>
                        <a:rPr lang="es-CO" sz="1200" b="0" i="0" u="none" strike="noStrike">
                          <a:effectLst/>
                          <a:latin typeface="Calibri" panose="020F0502020204030204" pitchFamily="34" charset="0"/>
                        </a:rPr>
                        <a:t>Reservas</a:t>
                      </a: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595</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7033" marR="7033" marT="7033" marB="0" anchor="ctr">
                    <a:lnL>
                      <a:noFill/>
                    </a:lnL>
                    <a:lnR>
                      <a:noFill/>
                    </a:lnR>
                    <a:lnT>
                      <a:noFill/>
                    </a:lnT>
                    <a:lnB>
                      <a:noFill/>
                    </a:lnB>
                  </a:tcPr>
                </a:tc>
                <a:extLst>
                  <a:ext uri="{0D108BD9-81ED-4DB2-BD59-A6C34878D82A}">
                    <a16:rowId xmlns:a16="http://schemas.microsoft.com/office/drawing/2014/main" val="3220588308"/>
                  </a:ext>
                </a:extLst>
              </a:tr>
              <a:tr h="233547">
                <a:tc>
                  <a:txBody>
                    <a:bodyPr/>
                    <a:lstStyle/>
                    <a:p>
                      <a:pPr algn="l" fontAlgn="ctr"/>
                      <a:r>
                        <a:rPr lang="es-CO" sz="1200" b="0" i="0" u="none" strike="noStrike">
                          <a:effectLst/>
                          <a:latin typeface="Calibri" panose="020F0502020204030204" pitchFamily="34" charset="0"/>
                        </a:rPr>
                        <a:t>Resultados Ejercicio Anterior                                </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-154</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-550</a:t>
                      </a:r>
                    </a:p>
                  </a:txBody>
                  <a:tcPr marL="7033" marR="7033" marT="7033" marB="0" anchor="ctr">
                    <a:lnL>
                      <a:noFill/>
                    </a:lnL>
                    <a:lnR>
                      <a:noFill/>
                    </a:lnR>
                    <a:lnT>
                      <a:noFill/>
                    </a:lnT>
                    <a:lnB>
                      <a:noFill/>
                    </a:lnB>
                  </a:tcPr>
                </a:tc>
                <a:extLst>
                  <a:ext uri="{0D108BD9-81ED-4DB2-BD59-A6C34878D82A}">
                    <a16:rowId xmlns:a16="http://schemas.microsoft.com/office/drawing/2014/main" val="2349253282"/>
                  </a:ext>
                </a:extLst>
              </a:tr>
              <a:tr h="240732">
                <a:tc>
                  <a:txBody>
                    <a:bodyPr/>
                    <a:lstStyle/>
                    <a:p>
                      <a:pPr algn="l" fontAlgn="ctr"/>
                      <a:r>
                        <a:rPr lang="es-CO" sz="1200" b="0" i="0" u="none" strike="noStrike">
                          <a:effectLst/>
                          <a:latin typeface="Calibri" panose="020F0502020204030204" pitchFamily="34" charset="0"/>
                        </a:rPr>
                        <a:t>Resultado del ejercicio</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3,068 </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378</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2,689</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711</a:t>
                      </a:r>
                    </a:p>
                  </a:txBody>
                  <a:tcPr marL="7033" marR="7033" marT="7033" marB="0" anchor="ctr">
                    <a:lnL>
                      <a:noFill/>
                    </a:lnL>
                    <a:lnR>
                      <a:noFill/>
                    </a:lnR>
                    <a:lnT>
                      <a:noFill/>
                    </a:lnT>
                    <a:lnB>
                      <a:noFill/>
                    </a:lnB>
                  </a:tcPr>
                </a:tc>
                <a:extLst>
                  <a:ext uri="{0D108BD9-81ED-4DB2-BD59-A6C34878D82A}">
                    <a16:rowId xmlns:a16="http://schemas.microsoft.com/office/drawing/2014/main" val="996993113"/>
                  </a:ext>
                </a:extLst>
              </a:tr>
              <a:tr h="240732">
                <a:tc>
                  <a:txBody>
                    <a:bodyPr/>
                    <a:lstStyle/>
                    <a:p>
                      <a:pPr algn="l" fontAlgn="ctr"/>
                      <a:r>
                        <a:rPr lang="es-CO" sz="1200" b="0" i="0" u="none" strike="noStrike">
                          <a:effectLst/>
                          <a:latin typeface="Calibri" panose="020F0502020204030204" pitchFamily="34" charset="0"/>
                        </a:rPr>
                        <a:t>Impactos por Transición</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4933454"/>
                  </a:ext>
                </a:extLst>
              </a:tr>
              <a:tr h="240732">
                <a:tc>
                  <a:txBody>
                    <a:bodyPr/>
                    <a:lstStyle/>
                    <a:p>
                      <a:pPr algn="l" fontAlgn="ctr"/>
                      <a:r>
                        <a:rPr lang="es-CO" sz="1200" b="1" i="0" u="none" strike="noStrike">
                          <a:effectLst/>
                          <a:latin typeface="Calibri" panose="020F0502020204030204" pitchFamily="34" charset="0"/>
                        </a:rPr>
                        <a:t>TOTAL PATRIMONIO</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20,966</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18,265</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2,701</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492971923"/>
                  </a:ext>
                </a:extLst>
              </a:tr>
              <a:tr h="194035">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24547"/>
                  </a:ext>
                </a:extLst>
              </a:tr>
              <a:tr h="240732">
                <a:tc>
                  <a:txBody>
                    <a:bodyPr/>
                    <a:lstStyle/>
                    <a:p>
                      <a:pPr algn="l" fontAlgn="ctr"/>
                      <a:r>
                        <a:rPr lang="es-CO" sz="1200" b="1" i="0" u="none" strike="noStrike">
                          <a:effectLst/>
                          <a:latin typeface="Calibri" panose="020F0502020204030204" pitchFamily="34" charset="0"/>
                        </a:rPr>
                        <a:t>TOTAL PASIVO Y PATRIMONIO</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3,618</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12</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954064916"/>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2076317" y="2389188"/>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1627188" y="2868613"/>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361376" y="2628856"/>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1757363" y="310515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9" name="Rectángulo 18">
            <a:extLst>
              <a:ext uri="{FF2B5EF4-FFF2-40B4-BE49-F238E27FC236}">
                <a16:creationId xmlns:a16="http://schemas.microsoft.com/office/drawing/2014/main" id="{E2738BE0-2A6D-4E11-8E3E-70576B1D2E0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465C3AE7-DD59-43C9-AD41-122E778966B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53BC9684-693A-47F9-904A-AF19C54A6C0D}"/>
              </a:ext>
            </a:extLst>
          </p:cNvPr>
          <p:cNvSpPr txBox="1">
            <a:spLocks noChangeArrowheads="1"/>
          </p:cNvSpPr>
          <p:nvPr/>
        </p:nvSpPr>
        <p:spPr bwMode="auto">
          <a:xfrm>
            <a:off x="1042988" y="471488"/>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eaLnBrk="1" hangingPunct="1">
              <a:lnSpc>
                <a:spcPct val="90000"/>
              </a:lnSpc>
            </a:pPr>
            <a:r>
              <a:rPr lang="es-CO" altLang="es-CO" sz="1200"/>
              <a:t> </a:t>
            </a:r>
            <a:r>
              <a:rPr lang="es-CO" altLang="es-CO" sz="1200">
                <a:solidFill>
                  <a:srgbClr val="0070C0"/>
                </a:solidFill>
                <a:ea typeface="Lato Regular"/>
                <a:cs typeface="Lato Regular"/>
              </a:rPr>
              <a:t>ESTADO DE RESULTADO INTEGRAL INDIVIDUAL</a:t>
            </a:r>
          </a:p>
          <a:p>
            <a:pPr algn="ctr" defTabSz="914400" eaLnBrk="1" hangingPunct="1">
              <a:lnSpc>
                <a:spcPct val="90000"/>
              </a:lnSpc>
            </a:pPr>
            <a:r>
              <a:rPr lang="es-CO" altLang="es-CO" sz="600">
                <a:solidFill>
                  <a:srgbClr val="0070C0"/>
                </a:solidFill>
                <a:ea typeface="Lato Regular"/>
                <a:cs typeface="Lato Regular"/>
              </a:rPr>
              <a:t>DEL 1° AL 31 DE  DICIEMBRE DE 2019 Y DEL 1° AL 31 DE DICIEMBRE DE 2018</a:t>
            </a:r>
          </a:p>
          <a:p>
            <a:pPr algn="ctr" defTabSz="914400" eaLnBrk="1" hangingPunct="1">
              <a:lnSpc>
                <a:spcPct val="90000"/>
              </a:lnSpc>
            </a:pPr>
            <a:r>
              <a:rPr lang="es-CO" altLang="es-CO" sz="600">
                <a:solidFill>
                  <a:srgbClr val="0070C0"/>
                </a:solidFill>
                <a:ea typeface="Lato Regular"/>
                <a:cs typeface="Lato Regular"/>
              </a:rPr>
              <a:t>(cifras expresadas en millones de pesos)</a:t>
            </a:r>
          </a:p>
          <a:p>
            <a:pPr defTabSz="914400" eaLnBrk="1" hangingPunct="1">
              <a:lnSpc>
                <a:spcPct val="90000"/>
              </a:lnSpc>
            </a:pPr>
            <a:endParaRPr lang="es-CO" altLang="es-CO" sz="1200">
              <a:solidFill>
                <a:srgbClr val="0070C0"/>
              </a:solidFill>
              <a:ea typeface="Lato Regular"/>
              <a:cs typeface="Lato Regular"/>
            </a:endParaRPr>
          </a:p>
        </p:txBody>
      </p:sp>
      <p:pic>
        <p:nvPicPr>
          <p:cNvPr id="14" name="Imagen 13">
            <a:extLst>
              <a:ext uri="{FF2B5EF4-FFF2-40B4-BE49-F238E27FC236}">
                <a16:creationId xmlns:a16="http://schemas.microsoft.com/office/drawing/2014/main" id="{9D888BB0-3D5E-4472-BACD-710EEC293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277813"/>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a16="http://schemas.microsoft.com/office/drawing/2014/main" id="{7FAB8505-4D38-4DB4-883F-84D429A17B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298450"/>
            <a:ext cx="311308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a 1">
            <a:extLst>
              <a:ext uri="{FF2B5EF4-FFF2-40B4-BE49-F238E27FC236}">
                <a16:creationId xmlns:a16="http://schemas.microsoft.com/office/drawing/2014/main" id="{B3159B6A-A63D-442D-B2A3-AE7A59DDAD55}"/>
              </a:ext>
            </a:extLst>
          </p:cNvPr>
          <p:cNvGraphicFramePr>
            <a:graphicFrameLocks noGrp="1"/>
          </p:cNvGraphicFramePr>
          <p:nvPr/>
        </p:nvGraphicFramePr>
        <p:xfrm>
          <a:off x="773113" y="1481138"/>
          <a:ext cx="7758112" cy="4686301"/>
        </p:xfrm>
        <a:graphic>
          <a:graphicData uri="http://schemas.openxmlformats.org/drawingml/2006/table">
            <a:tbl>
              <a:tblPr/>
              <a:tblGrid>
                <a:gridCol w="3174128">
                  <a:extLst>
                    <a:ext uri="{9D8B030D-6E8A-4147-A177-3AD203B41FA5}">
                      <a16:colId xmlns:a16="http://schemas.microsoft.com/office/drawing/2014/main" val="2214011577"/>
                    </a:ext>
                  </a:extLst>
                </a:gridCol>
                <a:gridCol w="98806">
                  <a:extLst>
                    <a:ext uri="{9D8B030D-6E8A-4147-A177-3AD203B41FA5}">
                      <a16:colId xmlns:a16="http://schemas.microsoft.com/office/drawing/2014/main" val="1828736383"/>
                    </a:ext>
                  </a:extLst>
                </a:gridCol>
                <a:gridCol w="75979">
                  <a:extLst>
                    <a:ext uri="{9D8B030D-6E8A-4147-A177-3AD203B41FA5}">
                      <a16:colId xmlns:a16="http://schemas.microsoft.com/office/drawing/2014/main" val="3147804948"/>
                    </a:ext>
                  </a:extLst>
                </a:gridCol>
                <a:gridCol w="1247420">
                  <a:extLst>
                    <a:ext uri="{9D8B030D-6E8A-4147-A177-3AD203B41FA5}">
                      <a16:colId xmlns:a16="http://schemas.microsoft.com/office/drawing/2014/main" val="2736713208"/>
                    </a:ext>
                  </a:extLst>
                </a:gridCol>
                <a:gridCol w="86455">
                  <a:extLst>
                    <a:ext uri="{9D8B030D-6E8A-4147-A177-3AD203B41FA5}">
                      <a16:colId xmlns:a16="http://schemas.microsoft.com/office/drawing/2014/main" val="3052974471"/>
                    </a:ext>
                  </a:extLst>
                </a:gridCol>
                <a:gridCol w="1247420">
                  <a:extLst>
                    <a:ext uri="{9D8B030D-6E8A-4147-A177-3AD203B41FA5}">
                      <a16:colId xmlns:a16="http://schemas.microsoft.com/office/drawing/2014/main" val="1672487326"/>
                    </a:ext>
                  </a:extLst>
                </a:gridCol>
                <a:gridCol w="86455">
                  <a:extLst>
                    <a:ext uri="{9D8B030D-6E8A-4147-A177-3AD203B41FA5}">
                      <a16:colId xmlns:a16="http://schemas.microsoft.com/office/drawing/2014/main" val="1725076502"/>
                    </a:ext>
                  </a:extLst>
                </a:gridCol>
                <a:gridCol w="827497">
                  <a:extLst>
                    <a:ext uri="{9D8B030D-6E8A-4147-A177-3AD203B41FA5}">
                      <a16:colId xmlns:a16="http://schemas.microsoft.com/office/drawing/2014/main" val="3933937214"/>
                    </a:ext>
                  </a:extLst>
                </a:gridCol>
                <a:gridCol w="86455">
                  <a:extLst>
                    <a:ext uri="{9D8B030D-6E8A-4147-A177-3AD203B41FA5}">
                      <a16:colId xmlns:a16="http://schemas.microsoft.com/office/drawing/2014/main" val="2922170997"/>
                    </a:ext>
                  </a:extLst>
                </a:gridCol>
                <a:gridCol w="827497">
                  <a:extLst>
                    <a:ext uri="{9D8B030D-6E8A-4147-A177-3AD203B41FA5}">
                      <a16:colId xmlns:a16="http://schemas.microsoft.com/office/drawing/2014/main" val="228913505"/>
                    </a:ext>
                  </a:extLst>
                </a:gridCol>
              </a:tblGrid>
              <a:tr h="555530">
                <a:tc>
                  <a:txBody>
                    <a:bodyPr/>
                    <a:lstStyle/>
                    <a:p>
                      <a:pPr algn="l"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31-Diciembre-2019</a:t>
                      </a:r>
                    </a:p>
                  </a:txBody>
                  <a:tcPr marL="6870" marR="6870" marT="687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6870" marR="6870" marT="687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31-Diciembre 2018</a:t>
                      </a:r>
                    </a:p>
                  </a:txBody>
                  <a:tcPr marL="6870" marR="6870" marT="687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6870" marR="6870" marT="687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Dic 2019-Dic 2018</a:t>
                      </a:r>
                    </a:p>
                  </a:txBody>
                  <a:tcPr marL="6870" marR="6870" marT="687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6870" marR="6870" marT="687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Dic - Dic 2019-2018</a:t>
                      </a:r>
                    </a:p>
                  </a:txBody>
                  <a:tcPr marL="6870" marR="6870" marT="687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7072557"/>
                  </a:ext>
                </a:extLst>
              </a:tr>
              <a:tr h="189758">
                <a:tc>
                  <a:txBody>
                    <a:bodyPr/>
                    <a:lstStyle/>
                    <a:p>
                      <a:pPr algn="l" fontAlgn="b"/>
                      <a:endParaRPr lang="es-CO" sz="1200" b="1"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6870" marR="6870" marT="687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6870" marR="6870" marT="6871"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870" marR="6870" marT="687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6870" marR="6870" marT="6871"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6870" marR="6870" marT="6871"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1439572"/>
                  </a:ext>
                </a:extLst>
              </a:tr>
              <a:tr h="230171">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48,813</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39,993</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8,820</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a:t>
                      </a:r>
                    </a:p>
                  </a:txBody>
                  <a:tcPr marL="6870" marR="6870" marT="6871" marB="0" anchor="b">
                    <a:lnL>
                      <a:noFill/>
                    </a:lnL>
                    <a:lnR>
                      <a:noFill/>
                    </a:lnR>
                    <a:lnT>
                      <a:noFill/>
                    </a:lnT>
                    <a:lnB>
                      <a:noFill/>
                    </a:lnB>
                  </a:tcPr>
                </a:tc>
                <a:extLst>
                  <a:ext uri="{0D108BD9-81ED-4DB2-BD59-A6C34878D82A}">
                    <a16:rowId xmlns:a16="http://schemas.microsoft.com/office/drawing/2014/main" val="1541979988"/>
                  </a:ext>
                </a:extLst>
              </a:tr>
              <a:tr h="230171">
                <a:tc>
                  <a:txBody>
                    <a:bodyPr/>
                    <a:lstStyle/>
                    <a:p>
                      <a:pPr algn="l" fontAlgn="b"/>
                      <a:r>
                        <a:rPr lang="es-CO" sz="1200" b="0" i="0" u="none" strike="noStrike">
                          <a:solidFill>
                            <a:srgbClr val="000000"/>
                          </a:solidFill>
                          <a:effectLst/>
                          <a:latin typeface="Calibri" panose="020F0502020204030204" pitchFamily="34" charset="0"/>
                        </a:rPr>
                        <a:t>FINANCIEROS</a:t>
                      </a: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-105</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-37</a:t>
                      </a:r>
                    </a:p>
                  </a:txBody>
                  <a:tcPr marL="6870" marR="6870" marT="6871" marB="0" anchor="b">
                    <a:lnL>
                      <a:noFill/>
                    </a:lnL>
                    <a:lnR>
                      <a:noFill/>
                    </a:lnR>
                    <a:lnT>
                      <a:noFill/>
                    </a:lnT>
                    <a:lnB>
                      <a:noFill/>
                    </a:lnB>
                  </a:tcPr>
                </a:tc>
                <a:extLst>
                  <a:ext uri="{0D108BD9-81ED-4DB2-BD59-A6C34878D82A}">
                    <a16:rowId xmlns:a16="http://schemas.microsoft.com/office/drawing/2014/main" val="2999317619"/>
                  </a:ext>
                </a:extLst>
              </a:tr>
              <a:tr h="230171">
                <a:tc>
                  <a:txBody>
                    <a:bodyPr/>
                    <a:lstStyle/>
                    <a:p>
                      <a:pPr algn="l" fontAlgn="b"/>
                      <a:r>
                        <a:rPr lang="es-CO" sz="1200" b="0" i="0" u="none" strike="noStrike">
                          <a:solidFill>
                            <a:srgbClr val="000000"/>
                          </a:solidFill>
                          <a:effectLst/>
                          <a:latin typeface="Calibri" panose="020F0502020204030204" pitchFamily="34" charset="0"/>
                        </a:rPr>
                        <a:t>SUBVENCIONES</a:t>
                      </a: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6870" marR="6870" marT="6871" marB="0" anchor="b">
                    <a:lnL>
                      <a:noFill/>
                    </a:lnL>
                    <a:lnR>
                      <a:noFill/>
                    </a:lnR>
                    <a:lnT>
                      <a:noFill/>
                    </a:lnT>
                    <a:lnB>
                      <a:noFill/>
                    </a:lnB>
                  </a:tcPr>
                </a:tc>
                <a:extLst>
                  <a:ext uri="{0D108BD9-81ED-4DB2-BD59-A6C34878D82A}">
                    <a16:rowId xmlns:a16="http://schemas.microsoft.com/office/drawing/2014/main" val="2965719768"/>
                  </a:ext>
                </a:extLst>
              </a:tr>
              <a:tr h="230171">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98</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-95</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863714"/>
                  </a:ext>
                </a:extLst>
              </a:tr>
              <a:tr h="230171">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49,093</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40,370</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8,723</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22</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791307884"/>
                  </a:ext>
                </a:extLst>
              </a:tr>
              <a:tr h="189758">
                <a:tc>
                  <a:txBody>
                    <a:bodyPr/>
                    <a:lstStyle/>
                    <a:p>
                      <a:pPr algn="l" fontAlgn="b"/>
                      <a:endParaRPr lang="es-CO" sz="1200" b="1"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31785687"/>
                  </a:ext>
                </a:extLst>
              </a:tr>
              <a:tr h="189758">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extLst>
                  <a:ext uri="{0D108BD9-81ED-4DB2-BD59-A6C34878D82A}">
                    <a16:rowId xmlns:a16="http://schemas.microsoft.com/office/drawing/2014/main" val="3458345060"/>
                  </a:ext>
                </a:extLst>
              </a:tr>
              <a:tr h="230171">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03045"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6870" marR="6870" marT="6871"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24,407</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2,727</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a:t>
                      </a:r>
                    </a:p>
                  </a:txBody>
                  <a:tcPr marL="6870" marR="6870" marT="6871" marB="0" anchor="b">
                    <a:lnL>
                      <a:noFill/>
                    </a:lnL>
                    <a:lnR>
                      <a:noFill/>
                    </a:lnR>
                    <a:lnT>
                      <a:noFill/>
                    </a:lnT>
                    <a:lnB>
                      <a:noFill/>
                    </a:lnB>
                  </a:tcPr>
                </a:tc>
                <a:extLst>
                  <a:ext uri="{0D108BD9-81ED-4DB2-BD59-A6C34878D82A}">
                    <a16:rowId xmlns:a16="http://schemas.microsoft.com/office/drawing/2014/main" val="2425615889"/>
                  </a:ext>
                </a:extLst>
              </a:tr>
              <a:tr h="230171">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3045"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6870" marR="6870" marT="6871"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11,183</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1,616</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a:t>
                      </a:r>
                    </a:p>
                  </a:txBody>
                  <a:tcPr marL="6870" marR="6870" marT="6871" marB="0" anchor="b">
                    <a:lnL>
                      <a:noFill/>
                    </a:lnL>
                    <a:lnR>
                      <a:noFill/>
                    </a:lnR>
                    <a:lnT>
                      <a:noFill/>
                    </a:lnT>
                    <a:lnB>
                      <a:noFill/>
                    </a:lnB>
                  </a:tcPr>
                </a:tc>
                <a:extLst>
                  <a:ext uri="{0D108BD9-81ED-4DB2-BD59-A6C34878D82A}">
                    <a16:rowId xmlns:a16="http://schemas.microsoft.com/office/drawing/2014/main" val="172836158"/>
                  </a:ext>
                </a:extLst>
              </a:tr>
              <a:tr h="230171">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3045"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6870" marR="6870" marT="6871"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242</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a:t>
                      </a:r>
                    </a:p>
                  </a:txBody>
                  <a:tcPr marL="6870" marR="6870" marT="6871" marB="0" anchor="b">
                    <a:lnL>
                      <a:noFill/>
                    </a:lnL>
                    <a:lnR>
                      <a:noFill/>
                    </a:lnR>
                    <a:lnT>
                      <a:noFill/>
                    </a:lnT>
                    <a:lnB>
                      <a:noFill/>
                    </a:lnB>
                  </a:tcPr>
                </a:tc>
                <a:extLst>
                  <a:ext uri="{0D108BD9-81ED-4DB2-BD59-A6C34878D82A}">
                    <a16:rowId xmlns:a16="http://schemas.microsoft.com/office/drawing/2014/main" val="2721842838"/>
                  </a:ext>
                </a:extLst>
              </a:tr>
              <a:tr h="230171">
                <a:tc>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03045"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6870" marR="6870" marT="6871"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2,447</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976</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a:t>
                      </a:r>
                    </a:p>
                  </a:txBody>
                  <a:tcPr marL="6870" marR="6870" marT="6871" marB="0" anchor="b">
                    <a:lnL>
                      <a:noFill/>
                    </a:lnL>
                    <a:lnR>
                      <a:noFill/>
                    </a:lnR>
                    <a:lnT>
                      <a:noFill/>
                    </a:lnT>
                    <a:lnB>
                      <a:noFill/>
                    </a:lnB>
                  </a:tcPr>
                </a:tc>
                <a:extLst>
                  <a:ext uri="{0D108BD9-81ED-4DB2-BD59-A6C34878D82A}">
                    <a16:rowId xmlns:a16="http://schemas.microsoft.com/office/drawing/2014/main" val="606481853"/>
                  </a:ext>
                </a:extLst>
              </a:tr>
              <a:tr h="230171">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03045"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6870" marR="6870" marT="6871"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460</a:t>
                      </a:r>
                    </a:p>
                  </a:txBody>
                  <a:tcPr marL="6870" marR="6870" marT="6871"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395</a:t>
                      </a:r>
                    </a:p>
                  </a:txBody>
                  <a:tcPr marL="6870" marR="6870" marT="6871" marB="0" anchor="b">
                    <a:lnL>
                      <a:noFill/>
                    </a:lnL>
                    <a:lnR>
                      <a:noFill/>
                    </a:lnR>
                    <a:lnT>
                      <a:noFill/>
                    </a:lnT>
                    <a:lnB>
                      <a:noFill/>
                    </a:lnB>
                  </a:tcPr>
                </a:tc>
                <a:extLst>
                  <a:ext uri="{0D108BD9-81ED-4DB2-BD59-A6C34878D82A}">
                    <a16:rowId xmlns:a16="http://schemas.microsoft.com/office/drawing/2014/main" val="3281589600"/>
                  </a:ext>
                </a:extLst>
              </a:tr>
              <a:tr h="189758">
                <a:tc>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03045"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291</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728963"/>
                  </a:ext>
                </a:extLst>
              </a:tr>
              <a:tr h="230171">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39,773</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6,159</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15</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07032467"/>
                  </a:ext>
                </a:extLst>
              </a:tr>
              <a:tr h="189758">
                <a:tc>
                  <a:txBody>
                    <a:bodyPr/>
                    <a:lstStyle/>
                    <a:p>
                      <a:pPr algn="l" fontAlgn="b"/>
                      <a:endParaRPr lang="es-CO" sz="1200" b="1"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14563962"/>
                  </a:ext>
                </a:extLst>
              </a:tr>
              <a:tr h="230171">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6870" marR="6870" marT="6871"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597</a:t>
                      </a:r>
                    </a:p>
                  </a:txBody>
                  <a:tcPr marL="6870" marR="6870" marT="6871"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2,564</a:t>
                      </a:r>
                    </a:p>
                  </a:txBody>
                  <a:tcPr marL="6870" marR="6870" marT="6871"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429</a:t>
                      </a:r>
                    </a:p>
                  </a:txBody>
                  <a:tcPr marL="6870" marR="6870" marT="6871" marB="0" anchor="b">
                    <a:lnL>
                      <a:noFill/>
                    </a:lnL>
                    <a:lnR>
                      <a:noFill/>
                    </a:lnR>
                    <a:lnT>
                      <a:noFill/>
                    </a:lnT>
                    <a:lnB>
                      <a:noFill/>
                    </a:lnB>
                    <a:solidFill>
                      <a:srgbClr val="DBDBDB"/>
                    </a:solidFill>
                  </a:tcPr>
                </a:tc>
                <a:extLst>
                  <a:ext uri="{0D108BD9-81ED-4DB2-BD59-A6C34878D82A}">
                    <a16:rowId xmlns:a16="http://schemas.microsoft.com/office/drawing/2014/main" val="1958065689"/>
                  </a:ext>
                </a:extLst>
              </a:tr>
              <a:tr h="189758">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3045"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219</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-126</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70" marR="6870" marT="6871"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6870" marR="6870" marT="687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8001491"/>
                  </a:ext>
                </a:extLst>
              </a:tr>
              <a:tr h="230171">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378</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2,689</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70" marR="6870" marT="6871"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711</a:t>
                      </a:r>
                    </a:p>
                  </a:txBody>
                  <a:tcPr marL="6870" marR="6870" marT="6871"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8969801"/>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2386013" y="3824288"/>
            <a:ext cx="233362"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33515E80-29A4-4E6F-926C-75C64A956359}"/>
              </a:ext>
            </a:extLst>
          </p:cNvPr>
          <p:cNvSpPr/>
          <p:nvPr/>
        </p:nvSpPr>
        <p:spPr>
          <a:xfrm>
            <a:off x="2243138" y="4062413"/>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2" name="Botón de acción: ir hacia delante o siguiente 21">
            <a:hlinkClick r:id="rId6" action="ppaction://hlinksldjump" highlightClick="1"/>
            <a:extLst>
              <a:ext uri="{FF2B5EF4-FFF2-40B4-BE49-F238E27FC236}">
                <a16:creationId xmlns:a16="http://schemas.microsoft.com/office/drawing/2014/main" id="{B710B5F8-C171-426F-A441-4EDCF92F5EA5}"/>
              </a:ext>
            </a:extLst>
          </p:cNvPr>
          <p:cNvSpPr/>
          <p:nvPr/>
        </p:nvSpPr>
        <p:spPr>
          <a:xfrm>
            <a:off x="3370263" y="4292600"/>
            <a:ext cx="231775"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2413000" y="4518025"/>
            <a:ext cx="233363"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4" name="Botón de acción: ir hacia delante o siguiente 23">
            <a:hlinkClick r:id="rId7" action="ppaction://hlinksldjump" highlightClick="1"/>
            <a:extLst>
              <a:ext uri="{FF2B5EF4-FFF2-40B4-BE49-F238E27FC236}">
                <a16:creationId xmlns:a16="http://schemas.microsoft.com/office/drawing/2014/main" id="{3D6F6483-8BDA-4515-AF7A-9F411F33C362}"/>
              </a:ext>
            </a:extLst>
          </p:cNvPr>
          <p:cNvSpPr/>
          <p:nvPr/>
        </p:nvSpPr>
        <p:spPr>
          <a:xfrm>
            <a:off x="3708400" y="4741863"/>
            <a:ext cx="233363"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Rectángulo 12">
            <a:extLst>
              <a:ext uri="{FF2B5EF4-FFF2-40B4-BE49-F238E27FC236}">
                <a16:creationId xmlns:a16="http://schemas.microsoft.com/office/drawing/2014/main" id="{35F21F5C-AFDF-40C4-9892-7294AB7AD9A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DA12CAF0-6F89-4ADE-AA69-2DB26130E55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PRESENTACION EJERCICIO PLANEACIÓN TRIBUTARIA</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08357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lgn="ctr">
              <a:buNone/>
            </a:pPr>
            <a:r>
              <a:rPr lang="es-ES" sz="4000" b="1" dirty="0"/>
              <a:t>SOCIEDAD DE ACTIVOS ESPECIALES </a:t>
            </a:r>
            <a:r>
              <a:rPr lang="mr-IN" sz="4000" b="1" dirty="0"/>
              <a:t>–</a:t>
            </a:r>
            <a:r>
              <a:rPr lang="es-ES" sz="4000" b="1" dirty="0"/>
              <a:t> SAE S.A.S.</a:t>
            </a:r>
          </a:p>
          <a:p>
            <a:pPr marL="0" indent="0" algn="ctr">
              <a:buNone/>
            </a:pPr>
            <a:endParaRPr lang="es-ES" sz="4000" b="1" dirty="0"/>
          </a:p>
          <a:p>
            <a:pPr marL="0" indent="0" algn="ctr">
              <a:buNone/>
            </a:pPr>
            <a:r>
              <a:rPr lang="es-ES" sz="3600" b="1" dirty="0"/>
              <a:t>ESCENARIOS PARA LA DEVOLUCIÓN DE SALDO A FAVOR </a:t>
            </a:r>
            <a:r>
              <a:rPr lang="mr-IN" sz="3600" b="1" dirty="0"/>
              <a:t>–</a:t>
            </a:r>
            <a:r>
              <a:rPr lang="es-ES" sz="3600" b="1" dirty="0"/>
              <a:t> DECLARACIONES DE IMPUESTO SOBRE LA RENTA 2018 - 2019</a:t>
            </a:r>
          </a:p>
        </p:txBody>
      </p:sp>
    </p:spTree>
    <p:extLst>
      <p:ext uri="{BB962C8B-B14F-4D97-AF65-F5344CB8AC3E}">
        <p14:creationId xmlns:p14="http://schemas.microsoft.com/office/powerpoint/2010/main" val="1394308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Supuestos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39611830"/>
              </p:ext>
            </p:extLst>
          </p:nvPr>
        </p:nvGraphicFramePr>
        <p:xfrm>
          <a:off x="457200" y="1285876"/>
          <a:ext cx="8229600" cy="51593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9179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87761"/>
            <a:ext cx="7772400" cy="1470025"/>
          </a:xfrm>
        </p:spPr>
        <p:txBody>
          <a:bodyPr>
            <a:normAutofit/>
          </a:bodyPr>
          <a:lstStyle/>
          <a:p>
            <a:r>
              <a:rPr lang="es-ES" sz="3200" dirty="0"/>
              <a:t>Escenario No. 1 </a:t>
            </a:r>
            <a:r>
              <a:rPr lang="mr-IN" sz="3200" dirty="0"/>
              <a:t>–</a:t>
            </a:r>
            <a:r>
              <a:rPr lang="es-ES_tradnl" sz="3200" dirty="0"/>
              <a:t> Con devolución saldo a favor 2018</a:t>
            </a:r>
            <a:r>
              <a:rPr lang="es-ES" sz="3200" dirty="0"/>
              <a:t> y sin compensación de pérdida</a:t>
            </a:r>
          </a:p>
        </p:txBody>
      </p:sp>
      <p:graphicFrame>
        <p:nvGraphicFramePr>
          <p:cNvPr id="8" name="Diagrama 7"/>
          <p:cNvGraphicFramePr/>
          <p:nvPr>
            <p:extLst>
              <p:ext uri="{D42A27DB-BD31-4B8C-83A1-F6EECF244321}">
                <p14:modId xmlns:p14="http://schemas.microsoft.com/office/powerpoint/2010/main" val="3145916080"/>
              </p:ext>
            </p:extLst>
          </p:nvPr>
        </p:nvGraphicFramePr>
        <p:xfrm>
          <a:off x="269875" y="1333500"/>
          <a:ext cx="8699500" cy="5524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7734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87761"/>
            <a:ext cx="7772400" cy="1470025"/>
          </a:xfrm>
        </p:spPr>
        <p:txBody>
          <a:bodyPr>
            <a:normAutofit/>
          </a:bodyPr>
          <a:lstStyle/>
          <a:p>
            <a:r>
              <a:rPr lang="es-ES" sz="3200" dirty="0"/>
              <a:t>Escenario No. 2 </a:t>
            </a:r>
            <a:r>
              <a:rPr lang="mr-IN" sz="3200" dirty="0"/>
              <a:t>–</a:t>
            </a:r>
            <a:r>
              <a:rPr lang="es-ES_tradnl" sz="3200" dirty="0"/>
              <a:t> Devolución saldo a favor 2018</a:t>
            </a:r>
            <a:r>
              <a:rPr lang="es-ES" sz="3200" dirty="0"/>
              <a:t> con compensación de pérdida</a:t>
            </a:r>
          </a:p>
        </p:txBody>
      </p:sp>
      <p:graphicFrame>
        <p:nvGraphicFramePr>
          <p:cNvPr id="8" name="Diagrama 7"/>
          <p:cNvGraphicFramePr/>
          <p:nvPr>
            <p:extLst>
              <p:ext uri="{D42A27DB-BD31-4B8C-83A1-F6EECF244321}">
                <p14:modId xmlns:p14="http://schemas.microsoft.com/office/powerpoint/2010/main" val="1437261120"/>
              </p:ext>
            </p:extLst>
          </p:nvPr>
        </p:nvGraphicFramePr>
        <p:xfrm>
          <a:off x="174625" y="1333500"/>
          <a:ext cx="8858249" cy="552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03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87761"/>
            <a:ext cx="7772400" cy="1470025"/>
          </a:xfrm>
        </p:spPr>
        <p:txBody>
          <a:bodyPr>
            <a:normAutofit/>
          </a:bodyPr>
          <a:lstStyle/>
          <a:p>
            <a:r>
              <a:rPr lang="es-ES" sz="3200" dirty="0"/>
              <a:t>Escenario No. 3 </a:t>
            </a:r>
            <a:r>
              <a:rPr lang="mr-IN" sz="3200" dirty="0"/>
              <a:t>–</a:t>
            </a:r>
            <a:r>
              <a:rPr lang="es-ES_tradnl" sz="3200" dirty="0"/>
              <a:t> Devolución saldo a favor 2018 y 2019</a:t>
            </a:r>
            <a:r>
              <a:rPr lang="es-ES" sz="3200" dirty="0"/>
              <a:t> con compensación de pérdida</a:t>
            </a:r>
          </a:p>
        </p:txBody>
      </p:sp>
      <p:graphicFrame>
        <p:nvGraphicFramePr>
          <p:cNvPr id="8" name="Diagrama 7"/>
          <p:cNvGraphicFramePr/>
          <p:nvPr>
            <p:extLst>
              <p:ext uri="{D42A27DB-BD31-4B8C-83A1-F6EECF244321}">
                <p14:modId xmlns:p14="http://schemas.microsoft.com/office/powerpoint/2010/main" val="1900914688"/>
              </p:ext>
            </p:extLst>
          </p:nvPr>
        </p:nvGraphicFramePr>
        <p:xfrm>
          <a:off x="158750" y="1301750"/>
          <a:ext cx="8874125" cy="5429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0113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Conclusiones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398313519"/>
              </p:ext>
            </p:extLst>
          </p:nvPr>
        </p:nvGraphicFramePr>
        <p:xfrm>
          <a:off x="457200" y="1222376"/>
          <a:ext cx="8527774" cy="5270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3990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565507"/>
            <a:ext cx="7217494" cy="1323439"/>
          </a:xfrm>
          <a:prstGeom prst="rect">
            <a:avLst/>
          </a:prstGeom>
          <a:noFill/>
        </p:spPr>
        <p:txBody>
          <a:bodyPr wrap="square" rtlCol="0">
            <a:spAutoFit/>
          </a:bodyPr>
          <a:lstStyle/>
          <a:p>
            <a:pPr algn="ctr"/>
            <a:r>
              <a:rPr lang="es-CO" sz="4000" dirty="0">
                <a:solidFill>
                  <a:srgbClr val="000A8B"/>
                </a:solidFill>
              </a:rPr>
              <a:t>PRESENTACION PROYECTO TECNOLÓGICO</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175751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ítulo 1">
            <a:extLst>
              <a:ext uri="{FF2B5EF4-FFF2-40B4-BE49-F238E27FC236}">
                <a16:creationId xmlns:a16="http://schemas.microsoft.com/office/drawing/2014/main" id="{C632C4BB-5BB0-4A2D-9336-76EFF6E5AE7F}"/>
              </a:ext>
            </a:extLst>
          </p:cNvPr>
          <p:cNvSpPr>
            <a:spLocks noGrp="1"/>
          </p:cNvSpPr>
          <p:nvPr>
            <p:ph type="title"/>
          </p:nvPr>
        </p:nvSpPr>
        <p:spPr>
          <a:xfrm>
            <a:off x="457200" y="273220"/>
            <a:ext cx="8229600" cy="1143000"/>
          </a:xfrm>
        </p:spPr>
        <p:txBody>
          <a:bodyPr>
            <a:normAutofit fontScale="90000"/>
          </a:bodyPr>
          <a:lstStyle/>
          <a:p>
            <a:r>
              <a:rPr lang="es-ES" sz="3600" dirty="0">
                <a:cs typeface="Calibri"/>
              </a:rPr>
              <a:t>SIGMASAE</a:t>
            </a:r>
            <a:br>
              <a:rPr lang="es-ES" sz="3600" dirty="0">
                <a:cs typeface="Calibri"/>
              </a:rPr>
            </a:br>
            <a:r>
              <a:rPr lang="es-ES" sz="3600" dirty="0">
                <a:cs typeface="Calibri"/>
              </a:rPr>
              <a:t>PROYECTADO</a:t>
            </a:r>
          </a:p>
        </p:txBody>
      </p:sp>
      <p:grpSp>
        <p:nvGrpSpPr>
          <p:cNvPr id="3" name="Grupo 2">
            <a:extLst>
              <a:ext uri="{FF2B5EF4-FFF2-40B4-BE49-F238E27FC236}">
                <a16:creationId xmlns:a16="http://schemas.microsoft.com/office/drawing/2014/main" id="{BBDE317D-38EA-422C-858D-2853E6535B71}"/>
              </a:ext>
            </a:extLst>
          </p:cNvPr>
          <p:cNvGrpSpPr/>
          <p:nvPr/>
        </p:nvGrpSpPr>
        <p:grpSpPr>
          <a:xfrm>
            <a:off x="287381" y="3228971"/>
            <a:ext cx="6152608" cy="3201038"/>
            <a:chOff x="287381" y="3228971"/>
            <a:chExt cx="6152608" cy="3201038"/>
          </a:xfrm>
        </p:grpSpPr>
        <p:sp>
          <p:nvSpPr>
            <p:cNvPr id="456" name="Rectángulo 455"/>
            <p:cNvSpPr/>
            <p:nvPr/>
          </p:nvSpPr>
          <p:spPr>
            <a:xfrm>
              <a:off x="301803" y="3231890"/>
              <a:ext cx="856338" cy="317077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grpSp>
          <p:nvGrpSpPr>
            <p:cNvPr id="2" name="Grupo 1">
              <a:extLst>
                <a:ext uri="{FF2B5EF4-FFF2-40B4-BE49-F238E27FC236}">
                  <a16:creationId xmlns:a16="http://schemas.microsoft.com/office/drawing/2014/main" id="{8820325A-EF85-4EFA-8F01-59301B565A29}"/>
                </a:ext>
              </a:extLst>
            </p:cNvPr>
            <p:cNvGrpSpPr/>
            <p:nvPr/>
          </p:nvGrpSpPr>
          <p:grpSpPr>
            <a:xfrm>
              <a:off x="287381" y="3228971"/>
              <a:ext cx="6152608" cy="3201038"/>
              <a:chOff x="287381" y="3228971"/>
              <a:chExt cx="6152608" cy="3201038"/>
            </a:xfrm>
          </p:grpSpPr>
          <p:cxnSp>
            <p:nvCxnSpPr>
              <p:cNvPr id="297" name="Conector recto de flecha 296"/>
              <p:cNvCxnSpPr>
                <a:cxnSpLocks/>
              </p:cNvCxnSpPr>
              <p:nvPr/>
            </p:nvCxnSpPr>
            <p:spPr>
              <a:xfrm flipV="1">
                <a:off x="724062" y="4509548"/>
                <a:ext cx="5463745" cy="5388"/>
              </a:xfrm>
              <a:prstGeom prst="straightConnector1">
                <a:avLst/>
              </a:prstGeom>
              <a:ln w="28575">
                <a:solidFill>
                  <a:srgbClr val="000A8B"/>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511216" y="3575670"/>
                <a:ext cx="936795" cy="276999"/>
              </a:xfrm>
              <a:prstGeom prst="rect">
                <a:avLst/>
              </a:prstGeom>
            </p:spPr>
            <p:txBody>
              <a:bodyPr wrap="none">
                <a:spAutoFit/>
              </a:bodyPr>
              <a:lstStyle/>
              <a:p>
                <a:r>
                  <a:rPr lang="es-CO" sz="1200">
                    <a:solidFill>
                      <a:schemeClr val="bg1"/>
                    </a:solidFill>
                  </a:rPr>
                  <a:t>Gestión SAE</a:t>
                </a:r>
              </a:p>
            </p:txBody>
          </p:sp>
          <p:cxnSp>
            <p:nvCxnSpPr>
              <p:cNvPr id="320" name="Conector recto 319"/>
              <p:cNvCxnSpPr>
                <a:cxnSpLocks/>
              </p:cNvCxnSpPr>
              <p:nvPr/>
            </p:nvCxnSpPr>
            <p:spPr>
              <a:xfrm flipV="1">
                <a:off x="723753" y="3228971"/>
                <a:ext cx="5715927" cy="329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a:off x="1208036" y="4954292"/>
                <a:ext cx="856338"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10</a:t>
                </a:r>
              </a:p>
              <a:p>
                <a:pPr algn="ctr"/>
                <a:endParaRPr lang="es-CO" sz="825" b="1">
                  <a:solidFill>
                    <a:schemeClr val="tx1"/>
                  </a:solidFill>
                </a:endParaRPr>
              </a:p>
              <a:p>
                <a:pPr algn="ctr"/>
                <a:endParaRPr lang="es-CO" sz="825" b="1">
                  <a:solidFill>
                    <a:schemeClr val="tx1"/>
                  </a:solidFill>
                </a:endParaRPr>
              </a:p>
            </p:txBody>
          </p:sp>
          <p:sp>
            <p:nvSpPr>
              <p:cNvPr id="323" name="Rectángulo 322"/>
              <p:cNvSpPr/>
              <p:nvPr/>
            </p:nvSpPr>
            <p:spPr>
              <a:xfrm>
                <a:off x="1208036" y="3957123"/>
                <a:ext cx="856338"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9</a:t>
                </a:r>
              </a:p>
            </p:txBody>
          </p:sp>
          <p:sp>
            <p:nvSpPr>
              <p:cNvPr id="324" name="Rectángulo 323"/>
              <p:cNvSpPr/>
              <p:nvPr/>
            </p:nvSpPr>
            <p:spPr>
              <a:xfrm>
                <a:off x="2129298" y="3283804"/>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3778244" y="3283804"/>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5383652" y="3283804"/>
                <a:ext cx="1056337" cy="30848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1"/>
                    </a:solidFill>
                  </a:rPr>
                  <a:t>DF. DISPOSICIÓN FINAL DE ACTIVOS </a:t>
                </a:r>
              </a:p>
            </p:txBody>
          </p:sp>
          <p:cxnSp>
            <p:nvCxnSpPr>
              <p:cNvPr id="375" name="Conector recto 374"/>
              <p:cNvCxnSpPr>
                <a:cxnSpLocks/>
              </p:cNvCxnSpPr>
              <p:nvPr/>
            </p:nvCxnSpPr>
            <p:spPr>
              <a:xfrm flipV="1">
                <a:off x="724062" y="3620130"/>
                <a:ext cx="5715927" cy="4485"/>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2094400" y="3271590"/>
                <a:ext cx="9011" cy="3137957"/>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5349997" y="3252902"/>
                <a:ext cx="16778" cy="3156645"/>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2645687" y="4587482"/>
                <a:ext cx="596916"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Saneamientos </a:t>
                </a:r>
                <a:r>
                  <a:rPr lang="es-ES" sz="619" b="1">
                    <a:solidFill>
                      <a:schemeClr val="tx1">
                        <a:lumMod val="65000"/>
                        <a:lumOff val="35000"/>
                      </a:schemeClr>
                    </a:solidFill>
                  </a:rPr>
                  <a:t>Jurídico, </a:t>
                </a:r>
                <a:r>
                  <a:rPr lang="es-CO" sz="619" b="1">
                    <a:solidFill>
                      <a:schemeClr val="tx1">
                        <a:lumMod val="65000"/>
                        <a:lumOff val="35000"/>
                      </a:schemeClr>
                    </a:solidFill>
                  </a:rPr>
                  <a:t>Contable y Financiero</a:t>
                </a:r>
              </a:p>
              <a:p>
                <a:pPr algn="ctr"/>
                <a:r>
                  <a:rPr lang="es-ES" sz="619" b="1">
                    <a:solidFill>
                      <a:schemeClr val="tx1">
                        <a:lumMod val="65000"/>
                        <a:lumOff val="35000"/>
                      </a:schemeClr>
                    </a:solidFill>
                  </a:rPr>
                  <a:t>Valoración de sociedades</a:t>
                </a:r>
                <a:endParaRPr lang="es-CO" sz="619" b="1">
                  <a:solidFill>
                    <a:schemeClr val="tx1">
                      <a:lumMod val="65000"/>
                      <a:lumOff val="35000"/>
                    </a:schemeClr>
                  </a:solidFill>
                </a:endParaRPr>
              </a:p>
            </p:txBody>
          </p:sp>
          <p:sp>
            <p:nvSpPr>
              <p:cNvPr id="396" name="Rectángulo 395"/>
              <p:cNvSpPr/>
              <p:nvPr/>
            </p:nvSpPr>
            <p:spPr>
              <a:xfrm>
                <a:off x="2631135" y="3670431"/>
                <a:ext cx="509112" cy="738111"/>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Alistamiento y/o Saneamiento</a:t>
                </a:r>
              </a:p>
            </p:txBody>
          </p:sp>
          <p:sp>
            <p:nvSpPr>
              <p:cNvPr id="397" name="Rectángulo 396"/>
              <p:cNvSpPr/>
              <p:nvPr/>
            </p:nvSpPr>
            <p:spPr>
              <a:xfrm>
                <a:off x="2145547" y="3670432"/>
                <a:ext cx="472524" cy="721497"/>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tx1">
                        <a:lumMod val="65000"/>
                        <a:lumOff val="35000"/>
                      </a:schemeClr>
                    </a:solidFill>
                  </a:rPr>
                  <a:t>Diagnóstico</a:t>
                </a:r>
                <a:endParaRPr lang="es-CO" sz="619" b="1">
                  <a:solidFill>
                    <a:schemeClr val="tx1">
                      <a:lumMod val="65000"/>
                      <a:lumOff val="35000"/>
                    </a:schemeClr>
                  </a:solidFill>
                </a:endParaRPr>
              </a:p>
            </p:txBody>
          </p:sp>
          <p:sp>
            <p:nvSpPr>
              <p:cNvPr id="403" name="Rectángulo 402"/>
              <p:cNvSpPr/>
              <p:nvPr/>
            </p:nvSpPr>
            <p:spPr>
              <a:xfrm>
                <a:off x="4355904" y="3670432"/>
                <a:ext cx="531295" cy="720000"/>
              </a:xfrm>
              <a:prstGeom prst="rect">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404" name="Rectángulo 403"/>
              <p:cNvSpPr/>
              <p:nvPr/>
            </p:nvSpPr>
            <p:spPr>
              <a:xfrm>
                <a:off x="4891082" y="3670432"/>
                <a:ext cx="443499" cy="720000"/>
              </a:xfrm>
              <a:prstGeom prst="rect">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a:t>
                </a:r>
                <a:r>
                  <a:rPr lang="es-CO" sz="619" b="1">
                    <a:solidFill>
                      <a:schemeClr val="tx1">
                        <a:lumMod val="65000"/>
                        <a:lumOff val="35000"/>
                      </a:schemeClr>
                    </a:solidFill>
                  </a:rPr>
                  <a:t> Directa</a:t>
                </a:r>
              </a:p>
            </p:txBody>
          </p:sp>
          <p:sp>
            <p:nvSpPr>
              <p:cNvPr id="410" name="Rectángulo 409"/>
              <p:cNvSpPr/>
              <p:nvPr/>
            </p:nvSpPr>
            <p:spPr>
              <a:xfrm>
                <a:off x="5372084" y="3670432"/>
                <a:ext cx="815723" cy="518076"/>
              </a:xfrm>
              <a:prstGeom prst="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cxnSp>
            <p:nvCxnSpPr>
              <p:cNvPr id="451" name="Conector recto 450"/>
              <p:cNvCxnSpPr>
                <a:cxnSpLocks/>
              </p:cNvCxnSpPr>
              <p:nvPr/>
            </p:nvCxnSpPr>
            <p:spPr>
              <a:xfrm>
                <a:off x="3749438" y="3238777"/>
                <a:ext cx="0" cy="317077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381" y="4806903"/>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4899413" y="4587482"/>
                <a:ext cx="442800" cy="720000"/>
              </a:xfrm>
              <a:prstGeom prst="rect">
                <a:avLst/>
              </a:prstGeom>
              <a:solidFill>
                <a:srgbClr val="89FF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26" name="Rectángulo 125">
                <a:extLst>
                  <a:ext uri="{FF2B5EF4-FFF2-40B4-BE49-F238E27FC236}">
                    <a16:creationId xmlns:a16="http://schemas.microsoft.com/office/drawing/2014/main" id="{865E5ED3-2089-42AC-A541-B56B09DC2D39}"/>
                  </a:ext>
                </a:extLst>
              </p:cNvPr>
              <p:cNvSpPr/>
              <p:nvPr/>
            </p:nvSpPr>
            <p:spPr>
              <a:xfrm>
                <a:off x="3809333" y="4587482"/>
                <a:ext cx="585028" cy="720000"/>
              </a:xfrm>
              <a:prstGeom prst="rect">
                <a:avLst/>
              </a:prstGeom>
              <a:solidFill>
                <a:srgbClr val="89FF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Control de depositarios provisionales</a:t>
                </a:r>
              </a:p>
            </p:txBody>
          </p:sp>
          <p:sp>
            <p:nvSpPr>
              <p:cNvPr id="144" name="Rectángulo 143">
                <a:extLst>
                  <a:ext uri="{FF2B5EF4-FFF2-40B4-BE49-F238E27FC236}">
                    <a16:creationId xmlns:a16="http://schemas.microsoft.com/office/drawing/2014/main" id="{35762888-638D-4834-A3BA-EB5F9C6B16F1}"/>
                  </a:ext>
                </a:extLst>
              </p:cNvPr>
              <p:cNvSpPr/>
              <p:nvPr/>
            </p:nvSpPr>
            <p:spPr>
              <a:xfrm>
                <a:off x="1233976" y="5912984"/>
                <a:ext cx="856338"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3</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2648251" y="5546168"/>
                <a:ext cx="605888"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Saneamientos </a:t>
                </a:r>
                <a:r>
                  <a:rPr lang="es-ES" sz="619" b="1" dirty="0">
                    <a:solidFill>
                      <a:schemeClr val="tx1">
                        <a:lumMod val="65000"/>
                        <a:lumOff val="35000"/>
                      </a:schemeClr>
                    </a:solidFill>
                  </a:rPr>
                  <a:t>Jurídico, </a:t>
                </a:r>
                <a:r>
                  <a:rPr lang="es-CO" sz="619" b="1" dirty="0">
                    <a:solidFill>
                      <a:schemeClr val="tx1">
                        <a:lumMod val="65000"/>
                        <a:lumOff val="35000"/>
                      </a:schemeClr>
                    </a:solidFill>
                  </a:rPr>
                  <a:t>Contable y Financiero</a:t>
                </a:r>
              </a:p>
              <a:p>
                <a:pPr algn="ctr"/>
                <a:r>
                  <a:rPr lang="es-ES" sz="619" b="1" dirty="0">
                    <a:solidFill>
                      <a:schemeClr val="tx1">
                        <a:lumMod val="65000"/>
                        <a:lumOff val="35000"/>
                      </a:schemeClr>
                    </a:solidFill>
                  </a:rPr>
                  <a:t>Valoración de sociedades</a:t>
                </a:r>
                <a:endParaRPr lang="es-CO" sz="619" b="1" dirty="0">
                  <a:solidFill>
                    <a:schemeClr val="tx1">
                      <a:lumMod val="65000"/>
                      <a:lumOff val="35000"/>
                    </a:schemeClr>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4899413" y="5546169"/>
                <a:ext cx="442800" cy="720000"/>
              </a:xfrm>
              <a:prstGeom prst="rect">
                <a:avLst/>
              </a:prstGeom>
              <a:solidFill>
                <a:srgbClr val="89FF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49" name="Rectángulo 148">
                <a:extLst>
                  <a:ext uri="{FF2B5EF4-FFF2-40B4-BE49-F238E27FC236}">
                    <a16:creationId xmlns:a16="http://schemas.microsoft.com/office/drawing/2014/main" id="{AC665384-005E-47C8-9579-4BAE232B99FE}"/>
                  </a:ext>
                </a:extLst>
              </p:cNvPr>
              <p:cNvSpPr/>
              <p:nvPr/>
            </p:nvSpPr>
            <p:spPr>
              <a:xfrm>
                <a:off x="3809333" y="5546169"/>
                <a:ext cx="585028" cy="720000"/>
              </a:xfrm>
              <a:prstGeom prst="rect">
                <a:avLst/>
              </a:prstGeom>
              <a:solidFill>
                <a:srgbClr val="89FF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depositarios provisionales</a:t>
                </a:r>
              </a:p>
            </p:txBody>
          </p:sp>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a:off x="724062" y="6410884"/>
                <a:ext cx="5491421" cy="19125"/>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60" name="Rectángulo 59">
                <a:extLst>
                  <a:ext uri="{FF2B5EF4-FFF2-40B4-BE49-F238E27FC236}">
                    <a16:creationId xmlns:a16="http://schemas.microsoft.com/office/drawing/2014/main" id="{AD59FE3D-AF85-44FA-9F00-0CCA1FC3A6A7}"/>
                  </a:ext>
                </a:extLst>
              </p:cNvPr>
              <p:cNvSpPr/>
              <p:nvPr/>
            </p:nvSpPr>
            <p:spPr>
              <a:xfrm>
                <a:off x="5382881" y="4594673"/>
                <a:ext cx="815723" cy="518076"/>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5389517" y="5545065"/>
                <a:ext cx="815723" cy="518076"/>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3255288" y="4576105"/>
                <a:ext cx="487951" cy="73289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Establecimientos de comercio a </a:t>
                </a:r>
                <a:r>
                  <a:rPr lang="es-CO" sz="619" b="1" dirty="0" err="1">
                    <a:solidFill>
                      <a:schemeClr val="tx1">
                        <a:lumMod val="65000"/>
                        <a:lumOff val="35000"/>
                      </a:schemeClr>
                    </a:solidFill>
                  </a:rPr>
                  <a:t>Fontur</a:t>
                </a:r>
                <a:endParaRPr lang="es-CO" sz="619" b="1" dirty="0">
                  <a:solidFill>
                    <a:schemeClr val="tx1">
                      <a:lumMod val="65000"/>
                      <a:lumOff val="35000"/>
                    </a:schemeClr>
                  </a:solidFill>
                </a:endParaRPr>
              </a:p>
            </p:txBody>
          </p:sp>
          <p:sp>
            <p:nvSpPr>
              <p:cNvPr id="65" name="Rectángulo 64">
                <a:extLst>
                  <a:ext uri="{FF2B5EF4-FFF2-40B4-BE49-F238E27FC236}">
                    <a16:creationId xmlns:a16="http://schemas.microsoft.com/office/drawing/2014/main" id="{A4FFC992-C180-4C03-A341-1ABB6D5387BB}"/>
                  </a:ext>
                </a:extLst>
              </p:cNvPr>
              <p:cNvSpPr/>
              <p:nvPr/>
            </p:nvSpPr>
            <p:spPr>
              <a:xfrm>
                <a:off x="4381371" y="4577676"/>
                <a:ext cx="531295" cy="720000"/>
              </a:xfrm>
              <a:prstGeom prst="rect">
                <a:avLst/>
              </a:prstGeom>
              <a:solidFill>
                <a:srgbClr val="89FF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4395770" y="5538888"/>
                <a:ext cx="531295" cy="720000"/>
              </a:xfrm>
              <a:prstGeom prst="rect">
                <a:avLst/>
              </a:prstGeom>
              <a:solidFill>
                <a:srgbClr val="89FF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Control de Destinación Provisional</a:t>
                </a:r>
              </a:p>
            </p:txBody>
          </p:sp>
          <p:sp>
            <p:nvSpPr>
              <p:cNvPr id="84" name="Rectángulo 83">
                <a:extLst>
                  <a:ext uri="{FF2B5EF4-FFF2-40B4-BE49-F238E27FC236}">
                    <a16:creationId xmlns:a16="http://schemas.microsoft.com/office/drawing/2014/main" id="{933A7C7E-24B9-490F-877A-E46988D57EC5}"/>
                  </a:ext>
                </a:extLst>
              </p:cNvPr>
              <p:cNvSpPr/>
              <p:nvPr/>
            </p:nvSpPr>
            <p:spPr>
              <a:xfrm>
                <a:off x="5386432" y="4166574"/>
                <a:ext cx="801375" cy="234052"/>
              </a:xfrm>
              <a:prstGeom prst="rect">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6" name="Rectángulo 85">
                <a:extLst>
                  <a:ext uri="{FF2B5EF4-FFF2-40B4-BE49-F238E27FC236}">
                    <a16:creationId xmlns:a16="http://schemas.microsoft.com/office/drawing/2014/main" id="{B677ADBB-5A55-40D3-A650-71E890AC76ED}"/>
                  </a:ext>
                </a:extLst>
              </p:cNvPr>
              <p:cNvSpPr/>
              <p:nvPr/>
            </p:nvSpPr>
            <p:spPr>
              <a:xfrm>
                <a:off x="5389517" y="5073380"/>
                <a:ext cx="809089" cy="234052"/>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7" name="Rectángulo 86">
                <a:extLst>
                  <a:ext uri="{FF2B5EF4-FFF2-40B4-BE49-F238E27FC236}">
                    <a16:creationId xmlns:a16="http://schemas.microsoft.com/office/drawing/2014/main" id="{3579F22A-6028-4832-BF61-CE2D1C7E362F}"/>
                  </a:ext>
                </a:extLst>
              </p:cNvPr>
              <p:cNvSpPr/>
              <p:nvPr/>
            </p:nvSpPr>
            <p:spPr>
              <a:xfrm>
                <a:off x="5392650" y="6083603"/>
                <a:ext cx="822833" cy="179582"/>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dirty="0">
                    <a:solidFill>
                      <a:schemeClr val="tx1">
                        <a:lumMod val="65000"/>
                        <a:lumOff val="35000"/>
                      </a:schemeClr>
                    </a:solidFill>
                  </a:rPr>
                  <a:t>Comercialización</a:t>
                </a:r>
              </a:p>
            </p:txBody>
          </p:sp>
          <p:cxnSp>
            <p:nvCxnSpPr>
              <p:cNvPr id="82" name="Conector recto de flecha 81">
                <a:extLst>
                  <a:ext uri="{FF2B5EF4-FFF2-40B4-BE49-F238E27FC236}">
                    <a16:creationId xmlns:a16="http://schemas.microsoft.com/office/drawing/2014/main" id="{46A15433-87B5-4F37-9D32-BD1F708CDF10}"/>
                  </a:ext>
                </a:extLst>
              </p:cNvPr>
              <p:cNvCxnSpPr>
                <a:cxnSpLocks/>
              </p:cNvCxnSpPr>
              <p:nvPr/>
            </p:nvCxnSpPr>
            <p:spPr>
              <a:xfrm>
                <a:off x="713924" y="5428116"/>
                <a:ext cx="5473883" cy="0"/>
              </a:xfrm>
              <a:prstGeom prst="straightConnector1">
                <a:avLst/>
              </a:prstGeom>
              <a:ln w="28575">
                <a:solidFill>
                  <a:srgbClr val="000A8B"/>
                </a:solidFill>
                <a:prstDash val="sysDot"/>
                <a:tailEnd type="none"/>
              </a:ln>
            </p:spPr>
            <p:style>
              <a:lnRef idx="1">
                <a:schemeClr val="accent1"/>
              </a:lnRef>
              <a:fillRef idx="0">
                <a:schemeClr val="accent1"/>
              </a:fillRef>
              <a:effectRef idx="0">
                <a:schemeClr val="accent1"/>
              </a:effectRef>
              <a:fontRef idx="minor">
                <a:schemeClr val="tx1"/>
              </a:fontRef>
            </p:style>
          </p:cxnSp>
        </p:grpSp>
      </p:grpSp>
      <p:pic>
        <p:nvPicPr>
          <p:cNvPr id="1026" name="Picture 2" descr="Resultado de imagen de power bi">
            <a:extLst>
              <a:ext uri="{FF2B5EF4-FFF2-40B4-BE49-F238E27FC236}">
                <a16:creationId xmlns:a16="http://schemas.microsoft.com/office/drawing/2014/main" id="{26DA2E6B-0119-4C96-A52A-627A43D726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72" y="1644999"/>
            <a:ext cx="2763534" cy="13139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de enterprise resource planning">
            <a:extLst>
              <a:ext uri="{FF2B5EF4-FFF2-40B4-BE49-F238E27FC236}">
                <a16:creationId xmlns:a16="http://schemas.microsoft.com/office/drawing/2014/main" id="{44B838AA-3832-4E78-B535-14FA908ED8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2326" y="1389271"/>
            <a:ext cx="1707354" cy="17073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de enterprise service bus icon">
            <a:extLst>
              <a:ext uri="{FF2B5EF4-FFF2-40B4-BE49-F238E27FC236}">
                <a16:creationId xmlns:a16="http://schemas.microsoft.com/office/drawing/2014/main" id="{579823B5-C5E6-4606-8DC8-1AF936780B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6891" y="2958949"/>
            <a:ext cx="914443" cy="33115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sultado de imagen de estado colombiano dibujo">
            <a:extLst>
              <a:ext uri="{FF2B5EF4-FFF2-40B4-BE49-F238E27FC236}">
                <a16:creationId xmlns:a16="http://schemas.microsoft.com/office/drawing/2014/main" id="{2E1A95B7-1D2A-4A7E-B4BA-49CB8BE160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678078" y="3799774"/>
            <a:ext cx="3311571" cy="1254277"/>
          </a:xfrm>
          <a:prstGeom prst="rect">
            <a:avLst/>
          </a:prstGeom>
          <a:solidFill>
            <a:srgbClr val="FF0000"/>
          </a:solidFill>
        </p:spPr>
      </p:pic>
      <p:pic>
        <p:nvPicPr>
          <p:cNvPr id="1034" name="Picture 10" descr="Resultado de imagen de georreferenciación">
            <a:extLst>
              <a:ext uri="{FF2B5EF4-FFF2-40B4-BE49-F238E27FC236}">
                <a16:creationId xmlns:a16="http://schemas.microsoft.com/office/drawing/2014/main" id="{78959623-9F6F-4718-840E-1CC4F8428B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4139" y="1743200"/>
            <a:ext cx="1321180" cy="108145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sultado de imagen de portal sae">
            <a:extLst>
              <a:ext uri="{FF2B5EF4-FFF2-40B4-BE49-F238E27FC236}">
                <a16:creationId xmlns:a16="http://schemas.microsoft.com/office/drawing/2014/main" id="{CEC36575-BF79-4B8A-BC57-30B71D9ABE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58143" y="1522173"/>
            <a:ext cx="2108491" cy="1143000"/>
          </a:xfrm>
          <a:prstGeom prst="rect">
            <a:avLst/>
          </a:prstGeom>
          <a:noFill/>
          <a:extLst>
            <a:ext uri="{909E8E84-426E-40DD-AFC4-6F175D3DCCD1}">
              <a14:hiddenFill xmlns:a14="http://schemas.microsoft.com/office/drawing/2010/main">
                <a:solidFill>
                  <a:srgbClr val="FFFFFF"/>
                </a:solidFill>
              </a14:hiddenFill>
            </a:ext>
          </a:extLst>
        </p:spPr>
      </p:pic>
      <p:sp>
        <p:nvSpPr>
          <p:cNvPr id="47" name="Rectángulo 46">
            <a:extLst>
              <a:ext uri="{FF2B5EF4-FFF2-40B4-BE49-F238E27FC236}">
                <a16:creationId xmlns:a16="http://schemas.microsoft.com/office/drawing/2014/main" id="{B54A09C6-00BA-4AC0-9A8E-9D72BCA714BF}"/>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8" name="CuadroTexto 47">
            <a:extLst>
              <a:ext uri="{FF2B5EF4-FFF2-40B4-BE49-F238E27FC236}">
                <a16:creationId xmlns:a16="http://schemas.microsoft.com/office/drawing/2014/main" id="{7148EC21-3175-4260-B73B-B7EFA4B538C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52" name="Imagen 51">
            <a:extLst>
              <a:ext uri="{FF2B5EF4-FFF2-40B4-BE49-F238E27FC236}">
                <a16:creationId xmlns:a16="http://schemas.microsoft.com/office/drawing/2014/main" id="{2A42081E-370A-4581-A9B6-2031D98031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870" y="44317"/>
            <a:ext cx="1286351" cy="559118"/>
          </a:xfrm>
          <a:prstGeom prst="rect">
            <a:avLst/>
          </a:prstGeom>
        </p:spPr>
      </p:pic>
      <p:pic>
        <p:nvPicPr>
          <p:cNvPr id="53" name="Imagen 52">
            <a:extLst>
              <a:ext uri="{FF2B5EF4-FFF2-40B4-BE49-F238E27FC236}">
                <a16:creationId xmlns:a16="http://schemas.microsoft.com/office/drawing/2014/main" id="{D84FFF95-E074-4671-9FE3-5413D238FE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84761" y="9162"/>
            <a:ext cx="3112770" cy="534829"/>
          </a:xfrm>
          <a:prstGeom prst="rect">
            <a:avLst/>
          </a:prstGeom>
        </p:spPr>
      </p:pic>
    </p:spTree>
    <p:extLst>
      <p:ext uri="{BB962C8B-B14F-4D97-AF65-F5344CB8AC3E}">
        <p14:creationId xmlns:p14="http://schemas.microsoft.com/office/powerpoint/2010/main" val="79465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032"/>
                                        </p:tgtEl>
                                        <p:attrNameLst>
                                          <p:attrName>style.visibility</p:attrName>
                                        </p:attrNameLst>
                                      </p:cBhvr>
                                      <p:to>
                                        <p:strVal val="visible"/>
                                      </p:to>
                                    </p:set>
                                    <p:anim calcmode="lin" valueType="num">
                                      <p:cBhvr>
                                        <p:cTn id="7" dur="1000" fill="hold"/>
                                        <p:tgtEl>
                                          <p:spTgt spid="1032"/>
                                        </p:tgtEl>
                                        <p:attrNameLst>
                                          <p:attrName>ppt_w</p:attrName>
                                        </p:attrNameLst>
                                      </p:cBhvr>
                                      <p:tavLst>
                                        <p:tav tm="0">
                                          <p:val>
                                            <p:strVal val="#ppt_w*0.70"/>
                                          </p:val>
                                        </p:tav>
                                        <p:tav tm="100000">
                                          <p:val>
                                            <p:strVal val="#ppt_w"/>
                                          </p:val>
                                        </p:tav>
                                      </p:tavLst>
                                    </p:anim>
                                    <p:anim calcmode="lin" valueType="num">
                                      <p:cBhvr>
                                        <p:cTn id="8" dur="1000" fill="hold"/>
                                        <p:tgtEl>
                                          <p:spTgt spid="1032"/>
                                        </p:tgtEl>
                                        <p:attrNameLst>
                                          <p:attrName>ppt_h</p:attrName>
                                        </p:attrNameLst>
                                      </p:cBhvr>
                                      <p:tavLst>
                                        <p:tav tm="0">
                                          <p:val>
                                            <p:strVal val="#ppt_h"/>
                                          </p:val>
                                        </p:tav>
                                        <p:tav tm="100000">
                                          <p:val>
                                            <p:strVal val="#ppt_h"/>
                                          </p:val>
                                        </p:tav>
                                      </p:tavLst>
                                    </p:anim>
                                    <p:animEffect transition="in" filter="fade">
                                      <p:cBhvr>
                                        <p:cTn id="9" dur="1000"/>
                                        <p:tgtEl>
                                          <p:spTgt spid="1032"/>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p:cTn id="13" dur="1000" fill="hold"/>
                                        <p:tgtEl>
                                          <p:spTgt spid="1030"/>
                                        </p:tgtEl>
                                        <p:attrNameLst>
                                          <p:attrName>ppt_w</p:attrName>
                                        </p:attrNameLst>
                                      </p:cBhvr>
                                      <p:tavLst>
                                        <p:tav tm="0">
                                          <p:val>
                                            <p:strVal val="#ppt_w*0.70"/>
                                          </p:val>
                                        </p:tav>
                                        <p:tav tm="100000">
                                          <p:val>
                                            <p:strVal val="#ppt_w"/>
                                          </p:val>
                                        </p:tav>
                                      </p:tavLst>
                                    </p:anim>
                                    <p:anim calcmode="lin" valueType="num">
                                      <p:cBhvr>
                                        <p:cTn id="14" dur="1000" fill="hold"/>
                                        <p:tgtEl>
                                          <p:spTgt spid="1030"/>
                                        </p:tgtEl>
                                        <p:attrNameLst>
                                          <p:attrName>ppt_h</p:attrName>
                                        </p:attrNameLst>
                                      </p:cBhvr>
                                      <p:tavLst>
                                        <p:tav tm="0">
                                          <p:val>
                                            <p:strVal val="#ppt_h"/>
                                          </p:val>
                                        </p:tav>
                                        <p:tav tm="100000">
                                          <p:val>
                                            <p:strVal val="#ppt_h"/>
                                          </p:val>
                                        </p:tav>
                                      </p:tavLst>
                                    </p:anim>
                                    <p:animEffect transition="in" filter="fade">
                                      <p:cBhvr>
                                        <p:cTn id="15" dur="1000"/>
                                        <p:tgtEl>
                                          <p:spTgt spid="1030"/>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70"/>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Effect transition="in" filter="fade">
                                      <p:cBhvr>
                                        <p:cTn id="21" dur="1000"/>
                                        <p:tgtEl>
                                          <p:spTgt spid="3"/>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p:cTn id="25" dur="1000" fill="hold"/>
                                        <p:tgtEl>
                                          <p:spTgt spid="1026"/>
                                        </p:tgtEl>
                                        <p:attrNameLst>
                                          <p:attrName>ppt_w</p:attrName>
                                        </p:attrNameLst>
                                      </p:cBhvr>
                                      <p:tavLst>
                                        <p:tav tm="0">
                                          <p:val>
                                            <p:strVal val="#ppt_w*0.70"/>
                                          </p:val>
                                        </p:tav>
                                        <p:tav tm="100000">
                                          <p:val>
                                            <p:strVal val="#ppt_w"/>
                                          </p:val>
                                        </p:tav>
                                      </p:tavLst>
                                    </p:anim>
                                    <p:anim calcmode="lin" valueType="num">
                                      <p:cBhvr>
                                        <p:cTn id="26" dur="1000" fill="hold"/>
                                        <p:tgtEl>
                                          <p:spTgt spid="1026"/>
                                        </p:tgtEl>
                                        <p:attrNameLst>
                                          <p:attrName>ppt_h</p:attrName>
                                        </p:attrNameLst>
                                      </p:cBhvr>
                                      <p:tavLst>
                                        <p:tav tm="0">
                                          <p:val>
                                            <p:strVal val="#ppt_h"/>
                                          </p:val>
                                        </p:tav>
                                        <p:tav tm="100000">
                                          <p:val>
                                            <p:strVal val="#ppt_h"/>
                                          </p:val>
                                        </p:tav>
                                      </p:tavLst>
                                    </p:anim>
                                    <p:animEffect transition="in" filter="fade">
                                      <p:cBhvr>
                                        <p:cTn id="27" dur="1000"/>
                                        <p:tgtEl>
                                          <p:spTgt spid="1026"/>
                                        </p:tgtEl>
                                      </p:cBhvr>
                                    </p:animEffect>
                                  </p:childTnLst>
                                </p:cTn>
                              </p:par>
                            </p:childTnLst>
                          </p:cTn>
                        </p:par>
                        <p:par>
                          <p:cTn id="28" fill="hold">
                            <p:stCondLst>
                              <p:cond delay="4000"/>
                            </p:stCondLst>
                            <p:childTnLst>
                              <p:par>
                                <p:cTn id="29" presetID="55" presetClass="entr" presetSubtype="0" fill="hold" nodeType="afterEffect">
                                  <p:stCondLst>
                                    <p:cond delay="0"/>
                                  </p:stCondLst>
                                  <p:childTnLst>
                                    <p:set>
                                      <p:cBhvr>
                                        <p:cTn id="30" dur="1" fill="hold">
                                          <p:stCondLst>
                                            <p:cond delay="0"/>
                                          </p:stCondLst>
                                        </p:cTn>
                                        <p:tgtEl>
                                          <p:spTgt spid="1034"/>
                                        </p:tgtEl>
                                        <p:attrNameLst>
                                          <p:attrName>style.visibility</p:attrName>
                                        </p:attrNameLst>
                                      </p:cBhvr>
                                      <p:to>
                                        <p:strVal val="visible"/>
                                      </p:to>
                                    </p:set>
                                    <p:anim calcmode="lin" valueType="num">
                                      <p:cBhvr>
                                        <p:cTn id="31" dur="1000" fill="hold"/>
                                        <p:tgtEl>
                                          <p:spTgt spid="1034"/>
                                        </p:tgtEl>
                                        <p:attrNameLst>
                                          <p:attrName>ppt_w</p:attrName>
                                        </p:attrNameLst>
                                      </p:cBhvr>
                                      <p:tavLst>
                                        <p:tav tm="0">
                                          <p:val>
                                            <p:strVal val="#ppt_w*0.70"/>
                                          </p:val>
                                        </p:tav>
                                        <p:tav tm="100000">
                                          <p:val>
                                            <p:strVal val="#ppt_w"/>
                                          </p:val>
                                        </p:tav>
                                      </p:tavLst>
                                    </p:anim>
                                    <p:anim calcmode="lin" valueType="num">
                                      <p:cBhvr>
                                        <p:cTn id="32" dur="1000" fill="hold"/>
                                        <p:tgtEl>
                                          <p:spTgt spid="1034"/>
                                        </p:tgtEl>
                                        <p:attrNameLst>
                                          <p:attrName>ppt_h</p:attrName>
                                        </p:attrNameLst>
                                      </p:cBhvr>
                                      <p:tavLst>
                                        <p:tav tm="0">
                                          <p:val>
                                            <p:strVal val="#ppt_h"/>
                                          </p:val>
                                        </p:tav>
                                        <p:tav tm="100000">
                                          <p:val>
                                            <p:strVal val="#ppt_h"/>
                                          </p:val>
                                        </p:tav>
                                      </p:tavLst>
                                    </p:anim>
                                    <p:animEffect transition="in" filter="fade">
                                      <p:cBhvr>
                                        <p:cTn id="33" dur="1000"/>
                                        <p:tgtEl>
                                          <p:spTgt spid="1034"/>
                                        </p:tgtEl>
                                      </p:cBhvr>
                                    </p:animEffect>
                                  </p:childTnLst>
                                </p:cTn>
                              </p:par>
                            </p:childTnLst>
                          </p:cTn>
                        </p:par>
                        <p:par>
                          <p:cTn id="34" fill="hold">
                            <p:stCondLst>
                              <p:cond delay="5000"/>
                            </p:stCondLst>
                            <p:childTnLst>
                              <p:par>
                                <p:cTn id="35" presetID="55" presetClass="entr" presetSubtype="0" fill="hold" nodeType="afterEffect">
                                  <p:stCondLst>
                                    <p:cond delay="0"/>
                                  </p:stCondLst>
                                  <p:childTnLst>
                                    <p:set>
                                      <p:cBhvr>
                                        <p:cTn id="36" dur="1" fill="hold">
                                          <p:stCondLst>
                                            <p:cond delay="0"/>
                                          </p:stCondLst>
                                        </p:cTn>
                                        <p:tgtEl>
                                          <p:spTgt spid="1028"/>
                                        </p:tgtEl>
                                        <p:attrNameLst>
                                          <p:attrName>style.visibility</p:attrName>
                                        </p:attrNameLst>
                                      </p:cBhvr>
                                      <p:to>
                                        <p:strVal val="visible"/>
                                      </p:to>
                                    </p:set>
                                    <p:anim calcmode="lin" valueType="num">
                                      <p:cBhvr>
                                        <p:cTn id="37" dur="1000" fill="hold"/>
                                        <p:tgtEl>
                                          <p:spTgt spid="1028"/>
                                        </p:tgtEl>
                                        <p:attrNameLst>
                                          <p:attrName>ppt_w</p:attrName>
                                        </p:attrNameLst>
                                      </p:cBhvr>
                                      <p:tavLst>
                                        <p:tav tm="0">
                                          <p:val>
                                            <p:strVal val="#ppt_w*0.70"/>
                                          </p:val>
                                        </p:tav>
                                        <p:tav tm="100000">
                                          <p:val>
                                            <p:strVal val="#ppt_w"/>
                                          </p:val>
                                        </p:tav>
                                      </p:tavLst>
                                    </p:anim>
                                    <p:anim calcmode="lin" valueType="num">
                                      <p:cBhvr>
                                        <p:cTn id="38" dur="1000" fill="hold"/>
                                        <p:tgtEl>
                                          <p:spTgt spid="1028"/>
                                        </p:tgtEl>
                                        <p:attrNameLst>
                                          <p:attrName>ppt_h</p:attrName>
                                        </p:attrNameLst>
                                      </p:cBhvr>
                                      <p:tavLst>
                                        <p:tav tm="0">
                                          <p:val>
                                            <p:strVal val="#ppt_h"/>
                                          </p:val>
                                        </p:tav>
                                        <p:tav tm="100000">
                                          <p:val>
                                            <p:strVal val="#ppt_h"/>
                                          </p:val>
                                        </p:tav>
                                      </p:tavLst>
                                    </p:anim>
                                    <p:animEffect transition="in" filter="fade">
                                      <p:cBhvr>
                                        <p:cTn id="39" dur="1000"/>
                                        <p:tgtEl>
                                          <p:spTgt spid="1028"/>
                                        </p:tgtEl>
                                      </p:cBhvr>
                                    </p:animEffect>
                                  </p:childTnLst>
                                </p:cTn>
                              </p:par>
                            </p:childTnLst>
                          </p:cTn>
                        </p:par>
                        <p:par>
                          <p:cTn id="40" fill="hold">
                            <p:stCondLst>
                              <p:cond delay="6000"/>
                            </p:stCondLst>
                            <p:childTnLst>
                              <p:par>
                                <p:cTn id="41" presetID="55" presetClass="entr" presetSubtype="0" fill="hold" nodeType="afterEffect">
                                  <p:stCondLst>
                                    <p:cond delay="0"/>
                                  </p:stCondLst>
                                  <p:childTnLst>
                                    <p:set>
                                      <p:cBhvr>
                                        <p:cTn id="42" dur="1" fill="hold">
                                          <p:stCondLst>
                                            <p:cond delay="0"/>
                                          </p:stCondLst>
                                        </p:cTn>
                                        <p:tgtEl>
                                          <p:spTgt spid="1036"/>
                                        </p:tgtEl>
                                        <p:attrNameLst>
                                          <p:attrName>style.visibility</p:attrName>
                                        </p:attrNameLst>
                                      </p:cBhvr>
                                      <p:to>
                                        <p:strVal val="visible"/>
                                      </p:to>
                                    </p:set>
                                    <p:anim calcmode="lin" valueType="num">
                                      <p:cBhvr>
                                        <p:cTn id="43" dur="1000" fill="hold"/>
                                        <p:tgtEl>
                                          <p:spTgt spid="1036"/>
                                        </p:tgtEl>
                                        <p:attrNameLst>
                                          <p:attrName>ppt_w</p:attrName>
                                        </p:attrNameLst>
                                      </p:cBhvr>
                                      <p:tavLst>
                                        <p:tav tm="0">
                                          <p:val>
                                            <p:strVal val="#ppt_w*0.70"/>
                                          </p:val>
                                        </p:tav>
                                        <p:tav tm="100000">
                                          <p:val>
                                            <p:strVal val="#ppt_w"/>
                                          </p:val>
                                        </p:tav>
                                      </p:tavLst>
                                    </p:anim>
                                    <p:anim calcmode="lin" valueType="num">
                                      <p:cBhvr>
                                        <p:cTn id="44" dur="1000" fill="hold"/>
                                        <p:tgtEl>
                                          <p:spTgt spid="1036"/>
                                        </p:tgtEl>
                                        <p:attrNameLst>
                                          <p:attrName>ppt_h</p:attrName>
                                        </p:attrNameLst>
                                      </p:cBhvr>
                                      <p:tavLst>
                                        <p:tav tm="0">
                                          <p:val>
                                            <p:strVal val="#ppt_h"/>
                                          </p:val>
                                        </p:tav>
                                        <p:tav tm="100000">
                                          <p:val>
                                            <p:strVal val="#ppt_h"/>
                                          </p:val>
                                        </p:tav>
                                      </p:tavLst>
                                    </p:anim>
                                    <p:animEffect transition="in" filter="fade">
                                      <p:cBhvr>
                                        <p:cTn id="45" dur="10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ítulo 1">
            <a:extLst>
              <a:ext uri="{FF2B5EF4-FFF2-40B4-BE49-F238E27FC236}">
                <a16:creationId xmlns:a16="http://schemas.microsoft.com/office/drawing/2014/main" id="{C632C4BB-5BB0-4A2D-9336-76EFF6E5AE7F}"/>
              </a:ext>
            </a:extLst>
          </p:cNvPr>
          <p:cNvSpPr>
            <a:spLocks noGrp="1"/>
          </p:cNvSpPr>
          <p:nvPr>
            <p:ph type="title"/>
          </p:nvPr>
        </p:nvSpPr>
        <p:spPr>
          <a:xfrm>
            <a:off x="457200" y="1207971"/>
            <a:ext cx="8229600" cy="1143000"/>
          </a:xfrm>
        </p:spPr>
        <p:txBody>
          <a:bodyPr>
            <a:normAutofit fontScale="90000"/>
          </a:bodyPr>
          <a:lstStyle/>
          <a:p>
            <a:r>
              <a:rPr lang="es-ES" sz="3600" dirty="0">
                <a:cs typeface="Calibri"/>
              </a:rPr>
              <a:t>SIGMASAE</a:t>
            </a:r>
            <a:br>
              <a:rPr lang="es-ES" sz="3600" dirty="0">
                <a:cs typeface="Calibri"/>
              </a:rPr>
            </a:br>
            <a:r>
              <a:rPr lang="es-ES" sz="3600" dirty="0">
                <a:cs typeface="Calibri"/>
              </a:rPr>
              <a:t>PROYECTADO</a:t>
            </a:r>
          </a:p>
        </p:txBody>
      </p:sp>
      <p:graphicFrame>
        <p:nvGraphicFramePr>
          <p:cNvPr id="6" name="Tabla 5">
            <a:extLst>
              <a:ext uri="{FF2B5EF4-FFF2-40B4-BE49-F238E27FC236}">
                <a16:creationId xmlns:a16="http://schemas.microsoft.com/office/drawing/2014/main" id="{3F8038AF-D897-4A4C-920B-9ECD5CCA18FC}"/>
              </a:ext>
            </a:extLst>
          </p:cNvPr>
          <p:cNvGraphicFramePr>
            <a:graphicFrameLocks noGrp="1"/>
          </p:cNvGraphicFramePr>
          <p:nvPr/>
        </p:nvGraphicFramePr>
        <p:xfrm>
          <a:off x="1035170" y="2938659"/>
          <a:ext cx="7140315" cy="1851660"/>
        </p:xfrm>
        <a:graphic>
          <a:graphicData uri="http://schemas.openxmlformats.org/drawingml/2006/table">
            <a:tbl>
              <a:tblPr firstRow="1" bandRow="1">
                <a:tableStyleId>{3C2FFA5D-87B4-456A-9821-1D502468CF0F}</a:tableStyleId>
              </a:tblPr>
              <a:tblGrid>
                <a:gridCol w="3908210">
                  <a:extLst>
                    <a:ext uri="{9D8B030D-6E8A-4147-A177-3AD203B41FA5}">
                      <a16:colId xmlns:a16="http://schemas.microsoft.com/office/drawing/2014/main" val="3634608707"/>
                    </a:ext>
                  </a:extLst>
                </a:gridCol>
                <a:gridCol w="1319226">
                  <a:extLst>
                    <a:ext uri="{9D8B030D-6E8A-4147-A177-3AD203B41FA5}">
                      <a16:colId xmlns:a16="http://schemas.microsoft.com/office/drawing/2014/main" val="3036238811"/>
                    </a:ext>
                  </a:extLst>
                </a:gridCol>
                <a:gridCol w="1912879">
                  <a:extLst>
                    <a:ext uri="{9D8B030D-6E8A-4147-A177-3AD203B41FA5}">
                      <a16:colId xmlns:a16="http://schemas.microsoft.com/office/drawing/2014/main" val="507574426"/>
                    </a:ext>
                  </a:extLst>
                </a:gridCol>
              </a:tblGrid>
              <a:tr h="190500">
                <a:tc>
                  <a:txBody>
                    <a:bodyPr/>
                    <a:lstStyle/>
                    <a:p>
                      <a:r>
                        <a:rPr lang="es-ES">
                          <a:effectLst/>
                        </a:rPr>
                        <a:t>Nombre de la actividad</a:t>
                      </a:r>
                    </a:p>
                  </a:txBody>
                  <a:tcPr marL="0" marR="0" marT="0" marB="0" anchor="ctr"/>
                </a:tc>
                <a:tc>
                  <a:txBody>
                    <a:bodyPr/>
                    <a:lstStyle/>
                    <a:p>
                      <a:r>
                        <a:rPr lang="es-ES">
                          <a:effectLst/>
                        </a:rPr>
                        <a:t>Horas de trabajo</a:t>
                      </a:r>
                    </a:p>
                  </a:txBody>
                  <a:tcPr marL="0" marR="0" marT="0" marB="0" anchor="ctr"/>
                </a:tc>
                <a:tc>
                  <a:txBody>
                    <a:bodyPr/>
                    <a:lstStyle/>
                    <a:p>
                      <a:r>
                        <a:rPr lang="es-ES">
                          <a:effectLst/>
                        </a:rPr>
                        <a:t>Costo requerimiento</a:t>
                      </a:r>
                    </a:p>
                  </a:txBody>
                  <a:tcPr marL="0" marR="0" marT="0" marB="0" anchor="ctr"/>
                </a:tc>
                <a:extLst>
                  <a:ext uri="{0D108BD9-81ED-4DB2-BD59-A6C34878D82A}">
                    <a16:rowId xmlns:a16="http://schemas.microsoft.com/office/drawing/2014/main" val="713824926"/>
                  </a:ext>
                </a:extLst>
              </a:tr>
              <a:tr h="190500">
                <a:tc>
                  <a:txBody>
                    <a:bodyPr/>
                    <a:lstStyle/>
                    <a:p>
                      <a:r>
                        <a:rPr lang="es-ES">
                          <a:effectLst/>
                        </a:rPr>
                        <a:t>Enajenación temprana</a:t>
                      </a:r>
                    </a:p>
                  </a:txBody>
                  <a:tcPr marL="0" marR="0" marT="0" marB="0" anchor="ctr"/>
                </a:tc>
                <a:tc>
                  <a:txBody>
                    <a:bodyPr/>
                    <a:lstStyle/>
                    <a:p>
                      <a:pPr algn="r"/>
                      <a:r>
                        <a:rPr lang="es-ES">
                          <a:effectLst/>
                        </a:rPr>
                        <a:t>10,000</a:t>
                      </a:r>
                    </a:p>
                  </a:txBody>
                  <a:tcPr marL="0" marR="0" marT="0" marB="0" anchor="ctr"/>
                </a:tc>
                <a:tc>
                  <a:txBody>
                    <a:bodyPr/>
                    <a:lstStyle/>
                    <a:p>
                      <a:pPr algn="r"/>
                      <a:r>
                        <a:rPr lang="es-ES">
                          <a:effectLst/>
                        </a:rPr>
                        <a:t>$ 465,000,000</a:t>
                      </a:r>
                    </a:p>
                  </a:txBody>
                  <a:tcPr marL="0" marR="0" marT="0" marB="0" anchor="ctr"/>
                </a:tc>
                <a:extLst>
                  <a:ext uri="{0D108BD9-81ED-4DB2-BD59-A6C34878D82A}">
                    <a16:rowId xmlns:a16="http://schemas.microsoft.com/office/drawing/2014/main" val="15136609"/>
                  </a:ext>
                </a:extLst>
              </a:tr>
              <a:tr h="190500">
                <a:tc>
                  <a:txBody>
                    <a:bodyPr/>
                    <a:lstStyle/>
                    <a:p>
                      <a:r>
                        <a:rPr lang="es-ES">
                          <a:effectLst/>
                        </a:rPr>
                        <a:t>Enajenación final</a:t>
                      </a:r>
                    </a:p>
                  </a:txBody>
                  <a:tcPr marL="0" marR="0" marT="0" marB="0" anchor="ctr"/>
                </a:tc>
                <a:tc>
                  <a:txBody>
                    <a:bodyPr/>
                    <a:lstStyle/>
                    <a:p>
                      <a:pPr algn="r"/>
                      <a:r>
                        <a:rPr lang="es-ES">
                          <a:effectLst/>
                        </a:rPr>
                        <a:t>9,000</a:t>
                      </a:r>
                    </a:p>
                  </a:txBody>
                  <a:tcPr marL="0" marR="0" marT="0" marB="0" anchor="ctr"/>
                </a:tc>
                <a:tc>
                  <a:txBody>
                    <a:bodyPr/>
                    <a:lstStyle/>
                    <a:p>
                      <a:pPr algn="r"/>
                      <a:r>
                        <a:rPr lang="es-ES">
                          <a:effectLst/>
                        </a:rPr>
                        <a:t>$ 418,500,000</a:t>
                      </a:r>
                    </a:p>
                  </a:txBody>
                  <a:tcPr marL="0" marR="0" marT="0" marB="0" anchor="ctr"/>
                </a:tc>
                <a:extLst>
                  <a:ext uri="{0D108BD9-81ED-4DB2-BD59-A6C34878D82A}">
                    <a16:rowId xmlns:a16="http://schemas.microsoft.com/office/drawing/2014/main" val="3699326821"/>
                  </a:ext>
                </a:extLst>
              </a:tr>
              <a:tr h="190500">
                <a:tc>
                  <a:txBody>
                    <a:bodyPr/>
                    <a:lstStyle/>
                    <a:p>
                      <a:r>
                        <a:rPr lang="es-ES">
                          <a:effectLst/>
                        </a:rPr>
                        <a:t>Sociedades</a:t>
                      </a:r>
                    </a:p>
                  </a:txBody>
                  <a:tcPr marL="0" marR="0" marT="0" marB="0" anchor="ctr"/>
                </a:tc>
                <a:tc>
                  <a:txBody>
                    <a:bodyPr/>
                    <a:lstStyle/>
                    <a:p>
                      <a:pPr algn="r"/>
                      <a:r>
                        <a:rPr lang="es-ES">
                          <a:effectLst/>
                        </a:rPr>
                        <a:t>31,000</a:t>
                      </a:r>
                    </a:p>
                  </a:txBody>
                  <a:tcPr marL="0" marR="0" marT="0" marB="0" anchor="ctr"/>
                </a:tc>
                <a:tc>
                  <a:txBody>
                    <a:bodyPr/>
                    <a:lstStyle/>
                    <a:p>
                      <a:pPr algn="r"/>
                      <a:r>
                        <a:rPr lang="es-ES">
                          <a:effectLst/>
                        </a:rPr>
                        <a:t>$ 1,441,500,000</a:t>
                      </a:r>
                    </a:p>
                  </a:txBody>
                  <a:tcPr marL="0" marR="0" marT="0" marB="0" anchor="ctr"/>
                </a:tc>
                <a:extLst>
                  <a:ext uri="{0D108BD9-81ED-4DB2-BD59-A6C34878D82A}">
                    <a16:rowId xmlns:a16="http://schemas.microsoft.com/office/drawing/2014/main" val="1757730589"/>
                  </a:ext>
                </a:extLst>
              </a:tr>
              <a:tr h="190500">
                <a:tc>
                  <a:txBody>
                    <a:bodyPr/>
                    <a:lstStyle/>
                    <a:p>
                      <a:r>
                        <a:rPr lang="es-ES">
                          <a:effectLst/>
                        </a:rPr>
                        <a:t>Destinación / recuperación de cartera</a:t>
                      </a:r>
                    </a:p>
                  </a:txBody>
                  <a:tcPr marL="0" marR="0" marT="0" marB="0" anchor="ctr"/>
                </a:tc>
                <a:tc>
                  <a:txBody>
                    <a:bodyPr/>
                    <a:lstStyle/>
                    <a:p>
                      <a:pPr algn="r"/>
                      <a:r>
                        <a:rPr lang="es-ES">
                          <a:effectLst/>
                        </a:rPr>
                        <a:t>16,000</a:t>
                      </a:r>
                    </a:p>
                  </a:txBody>
                  <a:tcPr marL="0" marR="0" marT="0" marB="0" anchor="ctr"/>
                </a:tc>
                <a:tc>
                  <a:txBody>
                    <a:bodyPr/>
                    <a:lstStyle/>
                    <a:p>
                      <a:pPr algn="r"/>
                      <a:r>
                        <a:rPr lang="es-ES">
                          <a:effectLst/>
                        </a:rPr>
                        <a:t>$ 744,000,000</a:t>
                      </a:r>
                    </a:p>
                  </a:txBody>
                  <a:tcPr marL="0" marR="0" marT="0" marB="0" anchor="ctr"/>
                </a:tc>
                <a:extLst>
                  <a:ext uri="{0D108BD9-81ED-4DB2-BD59-A6C34878D82A}">
                    <a16:rowId xmlns:a16="http://schemas.microsoft.com/office/drawing/2014/main" val="872238245"/>
                  </a:ext>
                </a:extLst>
              </a:tr>
              <a:tr h="190500">
                <a:tc>
                  <a:txBody>
                    <a:bodyPr/>
                    <a:lstStyle/>
                    <a:p>
                      <a:r>
                        <a:rPr lang="es-ES">
                          <a:effectLst/>
                        </a:rPr>
                        <a:t>Muebles</a:t>
                      </a:r>
                    </a:p>
                  </a:txBody>
                  <a:tcPr marL="0" marR="0" marT="0" marB="0" anchor="ctr"/>
                </a:tc>
                <a:tc>
                  <a:txBody>
                    <a:bodyPr/>
                    <a:lstStyle/>
                    <a:p>
                      <a:pPr algn="r"/>
                      <a:r>
                        <a:rPr lang="es-ES">
                          <a:effectLst/>
                        </a:rPr>
                        <a:t>13,000</a:t>
                      </a:r>
                    </a:p>
                  </a:txBody>
                  <a:tcPr marL="0" marR="0" marT="0" marB="0" anchor="ctr"/>
                </a:tc>
                <a:tc>
                  <a:txBody>
                    <a:bodyPr/>
                    <a:lstStyle/>
                    <a:p>
                      <a:pPr algn="r"/>
                      <a:r>
                        <a:rPr lang="es-ES">
                          <a:effectLst/>
                        </a:rPr>
                        <a:t>$ 604,500,000</a:t>
                      </a:r>
                    </a:p>
                  </a:txBody>
                  <a:tcPr marL="0" marR="0" marT="0" marB="0" anchor="ctr"/>
                </a:tc>
                <a:extLst>
                  <a:ext uri="{0D108BD9-81ED-4DB2-BD59-A6C34878D82A}">
                    <a16:rowId xmlns:a16="http://schemas.microsoft.com/office/drawing/2014/main" val="3909897010"/>
                  </a:ext>
                </a:extLst>
              </a:tr>
              <a:tr h="190500">
                <a:tc>
                  <a:txBody>
                    <a:bodyPr/>
                    <a:lstStyle/>
                    <a:p>
                      <a:r>
                        <a:rPr lang="es-ES" dirty="0">
                          <a:effectLst/>
                        </a:rPr>
                        <a:t>Integración</a:t>
                      </a:r>
                    </a:p>
                  </a:txBody>
                  <a:tcPr marL="0" marR="0" marT="0" marB="0" anchor="ctr"/>
                </a:tc>
                <a:tc>
                  <a:txBody>
                    <a:bodyPr/>
                    <a:lstStyle/>
                    <a:p>
                      <a:pPr algn="r"/>
                      <a:r>
                        <a:rPr lang="es-ES">
                          <a:effectLst/>
                        </a:rPr>
                        <a:t>5,000</a:t>
                      </a:r>
                    </a:p>
                  </a:txBody>
                  <a:tcPr marL="0" marR="0" marT="0" marB="0" anchor="ctr"/>
                </a:tc>
                <a:tc>
                  <a:txBody>
                    <a:bodyPr/>
                    <a:lstStyle/>
                    <a:p>
                      <a:pPr algn="r"/>
                      <a:r>
                        <a:rPr lang="es-ES">
                          <a:effectLst/>
                        </a:rPr>
                        <a:t>$ 232,500,000</a:t>
                      </a:r>
                    </a:p>
                  </a:txBody>
                  <a:tcPr marL="0" marR="0" marT="0" marB="0" anchor="ctr"/>
                </a:tc>
                <a:extLst>
                  <a:ext uri="{0D108BD9-81ED-4DB2-BD59-A6C34878D82A}">
                    <a16:rowId xmlns:a16="http://schemas.microsoft.com/office/drawing/2014/main" val="2895129483"/>
                  </a:ext>
                </a:extLst>
              </a:tr>
              <a:tr h="190500">
                <a:tc>
                  <a:txBody>
                    <a:bodyPr/>
                    <a:lstStyle/>
                    <a:p>
                      <a:r>
                        <a:rPr lang="es-ES">
                          <a:effectLst/>
                        </a:rPr>
                        <a:t>Inteligencia artificial</a:t>
                      </a:r>
                    </a:p>
                  </a:txBody>
                  <a:tcPr marL="0" marR="0" marT="0" marB="0" anchor="ctr"/>
                </a:tc>
                <a:tc>
                  <a:txBody>
                    <a:bodyPr/>
                    <a:lstStyle/>
                    <a:p>
                      <a:pPr algn="r"/>
                      <a:r>
                        <a:rPr lang="es-ES">
                          <a:effectLst/>
                        </a:rPr>
                        <a:t>2,000</a:t>
                      </a:r>
                    </a:p>
                  </a:txBody>
                  <a:tcPr marL="0" marR="0" marT="0" marB="0" anchor="ctr"/>
                </a:tc>
                <a:tc>
                  <a:txBody>
                    <a:bodyPr/>
                    <a:lstStyle/>
                    <a:p>
                      <a:pPr algn="r"/>
                      <a:r>
                        <a:rPr lang="es-ES">
                          <a:effectLst/>
                        </a:rPr>
                        <a:t>$ 93,000,000</a:t>
                      </a:r>
                    </a:p>
                  </a:txBody>
                  <a:tcPr marL="0" marR="0" marT="0" marB="0" anchor="ctr"/>
                </a:tc>
                <a:extLst>
                  <a:ext uri="{0D108BD9-81ED-4DB2-BD59-A6C34878D82A}">
                    <a16:rowId xmlns:a16="http://schemas.microsoft.com/office/drawing/2014/main" val="774402761"/>
                  </a:ext>
                </a:extLst>
              </a:tr>
              <a:tr h="190500">
                <a:tc>
                  <a:txBody>
                    <a:bodyPr/>
                    <a:lstStyle/>
                    <a:p>
                      <a:r>
                        <a:rPr lang="es-ES">
                          <a:effectLst/>
                        </a:rPr>
                        <a:t>Total</a:t>
                      </a:r>
                    </a:p>
                  </a:txBody>
                  <a:tcPr marL="0" marR="0" marT="0" marB="0" anchor="ctr"/>
                </a:tc>
                <a:tc>
                  <a:txBody>
                    <a:bodyPr/>
                    <a:lstStyle/>
                    <a:p>
                      <a:pPr algn="r"/>
                      <a:r>
                        <a:rPr lang="es-ES">
                          <a:effectLst/>
                        </a:rPr>
                        <a:t>86,000</a:t>
                      </a:r>
                    </a:p>
                  </a:txBody>
                  <a:tcPr marL="0" marR="0" marT="0" marB="0" anchor="ctr"/>
                </a:tc>
                <a:tc>
                  <a:txBody>
                    <a:bodyPr/>
                    <a:lstStyle/>
                    <a:p>
                      <a:pPr algn="r"/>
                      <a:r>
                        <a:rPr lang="es-ES" dirty="0">
                          <a:effectLst/>
                        </a:rPr>
                        <a:t>$ 3,999,000,000</a:t>
                      </a:r>
                    </a:p>
                  </a:txBody>
                  <a:tcPr marL="0" marR="0" marT="0" marB="0" anchor="ctr"/>
                </a:tc>
                <a:extLst>
                  <a:ext uri="{0D108BD9-81ED-4DB2-BD59-A6C34878D82A}">
                    <a16:rowId xmlns:a16="http://schemas.microsoft.com/office/drawing/2014/main" val="1167644859"/>
                  </a:ext>
                </a:extLst>
              </a:tr>
            </a:tbl>
          </a:graphicData>
        </a:graphic>
      </p:graphicFrame>
      <p:graphicFrame>
        <p:nvGraphicFramePr>
          <p:cNvPr id="8" name="Tabla 7">
            <a:extLst>
              <a:ext uri="{FF2B5EF4-FFF2-40B4-BE49-F238E27FC236}">
                <a16:creationId xmlns:a16="http://schemas.microsoft.com/office/drawing/2014/main" id="{7984DEDE-18B5-44BE-8D67-48A9F6FBA40A}"/>
              </a:ext>
            </a:extLst>
          </p:cNvPr>
          <p:cNvGraphicFramePr>
            <a:graphicFrameLocks noGrp="1"/>
          </p:cNvGraphicFramePr>
          <p:nvPr/>
        </p:nvGraphicFramePr>
        <p:xfrm>
          <a:off x="991918" y="5743993"/>
          <a:ext cx="4025900" cy="205740"/>
        </p:xfrm>
        <a:graphic>
          <a:graphicData uri="http://schemas.openxmlformats.org/drawingml/2006/table">
            <a:tbl>
              <a:tblPr firstRow="1" bandRow="1">
                <a:tableStyleId>{5C22544A-7EE6-4342-B048-85BDC9FD1C3A}</a:tableStyleId>
              </a:tblPr>
              <a:tblGrid>
                <a:gridCol w="3009900">
                  <a:extLst>
                    <a:ext uri="{9D8B030D-6E8A-4147-A177-3AD203B41FA5}">
                      <a16:colId xmlns:a16="http://schemas.microsoft.com/office/drawing/2014/main" val="3196311232"/>
                    </a:ext>
                  </a:extLst>
                </a:gridCol>
                <a:gridCol w="1016000">
                  <a:extLst>
                    <a:ext uri="{9D8B030D-6E8A-4147-A177-3AD203B41FA5}">
                      <a16:colId xmlns:a16="http://schemas.microsoft.com/office/drawing/2014/main" val="2824355447"/>
                    </a:ext>
                  </a:extLst>
                </a:gridCol>
              </a:tblGrid>
              <a:tr h="190500">
                <a:tc>
                  <a:txBody>
                    <a:bodyPr/>
                    <a:lstStyle/>
                    <a:p>
                      <a:r>
                        <a:rPr lang="es-ES">
                          <a:effectLst/>
                        </a:rPr>
                        <a:t>Valor hora promedio actual</a:t>
                      </a:r>
                    </a:p>
                  </a:txBody>
                  <a:tcPr marL="0" marR="0" marT="0" marB="0" anchor="ctr"/>
                </a:tc>
                <a:tc>
                  <a:txBody>
                    <a:bodyPr/>
                    <a:lstStyle/>
                    <a:p>
                      <a:pPr algn="r"/>
                      <a:r>
                        <a:rPr lang="es-ES" dirty="0">
                          <a:effectLst/>
                        </a:rPr>
                        <a:t>46,500</a:t>
                      </a:r>
                    </a:p>
                  </a:txBody>
                  <a:tcPr marL="0" marR="0" marT="0" marB="0" anchor="ctr"/>
                </a:tc>
                <a:extLst>
                  <a:ext uri="{0D108BD9-81ED-4DB2-BD59-A6C34878D82A}">
                    <a16:rowId xmlns:a16="http://schemas.microsoft.com/office/drawing/2014/main" val="141830907"/>
                  </a:ext>
                </a:extLst>
              </a:tr>
            </a:tbl>
          </a:graphicData>
        </a:graphic>
      </p:graphicFrame>
      <p:grpSp>
        <p:nvGrpSpPr>
          <p:cNvPr id="5" name="Grupo 4">
            <a:extLst>
              <a:ext uri="{FF2B5EF4-FFF2-40B4-BE49-F238E27FC236}">
                <a16:creationId xmlns:a16="http://schemas.microsoft.com/office/drawing/2014/main" id="{8E857ED4-50BC-4503-979E-92F148FA8074}"/>
              </a:ext>
            </a:extLst>
          </p:cNvPr>
          <p:cNvGrpSpPr/>
          <p:nvPr/>
        </p:nvGrpSpPr>
        <p:grpSpPr>
          <a:xfrm>
            <a:off x="573845" y="305680"/>
            <a:ext cx="8039213" cy="745490"/>
            <a:chOff x="0" y="0"/>
            <a:chExt cx="7303135" cy="745490"/>
          </a:xfrm>
        </p:grpSpPr>
        <p:pic>
          <p:nvPicPr>
            <p:cNvPr id="7" name="Imagen 6">
              <a:extLst>
                <a:ext uri="{FF2B5EF4-FFF2-40B4-BE49-F238E27FC236}">
                  <a16:creationId xmlns:a16="http://schemas.microsoft.com/office/drawing/2014/main" id="{7927201D-4EA6-4728-B5BD-A9639CE61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9" name="Imagen 8">
              <a:extLst>
                <a:ext uri="{FF2B5EF4-FFF2-40B4-BE49-F238E27FC236}">
                  <a16:creationId xmlns:a16="http://schemas.microsoft.com/office/drawing/2014/main" id="{1F730AC7-1F78-4B0F-8835-D0E49FA241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0" name="Rectángulo 9">
            <a:extLst>
              <a:ext uri="{FF2B5EF4-FFF2-40B4-BE49-F238E27FC236}">
                <a16:creationId xmlns:a16="http://schemas.microsoft.com/office/drawing/2014/main" id="{F843C55F-A543-41BF-AC18-1BFC14A02566}"/>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317D96DE-1FB7-4BF3-B35F-1E3AC36E449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875574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721114"/>
            <a:ext cx="7217494" cy="707886"/>
          </a:xfrm>
          <a:prstGeom prst="rect">
            <a:avLst/>
          </a:prstGeom>
          <a:noFill/>
        </p:spPr>
        <p:txBody>
          <a:bodyPr wrap="square" rtlCol="0">
            <a:spAutoFit/>
          </a:bodyPr>
          <a:lstStyle/>
          <a:p>
            <a:pPr algn="ctr"/>
            <a:r>
              <a:rPr lang="es-CO" sz="4000" dirty="0">
                <a:solidFill>
                  <a:srgbClr val="000A8B"/>
                </a:solidFill>
              </a:rPr>
              <a:t>2. DICTAMEN REVISORIA FISCAL</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881843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333E5-A067-4AB6-8875-3CBDCE9DA5E7}"/>
              </a:ext>
            </a:extLst>
          </p:cNvPr>
          <p:cNvSpPr>
            <a:spLocks noGrp="1"/>
          </p:cNvSpPr>
          <p:nvPr>
            <p:ph type="ctrTitle"/>
          </p:nvPr>
        </p:nvSpPr>
        <p:spPr>
          <a:xfrm>
            <a:off x="-685800" y="3615284"/>
            <a:ext cx="4857206" cy="1866582"/>
          </a:xfrm>
        </p:spPr>
        <p:txBody>
          <a:bodyPr>
            <a:normAutofit fontScale="90000"/>
          </a:bodyPr>
          <a:lstStyle/>
          <a:p>
            <a:pPr algn="r"/>
            <a:r>
              <a:rPr lang="es-CO" dirty="0"/>
              <a:t>INFORME DEL REVISOR FISCAL </a:t>
            </a:r>
            <a:r>
              <a:rPr lang="es-CO" sz="3200" b="0" dirty="0"/>
              <a:t>Dictamen de estados financieros al 31 de diciembre de 2019</a:t>
            </a:r>
            <a:endParaRPr lang="es-CO" b="0" dirty="0"/>
          </a:p>
        </p:txBody>
      </p:sp>
      <p:sp>
        <p:nvSpPr>
          <p:cNvPr id="3" name="Subtítulo 2">
            <a:extLst>
              <a:ext uri="{FF2B5EF4-FFF2-40B4-BE49-F238E27FC236}">
                <a16:creationId xmlns:a16="http://schemas.microsoft.com/office/drawing/2014/main" id="{EE550248-7D6D-4C57-BF6C-75432B17516D}"/>
              </a:ext>
            </a:extLst>
          </p:cNvPr>
          <p:cNvSpPr>
            <a:spLocks noGrp="1"/>
          </p:cNvSpPr>
          <p:nvPr>
            <p:ph type="subTitle" idx="1"/>
          </p:nvPr>
        </p:nvSpPr>
        <p:spPr>
          <a:xfrm>
            <a:off x="218364" y="6270836"/>
            <a:ext cx="3682586" cy="400421"/>
          </a:xfrm>
        </p:spPr>
        <p:txBody>
          <a:bodyPr>
            <a:normAutofit/>
          </a:bodyPr>
          <a:lstStyle/>
          <a:p>
            <a:pPr algn="l"/>
            <a:r>
              <a:rPr lang="es-CO" sz="1600" dirty="0">
                <a:solidFill>
                  <a:schemeClr val="tx1">
                    <a:lumMod val="50000"/>
                    <a:lumOff val="50000"/>
                  </a:schemeClr>
                </a:solidFill>
              </a:rPr>
              <a:t>24 de febrero de 2020</a:t>
            </a:r>
          </a:p>
        </p:txBody>
      </p:sp>
      <p:pic>
        <p:nvPicPr>
          <p:cNvPr id="6" name="Picture 8" descr="Resultado de imagen para sae sas">
            <a:extLst>
              <a:ext uri="{FF2B5EF4-FFF2-40B4-BE49-F238E27FC236}">
                <a16:creationId xmlns:a16="http://schemas.microsoft.com/office/drawing/2014/main" id="{9321401B-FDC3-4002-BF7A-9BE465BC9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8" r="2118"/>
          <a:stretch/>
        </p:blipFill>
        <p:spPr bwMode="auto">
          <a:xfrm>
            <a:off x="28135" y="176538"/>
            <a:ext cx="1851793" cy="781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984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7"/>
          <p:cNvSpPr>
            <a:spLocks noChangeArrowheads="1"/>
          </p:cNvSpPr>
          <p:nvPr/>
        </p:nvSpPr>
        <p:spPr bwMode="auto">
          <a:xfrm>
            <a:off x="-1524000" y="-461665"/>
            <a:ext cx="65155" cy="9233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6979" anchor="ctr">
            <a:spAutoFit/>
          </a:bodyPr>
          <a:lstStyle>
            <a:lvl1pPr>
              <a:defRPr>
                <a:solidFill>
                  <a:schemeClr val="tx1"/>
                </a:solidFill>
                <a:latin typeface="Helvetica" pitchFamily="34" charset="0"/>
              </a:defRPr>
            </a:lvl1pPr>
            <a:lvl2pPr marL="742950" indent="-285750">
              <a:defRPr>
                <a:solidFill>
                  <a:schemeClr val="tx1"/>
                </a:solidFill>
                <a:latin typeface="Helvetica" pitchFamily="34" charset="0"/>
              </a:defRPr>
            </a:lvl2pPr>
            <a:lvl3pPr marL="1143000" indent="-228600">
              <a:defRPr>
                <a:solidFill>
                  <a:schemeClr val="tx1"/>
                </a:solidFill>
                <a:latin typeface="Helvetica" pitchFamily="34" charset="0"/>
              </a:defRPr>
            </a:lvl3pPr>
            <a:lvl4pPr marL="1600200" indent="-228600">
              <a:defRPr>
                <a:solidFill>
                  <a:schemeClr val="tx1"/>
                </a:solidFill>
                <a:latin typeface="Helvetica" pitchFamily="34" charset="0"/>
              </a:defRPr>
            </a:lvl4pPr>
            <a:lvl5pPr marL="2057400" indent="-228600">
              <a:defRPr>
                <a:solidFill>
                  <a:schemeClr val="tx1"/>
                </a:solidFill>
                <a:latin typeface="Helvetica" pitchFamily="34" charset="0"/>
              </a:defRPr>
            </a:lvl5pPr>
            <a:lvl6pPr marL="2514600" indent="-228600" eaLnBrk="0" fontAlgn="base" hangingPunct="0">
              <a:spcBef>
                <a:spcPct val="0"/>
              </a:spcBef>
              <a:spcAft>
                <a:spcPct val="0"/>
              </a:spcAft>
              <a:defRPr>
                <a:solidFill>
                  <a:schemeClr val="tx1"/>
                </a:solidFill>
                <a:latin typeface="Helvetica" pitchFamily="34" charset="0"/>
              </a:defRPr>
            </a:lvl6pPr>
            <a:lvl7pPr marL="2971800" indent="-228600" eaLnBrk="0" fontAlgn="base" hangingPunct="0">
              <a:spcBef>
                <a:spcPct val="0"/>
              </a:spcBef>
              <a:spcAft>
                <a:spcPct val="0"/>
              </a:spcAft>
              <a:defRPr>
                <a:solidFill>
                  <a:schemeClr val="tx1"/>
                </a:solidFill>
                <a:latin typeface="Helvetica" pitchFamily="34" charset="0"/>
              </a:defRPr>
            </a:lvl7pPr>
            <a:lvl8pPr marL="3429000" indent="-228600" eaLnBrk="0" fontAlgn="base" hangingPunct="0">
              <a:spcBef>
                <a:spcPct val="0"/>
              </a:spcBef>
              <a:spcAft>
                <a:spcPct val="0"/>
              </a:spcAft>
              <a:defRPr>
                <a:solidFill>
                  <a:schemeClr val="tx1"/>
                </a:solidFill>
                <a:latin typeface="Helvetica" pitchFamily="34" charset="0"/>
              </a:defRPr>
            </a:lvl8pPr>
            <a:lvl9pPr marL="3886200" indent="-228600" eaLnBrk="0" fontAlgn="base" hangingPunct="0">
              <a:spcBef>
                <a:spcPct val="0"/>
              </a:spcBef>
              <a:spcAft>
                <a:spcPct val="0"/>
              </a:spcAft>
              <a:defRPr>
                <a:solidFill>
                  <a:schemeClr val="tx1"/>
                </a:solidFill>
                <a:latin typeface="Helvetic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rPr>
            </a:br>
            <a:endPar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sp>
        <p:nvSpPr>
          <p:cNvPr id="17412" name="Rectangle 8"/>
          <p:cNvSpPr>
            <a:spLocks noChangeArrowheads="1"/>
          </p:cNvSpPr>
          <p:nvPr/>
        </p:nvSpPr>
        <p:spPr bwMode="auto">
          <a:xfrm>
            <a:off x="-152400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Helvetica" pitchFamily="34" charset="0"/>
              </a:defRPr>
            </a:lvl1pPr>
            <a:lvl2pPr marL="742950" indent="-285750">
              <a:defRPr>
                <a:solidFill>
                  <a:schemeClr val="tx1"/>
                </a:solidFill>
                <a:latin typeface="Helvetica" pitchFamily="34" charset="0"/>
              </a:defRPr>
            </a:lvl2pPr>
            <a:lvl3pPr marL="1143000" indent="-228600">
              <a:defRPr>
                <a:solidFill>
                  <a:schemeClr val="tx1"/>
                </a:solidFill>
                <a:latin typeface="Helvetica" pitchFamily="34" charset="0"/>
              </a:defRPr>
            </a:lvl3pPr>
            <a:lvl4pPr marL="1600200" indent="-228600">
              <a:defRPr>
                <a:solidFill>
                  <a:schemeClr val="tx1"/>
                </a:solidFill>
                <a:latin typeface="Helvetica" pitchFamily="34" charset="0"/>
              </a:defRPr>
            </a:lvl4pPr>
            <a:lvl5pPr marL="2057400" indent="-228600">
              <a:defRPr>
                <a:solidFill>
                  <a:schemeClr val="tx1"/>
                </a:solidFill>
                <a:latin typeface="Helvetica" pitchFamily="34" charset="0"/>
              </a:defRPr>
            </a:lvl5pPr>
            <a:lvl6pPr marL="2514600" indent="-228600" eaLnBrk="0" fontAlgn="base" hangingPunct="0">
              <a:spcBef>
                <a:spcPct val="0"/>
              </a:spcBef>
              <a:spcAft>
                <a:spcPct val="0"/>
              </a:spcAft>
              <a:defRPr>
                <a:solidFill>
                  <a:schemeClr val="tx1"/>
                </a:solidFill>
                <a:latin typeface="Helvetica" pitchFamily="34" charset="0"/>
              </a:defRPr>
            </a:lvl6pPr>
            <a:lvl7pPr marL="2971800" indent="-228600" eaLnBrk="0" fontAlgn="base" hangingPunct="0">
              <a:spcBef>
                <a:spcPct val="0"/>
              </a:spcBef>
              <a:spcAft>
                <a:spcPct val="0"/>
              </a:spcAft>
              <a:defRPr>
                <a:solidFill>
                  <a:schemeClr val="tx1"/>
                </a:solidFill>
                <a:latin typeface="Helvetica" pitchFamily="34" charset="0"/>
              </a:defRPr>
            </a:lvl7pPr>
            <a:lvl8pPr marL="3429000" indent="-228600" eaLnBrk="0" fontAlgn="base" hangingPunct="0">
              <a:spcBef>
                <a:spcPct val="0"/>
              </a:spcBef>
              <a:spcAft>
                <a:spcPct val="0"/>
              </a:spcAft>
              <a:defRPr>
                <a:solidFill>
                  <a:schemeClr val="tx1"/>
                </a:solidFill>
                <a:latin typeface="Helvetica" pitchFamily="34" charset="0"/>
              </a:defRPr>
            </a:lvl8pPr>
            <a:lvl9pPr marL="3886200" indent="-228600" eaLnBrk="0" fontAlgn="base" hangingPunct="0">
              <a:spcBef>
                <a:spcPct val="0"/>
              </a:spcBef>
              <a:spcAft>
                <a:spcPct val="0"/>
              </a:spcAft>
              <a:defRPr>
                <a:solidFill>
                  <a:schemeClr val="tx1"/>
                </a:solidFill>
                <a:latin typeface="Helvetic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sp>
        <p:nvSpPr>
          <p:cNvPr id="12" name="Rectángulo 11">
            <a:extLst>
              <a:ext uri="{FF2B5EF4-FFF2-40B4-BE49-F238E27FC236}">
                <a16:creationId xmlns:a16="http://schemas.microsoft.com/office/drawing/2014/main" id="{4D382337-1C11-4EEB-97BC-DDB9BC99CAB2}"/>
              </a:ext>
            </a:extLst>
          </p:cNvPr>
          <p:cNvSpPr/>
          <p:nvPr/>
        </p:nvSpPr>
        <p:spPr>
          <a:xfrm>
            <a:off x="1466193" y="2624006"/>
            <a:ext cx="6095999" cy="369332"/>
          </a:xfrm>
          <a:prstGeom prst="rect">
            <a:avLst/>
          </a:prstGeom>
          <a:solidFill>
            <a:schemeClr val="accent4"/>
          </a:solidFill>
          <a:ln>
            <a:solidFill>
              <a:schemeClr val="accent4"/>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white"/>
                </a:solidFill>
                <a:effectLst/>
                <a:uLnTx/>
                <a:uFillTx/>
                <a:latin typeface="Helvetica"/>
                <a:ea typeface="+mn-ea"/>
                <a:cs typeface="+mn-cs"/>
              </a:rPr>
              <a:t>DICTAMEN AL 31 DE DICIEMBRE DE 2019</a:t>
            </a:r>
          </a:p>
        </p:txBody>
      </p:sp>
      <p:grpSp>
        <p:nvGrpSpPr>
          <p:cNvPr id="2" name="Grupo 1">
            <a:extLst>
              <a:ext uri="{FF2B5EF4-FFF2-40B4-BE49-F238E27FC236}">
                <a16:creationId xmlns:a16="http://schemas.microsoft.com/office/drawing/2014/main" id="{C8F32854-FCBD-417E-9CA3-D2BA7E49E8C1}"/>
              </a:ext>
            </a:extLst>
          </p:cNvPr>
          <p:cNvGrpSpPr/>
          <p:nvPr/>
        </p:nvGrpSpPr>
        <p:grpSpPr>
          <a:xfrm>
            <a:off x="1153380" y="3171737"/>
            <a:ext cx="7931508" cy="3377460"/>
            <a:chOff x="4211052" y="2159491"/>
            <a:chExt cx="8326912" cy="3377460"/>
          </a:xfrm>
        </p:grpSpPr>
        <p:sp>
          <p:nvSpPr>
            <p:cNvPr id="9" name="Rectangle 30">
              <a:extLst>
                <a:ext uri="{FF2B5EF4-FFF2-40B4-BE49-F238E27FC236}">
                  <a16:creationId xmlns:a16="http://schemas.microsoft.com/office/drawing/2014/main" id="{E16C4F65-7950-4F9D-8866-662F550474E9}"/>
                </a:ext>
              </a:extLst>
            </p:cNvPr>
            <p:cNvSpPr/>
            <p:nvPr/>
          </p:nvSpPr>
          <p:spPr>
            <a:xfrm>
              <a:off x="5310798" y="4244289"/>
              <a:ext cx="1645920" cy="98488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D89523"/>
                  </a:solidFill>
                  <a:effectLst/>
                  <a:uLnTx/>
                  <a:uFillTx/>
                  <a:latin typeface="Helvetica LT Std"/>
                  <a:ea typeface="+mn-ea"/>
                  <a:cs typeface="+mn-cs"/>
                </a:rPr>
                <a:t>Informe de auditoría sobre los estados financieros </a:t>
              </a:r>
              <a:endParaRPr kumimoji="0" lang="en-US" sz="1200" b="0" i="0" u="none" strike="noStrike" kern="1200" cap="none" spc="0" normalizeH="0" baseline="0" noProof="0" dirty="0">
                <a:ln>
                  <a:noFill/>
                </a:ln>
                <a:solidFill>
                  <a:srgbClr val="D89523"/>
                </a:solidFill>
                <a:effectLst/>
                <a:uLnTx/>
                <a:uFillTx/>
                <a:latin typeface="Helvetica LT Std"/>
                <a:ea typeface="+mn-ea"/>
                <a:cs typeface="+mn-cs"/>
              </a:endParaRPr>
            </a:p>
          </p:txBody>
        </p:sp>
        <p:sp>
          <p:nvSpPr>
            <p:cNvPr id="11" name="TextBox 31">
              <a:extLst>
                <a:ext uri="{FF2B5EF4-FFF2-40B4-BE49-F238E27FC236}">
                  <a16:creationId xmlns:a16="http://schemas.microsoft.com/office/drawing/2014/main" id="{4FFA17B2-9286-4AFB-9616-C7FDE45600F3}"/>
                </a:ext>
              </a:extLst>
            </p:cNvPr>
            <p:cNvSpPr txBox="1"/>
            <p:nvPr/>
          </p:nvSpPr>
          <p:spPr>
            <a:xfrm>
              <a:off x="5723220" y="3580367"/>
              <a:ext cx="385737" cy="688256"/>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D89523"/>
                  </a:solidFill>
                  <a:effectLst/>
                  <a:uLnTx/>
                  <a:uFillTx/>
                  <a:latin typeface="Helvetica"/>
                  <a:ea typeface="+mn-ea"/>
                  <a:cs typeface="+mn-cs"/>
                </a:rPr>
                <a:t>1</a:t>
              </a:r>
            </a:p>
          </p:txBody>
        </p:sp>
        <p:sp>
          <p:nvSpPr>
            <p:cNvPr id="14" name="Rectangle 32">
              <a:extLst>
                <a:ext uri="{FF2B5EF4-FFF2-40B4-BE49-F238E27FC236}">
                  <a16:creationId xmlns:a16="http://schemas.microsoft.com/office/drawing/2014/main" id="{B4FEFE2A-038E-404C-9491-3426053F83D4}"/>
                </a:ext>
              </a:extLst>
            </p:cNvPr>
            <p:cNvSpPr/>
            <p:nvPr/>
          </p:nvSpPr>
          <p:spPr>
            <a:xfrm>
              <a:off x="8098899" y="4244289"/>
              <a:ext cx="1512168" cy="1292662"/>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86BE3D"/>
                  </a:solidFill>
                  <a:effectLst/>
                  <a:uLnTx/>
                  <a:uFillTx/>
                  <a:latin typeface="Helvetica"/>
                  <a:ea typeface="+mn-ea"/>
                  <a:cs typeface="+mn-cs"/>
                </a:rPr>
                <a:t>Informe sobre el cumplimiento de los numerales 1° y 3° del artículo 209 del Código de Comercio</a:t>
              </a:r>
            </a:p>
          </p:txBody>
        </p:sp>
        <p:sp>
          <p:nvSpPr>
            <p:cNvPr id="15" name="Rectangle 33">
              <a:extLst>
                <a:ext uri="{FF2B5EF4-FFF2-40B4-BE49-F238E27FC236}">
                  <a16:creationId xmlns:a16="http://schemas.microsoft.com/office/drawing/2014/main" id="{27C0503D-3963-4D15-8604-4691136A2FD9}"/>
                </a:ext>
              </a:extLst>
            </p:cNvPr>
            <p:cNvSpPr/>
            <p:nvPr/>
          </p:nvSpPr>
          <p:spPr>
            <a:xfrm>
              <a:off x="10892044" y="4244289"/>
              <a:ext cx="1645920" cy="1154162"/>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500" b="1" i="0" u="none" strike="noStrike" kern="1200" cap="none" spc="0" normalizeH="0" baseline="0" noProof="0" dirty="0">
                  <a:ln>
                    <a:noFill/>
                  </a:ln>
                  <a:solidFill>
                    <a:srgbClr val="AB1C7E"/>
                  </a:solidFill>
                  <a:effectLst/>
                  <a:uLnTx/>
                  <a:uFillTx/>
                  <a:latin typeface="Helvetica"/>
                  <a:ea typeface="+mn-ea"/>
                  <a:cs typeface="+mn-cs"/>
                </a:rPr>
                <a:t>Informe sobre otros requerimientos legales y regulatorios</a:t>
              </a:r>
              <a:endParaRPr kumimoji="0" lang="en-US" sz="1500" b="0" i="0" u="none" strike="noStrike" kern="1200" cap="none" spc="0" normalizeH="0" baseline="0" noProof="0" dirty="0">
                <a:ln>
                  <a:noFill/>
                </a:ln>
                <a:solidFill>
                  <a:srgbClr val="AB1C7E"/>
                </a:solidFill>
                <a:effectLst/>
                <a:uLnTx/>
                <a:uFillTx/>
                <a:latin typeface="Helvetica"/>
                <a:ea typeface="+mn-ea"/>
                <a:cs typeface="+mn-cs"/>
              </a:endParaRPr>
            </a:p>
          </p:txBody>
        </p:sp>
        <p:sp>
          <p:nvSpPr>
            <p:cNvPr id="16" name="TextBox 34">
              <a:extLst>
                <a:ext uri="{FF2B5EF4-FFF2-40B4-BE49-F238E27FC236}">
                  <a16:creationId xmlns:a16="http://schemas.microsoft.com/office/drawing/2014/main" id="{C871E189-3ECD-48CB-AF4A-8DC55E39BC6B}"/>
                </a:ext>
              </a:extLst>
            </p:cNvPr>
            <p:cNvSpPr txBox="1"/>
            <p:nvPr/>
          </p:nvSpPr>
          <p:spPr>
            <a:xfrm>
              <a:off x="8531615" y="3580367"/>
              <a:ext cx="385737" cy="688256"/>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86BE3D"/>
                  </a:solidFill>
                  <a:effectLst/>
                  <a:uLnTx/>
                  <a:uFillTx/>
                  <a:latin typeface="Helvetica"/>
                  <a:ea typeface="+mn-ea"/>
                  <a:cs typeface="+mn-cs"/>
                </a:rPr>
                <a:t>2</a:t>
              </a:r>
            </a:p>
          </p:txBody>
        </p:sp>
        <p:sp>
          <p:nvSpPr>
            <p:cNvPr id="17" name="TextBox 35">
              <a:extLst>
                <a:ext uri="{FF2B5EF4-FFF2-40B4-BE49-F238E27FC236}">
                  <a16:creationId xmlns:a16="http://schemas.microsoft.com/office/drawing/2014/main" id="{51D97800-4C70-4C6A-986A-9CEFAF7A0E98}"/>
                </a:ext>
              </a:extLst>
            </p:cNvPr>
            <p:cNvSpPr txBox="1"/>
            <p:nvPr/>
          </p:nvSpPr>
          <p:spPr>
            <a:xfrm>
              <a:off x="11318259" y="3580367"/>
              <a:ext cx="385737" cy="688256"/>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AB1C7E"/>
                  </a:solidFill>
                  <a:effectLst/>
                  <a:uLnTx/>
                  <a:uFillTx/>
                  <a:latin typeface="Helvetica"/>
                  <a:ea typeface="+mn-ea"/>
                  <a:cs typeface="+mn-cs"/>
                </a:rPr>
                <a:t>3</a:t>
              </a:r>
            </a:p>
          </p:txBody>
        </p:sp>
        <p:sp>
          <p:nvSpPr>
            <p:cNvPr id="18" name="Diagonal Stripe 37">
              <a:extLst>
                <a:ext uri="{FF2B5EF4-FFF2-40B4-BE49-F238E27FC236}">
                  <a16:creationId xmlns:a16="http://schemas.microsoft.com/office/drawing/2014/main" id="{F567BCC9-29E6-457E-BAD6-A9877BC70856}"/>
                </a:ext>
              </a:extLst>
            </p:cNvPr>
            <p:cNvSpPr/>
            <p:nvPr/>
          </p:nvSpPr>
          <p:spPr>
            <a:xfrm>
              <a:off x="4211052" y="3739335"/>
              <a:ext cx="1512168" cy="1512168"/>
            </a:xfrm>
            <a:prstGeom prst="diagStrip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E2B8D"/>
                </a:solidFill>
                <a:effectLst/>
                <a:uLnTx/>
                <a:uFillTx/>
                <a:latin typeface="Helvetica"/>
                <a:ea typeface="+mn-ea"/>
                <a:cs typeface="+mn-cs"/>
              </a:endParaRPr>
            </a:p>
          </p:txBody>
        </p:sp>
        <p:sp>
          <p:nvSpPr>
            <p:cNvPr id="19" name="Diagonal Stripe 38">
              <a:extLst>
                <a:ext uri="{FF2B5EF4-FFF2-40B4-BE49-F238E27FC236}">
                  <a16:creationId xmlns:a16="http://schemas.microsoft.com/office/drawing/2014/main" id="{E21A9F9E-0341-4918-B8D6-C40A60B25029}"/>
                </a:ext>
              </a:extLst>
            </p:cNvPr>
            <p:cNvSpPr/>
            <p:nvPr/>
          </p:nvSpPr>
          <p:spPr>
            <a:xfrm flipV="1">
              <a:off x="4211052" y="2159491"/>
              <a:ext cx="1512168" cy="1512168"/>
            </a:xfrm>
            <a:prstGeom prst="diagStrip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E2B8D"/>
                </a:solidFill>
                <a:effectLst/>
                <a:uLnTx/>
                <a:uFillTx/>
                <a:latin typeface="Helvetica"/>
                <a:ea typeface="+mn-ea"/>
                <a:cs typeface="+mn-cs"/>
              </a:endParaRPr>
            </a:p>
          </p:txBody>
        </p:sp>
        <p:sp>
          <p:nvSpPr>
            <p:cNvPr id="20" name="Diagonal Stripe 42">
              <a:extLst>
                <a:ext uri="{FF2B5EF4-FFF2-40B4-BE49-F238E27FC236}">
                  <a16:creationId xmlns:a16="http://schemas.microsoft.com/office/drawing/2014/main" id="{8F6D2D11-2F37-40C9-B1B1-2626F11CADF5}"/>
                </a:ext>
              </a:extLst>
            </p:cNvPr>
            <p:cNvSpPr/>
            <p:nvPr/>
          </p:nvSpPr>
          <p:spPr>
            <a:xfrm>
              <a:off x="9795834" y="3739335"/>
              <a:ext cx="1512168" cy="1512168"/>
            </a:xfrm>
            <a:prstGeom prst="diagStripe">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E2B8D"/>
                </a:solidFill>
                <a:effectLst/>
                <a:uLnTx/>
                <a:uFillTx/>
                <a:latin typeface="Helvetica"/>
                <a:ea typeface="+mn-ea"/>
                <a:cs typeface="+mn-cs"/>
              </a:endParaRPr>
            </a:p>
          </p:txBody>
        </p:sp>
        <p:sp>
          <p:nvSpPr>
            <p:cNvPr id="21" name="Diagonal Stripe 43">
              <a:extLst>
                <a:ext uri="{FF2B5EF4-FFF2-40B4-BE49-F238E27FC236}">
                  <a16:creationId xmlns:a16="http://schemas.microsoft.com/office/drawing/2014/main" id="{83A4FE94-2123-44EB-9D9A-5587F22024F2}"/>
                </a:ext>
              </a:extLst>
            </p:cNvPr>
            <p:cNvSpPr/>
            <p:nvPr/>
          </p:nvSpPr>
          <p:spPr>
            <a:xfrm flipV="1">
              <a:off x="9795834" y="2159491"/>
              <a:ext cx="1512168" cy="1512168"/>
            </a:xfrm>
            <a:prstGeom prst="diagStripe">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E2B8D"/>
                </a:solidFill>
                <a:effectLst/>
                <a:uLnTx/>
                <a:uFillTx/>
                <a:latin typeface="Helvetica"/>
                <a:ea typeface="+mn-ea"/>
                <a:cs typeface="+mn-cs"/>
              </a:endParaRPr>
            </a:p>
          </p:txBody>
        </p:sp>
        <p:sp>
          <p:nvSpPr>
            <p:cNvPr id="22" name="Diagonal Stripe 47">
              <a:extLst>
                <a:ext uri="{FF2B5EF4-FFF2-40B4-BE49-F238E27FC236}">
                  <a16:creationId xmlns:a16="http://schemas.microsoft.com/office/drawing/2014/main" id="{C463833C-B110-4DE8-8BBA-1F4879EDEED0}"/>
                </a:ext>
              </a:extLst>
            </p:cNvPr>
            <p:cNvSpPr/>
            <p:nvPr/>
          </p:nvSpPr>
          <p:spPr>
            <a:xfrm>
              <a:off x="7003443" y="3739335"/>
              <a:ext cx="1512168" cy="1512168"/>
            </a:xfrm>
            <a:prstGeom prst="diagStrip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E2B8D"/>
                </a:solidFill>
                <a:effectLst/>
                <a:uLnTx/>
                <a:uFillTx/>
                <a:latin typeface="Helvetica"/>
                <a:ea typeface="+mn-ea"/>
                <a:cs typeface="+mn-cs"/>
              </a:endParaRPr>
            </a:p>
          </p:txBody>
        </p:sp>
        <p:sp>
          <p:nvSpPr>
            <p:cNvPr id="23" name="Diagonal Stripe 48">
              <a:extLst>
                <a:ext uri="{FF2B5EF4-FFF2-40B4-BE49-F238E27FC236}">
                  <a16:creationId xmlns:a16="http://schemas.microsoft.com/office/drawing/2014/main" id="{EFD42B38-794F-478B-8297-3E790DDB81EA}"/>
                </a:ext>
              </a:extLst>
            </p:cNvPr>
            <p:cNvSpPr/>
            <p:nvPr/>
          </p:nvSpPr>
          <p:spPr>
            <a:xfrm flipV="1">
              <a:off x="7003443" y="2159491"/>
              <a:ext cx="1512168" cy="1512168"/>
            </a:xfrm>
            <a:prstGeom prst="diagStrip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E2B8D"/>
                </a:solidFill>
                <a:effectLst/>
                <a:uLnTx/>
                <a:uFillTx/>
                <a:latin typeface="Helvetica"/>
                <a:ea typeface="+mn-ea"/>
                <a:cs typeface="+mn-cs"/>
              </a:endParaRPr>
            </a:p>
          </p:txBody>
        </p:sp>
        <p:grpSp>
          <p:nvGrpSpPr>
            <p:cNvPr id="27" name="Group 414">
              <a:extLst>
                <a:ext uri="{FF2B5EF4-FFF2-40B4-BE49-F238E27FC236}">
                  <a16:creationId xmlns:a16="http://schemas.microsoft.com/office/drawing/2014/main" id="{EEA92656-614D-4048-85B8-076D9B95E7DD}"/>
                </a:ext>
              </a:extLst>
            </p:cNvPr>
            <p:cNvGrpSpPr>
              <a:grpSpLocks noChangeAspect="1"/>
            </p:cNvGrpSpPr>
            <p:nvPr/>
          </p:nvGrpSpPr>
          <p:grpSpPr bwMode="auto">
            <a:xfrm>
              <a:off x="6927906" y="3381026"/>
              <a:ext cx="630173" cy="632026"/>
              <a:chOff x="5060" y="1524"/>
              <a:chExt cx="340" cy="341"/>
            </a:xfrm>
            <a:solidFill>
              <a:schemeClr val="accent2"/>
            </a:solidFill>
          </p:grpSpPr>
          <p:sp>
            <p:nvSpPr>
              <p:cNvPr id="28" name="Freeform 415">
                <a:extLst>
                  <a:ext uri="{FF2B5EF4-FFF2-40B4-BE49-F238E27FC236}">
                    <a16:creationId xmlns:a16="http://schemas.microsoft.com/office/drawing/2014/main" id="{CF3ED247-5A55-4496-8327-3D630D9D39E0}"/>
                  </a:ext>
                </a:extLst>
              </p:cNvPr>
              <p:cNvSpPr>
                <a:spLocks noEditPoints="1"/>
              </p:cNvSpPr>
              <p:nvPr/>
            </p:nvSpPr>
            <p:spPr bwMode="auto">
              <a:xfrm>
                <a:off x="5124" y="1623"/>
                <a:ext cx="212" cy="157"/>
              </a:xfrm>
              <a:custGeom>
                <a:avLst/>
                <a:gdLst>
                  <a:gd name="T0" fmla="*/ 309 w 320"/>
                  <a:gd name="T1" fmla="*/ 0 h 235"/>
                  <a:gd name="T2" fmla="*/ 10 w 320"/>
                  <a:gd name="T3" fmla="*/ 0 h 235"/>
                  <a:gd name="T4" fmla="*/ 0 w 320"/>
                  <a:gd name="T5" fmla="*/ 11 h 235"/>
                  <a:gd name="T6" fmla="*/ 0 w 320"/>
                  <a:gd name="T7" fmla="*/ 203 h 235"/>
                  <a:gd name="T8" fmla="*/ 10 w 320"/>
                  <a:gd name="T9" fmla="*/ 213 h 235"/>
                  <a:gd name="T10" fmla="*/ 96 w 320"/>
                  <a:gd name="T11" fmla="*/ 213 h 235"/>
                  <a:gd name="T12" fmla="*/ 85 w 320"/>
                  <a:gd name="T13" fmla="*/ 224 h 235"/>
                  <a:gd name="T14" fmla="*/ 96 w 320"/>
                  <a:gd name="T15" fmla="*/ 235 h 235"/>
                  <a:gd name="T16" fmla="*/ 224 w 320"/>
                  <a:gd name="T17" fmla="*/ 235 h 235"/>
                  <a:gd name="T18" fmla="*/ 234 w 320"/>
                  <a:gd name="T19" fmla="*/ 224 h 235"/>
                  <a:gd name="T20" fmla="*/ 224 w 320"/>
                  <a:gd name="T21" fmla="*/ 213 h 235"/>
                  <a:gd name="T22" fmla="*/ 309 w 320"/>
                  <a:gd name="T23" fmla="*/ 213 h 235"/>
                  <a:gd name="T24" fmla="*/ 320 w 320"/>
                  <a:gd name="T25" fmla="*/ 203 h 235"/>
                  <a:gd name="T26" fmla="*/ 320 w 320"/>
                  <a:gd name="T27" fmla="*/ 11 h 235"/>
                  <a:gd name="T28" fmla="*/ 309 w 320"/>
                  <a:gd name="T29" fmla="*/ 0 h 235"/>
                  <a:gd name="T30" fmla="*/ 298 w 320"/>
                  <a:gd name="T31" fmla="*/ 192 h 235"/>
                  <a:gd name="T32" fmla="*/ 21 w 320"/>
                  <a:gd name="T33" fmla="*/ 192 h 235"/>
                  <a:gd name="T34" fmla="*/ 21 w 320"/>
                  <a:gd name="T35" fmla="*/ 21 h 235"/>
                  <a:gd name="T36" fmla="*/ 298 w 320"/>
                  <a:gd name="T37" fmla="*/ 21 h 235"/>
                  <a:gd name="T38" fmla="*/ 298 w 320"/>
                  <a:gd name="T39" fmla="*/ 19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0" h="235">
                    <a:moveTo>
                      <a:pt x="309" y="0"/>
                    </a:moveTo>
                    <a:cubicBezTo>
                      <a:pt x="10" y="0"/>
                      <a:pt x="10" y="0"/>
                      <a:pt x="10" y="0"/>
                    </a:cubicBezTo>
                    <a:cubicBezTo>
                      <a:pt x="4" y="0"/>
                      <a:pt x="0" y="5"/>
                      <a:pt x="0" y="11"/>
                    </a:cubicBezTo>
                    <a:cubicBezTo>
                      <a:pt x="0" y="203"/>
                      <a:pt x="0" y="203"/>
                      <a:pt x="0" y="203"/>
                    </a:cubicBezTo>
                    <a:cubicBezTo>
                      <a:pt x="0" y="209"/>
                      <a:pt x="4" y="213"/>
                      <a:pt x="10" y="213"/>
                    </a:cubicBezTo>
                    <a:cubicBezTo>
                      <a:pt x="96" y="213"/>
                      <a:pt x="96" y="213"/>
                      <a:pt x="96" y="213"/>
                    </a:cubicBezTo>
                    <a:cubicBezTo>
                      <a:pt x="90" y="213"/>
                      <a:pt x="85" y="218"/>
                      <a:pt x="85" y="224"/>
                    </a:cubicBezTo>
                    <a:cubicBezTo>
                      <a:pt x="85" y="230"/>
                      <a:pt x="90" y="235"/>
                      <a:pt x="96" y="235"/>
                    </a:cubicBezTo>
                    <a:cubicBezTo>
                      <a:pt x="224" y="235"/>
                      <a:pt x="224" y="235"/>
                      <a:pt x="224" y="235"/>
                    </a:cubicBezTo>
                    <a:cubicBezTo>
                      <a:pt x="230" y="235"/>
                      <a:pt x="234" y="230"/>
                      <a:pt x="234" y="224"/>
                    </a:cubicBezTo>
                    <a:cubicBezTo>
                      <a:pt x="234" y="218"/>
                      <a:pt x="230" y="213"/>
                      <a:pt x="224" y="213"/>
                    </a:cubicBezTo>
                    <a:cubicBezTo>
                      <a:pt x="309" y="213"/>
                      <a:pt x="309" y="213"/>
                      <a:pt x="309" y="213"/>
                    </a:cubicBezTo>
                    <a:cubicBezTo>
                      <a:pt x="315" y="213"/>
                      <a:pt x="320" y="209"/>
                      <a:pt x="320" y="203"/>
                    </a:cubicBezTo>
                    <a:cubicBezTo>
                      <a:pt x="320" y="11"/>
                      <a:pt x="320" y="11"/>
                      <a:pt x="320" y="11"/>
                    </a:cubicBezTo>
                    <a:cubicBezTo>
                      <a:pt x="320" y="5"/>
                      <a:pt x="315" y="0"/>
                      <a:pt x="309" y="0"/>
                    </a:cubicBezTo>
                    <a:close/>
                    <a:moveTo>
                      <a:pt x="298" y="192"/>
                    </a:moveTo>
                    <a:cubicBezTo>
                      <a:pt x="21" y="192"/>
                      <a:pt x="21" y="192"/>
                      <a:pt x="21" y="192"/>
                    </a:cubicBezTo>
                    <a:cubicBezTo>
                      <a:pt x="21" y="21"/>
                      <a:pt x="21" y="21"/>
                      <a:pt x="21" y="21"/>
                    </a:cubicBezTo>
                    <a:cubicBezTo>
                      <a:pt x="298" y="21"/>
                      <a:pt x="298" y="21"/>
                      <a:pt x="298" y="21"/>
                    </a:cubicBezTo>
                    <a:lnTo>
                      <a:pt x="298" y="19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Helvetica"/>
                  <a:ea typeface="+mn-ea"/>
                  <a:cs typeface="+mn-cs"/>
                </a:endParaRPr>
              </a:p>
            </p:txBody>
          </p:sp>
          <p:sp>
            <p:nvSpPr>
              <p:cNvPr id="29" name="Freeform 416">
                <a:extLst>
                  <a:ext uri="{FF2B5EF4-FFF2-40B4-BE49-F238E27FC236}">
                    <a16:creationId xmlns:a16="http://schemas.microsoft.com/office/drawing/2014/main" id="{3492FAAE-D255-405E-B314-8CF070A019F8}"/>
                  </a:ext>
                </a:extLst>
              </p:cNvPr>
              <p:cNvSpPr>
                <a:spLocks noEditPoints="1"/>
              </p:cNvSpPr>
              <p:nvPr/>
            </p:nvSpPr>
            <p:spPr bwMode="auto">
              <a:xfrm>
                <a:off x="5060" y="1524"/>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Helvetica"/>
                  <a:ea typeface="+mn-ea"/>
                  <a:cs typeface="+mn-cs"/>
                </a:endParaRPr>
              </a:p>
            </p:txBody>
          </p:sp>
        </p:grpSp>
        <p:grpSp>
          <p:nvGrpSpPr>
            <p:cNvPr id="30" name="Group 382">
              <a:extLst>
                <a:ext uri="{FF2B5EF4-FFF2-40B4-BE49-F238E27FC236}">
                  <a16:creationId xmlns:a16="http://schemas.microsoft.com/office/drawing/2014/main" id="{0A738D15-AE6B-43B2-9D37-332B2CB1841F}"/>
                </a:ext>
              </a:extLst>
            </p:cNvPr>
            <p:cNvGrpSpPr>
              <a:grpSpLocks noChangeAspect="1"/>
            </p:cNvGrpSpPr>
            <p:nvPr/>
          </p:nvGrpSpPr>
          <p:grpSpPr bwMode="auto">
            <a:xfrm>
              <a:off x="9689653" y="3381026"/>
              <a:ext cx="629056" cy="629056"/>
              <a:chOff x="390" y="1196"/>
              <a:chExt cx="340" cy="340"/>
            </a:xfrm>
            <a:solidFill>
              <a:schemeClr val="accent5"/>
            </a:solidFill>
          </p:grpSpPr>
          <p:sp>
            <p:nvSpPr>
              <p:cNvPr id="31" name="Freeform 383">
                <a:extLst>
                  <a:ext uri="{FF2B5EF4-FFF2-40B4-BE49-F238E27FC236}">
                    <a16:creationId xmlns:a16="http://schemas.microsoft.com/office/drawing/2014/main" id="{4FA76C1D-43E0-4FBD-9423-5999E08FC69A}"/>
                  </a:ext>
                </a:extLst>
              </p:cNvPr>
              <p:cNvSpPr>
                <a:spLocks noEditPoints="1"/>
              </p:cNvSpPr>
              <p:nvPr/>
            </p:nvSpPr>
            <p:spPr bwMode="auto">
              <a:xfrm>
                <a:off x="465" y="1266"/>
                <a:ext cx="195" cy="192"/>
              </a:xfrm>
              <a:custGeom>
                <a:avLst/>
                <a:gdLst>
                  <a:gd name="T0" fmla="*/ 238 w 293"/>
                  <a:gd name="T1" fmla="*/ 288 h 288"/>
                  <a:gd name="T2" fmla="*/ 225 w 293"/>
                  <a:gd name="T3" fmla="*/ 287 h 288"/>
                  <a:gd name="T4" fmla="*/ 82 w 293"/>
                  <a:gd name="T5" fmla="*/ 210 h 288"/>
                  <a:gd name="T6" fmla="*/ 6 w 293"/>
                  <a:gd name="T7" fmla="*/ 67 h 288"/>
                  <a:gd name="T8" fmla="*/ 18 w 293"/>
                  <a:gd name="T9" fmla="*/ 26 h 288"/>
                  <a:gd name="T10" fmla="*/ 20 w 293"/>
                  <a:gd name="T11" fmla="*/ 23 h 288"/>
                  <a:gd name="T12" fmla="*/ 47 w 293"/>
                  <a:gd name="T13" fmla="*/ 1 h 288"/>
                  <a:gd name="T14" fmla="*/ 47 w 293"/>
                  <a:gd name="T15" fmla="*/ 1 h 288"/>
                  <a:gd name="T16" fmla="*/ 76 w 293"/>
                  <a:gd name="T17" fmla="*/ 9 h 288"/>
                  <a:gd name="T18" fmla="*/ 125 w 293"/>
                  <a:gd name="T19" fmla="*/ 71 h 288"/>
                  <a:gd name="T20" fmla="*/ 123 w 293"/>
                  <a:gd name="T21" fmla="*/ 80 h 288"/>
                  <a:gd name="T22" fmla="*/ 99 w 293"/>
                  <a:gd name="T23" fmla="*/ 104 h 288"/>
                  <a:gd name="T24" fmla="*/ 106 w 293"/>
                  <a:gd name="T25" fmla="*/ 116 h 288"/>
                  <a:gd name="T26" fmla="*/ 138 w 293"/>
                  <a:gd name="T27" fmla="*/ 155 h 288"/>
                  <a:gd name="T28" fmla="*/ 177 w 293"/>
                  <a:gd name="T29" fmla="*/ 186 h 288"/>
                  <a:gd name="T30" fmla="*/ 189 w 293"/>
                  <a:gd name="T31" fmla="*/ 193 h 288"/>
                  <a:gd name="T32" fmla="*/ 213 w 293"/>
                  <a:gd name="T33" fmla="*/ 170 h 288"/>
                  <a:gd name="T34" fmla="*/ 222 w 293"/>
                  <a:gd name="T35" fmla="*/ 167 h 288"/>
                  <a:gd name="T36" fmla="*/ 284 w 293"/>
                  <a:gd name="T37" fmla="*/ 216 h 288"/>
                  <a:gd name="T38" fmla="*/ 291 w 293"/>
                  <a:gd name="T39" fmla="*/ 244 h 288"/>
                  <a:gd name="T40" fmla="*/ 291 w 293"/>
                  <a:gd name="T41" fmla="*/ 244 h 288"/>
                  <a:gd name="T42" fmla="*/ 269 w 293"/>
                  <a:gd name="T43" fmla="*/ 272 h 288"/>
                  <a:gd name="T44" fmla="*/ 266 w 293"/>
                  <a:gd name="T45" fmla="*/ 275 h 288"/>
                  <a:gd name="T46" fmla="*/ 238 w 293"/>
                  <a:gd name="T47" fmla="*/ 288 h 288"/>
                  <a:gd name="T48" fmla="*/ 53 w 293"/>
                  <a:gd name="T49" fmla="*/ 22 h 288"/>
                  <a:gd name="T50" fmla="*/ 36 w 293"/>
                  <a:gd name="T51" fmla="*/ 38 h 288"/>
                  <a:gd name="T52" fmla="*/ 33 w 293"/>
                  <a:gd name="T53" fmla="*/ 41 h 288"/>
                  <a:gd name="T54" fmla="*/ 27 w 293"/>
                  <a:gd name="T55" fmla="*/ 63 h 288"/>
                  <a:gd name="T56" fmla="*/ 27 w 293"/>
                  <a:gd name="T57" fmla="*/ 65 h 288"/>
                  <a:gd name="T58" fmla="*/ 97 w 293"/>
                  <a:gd name="T59" fmla="*/ 195 h 288"/>
                  <a:gd name="T60" fmla="*/ 228 w 293"/>
                  <a:gd name="T61" fmla="*/ 266 h 288"/>
                  <a:gd name="T62" fmla="*/ 229 w 293"/>
                  <a:gd name="T63" fmla="*/ 266 h 288"/>
                  <a:gd name="T64" fmla="*/ 251 w 293"/>
                  <a:gd name="T65" fmla="*/ 259 h 288"/>
                  <a:gd name="T66" fmla="*/ 255 w 293"/>
                  <a:gd name="T67" fmla="*/ 256 h 288"/>
                  <a:gd name="T68" fmla="*/ 270 w 293"/>
                  <a:gd name="T69" fmla="*/ 240 h 288"/>
                  <a:gd name="T70" fmla="*/ 224 w 293"/>
                  <a:gd name="T71" fmla="*/ 189 h 288"/>
                  <a:gd name="T72" fmla="*/ 198 w 293"/>
                  <a:gd name="T73" fmla="*/ 215 h 288"/>
                  <a:gd name="T74" fmla="*/ 184 w 293"/>
                  <a:gd name="T75" fmla="*/ 216 h 288"/>
                  <a:gd name="T76" fmla="*/ 166 w 293"/>
                  <a:gd name="T77" fmla="*/ 204 h 288"/>
                  <a:gd name="T78" fmla="*/ 122 w 293"/>
                  <a:gd name="T79" fmla="*/ 170 h 288"/>
                  <a:gd name="T80" fmla="*/ 88 w 293"/>
                  <a:gd name="T81" fmla="*/ 127 h 288"/>
                  <a:gd name="T82" fmla="*/ 76 w 293"/>
                  <a:gd name="T83" fmla="*/ 108 h 288"/>
                  <a:gd name="T84" fmla="*/ 78 w 293"/>
                  <a:gd name="T85" fmla="*/ 95 h 288"/>
                  <a:gd name="T86" fmla="*/ 104 w 293"/>
                  <a:gd name="T87" fmla="*/ 69 h 288"/>
                  <a:gd name="T88" fmla="*/ 53 w 293"/>
                  <a:gd name="T89" fmla="*/ 2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88">
                    <a:moveTo>
                      <a:pt x="238" y="288"/>
                    </a:moveTo>
                    <a:cubicBezTo>
                      <a:pt x="234" y="288"/>
                      <a:pt x="230" y="288"/>
                      <a:pt x="225" y="287"/>
                    </a:cubicBezTo>
                    <a:cubicBezTo>
                      <a:pt x="216" y="286"/>
                      <a:pt x="144" y="275"/>
                      <a:pt x="82" y="210"/>
                    </a:cubicBezTo>
                    <a:cubicBezTo>
                      <a:pt x="17" y="148"/>
                      <a:pt x="7" y="76"/>
                      <a:pt x="6" y="67"/>
                    </a:cubicBezTo>
                    <a:cubicBezTo>
                      <a:pt x="0" y="44"/>
                      <a:pt x="9" y="35"/>
                      <a:pt x="18" y="26"/>
                    </a:cubicBezTo>
                    <a:cubicBezTo>
                      <a:pt x="20" y="23"/>
                      <a:pt x="20" y="23"/>
                      <a:pt x="20" y="23"/>
                    </a:cubicBezTo>
                    <a:cubicBezTo>
                      <a:pt x="30" y="13"/>
                      <a:pt x="36" y="4"/>
                      <a:pt x="47" y="1"/>
                    </a:cubicBezTo>
                    <a:cubicBezTo>
                      <a:pt x="47" y="1"/>
                      <a:pt x="47" y="1"/>
                      <a:pt x="47" y="1"/>
                    </a:cubicBezTo>
                    <a:cubicBezTo>
                      <a:pt x="47" y="0"/>
                      <a:pt x="58" y="0"/>
                      <a:pt x="76" y="9"/>
                    </a:cubicBezTo>
                    <a:cubicBezTo>
                      <a:pt x="103" y="23"/>
                      <a:pt x="121" y="45"/>
                      <a:pt x="125" y="71"/>
                    </a:cubicBezTo>
                    <a:cubicBezTo>
                      <a:pt x="126" y="74"/>
                      <a:pt x="125" y="77"/>
                      <a:pt x="123" y="80"/>
                    </a:cubicBezTo>
                    <a:cubicBezTo>
                      <a:pt x="99" y="104"/>
                      <a:pt x="99" y="104"/>
                      <a:pt x="99" y="104"/>
                    </a:cubicBezTo>
                    <a:cubicBezTo>
                      <a:pt x="102" y="108"/>
                      <a:pt x="104" y="112"/>
                      <a:pt x="106" y="116"/>
                    </a:cubicBezTo>
                    <a:cubicBezTo>
                      <a:pt x="114" y="127"/>
                      <a:pt x="119" y="136"/>
                      <a:pt x="138" y="155"/>
                    </a:cubicBezTo>
                    <a:cubicBezTo>
                      <a:pt x="156" y="174"/>
                      <a:pt x="165" y="179"/>
                      <a:pt x="177" y="186"/>
                    </a:cubicBezTo>
                    <a:cubicBezTo>
                      <a:pt x="180" y="188"/>
                      <a:pt x="184" y="191"/>
                      <a:pt x="189" y="193"/>
                    </a:cubicBezTo>
                    <a:cubicBezTo>
                      <a:pt x="213" y="170"/>
                      <a:pt x="213" y="170"/>
                      <a:pt x="213" y="170"/>
                    </a:cubicBezTo>
                    <a:cubicBezTo>
                      <a:pt x="215" y="167"/>
                      <a:pt x="218" y="166"/>
                      <a:pt x="222" y="167"/>
                    </a:cubicBezTo>
                    <a:cubicBezTo>
                      <a:pt x="248" y="170"/>
                      <a:pt x="270" y="188"/>
                      <a:pt x="284" y="216"/>
                    </a:cubicBezTo>
                    <a:cubicBezTo>
                      <a:pt x="290" y="229"/>
                      <a:pt x="293" y="239"/>
                      <a:pt x="291" y="244"/>
                    </a:cubicBezTo>
                    <a:cubicBezTo>
                      <a:pt x="291" y="244"/>
                      <a:pt x="291" y="244"/>
                      <a:pt x="291" y="244"/>
                    </a:cubicBezTo>
                    <a:cubicBezTo>
                      <a:pt x="289" y="253"/>
                      <a:pt x="280" y="262"/>
                      <a:pt x="269" y="272"/>
                    </a:cubicBezTo>
                    <a:cubicBezTo>
                      <a:pt x="266" y="275"/>
                      <a:pt x="266" y="275"/>
                      <a:pt x="266" y="275"/>
                    </a:cubicBezTo>
                    <a:cubicBezTo>
                      <a:pt x="259" y="281"/>
                      <a:pt x="252" y="288"/>
                      <a:pt x="238" y="288"/>
                    </a:cubicBezTo>
                    <a:close/>
                    <a:moveTo>
                      <a:pt x="53" y="22"/>
                    </a:moveTo>
                    <a:cubicBezTo>
                      <a:pt x="48" y="25"/>
                      <a:pt x="40" y="34"/>
                      <a:pt x="36" y="38"/>
                    </a:cubicBezTo>
                    <a:cubicBezTo>
                      <a:pt x="33" y="41"/>
                      <a:pt x="33" y="41"/>
                      <a:pt x="33" y="41"/>
                    </a:cubicBezTo>
                    <a:cubicBezTo>
                      <a:pt x="26" y="49"/>
                      <a:pt x="24" y="51"/>
                      <a:pt x="27" y="63"/>
                    </a:cubicBezTo>
                    <a:cubicBezTo>
                      <a:pt x="27" y="64"/>
                      <a:pt x="27" y="64"/>
                      <a:pt x="27" y="65"/>
                    </a:cubicBezTo>
                    <a:cubicBezTo>
                      <a:pt x="27" y="65"/>
                      <a:pt x="35" y="136"/>
                      <a:pt x="97" y="195"/>
                    </a:cubicBezTo>
                    <a:cubicBezTo>
                      <a:pt x="157" y="258"/>
                      <a:pt x="227" y="265"/>
                      <a:pt x="228" y="266"/>
                    </a:cubicBezTo>
                    <a:cubicBezTo>
                      <a:pt x="228" y="266"/>
                      <a:pt x="229" y="266"/>
                      <a:pt x="229" y="266"/>
                    </a:cubicBezTo>
                    <a:cubicBezTo>
                      <a:pt x="242" y="269"/>
                      <a:pt x="244" y="267"/>
                      <a:pt x="251" y="259"/>
                    </a:cubicBezTo>
                    <a:cubicBezTo>
                      <a:pt x="255" y="256"/>
                      <a:pt x="255" y="256"/>
                      <a:pt x="255" y="256"/>
                    </a:cubicBezTo>
                    <a:cubicBezTo>
                      <a:pt x="258" y="253"/>
                      <a:pt x="267" y="244"/>
                      <a:pt x="270" y="240"/>
                    </a:cubicBezTo>
                    <a:cubicBezTo>
                      <a:pt x="267" y="230"/>
                      <a:pt x="255" y="197"/>
                      <a:pt x="224" y="189"/>
                    </a:cubicBezTo>
                    <a:cubicBezTo>
                      <a:pt x="198" y="215"/>
                      <a:pt x="198" y="215"/>
                      <a:pt x="198" y="215"/>
                    </a:cubicBezTo>
                    <a:cubicBezTo>
                      <a:pt x="194" y="218"/>
                      <a:pt x="188" y="219"/>
                      <a:pt x="184" y="216"/>
                    </a:cubicBezTo>
                    <a:cubicBezTo>
                      <a:pt x="177" y="211"/>
                      <a:pt x="171" y="207"/>
                      <a:pt x="166" y="204"/>
                    </a:cubicBezTo>
                    <a:cubicBezTo>
                      <a:pt x="154" y="197"/>
                      <a:pt x="143" y="190"/>
                      <a:pt x="122" y="170"/>
                    </a:cubicBezTo>
                    <a:cubicBezTo>
                      <a:pt x="102" y="149"/>
                      <a:pt x="96" y="139"/>
                      <a:pt x="88" y="127"/>
                    </a:cubicBezTo>
                    <a:cubicBezTo>
                      <a:pt x="85" y="121"/>
                      <a:pt x="81" y="116"/>
                      <a:pt x="76" y="108"/>
                    </a:cubicBezTo>
                    <a:cubicBezTo>
                      <a:pt x="73" y="104"/>
                      <a:pt x="74" y="98"/>
                      <a:pt x="78" y="95"/>
                    </a:cubicBezTo>
                    <a:cubicBezTo>
                      <a:pt x="104" y="69"/>
                      <a:pt x="104" y="69"/>
                      <a:pt x="104" y="69"/>
                    </a:cubicBezTo>
                    <a:cubicBezTo>
                      <a:pt x="96" y="38"/>
                      <a:pt x="62" y="25"/>
                      <a:pt x="53" y="2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Helvetica"/>
                  <a:ea typeface="+mn-ea"/>
                  <a:cs typeface="+mn-cs"/>
                </a:endParaRPr>
              </a:p>
            </p:txBody>
          </p:sp>
          <p:sp>
            <p:nvSpPr>
              <p:cNvPr id="32" name="Freeform 384">
                <a:extLst>
                  <a:ext uri="{FF2B5EF4-FFF2-40B4-BE49-F238E27FC236}">
                    <a16:creationId xmlns:a16="http://schemas.microsoft.com/office/drawing/2014/main" id="{89937067-5270-421D-ACE7-7C178EED8854}"/>
                  </a:ext>
                </a:extLst>
              </p:cNvPr>
              <p:cNvSpPr>
                <a:spLocks noEditPoints="1"/>
              </p:cNvSpPr>
              <p:nvPr/>
            </p:nvSpPr>
            <p:spPr bwMode="auto">
              <a:xfrm>
                <a:off x="390" y="1196"/>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Helvetica"/>
                  <a:ea typeface="+mn-ea"/>
                  <a:cs typeface="+mn-cs"/>
                </a:endParaRPr>
              </a:p>
            </p:txBody>
          </p:sp>
        </p:grpSp>
      </p:grpSp>
      <p:grpSp>
        <p:nvGrpSpPr>
          <p:cNvPr id="34" name="Group 380">
            <a:extLst>
              <a:ext uri="{FF2B5EF4-FFF2-40B4-BE49-F238E27FC236}">
                <a16:creationId xmlns:a16="http://schemas.microsoft.com/office/drawing/2014/main" id="{CBFF4FBC-5828-4F49-8745-40660B76B6D7}"/>
              </a:ext>
            </a:extLst>
          </p:cNvPr>
          <p:cNvGrpSpPr>
            <a:grpSpLocks/>
          </p:cNvGrpSpPr>
          <p:nvPr/>
        </p:nvGrpSpPr>
        <p:grpSpPr bwMode="auto">
          <a:xfrm>
            <a:off x="949105" y="4409311"/>
            <a:ext cx="601200" cy="633600"/>
            <a:chOff x="7362" y="1207"/>
            <a:chExt cx="340" cy="340"/>
          </a:xfrm>
          <a:solidFill>
            <a:schemeClr val="accent4"/>
          </a:solidFill>
        </p:grpSpPr>
        <p:sp>
          <p:nvSpPr>
            <p:cNvPr id="35" name="Freeform 381">
              <a:extLst>
                <a:ext uri="{FF2B5EF4-FFF2-40B4-BE49-F238E27FC236}">
                  <a16:creationId xmlns:a16="http://schemas.microsoft.com/office/drawing/2014/main" id="{4B1880CC-ECEB-4D38-80F8-DC9E77E60604}"/>
                </a:ext>
              </a:extLst>
            </p:cNvPr>
            <p:cNvSpPr>
              <a:spLocks noEditPoints="1"/>
            </p:cNvSpPr>
            <p:nvPr/>
          </p:nvSpPr>
          <p:spPr bwMode="auto">
            <a:xfrm>
              <a:off x="7482" y="1271"/>
              <a:ext cx="99" cy="219"/>
            </a:xfrm>
            <a:custGeom>
              <a:avLst/>
              <a:gdLst>
                <a:gd name="T0" fmla="*/ 149 w 149"/>
                <a:gd name="T1" fmla="*/ 224 h 330"/>
                <a:gd name="T2" fmla="*/ 85 w 149"/>
                <a:gd name="T3" fmla="*/ 150 h 330"/>
                <a:gd name="T4" fmla="*/ 85 w 149"/>
                <a:gd name="T5" fmla="*/ 44 h 330"/>
                <a:gd name="T6" fmla="*/ 121 w 149"/>
                <a:gd name="T7" fmla="*/ 69 h 330"/>
                <a:gd name="T8" fmla="*/ 135 w 149"/>
                <a:gd name="T9" fmla="*/ 73 h 330"/>
                <a:gd name="T10" fmla="*/ 139 w 149"/>
                <a:gd name="T11" fmla="*/ 58 h 330"/>
                <a:gd name="T12" fmla="*/ 85 w 149"/>
                <a:gd name="T13" fmla="*/ 22 h 330"/>
                <a:gd name="T14" fmla="*/ 85 w 149"/>
                <a:gd name="T15" fmla="*/ 10 h 330"/>
                <a:gd name="T16" fmla="*/ 75 w 149"/>
                <a:gd name="T17" fmla="*/ 0 h 330"/>
                <a:gd name="T18" fmla="*/ 64 w 149"/>
                <a:gd name="T19" fmla="*/ 10 h 330"/>
                <a:gd name="T20" fmla="*/ 64 w 149"/>
                <a:gd name="T21" fmla="*/ 22 h 330"/>
                <a:gd name="T22" fmla="*/ 0 w 149"/>
                <a:gd name="T23" fmla="*/ 96 h 330"/>
                <a:gd name="T24" fmla="*/ 64 w 149"/>
                <a:gd name="T25" fmla="*/ 169 h 330"/>
                <a:gd name="T26" fmla="*/ 64 w 149"/>
                <a:gd name="T27" fmla="*/ 276 h 330"/>
                <a:gd name="T28" fmla="*/ 24 w 149"/>
                <a:gd name="T29" fmla="*/ 241 h 330"/>
                <a:gd name="T30" fmla="*/ 11 w 149"/>
                <a:gd name="T31" fmla="*/ 235 h 330"/>
                <a:gd name="T32" fmla="*/ 4 w 149"/>
                <a:gd name="T33" fmla="*/ 249 h 330"/>
                <a:gd name="T34" fmla="*/ 64 w 149"/>
                <a:gd name="T35" fmla="*/ 297 h 330"/>
                <a:gd name="T36" fmla="*/ 64 w 149"/>
                <a:gd name="T37" fmla="*/ 320 h 330"/>
                <a:gd name="T38" fmla="*/ 75 w 149"/>
                <a:gd name="T39" fmla="*/ 330 h 330"/>
                <a:gd name="T40" fmla="*/ 85 w 149"/>
                <a:gd name="T41" fmla="*/ 320 h 330"/>
                <a:gd name="T42" fmla="*/ 85 w 149"/>
                <a:gd name="T43" fmla="*/ 297 h 330"/>
                <a:gd name="T44" fmla="*/ 149 w 149"/>
                <a:gd name="T45" fmla="*/ 224 h 330"/>
                <a:gd name="T46" fmla="*/ 21 w 149"/>
                <a:gd name="T47" fmla="*/ 96 h 330"/>
                <a:gd name="T48" fmla="*/ 64 w 149"/>
                <a:gd name="T49" fmla="*/ 43 h 330"/>
                <a:gd name="T50" fmla="*/ 64 w 149"/>
                <a:gd name="T51" fmla="*/ 148 h 330"/>
                <a:gd name="T52" fmla="*/ 21 w 149"/>
                <a:gd name="T53" fmla="*/ 96 h 330"/>
                <a:gd name="T54" fmla="*/ 85 w 149"/>
                <a:gd name="T55" fmla="*/ 276 h 330"/>
                <a:gd name="T56" fmla="*/ 85 w 149"/>
                <a:gd name="T57" fmla="*/ 171 h 330"/>
                <a:gd name="T58" fmla="*/ 128 w 149"/>
                <a:gd name="T59" fmla="*/ 224 h 330"/>
                <a:gd name="T60" fmla="*/ 85 w 149"/>
                <a:gd name="T61" fmla="*/ 27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330">
                  <a:moveTo>
                    <a:pt x="149" y="224"/>
                  </a:moveTo>
                  <a:cubicBezTo>
                    <a:pt x="149" y="186"/>
                    <a:pt x="121" y="155"/>
                    <a:pt x="85" y="150"/>
                  </a:cubicBezTo>
                  <a:cubicBezTo>
                    <a:pt x="85" y="44"/>
                    <a:pt x="85" y="44"/>
                    <a:pt x="85" y="44"/>
                  </a:cubicBezTo>
                  <a:cubicBezTo>
                    <a:pt x="100" y="47"/>
                    <a:pt x="113" y="56"/>
                    <a:pt x="121" y="69"/>
                  </a:cubicBezTo>
                  <a:cubicBezTo>
                    <a:pt x="124" y="74"/>
                    <a:pt x="130" y="76"/>
                    <a:pt x="135" y="73"/>
                  </a:cubicBezTo>
                  <a:cubicBezTo>
                    <a:pt x="141" y="70"/>
                    <a:pt x="142" y="63"/>
                    <a:pt x="139" y="58"/>
                  </a:cubicBezTo>
                  <a:cubicBezTo>
                    <a:pt x="128" y="38"/>
                    <a:pt x="108" y="25"/>
                    <a:pt x="85" y="22"/>
                  </a:cubicBezTo>
                  <a:cubicBezTo>
                    <a:pt x="85" y="10"/>
                    <a:pt x="85" y="10"/>
                    <a:pt x="85" y="10"/>
                  </a:cubicBezTo>
                  <a:cubicBezTo>
                    <a:pt x="85" y="4"/>
                    <a:pt x="81" y="0"/>
                    <a:pt x="75" y="0"/>
                  </a:cubicBezTo>
                  <a:cubicBezTo>
                    <a:pt x="69" y="0"/>
                    <a:pt x="64" y="4"/>
                    <a:pt x="64" y="10"/>
                  </a:cubicBezTo>
                  <a:cubicBezTo>
                    <a:pt x="64" y="22"/>
                    <a:pt x="64" y="22"/>
                    <a:pt x="64" y="22"/>
                  </a:cubicBezTo>
                  <a:cubicBezTo>
                    <a:pt x="28" y="27"/>
                    <a:pt x="0" y="58"/>
                    <a:pt x="0" y="96"/>
                  </a:cubicBezTo>
                  <a:cubicBezTo>
                    <a:pt x="0" y="133"/>
                    <a:pt x="28" y="164"/>
                    <a:pt x="64" y="169"/>
                  </a:cubicBezTo>
                  <a:cubicBezTo>
                    <a:pt x="64" y="276"/>
                    <a:pt x="64" y="276"/>
                    <a:pt x="64" y="276"/>
                  </a:cubicBezTo>
                  <a:cubicBezTo>
                    <a:pt x="46" y="272"/>
                    <a:pt x="31" y="259"/>
                    <a:pt x="24" y="241"/>
                  </a:cubicBezTo>
                  <a:cubicBezTo>
                    <a:pt x="22" y="236"/>
                    <a:pt x="16" y="233"/>
                    <a:pt x="11" y="235"/>
                  </a:cubicBezTo>
                  <a:cubicBezTo>
                    <a:pt x="5" y="237"/>
                    <a:pt x="2" y="243"/>
                    <a:pt x="4" y="249"/>
                  </a:cubicBezTo>
                  <a:cubicBezTo>
                    <a:pt x="14" y="275"/>
                    <a:pt x="37" y="294"/>
                    <a:pt x="64" y="297"/>
                  </a:cubicBezTo>
                  <a:cubicBezTo>
                    <a:pt x="64" y="320"/>
                    <a:pt x="64" y="320"/>
                    <a:pt x="64" y="320"/>
                  </a:cubicBezTo>
                  <a:cubicBezTo>
                    <a:pt x="64" y="326"/>
                    <a:pt x="69" y="330"/>
                    <a:pt x="75" y="330"/>
                  </a:cubicBezTo>
                  <a:cubicBezTo>
                    <a:pt x="81" y="330"/>
                    <a:pt x="85" y="326"/>
                    <a:pt x="85" y="320"/>
                  </a:cubicBezTo>
                  <a:cubicBezTo>
                    <a:pt x="85" y="297"/>
                    <a:pt x="85" y="297"/>
                    <a:pt x="85" y="297"/>
                  </a:cubicBezTo>
                  <a:cubicBezTo>
                    <a:pt x="121" y="292"/>
                    <a:pt x="149" y="261"/>
                    <a:pt x="149" y="224"/>
                  </a:cubicBezTo>
                  <a:close/>
                  <a:moveTo>
                    <a:pt x="21" y="96"/>
                  </a:moveTo>
                  <a:cubicBezTo>
                    <a:pt x="21" y="70"/>
                    <a:pt x="40" y="48"/>
                    <a:pt x="64" y="43"/>
                  </a:cubicBezTo>
                  <a:cubicBezTo>
                    <a:pt x="64" y="148"/>
                    <a:pt x="64" y="148"/>
                    <a:pt x="64" y="148"/>
                  </a:cubicBezTo>
                  <a:cubicBezTo>
                    <a:pt x="40" y="143"/>
                    <a:pt x="21" y="121"/>
                    <a:pt x="21" y="96"/>
                  </a:cubicBezTo>
                  <a:close/>
                  <a:moveTo>
                    <a:pt x="85" y="276"/>
                  </a:moveTo>
                  <a:cubicBezTo>
                    <a:pt x="85" y="171"/>
                    <a:pt x="85" y="171"/>
                    <a:pt x="85" y="171"/>
                  </a:cubicBezTo>
                  <a:cubicBezTo>
                    <a:pt x="110" y="176"/>
                    <a:pt x="128" y="198"/>
                    <a:pt x="128" y="224"/>
                  </a:cubicBezTo>
                  <a:cubicBezTo>
                    <a:pt x="128" y="249"/>
                    <a:pt x="110" y="271"/>
                    <a:pt x="85" y="2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Helvetica"/>
                <a:ea typeface="+mn-ea"/>
                <a:cs typeface="+mn-cs"/>
              </a:endParaRPr>
            </a:p>
          </p:txBody>
        </p:sp>
        <p:sp>
          <p:nvSpPr>
            <p:cNvPr id="36" name="Freeform 382">
              <a:extLst>
                <a:ext uri="{FF2B5EF4-FFF2-40B4-BE49-F238E27FC236}">
                  <a16:creationId xmlns:a16="http://schemas.microsoft.com/office/drawing/2014/main" id="{E95CCBA4-08E6-47B5-8F90-62329895324D}"/>
                </a:ext>
              </a:extLst>
            </p:cNvPr>
            <p:cNvSpPr>
              <a:spLocks noEditPoints="1"/>
            </p:cNvSpPr>
            <p:nvPr/>
          </p:nvSpPr>
          <p:spPr bwMode="auto">
            <a:xfrm>
              <a:off x="7362" y="120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Helvetica"/>
                <a:ea typeface="+mn-ea"/>
                <a:cs typeface="+mn-cs"/>
              </a:endParaRPr>
            </a:p>
          </p:txBody>
        </p:sp>
      </p:grpSp>
    </p:spTree>
    <p:extLst>
      <p:ext uri="{BB962C8B-B14F-4D97-AF65-F5344CB8AC3E}">
        <p14:creationId xmlns:p14="http://schemas.microsoft.com/office/powerpoint/2010/main" val="2683386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7"/>
          <p:cNvSpPr>
            <a:spLocks noChangeArrowheads="1"/>
          </p:cNvSpPr>
          <p:nvPr/>
        </p:nvSpPr>
        <p:spPr bwMode="auto">
          <a:xfrm>
            <a:off x="-1524000" y="-461665"/>
            <a:ext cx="65155" cy="9233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6979" anchor="ctr">
            <a:spAutoFit/>
          </a:bodyPr>
          <a:lstStyle>
            <a:lvl1pPr>
              <a:lnSpc>
                <a:spcPct val="90000"/>
              </a:lnSpc>
              <a:spcBef>
                <a:spcPts val="1000"/>
              </a:spcBef>
              <a:buFont typeface="Arial" charset="0"/>
              <a:buChar char="•"/>
              <a:defRPr sz="2800">
                <a:solidFill>
                  <a:schemeClr val="tx1"/>
                </a:solidFill>
                <a:latin typeface="Helvetica" pitchFamily="34" charset="0"/>
              </a:defRPr>
            </a:lvl1pPr>
            <a:lvl2pPr marL="742950" indent="-285750">
              <a:lnSpc>
                <a:spcPct val="90000"/>
              </a:lnSpc>
              <a:spcBef>
                <a:spcPts val="500"/>
              </a:spcBef>
              <a:buFont typeface="Arial" charset="0"/>
              <a:buChar char="•"/>
              <a:defRPr sz="2400">
                <a:solidFill>
                  <a:schemeClr val="tx1"/>
                </a:solidFill>
                <a:latin typeface="Helvetica" pitchFamily="34" charset="0"/>
              </a:defRPr>
            </a:lvl2pPr>
            <a:lvl3pPr marL="1143000" indent="-228600">
              <a:lnSpc>
                <a:spcPct val="90000"/>
              </a:lnSpc>
              <a:spcBef>
                <a:spcPts val="500"/>
              </a:spcBef>
              <a:buFont typeface="Arial" charset="0"/>
              <a:buChar char="•"/>
              <a:defRPr sz="2000">
                <a:solidFill>
                  <a:schemeClr val="tx1"/>
                </a:solidFill>
                <a:latin typeface="Helvetica" pitchFamily="34" charset="0"/>
              </a:defRPr>
            </a:lvl3pPr>
            <a:lvl4pPr marL="1600200" indent="-228600">
              <a:lnSpc>
                <a:spcPct val="90000"/>
              </a:lnSpc>
              <a:spcBef>
                <a:spcPts val="500"/>
              </a:spcBef>
              <a:buFont typeface="Arial" charset="0"/>
              <a:buChar char="•"/>
              <a:defRPr>
                <a:solidFill>
                  <a:schemeClr val="tx1"/>
                </a:solidFill>
                <a:latin typeface="Helvetica" pitchFamily="34" charset="0"/>
              </a:defRPr>
            </a:lvl4pPr>
            <a:lvl5pPr marL="2057400" indent="-228600">
              <a:lnSpc>
                <a:spcPct val="90000"/>
              </a:lnSpc>
              <a:spcBef>
                <a:spcPts val="500"/>
              </a:spcBef>
              <a:buFont typeface="Arial" charset="0"/>
              <a:buChar char="•"/>
              <a:defRPr>
                <a:solidFill>
                  <a:schemeClr val="tx1"/>
                </a:solidFill>
                <a:latin typeface="Helvetica"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br>
              <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rPr>
            </a:br>
            <a:endPar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sp>
        <p:nvSpPr>
          <p:cNvPr id="16389" name="Rectangle 8"/>
          <p:cNvSpPr>
            <a:spLocks noChangeArrowheads="1"/>
          </p:cNvSpPr>
          <p:nvPr/>
        </p:nvSpPr>
        <p:spPr bwMode="auto">
          <a:xfrm>
            <a:off x="-152400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charset="0"/>
              <a:buChar char="•"/>
              <a:defRPr sz="2800">
                <a:solidFill>
                  <a:schemeClr val="tx1"/>
                </a:solidFill>
                <a:latin typeface="Helvetica" pitchFamily="34" charset="0"/>
              </a:defRPr>
            </a:lvl1pPr>
            <a:lvl2pPr marL="742950" indent="-285750">
              <a:lnSpc>
                <a:spcPct val="90000"/>
              </a:lnSpc>
              <a:spcBef>
                <a:spcPts val="500"/>
              </a:spcBef>
              <a:buFont typeface="Arial" charset="0"/>
              <a:buChar char="•"/>
              <a:defRPr sz="2400">
                <a:solidFill>
                  <a:schemeClr val="tx1"/>
                </a:solidFill>
                <a:latin typeface="Helvetica" pitchFamily="34" charset="0"/>
              </a:defRPr>
            </a:lvl2pPr>
            <a:lvl3pPr marL="1143000" indent="-228600">
              <a:lnSpc>
                <a:spcPct val="90000"/>
              </a:lnSpc>
              <a:spcBef>
                <a:spcPts val="500"/>
              </a:spcBef>
              <a:buFont typeface="Arial" charset="0"/>
              <a:buChar char="•"/>
              <a:defRPr sz="2000">
                <a:solidFill>
                  <a:schemeClr val="tx1"/>
                </a:solidFill>
                <a:latin typeface="Helvetica" pitchFamily="34" charset="0"/>
              </a:defRPr>
            </a:lvl3pPr>
            <a:lvl4pPr marL="1600200" indent="-228600">
              <a:lnSpc>
                <a:spcPct val="90000"/>
              </a:lnSpc>
              <a:spcBef>
                <a:spcPts val="500"/>
              </a:spcBef>
              <a:buFont typeface="Arial" charset="0"/>
              <a:buChar char="•"/>
              <a:defRPr>
                <a:solidFill>
                  <a:schemeClr val="tx1"/>
                </a:solidFill>
                <a:latin typeface="Helvetica" pitchFamily="34" charset="0"/>
              </a:defRPr>
            </a:lvl4pPr>
            <a:lvl5pPr marL="2057400" indent="-228600">
              <a:lnSpc>
                <a:spcPct val="90000"/>
              </a:lnSpc>
              <a:spcBef>
                <a:spcPts val="500"/>
              </a:spcBef>
              <a:buFont typeface="Arial" charset="0"/>
              <a:buChar char="•"/>
              <a:defRPr>
                <a:solidFill>
                  <a:schemeClr val="tx1"/>
                </a:solidFill>
                <a:latin typeface="Helvetica"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graphicFrame>
        <p:nvGraphicFramePr>
          <p:cNvPr id="6" name="Diagrama 5">
            <a:extLst>
              <a:ext uri="{FF2B5EF4-FFF2-40B4-BE49-F238E27FC236}">
                <a16:creationId xmlns:a16="http://schemas.microsoft.com/office/drawing/2014/main" id="{07E95116-E1C0-438B-BEFE-101FE29DE62A}"/>
              </a:ext>
            </a:extLst>
          </p:cNvPr>
          <p:cNvGraphicFramePr/>
          <p:nvPr/>
        </p:nvGraphicFramePr>
        <p:xfrm>
          <a:off x="2721046" y="1755059"/>
          <a:ext cx="6422954" cy="4232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ángulo 10"/>
          <p:cNvSpPr/>
          <p:nvPr/>
        </p:nvSpPr>
        <p:spPr>
          <a:xfrm>
            <a:off x="140677" y="5640183"/>
            <a:ext cx="3826689"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4800" i="0" u="none" strike="noStrike" kern="1200" cap="none" spc="0" normalizeH="0" baseline="0" noProof="0" dirty="0">
                <a:ln>
                  <a:noFill/>
                </a:ln>
                <a:solidFill>
                  <a:prstClr val="black"/>
                </a:solidFill>
                <a:effectLst/>
                <a:uLnTx/>
                <a:uFillTx/>
                <a:latin typeface="Brush Script MT" panose="03060802040406070304" pitchFamily="66" charset="0"/>
              </a:rPr>
              <a:t>Responsabilidades</a:t>
            </a:r>
          </a:p>
        </p:txBody>
      </p:sp>
      <p:sp>
        <p:nvSpPr>
          <p:cNvPr id="7" name="Rectángulo 6">
            <a:extLst>
              <a:ext uri="{FF2B5EF4-FFF2-40B4-BE49-F238E27FC236}">
                <a16:creationId xmlns:a16="http://schemas.microsoft.com/office/drawing/2014/main" id="{0076F0D0-74C3-4FFC-B62E-AC620C838798}"/>
              </a:ext>
            </a:extLst>
          </p:cNvPr>
          <p:cNvSpPr/>
          <p:nvPr/>
        </p:nvSpPr>
        <p:spPr>
          <a:xfrm>
            <a:off x="2721045" y="994726"/>
            <a:ext cx="6240075" cy="646331"/>
          </a:xfrm>
          <a:prstGeom prst="rect">
            <a:avLst/>
          </a:prstGeom>
          <a:solidFill>
            <a:schemeClr val="accent3"/>
          </a:solidFill>
          <a:ln>
            <a:solidFill>
              <a:schemeClr val="accent3"/>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white"/>
                </a:solidFill>
                <a:effectLst/>
                <a:uLnTx/>
                <a:uFillTx/>
                <a:latin typeface="Helvetica"/>
                <a:ea typeface="+mn-ea"/>
                <a:cs typeface="+mn-cs"/>
              </a:rPr>
              <a:t>INFORME DE AUDITORIA SOBRE LOS ESTADOS FINANCIEROS</a:t>
            </a:r>
          </a:p>
        </p:txBody>
      </p:sp>
    </p:spTree>
    <p:extLst>
      <p:ext uri="{BB962C8B-B14F-4D97-AF65-F5344CB8AC3E}">
        <p14:creationId xmlns:p14="http://schemas.microsoft.com/office/powerpoint/2010/main" val="3488258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7"/>
          <p:cNvSpPr>
            <a:spLocks noChangeArrowheads="1"/>
          </p:cNvSpPr>
          <p:nvPr/>
        </p:nvSpPr>
        <p:spPr bwMode="auto">
          <a:xfrm>
            <a:off x="-1524000" y="-461665"/>
            <a:ext cx="65155" cy="9233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6979" anchor="ctr">
            <a:spAutoFit/>
          </a:bodyPr>
          <a:lstStyle>
            <a:lvl1pPr>
              <a:lnSpc>
                <a:spcPct val="90000"/>
              </a:lnSpc>
              <a:spcBef>
                <a:spcPts val="1000"/>
              </a:spcBef>
              <a:buFont typeface="Arial" charset="0"/>
              <a:buChar char="•"/>
              <a:defRPr sz="2800">
                <a:solidFill>
                  <a:schemeClr val="tx1"/>
                </a:solidFill>
                <a:latin typeface="Helvetica" pitchFamily="34" charset="0"/>
              </a:defRPr>
            </a:lvl1pPr>
            <a:lvl2pPr marL="742950" indent="-285750">
              <a:lnSpc>
                <a:spcPct val="90000"/>
              </a:lnSpc>
              <a:spcBef>
                <a:spcPts val="500"/>
              </a:spcBef>
              <a:buFont typeface="Arial" charset="0"/>
              <a:buChar char="•"/>
              <a:defRPr sz="2400">
                <a:solidFill>
                  <a:schemeClr val="tx1"/>
                </a:solidFill>
                <a:latin typeface="Helvetica" pitchFamily="34" charset="0"/>
              </a:defRPr>
            </a:lvl2pPr>
            <a:lvl3pPr marL="1143000" indent="-228600">
              <a:lnSpc>
                <a:spcPct val="90000"/>
              </a:lnSpc>
              <a:spcBef>
                <a:spcPts val="500"/>
              </a:spcBef>
              <a:buFont typeface="Arial" charset="0"/>
              <a:buChar char="•"/>
              <a:defRPr sz="2000">
                <a:solidFill>
                  <a:schemeClr val="tx1"/>
                </a:solidFill>
                <a:latin typeface="Helvetica" pitchFamily="34" charset="0"/>
              </a:defRPr>
            </a:lvl3pPr>
            <a:lvl4pPr marL="1600200" indent="-228600">
              <a:lnSpc>
                <a:spcPct val="90000"/>
              </a:lnSpc>
              <a:spcBef>
                <a:spcPts val="500"/>
              </a:spcBef>
              <a:buFont typeface="Arial" charset="0"/>
              <a:buChar char="•"/>
              <a:defRPr>
                <a:solidFill>
                  <a:schemeClr val="tx1"/>
                </a:solidFill>
                <a:latin typeface="Helvetica" pitchFamily="34" charset="0"/>
              </a:defRPr>
            </a:lvl4pPr>
            <a:lvl5pPr marL="2057400" indent="-228600">
              <a:lnSpc>
                <a:spcPct val="90000"/>
              </a:lnSpc>
              <a:spcBef>
                <a:spcPts val="500"/>
              </a:spcBef>
              <a:buFont typeface="Arial" charset="0"/>
              <a:buChar char="•"/>
              <a:defRPr>
                <a:solidFill>
                  <a:schemeClr val="tx1"/>
                </a:solidFill>
                <a:latin typeface="Helvetica"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br>
              <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rPr>
            </a:br>
            <a:endPar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sp>
        <p:nvSpPr>
          <p:cNvPr id="16389" name="Rectangle 8"/>
          <p:cNvSpPr>
            <a:spLocks noChangeArrowheads="1"/>
          </p:cNvSpPr>
          <p:nvPr/>
        </p:nvSpPr>
        <p:spPr bwMode="auto">
          <a:xfrm>
            <a:off x="-152400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charset="0"/>
              <a:buChar char="•"/>
              <a:defRPr sz="2800">
                <a:solidFill>
                  <a:schemeClr val="tx1"/>
                </a:solidFill>
                <a:latin typeface="Helvetica" pitchFamily="34" charset="0"/>
              </a:defRPr>
            </a:lvl1pPr>
            <a:lvl2pPr marL="742950" indent="-285750">
              <a:lnSpc>
                <a:spcPct val="90000"/>
              </a:lnSpc>
              <a:spcBef>
                <a:spcPts val="500"/>
              </a:spcBef>
              <a:buFont typeface="Arial" charset="0"/>
              <a:buChar char="•"/>
              <a:defRPr sz="2400">
                <a:solidFill>
                  <a:schemeClr val="tx1"/>
                </a:solidFill>
                <a:latin typeface="Helvetica" pitchFamily="34" charset="0"/>
              </a:defRPr>
            </a:lvl2pPr>
            <a:lvl3pPr marL="1143000" indent="-228600">
              <a:lnSpc>
                <a:spcPct val="90000"/>
              </a:lnSpc>
              <a:spcBef>
                <a:spcPts val="500"/>
              </a:spcBef>
              <a:buFont typeface="Arial" charset="0"/>
              <a:buChar char="•"/>
              <a:defRPr sz="2000">
                <a:solidFill>
                  <a:schemeClr val="tx1"/>
                </a:solidFill>
                <a:latin typeface="Helvetica" pitchFamily="34" charset="0"/>
              </a:defRPr>
            </a:lvl3pPr>
            <a:lvl4pPr marL="1600200" indent="-228600">
              <a:lnSpc>
                <a:spcPct val="90000"/>
              </a:lnSpc>
              <a:spcBef>
                <a:spcPts val="500"/>
              </a:spcBef>
              <a:buFont typeface="Arial" charset="0"/>
              <a:buChar char="•"/>
              <a:defRPr>
                <a:solidFill>
                  <a:schemeClr val="tx1"/>
                </a:solidFill>
                <a:latin typeface="Helvetica" pitchFamily="34" charset="0"/>
              </a:defRPr>
            </a:lvl4pPr>
            <a:lvl5pPr marL="2057400" indent="-228600">
              <a:lnSpc>
                <a:spcPct val="90000"/>
              </a:lnSpc>
              <a:spcBef>
                <a:spcPts val="500"/>
              </a:spcBef>
              <a:buFont typeface="Arial" charset="0"/>
              <a:buChar char="•"/>
              <a:defRPr>
                <a:solidFill>
                  <a:schemeClr val="tx1"/>
                </a:solidFill>
                <a:latin typeface="Helvetica"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Helvetica"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sp>
        <p:nvSpPr>
          <p:cNvPr id="11" name="Rectángulo 10"/>
          <p:cNvSpPr/>
          <p:nvPr/>
        </p:nvSpPr>
        <p:spPr>
          <a:xfrm>
            <a:off x="230588" y="4953397"/>
            <a:ext cx="3348294"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4800" dirty="0">
                <a:solidFill>
                  <a:prstClr val="black"/>
                </a:solidFill>
                <a:latin typeface="Brush Script MT" panose="03060802040406070304" pitchFamily="66" charset="0"/>
              </a:rPr>
              <a:t>Asuntos clave de la auditoría</a:t>
            </a:r>
          </a:p>
        </p:txBody>
      </p:sp>
      <p:sp>
        <p:nvSpPr>
          <p:cNvPr id="39" name="Rectángulo 38">
            <a:extLst>
              <a:ext uri="{FF2B5EF4-FFF2-40B4-BE49-F238E27FC236}">
                <a16:creationId xmlns:a16="http://schemas.microsoft.com/office/drawing/2014/main" id="{F3EEA33E-5112-48D3-9056-9BA4BAD77371}"/>
              </a:ext>
            </a:extLst>
          </p:cNvPr>
          <p:cNvSpPr/>
          <p:nvPr/>
        </p:nvSpPr>
        <p:spPr>
          <a:xfrm>
            <a:off x="2721045" y="994726"/>
            <a:ext cx="6282278" cy="646331"/>
          </a:xfrm>
          <a:prstGeom prst="rect">
            <a:avLst/>
          </a:prstGeom>
          <a:solidFill>
            <a:schemeClr val="accent3"/>
          </a:solidFill>
          <a:ln>
            <a:solidFill>
              <a:schemeClr val="accent3"/>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white"/>
                </a:solidFill>
                <a:effectLst/>
                <a:uLnTx/>
                <a:uFillTx/>
                <a:latin typeface="Helvetica"/>
                <a:ea typeface="+mn-ea"/>
                <a:cs typeface="+mn-cs"/>
              </a:rPr>
              <a:t>INFORME DE AUDITORIA SOBRE LOS ESTADOS FINANCIEROS</a:t>
            </a:r>
          </a:p>
        </p:txBody>
      </p:sp>
      <p:grpSp>
        <p:nvGrpSpPr>
          <p:cNvPr id="3" name="Grupo 2">
            <a:extLst>
              <a:ext uri="{FF2B5EF4-FFF2-40B4-BE49-F238E27FC236}">
                <a16:creationId xmlns:a16="http://schemas.microsoft.com/office/drawing/2014/main" id="{62CAAE0C-5BF6-4F67-BF4A-1FDB9BFF4783}"/>
              </a:ext>
            </a:extLst>
          </p:cNvPr>
          <p:cNvGrpSpPr/>
          <p:nvPr/>
        </p:nvGrpSpPr>
        <p:grpSpPr>
          <a:xfrm>
            <a:off x="2721046" y="2672276"/>
            <a:ext cx="6282277" cy="1850066"/>
            <a:chOff x="4221480" y="4206108"/>
            <a:chExt cx="7721175" cy="1850066"/>
          </a:xfrm>
        </p:grpSpPr>
        <p:sp>
          <p:nvSpPr>
            <p:cNvPr id="15" name="Pentagon 9">
              <a:extLst>
                <a:ext uri="{FF2B5EF4-FFF2-40B4-BE49-F238E27FC236}">
                  <a16:creationId xmlns:a16="http://schemas.microsoft.com/office/drawing/2014/main" id="{88D97A5C-02A5-4839-A75A-BD3F02263D5D}"/>
                </a:ext>
              </a:extLst>
            </p:cNvPr>
            <p:cNvSpPr/>
            <p:nvPr/>
          </p:nvSpPr>
          <p:spPr>
            <a:xfrm>
              <a:off x="4221480" y="4206108"/>
              <a:ext cx="3053257" cy="1850066"/>
            </a:xfrm>
            <a:custGeom>
              <a:avLst/>
              <a:gdLst>
                <a:gd name="connsiteX0" fmla="*/ 0 w 1998662"/>
                <a:gd name="connsiteY0" fmla="*/ 0 h 833437"/>
                <a:gd name="connsiteX1" fmla="*/ 1330487 w 1998662"/>
                <a:gd name="connsiteY1" fmla="*/ 0 h 833437"/>
                <a:gd name="connsiteX2" fmla="*/ 1998662 w 1998662"/>
                <a:gd name="connsiteY2" fmla="*/ 416719 h 833437"/>
                <a:gd name="connsiteX3" fmla="*/ 1330487 w 1998662"/>
                <a:gd name="connsiteY3" fmla="*/ 833437 h 833437"/>
                <a:gd name="connsiteX4" fmla="*/ 0 w 1998662"/>
                <a:gd name="connsiteY4" fmla="*/ 833437 h 833437"/>
                <a:gd name="connsiteX5" fmla="*/ 0 w 1998662"/>
                <a:gd name="connsiteY5" fmla="*/ 0 h 833437"/>
                <a:gd name="connsiteX0" fmla="*/ 0 w 1998662"/>
                <a:gd name="connsiteY0" fmla="*/ 0 h 833437"/>
                <a:gd name="connsiteX1" fmla="*/ 1330487 w 1998662"/>
                <a:gd name="connsiteY1" fmla="*/ 0 h 833437"/>
                <a:gd name="connsiteX2" fmla="*/ 1998662 w 1998662"/>
                <a:gd name="connsiteY2" fmla="*/ 416719 h 833437"/>
                <a:gd name="connsiteX3" fmla="*/ 1330487 w 1998662"/>
                <a:gd name="connsiteY3" fmla="*/ 833437 h 833437"/>
                <a:gd name="connsiteX4" fmla="*/ 0 w 1998662"/>
                <a:gd name="connsiteY4" fmla="*/ 833437 h 833437"/>
                <a:gd name="connsiteX5" fmla="*/ 0 w 1998662"/>
                <a:gd name="connsiteY5" fmla="*/ 0 h 833437"/>
                <a:gd name="connsiteX0" fmla="*/ 0 w 1998662"/>
                <a:gd name="connsiteY0" fmla="*/ 0 h 833437"/>
                <a:gd name="connsiteX1" fmla="*/ 1330487 w 1998662"/>
                <a:gd name="connsiteY1" fmla="*/ 0 h 833437"/>
                <a:gd name="connsiteX2" fmla="*/ 1998662 w 1998662"/>
                <a:gd name="connsiteY2" fmla="*/ 416719 h 833437"/>
                <a:gd name="connsiteX3" fmla="*/ 1330487 w 1998662"/>
                <a:gd name="connsiteY3" fmla="*/ 833437 h 833437"/>
                <a:gd name="connsiteX4" fmla="*/ 0 w 1998662"/>
                <a:gd name="connsiteY4" fmla="*/ 833437 h 833437"/>
                <a:gd name="connsiteX5" fmla="*/ 0 w 1998662"/>
                <a:gd name="connsiteY5" fmla="*/ 0 h 833437"/>
                <a:gd name="connsiteX0" fmla="*/ 0 w 1998662"/>
                <a:gd name="connsiteY0" fmla="*/ 0 h 833437"/>
                <a:gd name="connsiteX1" fmla="*/ 1330487 w 1998662"/>
                <a:gd name="connsiteY1" fmla="*/ 0 h 833437"/>
                <a:gd name="connsiteX2" fmla="*/ 1998662 w 1998662"/>
                <a:gd name="connsiteY2" fmla="*/ 416719 h 833437"/>
                <a:gd name="connsiteX3" fmla="*/ 1330487 w 1998662"/>
                <a:gd name="connsiteY3" fmla="*/ 833437 h 833437"/>
                <a:gd name="connsiteX4" fmla="*/ 0 w 1998662"/>
                <a:gd name="connsiteY4" fmla="*/ 833437 h 833437"/>
                <a:gd name="connsiteX5" fmla="*/ 0 w 1998662"/>
                <a:gd name="connsiteY5" fmla="*/ 0 h 833437"/>
                <a:gd name="connsiteX0" fmla="*/ 0 w 1998662"/>
                <a:gd name="connsiteY0" fmla="*/ 0 h 833437"/>
                <a:gd name="connsiteX1" fmla="*/ 1330487 w 1998662"/>
                <a:gd name="connsiteY1" fmla="*/ 0 h 833437"/>
                <a:gd name="connsiteX2" fmla="*/ 1998662 w 1998662"/>
                <a:gd name="connsiteY2" fmla="*/ 416719 h 833437"/>
                <a:gd name="connsiteX3" fmla="*/ 1330487 w 1998662"/>
                <a:gd name="connsiteY3" fmla="*/ 833437 h 833437"/>
                <a:gd name="connsiteX4" fmla="*/ 0 w 1998662"/>
                <a:gd name="connsiteY4" fmla="*/ 833437 h 833437"/>
                <a:gd name="connsiteX5" fmla="*/ 0 w 1998662"/>
                <a:gd name="connsiteY5" fmla="*/ 0 h 83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8662" h="833437">
                  <a:moveTo>
                    <a:pt x="0" y="0"/>
                  </a:moveTo>
                  <a:lnTo>
                    <a:pt x="1330487" y="0"/>
                  </a:lnTo>
                  <a:cubicBezTo>
                    <a:pt x="1576072" y="9366"/>
                    <a:pt x="1768317" y="453073"/>
                    <a:pt x="1998662" y="416719"/>
                  </a:cubicBezTo>
                  <a:cubicBezTo>
                    <a:pt x="1775937" y="555625"/>
                    <a:pt x="1614172" y="793591"/>
                    <a:pt x="1330487" y="833437"/>
                  </a:cubicBezTo>
                  <a:lnTo>
                    <a:pt x="0" y="833437"/>
                  </a:lnTo>
                  <a:lnTo>
                    <a:pt x="0" y="0"/>
                  </a:lnTo>
                  <a:close/>
                </a:path>
              </a:pathLst>
            </a:custGeom>
            <a:solidFill>
              <a:schemeClr val="accent6">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E2B8D"/>
                </a:solidFill>
                <a:effectLst/>
                <a:uLnTx/>
                <a:uFillTx/>
                <a:latin typeface="Helvetica"/>
                <a:ea typeface="+mn-ea"/>
                <a:cs typeface="+mn-cs"/>
              </a:endParaRPr>
            </a:p>
          </p:txBody>
        </p:sp>
        <p:sp>
          <p:nvSpPr>
            <p:cNvPr id="16" name="Pentagon 12">
              <a:extLst>
                <a:ext uri="{FF2B5EF4-FFF2-40B4-BE49-F238E27FC236}">
                  <a16:creationId xmlns:a16="http://schemas.microsoft.com/office/drawing/2014/main" id="{27A2BA36-709A-46CD-83E1-A0AC44C1569F}"/>
                </a:ext>
              </a:extLst>
            </p:cNvPr>
            <p:cNvSpPr/>
            <p:nvPr/>
          </p:nvSpPr>
          <p:spPr>
            <a:xfrm flipH="1">
              <a:off x="6845505" y="4206108"/>
              <a:ext cx="5097150" cy="1850066"/>
            </a:xfrm>
            <a:custGeom>
              <a:avLst/>
              <a:gdLst>
                <a:gd name="connsiteX0" fmla="*/ 0 w 3055620"/>
                <a:gd name="connsiteY0" fmla="*/ 0 h 833437"/>
                <a:gd name="connsiteX1" fmla="*/ 2433159 w 3055620"/>
                <a:gd name="connsiteY1" fmla="*/ 0 h 833437"/>
                <a:gd name="connsiteX2" fmla="*/ 3055620 w 3055620"/>
                <a:gd name="connsiteY2" fmla="*/ 416719 h 833437"/>
                <a:gd name="connsiteX3" fmla="*/ 2433159 w 3055620"/>
                <a:gd name="connsiteY3" fmla="*/ 833437 h 833437"/>
                <a:gd name="connsiteX4" fmla="*/ 0 w 3055620"/>
                <a:gd name="connsiteY4" fmla="*/ 833437 h 833437"/>
                <a:gd name="connsiteX5" fmla="*/ 0 w 3055620"/>
                <a:gd name="connsiteY5" fmla="*/ 0 h 833437"/>
                <a:gd name="connsiteX0" fmla="*/ 0 w 3055620"/>
                <a:gd name="connsiteY0" fmla="*/ 0 h 833437"/>
                <a:gd name="connsiteX1" fmla="*/ 2433159 w 3055620"/>
                <a:gd name="connsiteY1" fmla="*/ 0 h 833437"/>
                <a:gd name="connsiteX2" fmla="*/ 3055620 w 3055620"/>
                <a:gd name="connsiteY2" fmla="*/ 416719 h 833437"/>
                <a:gd name="connsiteX3" fmla="*/ 2433159 w 3055620"/>
                <a:gd name="connsiteY3" fmla="*/ 833437 h 833437"/>
                <a:gd name="connsiteX4" fmla="*/ 0 w 3055620"/>
                <a:gd name="connsiteY4" fmla="*/ 833437 h 833437"/>
                <a:gd name="connsiteX5" fmla="*/ 0 w 3055620"/>
                <a:gd name="connsiteY5" fmla="*/ 0 h 833437"/>
                <a:gd name="connsiteX0" fmla="*/ 0 w 3055620"/>
                <a:gd name="connsiteY0" fmla="*/ 0 h 833437"/>
                <a:gd name="connsiteX1" fmla="*/ 2433159 w 3055620"/>
                <a:gd name="connsiteY1" fmla="*/ 0 h 833437"/>
                <a:gd name="connsiteX2" fmla="*/ 3055620 w 3055620"/>
                <a:gd name="connsiteY2" fmla="*/ 416719 h 833437"/>
                <a:gd name="connsiteX3" fmla="*/ 2433159 w 3055620"/>
                <a:gd name="connsiteY3" fmla="*/ 833437 h 833437"/>
                <a:gd name="connsiteX4" fmla="*/ 0 w 3055620"/>
                <a:gd name="connsiteY4" fmla="*/ 833437 h 833437"/>
                <a:gd name="connsiteX5" fmla="*/ 0 w 3055620"/>
                <a:gd name="connsiteY5" fmla="*/ 0 h 833437"/>
                <a:gd name="connsiteX0" fmla="*/ 0 w 3055620"/>
                <a:gd name="connsiteY0" fmla="*/ 0 h 833437"/>
                <a:gd name="connsiteX1" fmla="*/ 2433159 w 3055620"/>
                <a:gd name="connsiteY1" fmla="*/ 0 h 833437"/>
                <a:gd name="connsiteX2" fmla="*/ 3055620 w 3055620"/>
                <a:gd name="connsiteY2" fmla="*/ 416719 h 833437"/>
                <a:gd name="connsiteX3" fmla="*/ 2433159 w 3055620"/>
                <a:gd name="connsiteY3" fmla="*/ 833437 h 833437"/>
                <a:gd name="connsiteX4" fmla="*/ 0 w 3055620"/>
                <a:gd name="connsiteY4" fmla="*/ 833437 h 833437"/>
                <a:gd name="connsiteX5" fmla="*/ 0 w 3055620"/>
                <a:gd name="connsiteY5" fmla="*/ 0 h 833437"/>
                <a:gd name="connsiteX0" fmla="*/ 0 w 3215640"/>
                <a:gd name="connsiteY0" fmla="*/ 0 h 833437"/>
                <a:gd name="connsiteX1" fmla="*/ 2433159 w 3215640"/>
                <a:gd name="connsiteY1" fmla="*/ 0 h 833437"/>
                <a:gd name="connsiteX2" fmla="*/ 3215640 w 3215640"/>
                <a:gd name="connsiteY2" fmla="*/ 531019 h 833437"/>
                <a:gd name="connsiteX3" fmla="*/ 2433159 w 3215640"/>
                <a:gd name="connsiteY3" fmla="*/ 833437 h 833437"/>
                <a:gd name="connsiteX4" fmla="*/ 0 w 3215640"/>
                <a:gd name="connsiteY4" fmla="*/ 833437 h 833437"/>
                <a:gd name="connsiteX5" fmla="*/ 0 w 3215640"/>
                <a:gd name="connsiteY5" fmla="*/ 0 h 833437"/>
                <a:gd name="connsiteX0" fmla="*/ 0 w 3215640"/>
                <a:gd name="connsiteY0" fmla="*/ 0 h 833437"/>
                <a:gd name="connsiteX1" fmla="*/ 2433159 w 3215640"/>
                <a:gd name="connsiteY1" fmla="*/ 0 h 833437"/>
                <a:gd name="connsiteX2" fmla="*/ 3215640 w 3215640"/>
                <a:gd name="connsiteY2" fmla="*/ 531019 h 833437"/>
                <a:gd name="connsiteX3" fmla="*/ 2433159 w 3215640"/>
                <a:gd name="connsiteY3" fmla="*/ 833437 h 833437"/>
                <a:gd name="connsiteX4" fmla="*/ 0 w 3215640"/>
                <a:gd name="connsiteY4" fmla="*/ 833437 h 833437"/>
                <a:gd name="connsiteX5" fmla="*/ 0 w 3215640"/>
                <a:gd name="connsiteY5" fmla="*/ 0 h 833437"/>
                <a:gd name="connsiteX0" fmla="*/ 0 w 3234548"/>
                <a:gd name="connsiteY0" fmla="*/ 0 h 833437"/>
                <a:gd name="connsiteX1" fmla="*/ 2433159 w 3234548"/>
                <a:gd name="connsiteY1" fmla="*/ 0 h 833437"/>
                <a:gd name="connsiteX2" fmla="*/ 3215640 w 3234548"/>
                <a:gd name="connsiteY2" fmla="*/ 531019 h 833437"/>
                <a:gd name="connsiteX3" fmla="*/ 2946082 w 3234548"/>
                <a:gd name="connsiteY3" fmla="*/ 668337 h 833437"/>
                <a:gd name="connsiteX4" fmla="*/ 2433159 w 3234548"/>
                <a:gd name="connsiteY4" fmla="*/ 833437 h 833437"/>
                <a:gd name="connsiteX5" fmla="*/ 0 w 3234548"/>
                <a:gd name="connsiteY5" fmla="*/ 833437 h 833437"/>
                <a:gd name="connsiteX6" fmla="*/ 0 w 3234548"/>
                <a:gd name="connsiteY6" fmla="*/ 0 h 833437"/>
                <a:gd name="connsiteX0" fmla="*/ 0 w 3243981"/>
                <a:gd name="connsiteY0" fmla="*/ 0 h 833437"/>
                <a:gd name="connsiteX1" fmla="*/ 2433159 w 3243981"/>
                <a:gd name="connsiteY1" fmla="*/ 0 h 833437"/>
                <a:gd name="connsiteX2" fmla="*/ 3215640 w 3243981"/>
                <a:gd name="connsiteY2" fmla="*/ 531019 h 833437"/>
                <a:gd name="connsiteX3" fmla="*/ 3047682 w 3243981"/>
                <a:gd name="connsiteY3" fmla="*/ 528637 h 833437"/>
                <a:gd name="connsiteX4" fmla="*/ 2433159 w 3243981"/>
                <a:gd name="connsiteY4" fmla="*/ 833437 h 833437"/>
                <a:gd name="connsiteX5" fmla="*/ 0 w 3243981"/>
                <a:gd name="connsiteY5" fmla="*/ 833437 h 833437"/>
                <a:gd name="connsiteX6" fmla="*/ 0 w 3243981"/>
                <a:gd name="connsiteY6" fmla="*/ 0 h 833437"/>
                <a:gd name="connsiteX0" fmla="*/ 0 w 3233439"/>
                <a:gd name="connsiteY0" fmla="*/ 0 h 833437"/>
                <a:gd name="connsiteX1" fmla="*/ 2433159 w 3233439"/>
                <a:gd name="connsiteY1" fmla="*/ 0 h 833437"/>
                <a:gd name="connsiteX2" fmla="*/ 3215640 w 3233439"/>
                <a:gd name="connsiteY2" fmla="*/ 531019 h 833437"/>
                <a:gd name="connsiteX3" fmla="*/ 3047682 w 3233439"/>
                <a:gd name="connsiteY3" fmla="*/ 528637 h 833437"/>
                <a:gd name="connsiteX4" fmla="*/ 2433159 w 3233439"/>
                <a:gd name="connsiteY4" fmla="*/ 833437 h 833437"/>
                <a:gd name="connsiteX5" fmla="*/ 0 w 3233439"/>
                <a:gd name="connsiteY5" fmla="*/ 833437 h 833437"/>
                <a:gd name="connsiteX6" fmla="*/ 0 w 3233439"/>
                <a:gd name="connsiteY6" fmla="*/ 0 h 833437"/>
                <a:gd name="connsiteX0" fmla="*/ 0 w 3215999"/>
                <a:gd name="connsiteY0" fmla="*/ 0 h 833437"/>
                <a:gd name="connsiteX1" fmla="*/ 2433159 w 3215999"/>
                <a:gd name="connsiteY1" fmla="*/ 0 h 833437"/>
                <a:gd name="connsiteX2" fmla="*/ 3215640 w 3215999"/>
                <a:gd name="connsiteY2" fmla="*/ 531019 h 833437"/>
                <a:gd name="connsiteX3" fmla="*/ 3047682 w 3215999"/>
                <a:gd name="connsiteY3" fmla="*/ 528637 h 833437"/>
                <a:gd name="connsiteX4" fmla="*/ 2433159 w 3215999"/>
                <a:gd name="connsiteY4" fmla="*/ 833437 h 833437"/>
                <a:gd name="connsiteX5" fmla="*/ 0 w 3215999"/>
                <a:gd name="connsiteY5" fmla="*/ 833437 h 833437"/>
                <a:gd name="connsiteX6" fmla="*/ 0 w 3215999"/>
                <a:gd name="connsiteY6" fmla="*/ 0 h 833437"/>
                <a:gd name="connsiteX0" fmla="*/ 0 w 3336505"/>
                <a:gd name="connsiteY0" fmla="*/ 0 h 833437"/>
                <a:gd name="connsiteX1" fmla="*/ 2433159 w 3336505"/>
                <a:gd name="connsiteY1" fmla="*/ 0 h 833437"/>
                <a:gd name="connsiteX2" fmla="*/ 3336290 w 3336505"/>
                <a:gd name="connsiteY2" fmla="*/ 632619 h 833437"/>
                <a:gd name="connsiteX3" fmla="*/ 3047682 w 3336505"/>
                <a:gd name="connsiteY3" fmla="*/ 528637 h 833437"/>
                <a:gd name="connsiteX4" fmla="*/ 2433159 w 3336505"/>
                <a:gd name="connsiteY4" fmla="*/ 833437 h 833437"/>
                <a:gd name="connsiteX5" fmla="*/ 0 w 3336505"/>
                <a:gd name="connsiteY5" fmla="*/ 833437 h 833437"/>
                <a:gd name="connsiteX6" fmla="*/ 0 w 3336505"/>
                <a:gd name="connsiteY6" fmla="*/ 0 h 833437"/>
                <a:gd name="connsiteX0" fmla="*/ 0 w 3336505"/>
                <a:gd name="connsiteY0" fmla="*/ 0 h 833437"/>
                <a:gd name="connsiteX1" fmla="*/ 2433159 w 3336505"/>
                <a:gd name="connsiteY1" fmla="*/ 0 h 833437"/>
                <a:gd name="connsiteX2" fmla="*/ 3336290 w 3336505"/>
                <a:gd name="connsiteY2" fmla="*/ 632619 h 833437"/>
                <a:gd name="connsiteX3" fmla="*/ 3047682 w 3336505"/>
                <a:gd name="connsiteY3" fmla="*/ 528637 h 833437"/>
                <a:gd name="connsiteX4" fmla="*/ 2433159 w 3336505"/>
                <a:gd name="connsiteY4" fmla="*/ 833437 h 833437"/>
                <a:gd name="connsiteX5" fmla="*/ 0 w 3336505"/>
                <a:gd name="connsiteY5" fmla="*/ 833437 h 833437"/>
                <a:gd name="connsiteX6" fmla="*/ 0 w 3336505"/>
                <a:gd name="connsiteY6" fmla="*/ 0 h 833437"/>
                <a:gd name="connsiteX0" fmla="*/ 0 w 3336505"/>
                <a:gd name="connsiteY0" fmla="*/ 0 h 833437"/>
                <a:gd name="connsiteX1" fmla="*/ 2433159 w 3336505"/>
                <a:gd name="connsiteY1" fmla="*/ 0 h 833437"/>
                <a:gd name="connsiteX2" fmla="*/ 3336290 w 3336505"/>
                <a:gd name="connsiteY2" fmla="*/ 632619 h 833437"/>
                <a:gd name="connsiteX3" fmla="*/ 3047682 w 3336505"/>
                <a:gd name="connsiteY3" fmla="*/ 528637 h 833437"/>
                <a:gd name="connsiteX4" fmla="*/ 2433159 w 3336505"/>
                <a:gd name="connsiteY4" fmla="*/ 833437 h 833437"/>
                <a:gd name="connsiteX5" fmla="*/ 0 w 3336505"/>
                <a:gd name="connsiteY5" fmla="*/ 833437 h 833437"/>
                <a:gd name="connsiteX6" fmla="*/ 0 w 3336505"/>
                <a:gd name="connsiteY6" fmla="*/ 0 h 833437"/>
                <a:gd name="connsiteX0" fmla="*/ 0 w 3336509"/>
                <a:gd name="connsiteY0" fmla="*/ 0 h 833437"/>
                <a:gd name="connsiteX1" fmla="*/ 2433159 w 3336509"/>
                <a:gd name="connsiteY1" fmla="*/ 0 h 833437"/>
                <a:gd name="connsiteX2" fmla="*/ 3336290 w 3336509"/>
                <a:gd name="connsiteY2" fmla="*/ 632619 h 833437"/>
                <a:gd name="connsiteX3" fmla="*/ 3054032 w 3336509"/>
                <a:gd name="connsiteY3" fmla="*/ 522287 h 833437"/>
                <a:gd name="connsiteX4" fmla="*/ 2433159 w 3336509"/>
                <a:gd name="connsiteY4" fmla="*/ 833437 h 833437"/>
                <a:gd name="connsiteX5" fmla="*/ 0 w 3336509"/>
                <a:gd name="connsiteY5" fmla="*/ 833437 h 833437"/>
                <a:gd name="connsiteX6" fmla="*/ 0 w 3336509"/>
                <a:gd name="connsiteY6" fmla="*/ 0 h 833437"/>
                <a:gd name="connsiteX0" fmla="*/ 0 w 3336536"/>
                <a:gd name="connsiteY0" fmla="*/ 0 h 833437"/>
                <a:gd name="connsiteX1" fmla="*/ 2433159 w 3336536"/>
                <a:gd name="connsiteY1" fmla="*/ 0 h 833437"/>
                <a:gd name="connsiteX2" fmla="*/ 3336290 w 3336536"/>
                <a:gd name="connsiteY2" fmla="*/ 632619 h 833437"/>
                <a:gd name="connsiteX3" fmla="*/ 3054032 w 3336536"/>
                <a:gd name="connsiteY3" fmla="*/ 522287 h 833437"/>
                <a:gd name="connsiteX4" fmla="*/ 2433159 w 3336536"/>
                <a:gd name="connsiteY4" fmla="*/ 833437 h 833437"/>
                <a:gd name="connsiteX5" fmla="*/ 0 w 3336536"/>
                <a:gd name="connsiteY5" fmla="*/ 833437 h 833437"/>
                <a:gd name="connsiteX6" fmla="*/ 0 w 3336536"/>
                <a:gd name="connsiteY6" fmla="*/ 0 h 833437"/>
                <a:gd name="connsiteX0" fmla="*/ 0 w 3336536"/>
                <a:gd name="connsiteY0" fmla="*/ 0 h 833437"/>
                <a:gd name="connsiteX1" fmla="*/ 2433159 w 3336536"/>
                <a:gd name="connsiteY1" fmla="*/ 0 h 833437"/>
                <a:gd name="connsiteX2" fmla="*/ 3336290 w 3336536"/>
                <a:gd name="connsiteY2" fmla="*/ 632619 h 833437"/>
                <a:gd name="connsiteX3" fmla="*/ 3054032 w 3336536"/>
                <a:gd name="connsiteY3" fmla="*/ 522287 h 833437"/>
                <a:gd name="connsiteX4" fmla="*/ 2433159 w 3336536"/>
                <a:gd name="connsiteY4" fmla="*/ 833437 h 833437"/>
                <a:gd name="connsiteX5" fmla="*/ 0 w 3336536"/>
                <a:gd name="connsiteY5" fmla="*/ 833437 h 833437"/>
                <a:gd name="connsiteX6" fmla="*/ 0 w 3336536"/>
                <a:gd name="connsiteY6" fmla="*/ 0 h 833437"/>
                <a:gd name="connsiteX0" fmla="*/ 0 w 3336536"/>
                <a:gd name="connsiteY0" fmla="*/ 0 h 833437"/>
                <a:gd name="connsiteX1" fmla="*/ 2433159 w 3336536"/>
                <a:gd name="connsiteY1" fmla="*/ 0 h 833437"/>
                <a:gd name="connsiteX2" fmla="*/ 3047681 w 3336536"/>
                <a:gd name="connsiteY2" fmla="*/ 414337 h 833437"/>
                <a:gd name="connsiteX3" fmla="*/ 3336290 w 3336536"/>
                <a:gd name="connsiteY3" fmla="*/ 632619 h 833437"/>
                <a:gd name="connsiteX4" fmla="*/ 3054032 w 3336536"/>
                <a:gd name="connsiteY4" fmla="*/ 522287 h 833437"/>
                <a:gd name="connsiteX5" fmla="*/ 2433159 w 3336536"/>
                <a:gd name="connsiteY5" fmla="*/ 833437 h 833437"/>
                <a:gd name="connsiteX6" fmla="*/ 0 w 3336536"/>
                <a:gd name="connsiteY6" fmla="*/ 833437 h 833437"/>
                <a:gd name="connsiteX7" fmla="*/ 0 w 3336536"/>
                <a:gd name="connsiteY7" fmla="*/ 0 h 833437"/>
                <a:gd name="connsiteX0" fmla="*/ 0 w 3336536"/>
                <a:gd name="connsiteY0" fmla="*/ 0 h 833437"/>
                <a:gd name="connsiteX1" fmla="*/ 2433159 w 3336536"/>
                <a:gd name="connsiteY1" fmla="*/ 0 h 833437"/>
                <a:gd name="connsiteX2" fmla="*/ 3047681 w 3336536"/>
                <a:gd name="connsiteY2" fmla="*/ 414337 h 833437"/>
                <a:gd name="connsiteX3" fmla="*/ 3336290 w 3336536"/>
                <a:gd name="connsiteY3" fmla="*/ 632619 h 833437"/>
                <a:gd name="connsiteX4" fmla="*/ 3054032 w 3336536"/>
                <a:gd name="connsiteY4" fmla="*/ 522287 h 833437"/>
                <a:gd name="connsiteX5" fmla="*/ 2433159 w 3336536"/>
                <a:gd name="connsiteY5" fmla="*/ 833437 h 833437"/>
                <a:gd name="connsiteX6" fmla="*/ 0 w 3336536"/>
                <a:gd name="connsiteY6" fmla="*/ 833437 h 833437"/>
                <a:gd name="connsiteX7" fmla="*/ 0 w 3336536"/>
                <a:gd name="connsiteY7" fmla="*/ 0 h 833437"/>
                <a:gd name="connsiteX0" fmla="*/ 0 w 3336536"/>
                <a:gd name="connsiteY0" fmla="*/ 0 h 833437"/>
                <a:gd name="connsiteX1" fmla="*/ 2433159 w 3336536"/>
                <a:gd name="connsiteY1" fmla="*/ 0 h 833437"/>
                <a:gd name="connsiteX2" fmla="*/ 3047681 w 3336536"/>
                <a:gd name="connsiteY2" fmla="*/ 414337 h 833437"/>
                <a:gd name="connsiteX3" fmla="*/ 3336290 w 3336536"/>
                <a:gd name="connsiteY3" fmla="*/ 645319 h 833437"/>
                <a:gd name="connsiteX4" fmla="*/ 3054032 w 3336536"/>
                <a:gd name="connsiteY4" fmla="*/ 522287 h 833437"/>
                <a:gd name="connsiteX5" fmla="*/ 2433159 w 3336536"/>
                <a:gd name="connsiteY5" fmla="*/ 833437 h 833437"/>
                <a:gd name="connsiteX6" fmla="*/ 0 w 3336536"/>
                <a:gd name="connsiteY6" fmla="*/ 833437 h 833437"/>
                <a:gd name="connsiteX7" fmla="*/ 0 w 3336536"/>
                <a:gd name="connsiteY7" fmla="*/ 0 h 833437"/>
                <a:gd name="connsiteX0" fmla="*/ 0 w 3336536"/>
                <a:gd name="connsiteY0" fmla="*/ 0 h 833437"/>
                <a:gd name="connsiteX1" fmla="*/ 2433159 w 3336536"/>
                <a:gd name="connsiteY1" fmla="*/ 0 h 833437"/>
                <a:gd name="connsiteX2" fmla="*/ 3047681 w 3336536"/>
                <a:gd name="connsiteY2" fmla="*/ 414337 h 833437"/>
                <a:gd name="connsiteX3" fmla="*/ 3336290 w 3336536"/>
                <a:gd name="connsiteY3" fmla="*/ 645319 h 833437"/>
                <a:gd name="connsiteX4" fmla="*/ 3054032 w 3336536"/>
                <a:gd name="connsiteY4" fmla="*/ 522287 h 833437"/>
                <a:gd name="connsiteX5" fmla="*/ 2433159 w 3336536"/>
                <a:gd name="connsiteY5" fmla="*/ 833437 h 833437"/>
                <a:gd name="connsiteX6" fmla="*/ 0 w 3336536"/>
                <a:gd name="connsiteY6" fmla="*/ 833437 h 833437"/>
                <a:gd name="connsiteX7" fmla="*/ 0 w 3336536"/>
                <a:gd name="connsiteY7" fmla="*/ 0 h 833437"/>
                <a:gd name="connsiteX0" fmla="*/ 0 w 3336594"/>
                <a:gd name="connsiteY0" fmla="*/ 0 h 833437"/>
                <a:gd name="connsiteX1" fmla="*/ 2433159 w 3336594"/>
                <a:gd name="connsiteY1" fmla="*/ 0 h 833437"/>
                <a:gd name="connsiteX2" fmla="*/ 3047681 w 3336594"/>
                <a:gd name="connsiteY2" fmla="*/ 414337 h 833437"/>
                <a:gd name="connsiteX3" fmla="*/ 3336290 w 3336594"/>
                <a:gd name="connsiteY3" fmla="*/ 645319 h 833437"/>
                <a:gd name="connsiteX4" fmla="*/ 3054032 w 3336594"/>
                <a:gd name="connsiteY4" fmla="*/ 522287 h 833437"/>
                <a:gd name="connsiteX5" fmla="*/ 2433159 w 3336594"/>
                <a:gd name="connsiteY5" fmla="*/ 833437 h 833437"/>
                <a:gd name="connsiteX6" fmla="*/ 0 w 3336594"/>
                <a:gd name="connsiteY6" fmla="*/ 833437 h 833437"/>
                <a:gd name="connsiteX7" fmla="*/ 0 w 3336594"/>
                <a:gd name="connsiteY7" fmla="*/ 0 h 833437"/>
                <a:gd name="connsiteX0" fmla="*/ 0 w 3336594"/>
                <a:gd name="connsiteY0" fmla="*/ 0 h 833437"/>
                <a:gd name="connsiteX1" fmla="*/ 2433159 w 3336594"/>
                <a:gd name="connsiteY1" fmla="*/ 0 h 833437"/>
                <a:gd name="connsiteX2" fmla="*/ 3047681 w 3336594"/>
                <a:gd name="connsiteY2" fmla="*/ 414337 h 833437"/>
                <a:gd name="connsiteX3" fmla="*/ 3336290 w 3336594"/>
                <a:gd name="connsiteY3" fmla="*/ 645319 h 833437"/>
                <a:gd name="connsiteX4" fmla="*/ 3054032 w 3336594"/>
                <a:gd name="connsiteY4" fmla="*/ 522287 h 833437"/>
                <a:gd name="connsiteX5" fmla="*/ 2433159 w 3336594"/>
                <a:gd name="connsiteY5" fmla="*/ 833437 h 833437"/>
                <a:gd name="connsiteX6" fmla="*/ 0 w 3336594"/>
                <a:gd name="connsiteY6" fmla="*/ 833437 h 833437"/>
                <a:gd name="connsiteX7" fmla="*/ 0 w 3336594"/>
                <a:gd name="connsiteY7" fmla="*/ 0 h 83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594" h="833437">
                  <a:moveTo>
                    <a:pt x="0" y="0"/>
                  </a:moveTo>
                  <a:lnTo>
                    <a:pt x="2433159" y="0"/>
                  </a:lnTo>
                  <a:cubicBezTo>
                    <a:pt x="2941106" y="69056"/>
                    <a:pt x="2897159" y="308900"/>
                    <a:pt x="3047681" y="414337"/>
                  </a:cubicBezTo>
                  <a:cubicBezTo>
                    <a:pt x="3198203" y="519774"/>
                    <a:pt x="3271732" y="592403"/>
                    <a:pt x="3336290" y="645319"/>
                  </a:cubicBezTo>
                  <a:cubicBezTo>
                    <a:pt x="3345577" y="667809"/>
                    <a:pt x="3139996" y="500459"/>
                    <a:pt x="3054032" y="522287"/>
                  </a:cubicBezTo>
                  <a:cubicBezTo>
                    <a:pt x="2783919" y="598090"/>
                    <a:pt x="2924173" y="805920"/>
                    <a:pt x="2433159" y="833437"/>
                  </a:cubicBezTo>
                  <a:lnTo>
                    <a:pt x="0" y="833437"/>
                  </a:lnTo>
                  <a:lnTo>
                    <a:pt x="0" y="0"/>
                  </a:lnTo>
                  <a:close/>
                </a:path>
              </a:pathLst>
            </a:cu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E2B8D"/>
                </a:solidFill>
                <a:effectLst/>
                <a:uLnTx/>
                <a:uFillTx/>
                <a:latin typeface="Helvetica"/>
                <a:ea typeface="+mn-ea"/>
                <a:cs typeface="+mn-cs"/>
              </a:endParaRPr>
            </a:p>
          </p:txBody>
        </p:sp>
        <p:sp>
          <p:nvSpPr>
            <p:cNvPr id="25" name="TextBox 46">
              <a:extLst>
                <a:ext uri="{FF2B5EF4-FFF2-40B4-BE49-F238E27FC236}">
                  <a16:creationId xmlns:a16="http://schemas.microsoft.com/office/drawing/2014/main" id="{9FDD5B8B-1014-4D91-A67E-A6F41862AD15}"/>
                </a:ext>
              </a:extLst>
            </p:cNvPr>
            <p:cNvSpPr txBox="1"/>
            <p:nvPr/>
          </p:nvSpPr>
          <p:spPr>
            <a:xfrm>
              <a:off x="4347588" y="4503884"/>
              <a:ext cx="965208" cy="1254513"/>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Helvetica"/>
                  <a:ea typeface="+mn-ea"/>
                  <a:cs typeface="+mn-cs"/>
                </a:rPr>
                <a:t>01</a:t>
              </a:r>
            </a:p>
          </p:txBody>
        </p:sp>
        <p:sp>
          <p:nvSpPr>
            <p:cNvPr id="36" name="Rectangle 57">
              <a:extLst>
                <a:ext uri="{FF2B5EF4-FFF2-40B4-BE49-F238E27FC236}">
                  <a16:creationId xmlns:a16="http://schemas.microsoft.com/office/drawing/2014/main" id="{CC6D13E1-E8E1-41B1-8238-AC185CC9A05D}"/>
                </a:ext>
              </a:extLst>
            </p:cNvPr>
            <p:cNvSpPr/>
            <p:nvPr/>
          </p:nvSpPr>
          <p:spPr>
            <a:xfrm>
              <a:off x="8456434" y="4435776"/>
              <a:ext cx="2972577" cy="1366406"/>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uLnTx/>
                  <a:uFillTx/>
                  <a:latin typeface="Helvetica"/>
                  <a:ea typeface="+mn-ea"/>
                  <a:cs typeface="+mn-cs"/>
                </a:rPr>
                <a:t>Implementación del módulo financiero del SEVEN ERP</a:t>
              </a:r>
              <a:endParaRPr kumimoji="0" lang="es-CO" sz="2400" b="0" i="0" u="none" strike="noStrike" kern="1200" cap="none" spc="0" normalizeH="0" baseline="0" noProof="0" dirty="0">
                <a:ln>
                  <a:noFill/>
                </a:ln>
                <a:solidFill>
                  <a:prstClr val="white"/>
                </a:solidFill>
                <a:effectLst/>
                <a:uLnTx/>
                <a:uFillTx/>
                <a:latin typeface="Helvetica"/>
                <a:ea typeface="+mn-ea"/>
                <a:cs typeface="+mn-cs"/>
              </a:endParaRPr>
            </a:p>
          </p:txBody>
        </p:sp>
        <p:sp>
          <p:nvSpPr>
            <p:cNvPr id="42" name="Half Frame 52">
              <a:extLst>
                <a:ext uri="{FF2B5EF4-FFF2-40B4-BE49-F238E27FC236}">
                  <a16:creationId xmlns:a16="http://schemas.microsoft.com/office/drawing/2014/main" id="{42FEB772-424E-4D92-9F37-9E5AF4925303}"/>
                </a:ext>
              </a:extLst>
            </p:cNvPr>
            <p:cNvSpPr>
              <a:spLocks noChangeAspect="1"/>
            </p:cNvSpPr>
            <p:nvPr/>
          </p:nvSpPr>
          <p:spPr>
            <a:xfrm rot="8142470">
              <a:off x="7565896" y="4933141"/>
              <a:ext cx="361505" cy="396000"/>
            </a:xfrm>
            <a:prstGeom prst="halfFrame">
              <a:avLst>
                <a:gd name="adj1" fmla="val 26576"/>
                <a:gd name="adj2" fmla="val 25856"/>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E2B8D"/>
                </a:solidFill>
                <a:effectLst/>
                <a:uLnTx/>
                <a:uFillTx/>
                <a:latin typeface="Helvetica"/>
                <a:ea typeface="+mn-ea"/>
                <a:cs typeface="+mn-cs"/>
              </a:endParaRPr>
            </a:p>
          </p:txBody>
        </p:sp>
      </p:grpSp>
    </p:spTree>
    <p:extLst>
      <p:ext uri="{BB962C8B-B14F-4D97-AF65-F5344CB8AC3E}">
        <p14:creationId xmlns:p14="http://schemas.microsoft.com/office/powerpoint/2010/main" val="1665032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C2C33923-E4B5-4CED-A1C6-3B32C7555527}"/>
              </a:ext>
            </a:extLst>
          </p:cNvPr>
          <p:cNvGraphicFramePr/>
          <p:nvPr/>
        </p:nvGraphicFramePr>
        <p:xfrm>
          <a:off x="3101110" y="1941343"/>
          <a:ext cx="5988718" cy="4375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411" name="Rectangle 7"/>
          <p:cNvSpPr>
            <a:spLocks noChangeArrowheads="1"/>
          </p:cNvSpPr>
          <p:nvPr/>
        </p:nvSpPr>
        <p:spPr bwMode="auto">
          <a:xfrm>
            <a:off x="-1524000" y="-461665"/>
            <a:ext cx="65155" cy="9233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6979" anchor="ctr">
            <a:spAutoFit/>
          </a:bodyPr>
          <a:lstStyle>
            <a:lvl1pPr>
              <a:defRPr>
                <a:solidFill>
                  <a:schemeClr val="tx1"/>
                </a:solidFill>
                <a:latin typeface="Helvetica" pitchFamily="34" charset="0"/>
              </a:defRPr>
            </a:lvl1pPr>
            <a:lvl2pPr marL="742950" indent="-285750">
              <a:defRPr>
                <a:solidFill>
                  <a:schemeClr val="tx1"/>
                </a:solidFill>
                <a:latin typeface="Helvetica" pitchFamily="34" charset="0"/>
              </a:defRPr>
            </a:lvl2pPr>
            <a:lvl3pPr marL="1143000" indent="-228600">
              <a:defRPr>
                <a:solidFill>
                  <a:schemeClr val="tx1"/>
                </a:solidFill>
                <a:latin typeface="Helvetica" pitchFamily="34" charset="0"/>
              </a:defRPr>
            </a:lvl3pPr>
            <a:lvl4pPr marL="1600200" indent="-228600">
              <a:defRPr>
                <a:solidFill>
                  <a:schemeClr val="tx1"/>
                </a:solidFill>
                <a:latin typeface="Helvetica" pitchFamily="34" charset="0"/>
              </a:defRPr>
            </a:lvl4pPr>
            <a:lvl5pPr marL="2057400" indent="-228600">
              <a:defRPr>
                <a:solidFill>
                  <a:schemeClr val="tx1"/>
                </a:solidFill>
                <a:latin typeface="Helvetica" pitchFamily="34" charset="0"/>
              </a:defRPr>
            </a:lvl5pPr>
            <a:lvl6pPr marL="2514600" indent="-228600" eaLnBrk="0" fontAlgn="base" hangingPunct="0">
              <a:spcBef>
                <a:spcPct val="0"/>
              </a:spcBef>
              <a:spcAft>
                <a:spcPct val="0"/>
              </a:spcAft>
              <a:defRPr>
                <a:solidFill>
                  <a:schemeClr val="tx1"/>
                </a:solidFill>
                <a:latin typeface="Helvetica" pitchFamily="34" charset="0"/>
              </a:defRPr>
            </a:lvl6pPr>
            <a:lvl7pPr marL="2971800" indent="-228600" eaLnBrk="0" fontAlgn="base" hangingPunct="0">
              <a:spcBef>
                <a:spcPct val="0"/>
              </a:spcBef>
              <a:spcAft>
                <a:spcPct val="0"/>
              </a:spcAft>
              <a:defRPr>
                <a:solidFill>
                  <a:schemeClr val="tx1"/>
                </a:solidFill>
                <a:latin typeface="Helvetica" pitchFamily="34" charset="0"/>
              </a:defRPr>
            </a:lvl7pPr>
            <a:lvl8pPr marL="3429000" indent="-228600" eaLnBrk="0" fontAlgn="base" hangingPunct="0">
              <a:spcBef>
                <a:spcPct val="0"/>
              </a:spcBef>
              <a:spcAft>
                <a:spcPct val="0"/>
              </a:spcAft>
              <a:defRPr>
                <a:solidFill>
                  <a:schemeClr val="tx1"/>
                </a:solidFill>
                <a:latin typeface="Helvetica" pitchFamily="34" charset="0"/>
              </a:defRPr>
            </a:lvl8pPr>
            <a:lvl9pPr marL="3886200" indent="-228600" eaLnBrk="0" fontAlgn="base" hangingPunct="0">
              <a:spcBef>
                <a:spcPct val="0"/>
              </a:spcBef>
              <a:spcAft>
                <a:spcPct val="0"/>
              </a:spcAft>
              <a:defRPr>
                <a:solidFill>
                  <a:schemeClr val="tx1"/>
                </a:solidFill>
                <a:latin typeface="Helvetic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rPr>
            </a:br>
            <a:endParaRPr kumimoji="0" lang="es-CO" altLang="es-CO" sz="1800" b="0" i="0" u="none" strike="noStrike" kern="1200" cap="none" spc="0" normalizeH="0" baseline="0" noProof="0">
              <a:ln>
                <a:noFill/>
              </a:ln>
              <a:solidFill>
                <a:srgbClr val="212121"/>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sp>
        <p:nvSpPr>
          <p:cNvPr id="17412" name="Rectangle 8"/>
          <p:cNvSpPr>
            <a:spLocks noChangeArrowheads="1"/>
          </p:cNvSpPr>
          <p:nvPr/>
        </p:nvSpPr>
        <p:spPr bwMode="auto">
          <a:xfrm>
            <a:off x="-152400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Helvetica" pitchFamily="34" charset="0"/>
              </a:defRPr>
            </a:lvl1pPr>
            <a:lvl2pPr marL="742950" indent="-285750">
              <a:defRPr>
                <a:solidFill>
                  <a:schemeClr val="tx1"/>
                </a:solidFill>
                <a:latin typeface="Helvetica" pitchFamily="34" charset="0"/>
              </a:defRPr>
            </a:lvl2pPr>
            <a:lvl3pPr marL="1143000" indent="-228600">
              <a:defRPr>
                <a:solidFill>
                  <a:schemeClr val="tx1"/>
                </a:solidFill>
                <a:latin typeface="Helvetica" pitchFamily="34" charset="0"/>
              </a:defRPr>
            </a:lvl3pPr>
            <a:lvl4pPr marL="1600200" indent="-228600">
              <a:defRPr>
                <a:solidFill>
                  <a:schemeClr val="tx1"/>
                </a:solidFill>
                <a:latin typeface="Helvetica" pitchFamily="34" charset="0"/>
              </a:defRPr>
            </a:lvl4pPr>
            <a:lvl5pPr marL="2057400" indent="-228600">
              <a:defRPr>
                <a:solidFill>
                  <a:schemeClr val="tx1"/>
                </a:solidFill>
                <a:latin typeface="Helvetica" pitchFamily="34" charset="0"/>
              </a:defRPr>
            </a:lvl5pPr>
            <a:lvl6pPr marL="2514600" indent="-228600" eaLnBrk="0" fontAlgn="base" hangingPunct="0">
              <a:spcBef>
                <a:spcPct val="0"/>
              </a:spcBef>
              <a:spcAft>
                <a:spcPct val="0"/>
              </a:spcAft>
              <a:defRPr>
                <a:solidFill>
                  <a:schemeClr val="tx1"/>
                </a:solidFill>
                <a:latin typeface="Helvetica" pitchFamily="34" charset="0"/>
              </a:defRPr>
            </a:lvl6pPr>
            <a:lvl7pPr marL="2971800" indent="-228600" eaLnBrk="0" fontAlgn="base" hangingPunct="0">
              <a:spcBef>
                <a:spcPct val="0"/>
              </a:spcBef>
              <a:spcAft>
                <a:spcPct val="0"/>
              </a:spcAft>
              <a:defRPr>
                <a:solidFill>
                  <a:schemeClr val="tx1"/>
                </a:solidFill>
                <a:latin typeface="Helvetica" pitchFamily="34" charset="0"/>
              </a:defRPr>
            </a:lvl7pPr>
            <a:lvl8pPr marL="3429000" indent="-228600" eaLnBrk="0" fontAlgn="base" hangingPunct="0">
              <a:spcBef>
                <a:spcPct val="0"/>
              </a:spcBef>
              <a:spcAft>
                <a:spcPct val="0"/>
              </a:spcAft>
              <a:defRPr>
                <a:solidFill>
                  <a:schemeClr val="tx1"/>
                </a:solidFill>
                <a:latin typeface="Helvetica" pitchFamily="34" charset="0"/>
              </a:defRPr>
            </a:lvl8pPr>
            <a:lvl9pPr marL="3886200" indent="-228600" eaLnBrk="0" fontAlgn="base" hangingPunct="0">
              <a:spcBef>
                <a:spcPct val="0"/>
              </a:spcBef>
              <a:spcAft>
                <a:spcPct val="0"/>
              </a:spcAft>
              <a:defRPr>
                <a:solidFill>
                  <a:schemeClr val="tx1"/>
                </a:solidFill>
                <a:latin typeface="Helvetic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altLang="es-CO" sz="1800" b="0" i="0" u="none" strike="noStrike" kern="1200" cap="none" spc="0" normalizeH="0" baseline="0" noProof="0">
              <a:ln>
                <a:noFill/>
              </a:ln>
              <a:solidFill>
                <a:prstClr val="black"/>
              </a:solidFill>
              <a:effectLst/>
              <a:uLnTx/>
              <a:uFillTx/>
              <a:latin typeface="Helvetica" pitchFamily="34" charset="0"/>
              <a:ea typeface="+mn-ea"/>
              <a:cs typeface="+mn-cs"/>
            </a:endParaRPr>
          </a:p>
        </p:txBody>
      </p:sp>
      <p:sp>
        <p:nvSpPr>
          <p:cNvPr id="14" name="Rectángulo 13"/>
          <p:cNvSpPr/>
          <p:nvPr/>
        </p:nvSpPr>
        <p:spPr>
          <a:xfrm>
            <a:off x="430033" y="5365773"/>
            <a:ext cx="171072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4800" dirty="0">
                <a:solidFill>
                  <a:prstClr val="black"/>
                </a:solidFill>
                <a:latin typeface="Brush Script MT" panose="03060802040406070304" pitchFamily="66" charset="0"/>
              </a:rPr>
              <a:t>Opinión</a:t>
            </a:r>
          </a:p>
        </p:txBody>
      </p:sp>
      <p:sp>
        <p:nvSpPr>
          <p:cNvPr id="6" name="Rectángulo 5">
            <a:extLst>
              <a:ext uri="{FF2B5EF4-FFF2-40B4-BE49-F238E27FC236}">
                <a16:creationId xmlns:a16="http://schemas.microsoft.com/office/drawing/2014/main" id="{F290A063-983D-4ABC-AF68-FE13F4B440A3}"/>
              </a:ext>
            </a:extLst>
          </p:cNvPr>
          <p:cNvSpPr/>
          <p:nvPr/>
        </p:nvSpPr>
        <p:spPr>
          <a:xfrm>
            <a:off x="2721045" y="994726"/>
            <a:ext cx="6296346" cy="646331"/>
          </a:xfrm>
          <a:prstGeom prst="rect">
            <a:avLst/>
          </a:prstGeom>
          <a:solidFill>
            <a:schemeClr val="accent3"/>
          </a:solidFill>
          <a:ln>
            <a:solidFill>
              <a:schemeClr val="accent3"/>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white"/>
                </a:solidFill>
                <a:effectLst/>
                <a:uLnTx/>
                <a:uFillTx/>
                <a:latin typeface="Helvetica"/>
                <a:ea typeface="+mn-ea"/>
                <a:cs typeface="+mn-cs"/>
              </a:rPr>
              <a:t>INFORME DE AUDITORIA SOBRE LOS ESTADOS FINANCIEROS</a:t>
            </a:r>
          </a:p>
        </p:txBody>
      </p:sp>
    </p:spTree>
    <p:extLst>
      <p:ext uri="{BB962C8B-B14F-4D97-AF65-F5344CB8AC3E}">
        <p14:creationId xmlns:p14="http://schemas.microsoft.com/office/powerpoint/2010/main" val="3062797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A2BB7E71-F3DB-4216-B399-B204C8C813B3}"/>
              </a:ext>
            </a:extLst>
          </p:cNvPr>
          <p:cNvGraphicFramePr>
            <a:graphicFrameLocks noGrp="1"/>
          </p:cNvGraphicFramePr>
          <p:nvPr>
            <p:ph idx="1"/>
          </p:nvPr>
        </p:nvGraphicFramePr>
        <p:xfrm>
          <a:off x="2721045" y="1317892"/>
          <a:ext cx="6422955" cy="5014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ángulo 3">
            <a:extLst>
              <a:ext uri="{FF2B5EF4-FFF2-40B4-BE49-F238E27FC236}">
                <a16:creationId xmlns:a16="http://schemas.microsoft.com/office/drawing/2014/main" id="{D0B9E52A-5914-4498-8357-C8528553DDE3}"/>
              </a:ext>
            </a:extLst>
          </p:cNvPr>
          <p:cNvSpPr/>
          <p:nvPr/>
        </p:nvSpPr>
        <p:spPr>
          <a:xfrm>
            <a:off x="2721045" y="994727"/>
            <a:ext cx="6240075" cy="923330"/>
          </a:xfrm>
          <a:prstGeom prst="rect">
            <a:avLst/>
          </a:prstGeom>
          <a:solidFill>
            <a:schemeClr val="accent1"/>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Helvetica"/>
                <a:ea typeface="+mn-ea"/>
                <a:cs typeface="+mn-cs"/>
              </a:rPr>
              <a:t>INFORME SOBRE EL CUMPLIMIENTO DE LOS NUMERALES 1° Y 3° DEL ARTÍCULO 209 DEL CÓDIGO DE COMERCIO</a:t>
            </a:r>
          </a:p>
        </p:txBody>
      </p:sp>
      <p:sp>
        <p:nvSpPr>
          <p:cNvPr id="6" name="Rectángulo 5">
            <a:extLst>
              <a:ext uri="{FF2B5EF4-FFF2-40B4-BE49-F238E27FC236}">
                <a16:creationId xmlns:a16="http://schemas.microsoft.com/office/drawing/2014/main" id="{61EA7792-5E0E-4190-B9D3-66F7152520E3}"/>
              </a:ext>
            </a:extLst>
          </p:cNvPr>
          <p:cNvSpPr/>
          <p:nvPr/>
        </p:nvSpPr>
        <p:spPr>
          <a:xfrm>
            <a:off x="0" y="5701942"/>
            <a:ext cx="3826689"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4800" dirty="0">
                <a:solidFill>
                  <a:prstClr val="black"/>
                </a:solidFill>
                <a:latin typeface="Brush Script MT" panose="03060802040406070304" pitchFamily="66" charset="0"/>
              </a:rPr>
              <a:t>Responsabilidades</a:t>
            </a:r>
          </a:p>
        </p:txBody>
      </p:sp>
    </p:spTree>
    <p:extLst>
      <p:ext uri="{BB962C8B-B14F-4D97-AF65-F5344CB8AC3E}">
        <p14:creationId xmlns:p14="http://schemas.microsoft.com/office/powerpoint/2010/main" val="1632042746"/>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0B9E52A-5914-4498-8357-C8528553DDE3}"/>
              </a:ext>
            </a:extLst>
          </p:cNvPr>
          <p:cNvSpPr/>
          <p:nvPr/>
        </p:nvSpPr>
        <p:spPr>
          <a:xfrm>
            <a:off x="2721045" y="994727"/>
            <a:ext cx="6254143" cy="923330"/>
          </a:xfrm>
          <a:prstGeom prst="rect">
            <a:avLst/>
          </a:prstGeom>
          <a:solidFill>
            <a:schemeClr val="accent1"/>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Helvetica"/>
                <a:ea typeface="+mn-ea"/>
                <a:cs typeface="+mn-cs"/>
              </a:rPr>
              <a:t>INFORME SOBRE EL CUMPLIMIENTO DE LOS NUMERALES 1° Y 3° DEL ARTÍCULO 209 DEL CÓDIGO DE COMERCIO</a:t>
            </a:r>
          </a:p>
        </p:txBody>
      </p:sp>
      <p:sp>
        <p:nvSpPr>
          <p:cNvPr id="6" name="Rectángulo 5">
            <a:extLst>
              <a:ext uri="{FF2B5EF4-FFF2-40B4-BE49-F238E27FC236}">
                <a16:creationId xmlns:a16="http://schemas.microsoft.com/office/drawing/2014/main" id="{61EA7792-5E0E-4190-B9D3-66F7152520E3}"/>
              </a:ext>
            </a:extLst>
          </p:cNvPr>
          <p:cNvSpPr/>
          <p:nvPr/>
        </p:nvSpPr>
        <p:spPr>
          <a:xfrm>
            <a:off x="0" y="4828930"/>
            <a:ext cx="3495368"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4800" b="0" i="0" u="none" strike="noStrike" kern="1200" cap="none" spc="0" normalizeH="0" baseline="0" noProof="0" dirty="0">
                <a:ln>
                  <a:noFill/>
                </a:ln>
                <a:solidFill>
                  <a:prstClr val="black"/>
                </a:solidFill>
                <a:effectLst/>
                <a:uLnTx/>
                <a:uFillTx/>
                <a:latin typeface="Brush Script MT" panose="03060802040406070304" pitchFamily="66" charset="0"/>
              </a:rPr>
              <a:t>Fundamentos de la conclusión</a:t>
            </a:r>
          </a:p>
        </p:txBody>
      </p:sp>
      <p:graphicFrame>
        <p:nvGraphicFramePr>
          <p:cNvPr id="10" name="Marcador de contenido 9">
            <a:extLst>
              <a:ext uri="{FF2B5EF4-FFF2-40B4-BE49-F238E27FC236}">
                <a16:creationId xmlns:a16="http://schemas.microsoft.com/office/drawing/2014/main" id="{CC6151F6-5574-4549-B950-DEC9A915D4C4}"/>
              </a:ext>
            </a:extLst>
          </p:cNvPr>
          <p:cNvGraphicFramePr>
            <a:graphicFrameLocks noGrp="1"/>
          </p:cNvGraphicFramePr>
          <p:nvPr>
            <p:ph idx="1"/>
          </p:nvPr>
        </p:nvGraphicFramePr>
        <p:xfrm>
          <a:off x="3375905" y="2500564"/>
          <a:ext cx="6133855" cy="40826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ángulo 10">
            <a:extLst>
              <a:ext uri="{FF2B5EF4-FFF2-40B4-BE49-F238E27FC236}">
                <a16:creationId xmlns:a16="http://schemas.microsoft.com/office/drawing/2014/main" id="{8CEE3A34-B13F-4379-905B-5B3480A36BEF}"/>
              </a:ext>
            </a:extLst>
          </p:cNvPr>
          <p:cNvSpPr/>
          <p:nvPr/>
        </p:nvSpPr>
        <p:spPr>
          <a:xfrm>
            <a:off x="2721045" y="2024644"/>
            <a:ext cx="6270522" cy="369332"/>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Helvetica"/>
                <a:ea typeface="+mn-ea"/>
                <a:cs typeface="+mn-cs"/>
              </a:rPr>
              <a:t>SISTEMA DE INFORMACIÓN CONTABLE</a:t>
            </a:r>
          </a:p>
        </p:txBody>
      </p:sp>
    </p:spTree>
    <p:extLst>
      <p:ext uri="{BB962C8B-B14F-4D97-AF65-F5344CB8AC3E}">
        <p14:creationId xmlns:p14="http://schemas.microsoft.com/office/powerpoint/2010/main" val="3908663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3BF9A37-CDDB-4852-84E4-28D096AA75DE}"/>
              </a:ext>
            </a:extLst>
          </p:cNvPr>
          <p:cNvSpPr/>
          <p:nvPr/>
        </p:nvSpPr>
        <p:spPr>
          <a:xfrm>
            <a:off x="2721045" y="994727"/>
            <a:ext cx="6296346" cy="923330"/>
          </a:xfrm>
          <a:prstGeom prst="rect">
            <a:avLst/>
          </a:prstGeom>
          <a:solidFill>
            <a:schemeClr val="accent1"/>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Helvetica"/>
                <a:ea typeface="+mn-ea"/>
                <a:cs typeface="+mn-cs"/>
              </a:rPr>
              <a:t>INFORME SOBRE EL CUMPLIMIENTO DE LOS NUMERALES 1° Y 3° DEL ARTÍCULO 209 DEL CÓDIGO DE COMERCIO</a:t>
            </a:r>
          </a:p>
        </p:txBody>
      </p:sp>
      <p:sp>
        <p:nvSpPr>
          <p:cNvPr id="5" name="Rectángulo 4">
            <a:extLst>
              <a:ext uri="{FF2B5EF4-FFF2-40B4-BE49-F238E27FC236}">
                <a16:creationId xmlns:a16="http://schemas.microsoft.com/office/drawing/2014/main" id="{18A071DA-6435-424C-B85A-0AB1E91CB7A9}"/>
              </a:ext>
            </a:extLst>
          </p:cNvPr>
          <p:cNvSpPr/>
          <p:nvPr/>
        </p:nvSpPr>
        <p:spPr>
          <a:xfrm>
            <a:off x="0" y="5431423"/>
            <a:ext cx="2281394"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4800" b="0" i="0" u="none" strike="noStrike" kern="1200" cap="none" spc="0" normalizeH="0" baseline="0" noProof="0" dirty="0">
                <a:ln>
                  <a:noFill/>
                </a:ln>
                <a:solidFill>
                  <a:prstClr val="black"/>
                </a:solidFill>
                <a:effectLst/>
                <a:uLnTx/>
                <a:uFillTx/>
                <a:latin typeface="Brush Script MT" panose="03060802040406070304" pitchFamily="66" charset="0"/>
              </a:rPr>
              <a:t>Conclusión</a:t>
            </a:r>
          </a:p>
        </p:txBody>
      </p:sp>
      <p:graphicFrame>
        <p:nvGraphicFramePr>
          <p:cNvPr id="8" name="Diagrama 7">
            <a:extLst>
              <a:ext uri="{FF2B5EF4-FFF2-40B4-BE49-F238E27FC236}">
                <a16:creationId xmlns:a16="http://schemas.microsoft.com/office/drawing/2014/main" id="{4381D7C5-C6DE-4169-82B1-3E5AE69CF055}"/>
              </a:ext>
            </a:extLst>
          </p:cNvPr>
          <p:cNvGraphicFramePr/>
          <p:nvPr/>
        </p:nvGraphicFramePr>
        <p:xfrm>
          <a:off x="3022126" y="2353373"/>
          <a:ext cx="5995266" cy="3786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7434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a:extLst>
              <a:ext uri="{FF2B5EF4-FFF2-40B4-BE49-F238E27FC236}">
                <a16:creationId xmlns:a16="http://schemas.microsoft.com/office/drawing/2014/main" id="{01DB707D-4823-4BFF-AB71-1FAFEA282358}"/>
              </a:ext>
            </a:extLst>
          </p:cNvPr>
          <p:cNvGraphicFramePr>
            <a:graphicFrameLocks noGrp="1"/>
          </p:cNvGraphicFramePr>
          <p:nvPr>
            <p:ph idx="1"/>
          </p:nvPr>
        </p:nvGraphicFramePr>
        <p:xfrm>
          <a:off x="3033696" y="1952465"/>
          <a:ext cx="5997762" cy="3910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31166DF1-56BF-43C5-AB64-841F2BFC8AA5}"/>
              </a:ext>
            </a:extLst>
          </p:cNvPr>
          <p:cNvSpPr/>
          <p:nvPr/>
        </p:nvSpPr>
        <p:spPr>
          <a:xfrm>
            <a:off x="0" y="5726883"/>
            <a:ext cx="3826689"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4800" dirty="0">
                <a:solidFill>
                  <a:prstClr val="black"/>
                </a:solidFill>
                <a:latin typeface="Brush Script MT" panose="03060802040406070304" pitchFamily="66" charset="0"/>
              </a:rPr>
              <a:t>Responsabilidades</a:t>
            </a:r>
          </a:p>
        </p:txBody>
      </p:sp>
      <p:sp>
        <p:nvSpPr>
          <p:cNvPr id="5" name="Rectángulo 4">
            <a:extLst>
              <a:ext uri="{FF2B5EF4-FFF2-40B4-BE49-F238E27FC236}">
                <a16:creationId xmlns:a16="http://schemas.microsoft.com/office/drawing/2014/main" id="{C891F4DF-E3F7-4F40-88E7-69B4CCE1831D}"/>
              </a:ext>
            </a:extLst>
          </p:cNvPr>
          <p:cNvSpPr/>
          <p:nvPr/>
        </p:nvSpPr>
        <p:spPr>
          <a:xfrm>
            <a:off x="2721045" y="994727"/>
            <a:ext cx="6310413" cy="646331"/>
          </a:xfrm>
          <a:prstGeom prst="rect">
            <a:avLst/>
          </a:prstGeom>
          <a:solidFill>
            <a:schemeClr val="accent6"/>
          </a:solidFill>
          <a:ln>
            <a:solidFill>
              <a:schemeClr val="accent6"/>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Helvetica"/>
                <a:ea typeface="+mn-ea"/>
                <a:cs typeface="+mn-cs"/>
              </a:rPr>
              <a:t>INFORME SOBRE OTROS REQUERIMIENTOS LEGALES Y REGULATORIOS</a:t>
            </a:r>
          </a:p>
        </p:txBody>
      </p:sp>
    </p:spTree>
    <p:extLst>
      <p:ext uri="{BB962C8B-B14F-4D97-AF65-F5344CB8AC3E}">
        <p14:creationId xmlns:p14="http://schemas.microsoft.com/office/powerpoint/2010/main" val="268118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ADE8E049-BDBF-48FC-B313-4E3F9A8C40AB}"/>
              </a:ext>
            </a:extLst>
          </p:cNvPr>
          <p:cNvSpPr/>
          <p:nvPr/>
        </p:nvSpPr>
        <p:spPr>
          <a:xfrm>
            <a:off x="2721045" y="1859798"/>
            <a:ext cx="6296346" cy="4525505"/>
          </a:xfrm>
          <a:prstGeom prst="roundRect">
            <a:avLst/>
          </a:prstGeom>
          <a:ln w="38100">
            <a:solidFill>
              <a:schemeClr val="accent6"/>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hueOff val="0"/>
                    <a:satOff val="0"/>
                    <a:lumOff val="0"/>
                    <a:alphaOff val="0"/>
                  </a:prstClr>
                </a:solidFill>
                <a:effectLst/>
                <a:uLnTx/>
                <a:uFillTx/>
                <a:latin typeface="Helvetica"/>
                <a:ea typeface="+mn-ea"/>
                <a:cs typeface="+mn-cs"/>
              </a:rPr>
              <a:t>La contabilidad se lleva conforme a las normas legales.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hueOff val="0"/>
                    <a:satOff val="0"/>
                    <a:lumOff val="0"/>
                    <a:alphaOff val="0"/>
                  </a:prstClr>
                </a:solidFill>
                <a:effectLst/>
                <a:uLnTx/>
                <a:uFillTx/>
                <a:latin typeface="Helvetica"/>
                <a:ea typeface="+mn-ea"/>
                <a:cs typeface="+mn-cs"/>
              </a:rPr>
              <a:t>Las operaciones registradas en los libros de contabilidad se ajustan a los estatutos y a las decisiones de la Asamblea de Accionistas o de la Junta Directiva.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hueOff val="0"/>
                    <a:satOff val="0"/>
                    <a:lumOff val="0"/>
                    <a:alphaOff val="0"/>
                  </a:prstClr>
                </a:solidFill>
                <a:effectLst/>
                <a:uLnTx/>
                <a:uFillTx/>
                <a:latin typeface="Helvetica"/>
                <a:ea typeface="+mn-ea"/>
                <a:cs typeface="+mn-cs"/>
              </a:rPr>
              <a:t>La correspondencia, los comprobantes de las cuentas y los libros de registro de accionistas y de actas de Asamblea de Accionistas y de Junta Directiva se llevan y conservan debidamente.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hueOff val="0"/>
                    <a:satOff val="0"/>
                    <a:lumOff val="0"/>
                    <a:alphaOff val="0"/>
                  </a:prstClr>
                </a:solidFill>
                <a:effectLst/>
                <a:uLnTx/>
                <a:uFillTx/>
                <a:latin typeface="Helvetica"/>
                <a:ea typeface="+mn-ea"/>
                <a:cs typeface="+mn-cs"/>
              </a:rPr>
              <a:t> La Compañía ha efectuado en forma correcta y oportuna sus aportes al Sistema de Seguridad Social Integral.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hueOff val="0"/>
                    <a:satOff val="0"/>
                    <a:lumOff val="0"/>
                    <a:alphaOff val="0"/>
                  </a:prstClr>
                </a:solidFill>
                <a:effectLst/>
                <a:uLnTx/>
                <a:uFillTx/>
                <a:latin typeface="Helvetica"/>
                <a:ea typeface="+mn-ea"/>
                <a:cs typeface="+mn-cs"/>
              </a:rPr>
              <a:t>Los administradores dejaron constancia en su informe de gestión de que no entorpecieron la libre circulación de las facturas emitidas por los vendedores o proveedores.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hueOff val="0"/>
                    <a:satOff val="0"/>
                    <a:lumOff val="0"/>
                    <a:alphaOff val="0"/>
                  </a:prstClr>
                </a:solidFill>
                <a:effectLst/>
                <a:uLnTx/>
                <a:uFillTx/>
                <a:latin typeface="Helvetica"/>
                <a:ea typeface="+mn-ea"/>
                <a:cs typeface="+mn-cs"/>
              </a:rPr>
              <a:t>Existe concordancia entre los estados financieros que se acompañan y el informe de gestión presentado por los administradores.</a:t>
            </a:r>
          </a:p>
        </p:txBody>
      </p:sp>
      <p:sp>
        <p:nvSpPr>
          <p:cNvPr id="4" name="Rectángulo 3">
            <a:extLst>
              <a:ext uri="{FF2B5EF4-FFF2-40B4-BE49-F238E27FC236}">
                <a16:creationId xmlns:a16="http://schemas.microsoft.com/office/drawing/2014/main" id="{155C47B9-431D-47EF-90D7-AE0B0E5308AD}"/>
              </a:ext>
            </a:extLst>
          </p:cNvPr>
          <p:cNvSpPr/>
          <p:nvPr/>
        </p:nvSpPr>
        <p:spPr>
          <a:xfrm>
            <a:off x="295422" y="5657671"/>
            <a:ext cx="2281394" cy="830997"/>
          </a:xfrm>
          <a:prstGeom prst="rect">
            <a:avLst/>
          </a:prstGeom>
        </p:spPr>
        <p:txBody>
          <a:bodyPr wrap="none">
            <a:spAutoFit/>
          </a:bodyPr>
          <a:lstStyle/>
          <a:p>
            <a:pPr defTabSz="914400"/>
            <a:r>
              <a:rPr lang="es-CO" sz="4800" dirty="0">
                <a:solidFill>
                  <a:prstClr val="black"/>
                </a:solidFill>
                <a:latin typeface="Brush Script MT" panose="03060802040406070304" pitchFamily="66" charset="0"/>
              </a:rPr>
              <a:t>Conclusión</a:t>
            </a:r>
          </a:p>
        </p:txBody>
      </p:sp>
      <p:sp>
        <p:nvSpPr>
          <p:cNvPr id="5" name="Rectángulo 4">
            <a:extLst>
              <a:ext uri="{FF2B5EF4-FFF2-40B4-BE49-F238E27FC236}">
                <a16:creationId xmlns:a16="http://schemas.microsoft.com/office/drawing/2014/main" id="{EEB01F4A-68E1-45F9-8EEF-1C7C5EA55177}"/>
              </a:ext>
            </a:extLst>
          </p:cNvPr>
          <p:cNvSpPr/>
          <p:nvPr/>
        </p:nvSpPr>
        <p:spPr>
          <a:xfrm>
            <a:off x="2721045" y="994727"/>
            <a:ext cx="6296346" cy="646331"/>
          </a:xfrm>
          <a:prstGeom prst="rect">
            <a:avLst/>
          </a:prstGeom>
          <a:solidFill>
            <a:schemeClr val="accent6"/>
          </a:solidFill>
          <a:ln>
            <a:solidFill>
              <a:schemeClr val="accent6"/>
            </a:solid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Helvetica"/>
                <a:ea typeface="+mn-ea"/>
                <a:cs typeface="+mn-cs"/>
              </a:rPr>
              <a:t>INFORME SOBRE OTROS REQUERIMIENTOS LEGALES Y REGULATORIOS</a:t>
            </a:r>
          </a:p>
        </p:txBody>
      </p:sp>
    </p:spTree>
    <p:extLst>
      <p:ext uri="{BB962C8B-B14F-4D97-AF65-F5344CB8AC3E}">
        <p14:creationId xmlns:p14="http://schemas.microsoft.com/office/powerpoint/2010/main" val="4256473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191FFD3-F924-4D15-95F8-CE74C15641A6}"/>
              </a:ext>
            </a:extLst>
          </p:cNvPr>
          <p:cNvSpPr/>
          <p:nvPr/>
        </p:nvSpPr>
        <p:spPr>
          <a:xfrm>
            <a:off x="1031792" y="3103156"/>
            <a:ext cx="2492990"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200" b="0" i="0" u="none" strike="noStrike" kern="1200" cap="none" spc="0" normalizeH="0" baseline="0" noProof="0" dirty="0">
                <a:ln>
                  <a:noFill/>
                </a:ln>
                <a:solidFill>
                  <a:prstClr val="white"/>
                </a:solidFill>
                <a:effectLst/>
                <a:uLnTx/>
                <a:uFillTx/>
                <a:latin typeface="Brush Script MT" panose="03060802040406070304" pitchFamily="66" charset="0"/>
              </a:rPr>
              <a:t>Gracias</a:t>
            </a:r>
          </a:p>
        </p:txBody>
      </p:sp>
    </p:spTree>
    <p:extLst>
      <p:ext uri="{BB962C8B-B14F-4D97-AF65-F5344CB8AC3E}">
        <p14:creationId xmlns:p14="http://schemas.microsoft.com/office/powerpoint/2010/main" val="3083036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565507"/>
            <a:ext cx="7217494" cy="707886"/>
          </a:xfrm>
          <a:prstGeom prst="rect">
            <a:avLst/>
          </a:prstGeom>
          <a:noFill/>
        </p:spPr>
        <p:txBody>
          <a:bodyPr wrap="square" rtlCol="0">
            <a:spAutoFit/>
          </a:bodyPr>
          <a:lstStyle/>
          <a:p>
            <a:pPr algn="ctr"/>
            <a:r>
              <a:rPr lang="es-CO" sz="4000" dirty="0">
                <a:solidFill>
                  <a:srgbClr val="000A8B"/>
                </a:solidFill>
              </a:rPr>
              <a:t>3. INFORME COMERCIAL</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478839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B8D7A025-25F0-480C-8CB5-467FA85C7E73}"/>
              </a:ext>
            </a:extLst>
          </p:cNvPr>
          <p:cNvSpPr/>
          <p:nvPr/>
        </p:nvSpPr>
        <p:spPr>
          <a:xfrm>
            <a:off x="4572000" y="0"/>
            <a:ext cx="4572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sp>
        <p:nvSpPr>
          <p:cNvPr id="6" name="Rectángulo 5">
            <a:extLst>
              <a:ext uri="{FF2B5EF4-FFF2-40B4-BE49-F238E27FC236}">
                <a16:creationId xmlns:a16="http://schemas.microsoft.com/office/drawing/2014/main" id="{D71FDC1F-DF58-4193-A7E7-CE0CE0F99048}"/>
              </a:ext>
            </a:extLst>
          </p:cNvPr>
          <p:cNvSpPr/>
          <p:nvPr/>
        </p:nvSpPr>
        <p:spPr>
          <a:xfrm>
            <a:off x="0" y="-19282"/>
            <a:ext cx="4572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sp>
        <p:nvSpPr>
          <p:cNvPr id="5" name="CuadroTexto 4"/>
          <p:cNvSpPr txBox="1"/>
          <p:nvPr/>
        </p:nvSpPr>
        <p:spPr>
          <a:xfrm>
            <a:off x="0" y="2226956"/>
            <a:ext cx="4572000" cy="1477328"/>
          </a:xfrm>
          <a:prstGeom prst="rect">
            <a:avLst/>
          </a:prstGeom>
          <a:noFill/>
        </p:spPr>
        <p:txBody>
          <a:bodyPr wrap="square" rtlCol="0">
            <a:spAutoFit/>
          </a:bodyPr>
          <a:lstStyle/>
          <a:p>
            <a:pPr algn="ctr"/>
            <a:r>
              <a:rPr lang="es-CO" sz="4500" b="1" dirty="0">
                <a:solidFill>
                  <a:schemeClr val="bg1">
                    <a:lumMod val="85000"/>
                  </a:schemeClr>
                </a:solidFill>
                <a:latin typeface="Arial Narrow" panose="020B0606020202030204" pitchFamily="34" charset="0"/>
              </a:rPr>
              <a:t>Informe Gestión  </a:t>
            </a:r>
          </a:p>
          <a:p>
            <a:pPr algn="ctr"/>
            <a:r>
              <a:rPr lang="es-CO" sz="4500" b="1" dirty="0">
                <a:solidFill>
                  <a:schemeClr val="bg1">
                    <a:lumMod val="85000"/>
                  </a:schemeClr>
                </a:solidFill>
                <a:latin typeface="Arial Narrow" panose="020B0606020202030204" pitchFamily="34" charset="0"/>
              </a:rPr>
              <a:t>Ventas Directas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261458"/>
            <a:ext cx="1286351" cy="559118"/>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66" y="273603"/>
            <a:ext cx="3112770" cy="534829"/>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30</a:t>
            </a:fld>
            <a:endParaRPr lang="es-ES" dirty="0"/>
          </a:p>
        </p:txBody>
      </p:sp>
    </p:spTree>
    <p:extLst>
      <p:ext uri="{BB962C8B-B14F-4D97-AF65-F5344CB8AC3E}">
        <p14:creationId xmlns:p14="http://schemas.microsoft.com/office/powerpoint/2010/main" val="2048080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526" y="661987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517463" y="6596650"/>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64465"/>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0" y="64465"/>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416087" y="601512"/>
            <a:ext cx="4109338"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Informe Ventas Directas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7929817" y="832344"/>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sp>
        <p:nvSpPr>
          <p:cNvPr id="15" name="CuadroTexto 14">
            <a:extLst>
              <a:ext uri="{FF2B5EF4-FFF2-40B4-BE49-F238E27FC236}">
                <a16:creationId xmlns:a16="http://schemas.microsoft.com/office/drawing/2014/main" id="{EDA3FB8E-8170-4013-A8B7-7D1D4A422EA4}"/>
              </a:ext>
            </a:extLst>
          </p:cNvPr>
          <p:cNvSpPr txBox="1"/>
          <p:nvPr/>
        </p:nvSpPr>
        <p:spPr>
          <a:xfrm>
            <a:off x="131046" y="1805336"/>
            <a:ext cx="2733922" cy="415498"/>
          </a:xfrm>
          <a:prstGeom prst="rect">
            <a:avLst/>
          </a:prstGeom>
          <a:noFill/>
        </p:spPr>
        <p:txBody>
          <a:bodyPr wrap="square" rtlCol="0">
            <a:spAutoFit/>
          </a:bodyPr>
          <a:lstStyle>
            <a:defPPr>
              <a:defRPr lang="es-ES"/>
            </a:defPPr>
            <a:lvl1pPr>
              <a:defRPr sz="2000" b="1">
                <a:solidFill>
                  <a:schemeClr val="accent1">
                    <a:lumMod val="75000"/>
                  </a:schemeClr>
                </a:solidFill>
                <a:latin typeface="Arial Narrow" panose="020B0606020202030204" pitchFamily="34" charset="0"/>
              </a:defRPr>
            </a:lvl1pPr>
          </a:lstStyle>
          <a:p>
            <a:r>
              <a:rPr lang="es-ES" sz="2100" dirty="0">
                <a:solidFill>
                  <a:schemeClr val="accent6">
                    <a:lumMod val="75000"/>
                  </a:schemeClr>
                </a:solidFill>
              </a:rPr>
              <a:t>Recaudos:</a:t>
            </a:r>
            <a:endParaRPr lang="es-CO" sz="2100" dirty="0">
              <a:solidFill>
                <a:schemeClr val="accent6">
                  <a:lumMod val="75000"/>
                </a:schemeClr>
              </a:solidFill>
            </a:endParaRPr>
          </a:p>
        </p:txBody>
      </p:sp>
      <p:pic>
        <p:nvPicPr>
          <p:cNvPr id="4" name="Imagen 3">
            <a:extLst>
              <a:ext uri="{FF2B5EF4-FFF2-40B4-BE49-F238E27FC236}">
                <a16:creationId xmlns:a16="http://schemas.microsoft.com/office/drawing/2014/main" id="{E9006B46-35C9-4E5B-8964-6B852472D682}"/>
              </a:ext>
            </a:extLst>
          </p:cNvPr>
          <p:cNvPicPr>
            <a:picLocks noChangeAspect="1"/>
          </p:cNvPicPr>
          <p:nvPr/>
        </p:nvPicPr>
        <p:blipFill>
          <a:blip r:embed="rId4"/>
          <a:stretch>
            <a:fillRect/>
          </a:stretch>
        </p:blipFill>
        <p:spPr>
          <a:xfrm>
            <a:off x="103231" y="3037115"/>
            <a:ext cx="4367525" cy="1556742"/>
          </a:xfrm>
          <a:prstGeom prst="rect">
            <a:avLst/>
          </a:prstGeom>
        </p:spPr>
      </p:pic>
      <p:pic>
        <p:nvPicPr>
          <p:cNvPr id="5" name="Imagen 4">
            <a:extLst>
              <a:ext uri="{FF2B5EF4-FFF2-40B4-BE49-F238E27FC236}">
                <a16:creationId xmlns:a16="http://schemas.microsoft.com/office/drawing/2014/main" id="{1CD6848F-6F91-4061-9667-7C141FAC6165}"/>
              </a:ext>
            </a:extLst>
          </p:cNvPr>
          <p:cNvPicPr>
            <a:picLocks noChangeAspect="1"/>
          </p:cNvPicPr>
          <p:nvPr/>
        </p:nvPicPr>
        <p:blipFill rotWithShape="1">
          <a:blip r:embed="rId5"/>
          <a:srcRect l="6115" r="6448"/>
          <a:stretch/>
        </p:blipFill>
        <p:spPr>
          <a:xfrm>
            <a:off x="4635114" y="1907176"/>
            <a:ext cx="4486575" cy="3004457"/>
          </a:xfrm>
          <a:prstGeom prst="rect">
            <a:avLst/>
          </a:prstGeom>
        </p:spPr>
      </p:pic>
    </p:spTree>
    <p:extLst>
      <p:ext uri="{BB962C8B-B14F-4D97-AF65-F5344CB8AC3E}">
        <p14:creationId xmlns:p14="http://schemas.microsoft.com/office/powerpoint/2010/main" val="2970581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62845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514426" y="6600529"/>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19"/>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8291" y="29150"/>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031851" y="647437"/>
            <a:ext cx="4109338"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Informe Ventas Directas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7929817" y="787299"/>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sp>
        <p:nvSpPr>
          <p:cNvPr id="16" name="CuadroTexto 15">
            <a:extLst>
              <a:ext uri="{FF2B5EF4-FFF2-40B4-BE49-F238E27FC236}">
                <a16:creationId xmlns:a16="http://schemas.microsoft.com/office/drawing/2014/main" id="{732D10E3-FC08-44EB-A8D1-3D34220738B2}"/>
              </a:ext>
            </a:extLst>
          </p:cNvPr>
          <p:cNvSpPr txBox="1"/>
          <p:nvPr/>
        </p:nvSpPr>
        <p:spPr>
          <a:xfrm>
            <a:off x="131046" y="1530275"/>
            <a:ext cx="2733921" cy="415498"/>
          </a:xfrm>
          <a:prstGeom prst="rect">
            <a:avLst/>
          </a:prstGeom>
          <a:noFill/>
        </p:spPr>
        <p:txBody>
          <a:bodyPr wrap="square" rtlCol="0">
            <a:spAutoFit/>
          </a:bodyPr>
          <a:lstStyle/>
          <a:p>
            <a:r>
              <a:rPr lang="es-ES" sz="2100" b="1" dirty="0">
                <a:solidFill>
                  <a:schemeClr val="accent6">
                    <a:lumMod val="75000"/>
                  </a:schemeClr>
                </a:solidFill>
                <a:latin typeface="Arial Narrow" panose="020B0606020202030204" pitchFamily="34" charset="0"/>
              </a:rPr>
              <a:t>En Gestión</a:t>
            </a:r>
            <a:endParaRPr lang="es-CO" sz="2100" b="1" dirty="0">
              <a:solidFill>
                <a:schemeClr val="accent6">
                  <a:lumMod val="75000"/>
                </a:schemeClr>
              </a:solidFill>
              <a:latin typeface="Arial Narrow" panose="020B0606020202030204" pitchFamily="34" charset="0"/>
            </a:endParaRPr>
          </a:p>
        </p:txBody>
      </p:sp>
      <p:cxnSp>
        <p:nvCxnSpPr>
          <p:cNvPr id="21" name="Conector recto 20">
            <a:extLst>
              <a:ext uri="{FF2B5EF4-FFF2-40B4-BE49-F238E27FC236}">
                <a16:creationId xmlns:a16="http://schemas.microsoft.com/office/drawing/2014/main" id="{78D4559B-A0D4-4306-9848-CD6DE894F756}"/>
              </a:ext>
            </a:extLst>
          </p:cNvPr>
          <p:cNvCxnSpPr>
            <a:cxnSpLocks/>
          </p:cNvCxnSpPr>
          <p:nvPr/>
        </p:nvCxnSpPr>
        <p:spPr>
          <a:xfrm>
            <a:off x="3916018" y="3027772"/>
            <a:ext cx="170502" cy="0"/>
          </a:xfrm>
          <a:prstGeom prst="line">
            <a:avLst/>
          </a:prstGeom>
          <a:ln>
            <a:headEnd type="oval"/>
          </a:ln>
        </p:spPr>
        <p:style>
          <a:lnRef idx="2">
            <a:schemeClr val="accent6"/>
          </a:lnRef>
          <a:fillRef idx="0">
            <a:schemeClr val="accent6"/>
          </a:fillRef>
          <a:effectRef idx="1">
            <a:schemeClr val="accent6"/>
          </a:effectRef>
          <a:fontRef idx="minor">
            <a:schemeClr val="tx1"/>
          </a:fontRef>
        </p:style>
      </p:cxnSp>
      <p:cxnSp>
        <p:nvCxnSpPr>
          <p:cNvPr id="23" name="Conector recto 22">
            <a:extLst>
              <a:ext uri="{FF2B5EF4-FFF2-40B4-BE49-F238E27FC236}">
                <a16:creationId xmlns:a16="http://schemas.microsoft.com/office/drawing/2014/main" id="{48F992E3-8683-42FF-AC9F-8B37DF6E23A5}"/>
              </a:ext>
            </a:extLst>
          </p:cNvPr>
          <p:cNvCxnSpPr/>
          <p:nvPr/>
        </p:nvCxnSpPr>
        <p:spPr>
          <a:xfrm>
            <a:off x="4086520" y="3027772"/>
            <a:ext cx="0" cy="678448"/>
          </a:xfrm>
          <a:prstGeom prst="line">
            <a:avLst/>
          </a:prstGeom>
        </p:spPr>
        <p:style>
          <a:lnRef idx="2">
            <a:schemeClr val="accent6"/>
          </a:lnRef>
          <a:fillRef idx="0">
            <a:schemeClr val="accent6"/>
          </a:fillRef>
          <a:effectRef idx="1">
            <a:schemeClr val="accent6"/>
          </a:effectRef>
          <a:fontRef idx="minor">
            <a:schemeClr val="tx1"/>
          </a:fontRef>
        </p:style>
      </p:cxnSp>
      <p:cxnSp>
        <p:nvCxnSpPr>
          <p:cNvPr id="25" name="Conector recto 24">
            <a:extLst>
              <a:ext uri="{FF2B5EF4-FFF2-40B4-BE49-F238E27FC236}">
                <a16:creationId xmlns:a16="http://schemas.microsoft.com/office/drawing/2014/main" id="{87C277E3-18EE-47BA-A3F1-6DEA14551302}"/>
              </a:ext>
            </a:extLst>
          </p:cNvPr>
          <p:cNvCxnSpPr/>
          <p:nvPr/>
        </p:nvCxnSpPr>
        <p:spPr>
          <a:xfrm flipH="1">
            <a:off x="2012204" y="3706220"/>
            <a:ext cx="2074316"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7" name="Conector recto 26">
            <a:extLst>
              <a:ext uri="{FF2B5EF4-FFF2-40B4-BE49-F238E27FC236}">
                <a16:creationId xmlns:a16="http://schemas.microsoft.com/office/drawing/2014/main" id="{439C2D87-FA1C-4044-814E-1AEADA9E4C12}"/>
              </a:ext>
            </a:extLst>
          </p:cNvPr>
          <p:cNvCxnSpPr>
            <a:cxnSpLocks/>
          </p:cNvCxnSpPr>
          <p:nvPr/>
        </p:nvCxnSpPr>
        <p:spPr>
          <a:xfrm>
            <a:off x="2012205" y="3706220"/>
            <a:ext cx="1" cy="659543"/>
          </a:xfrm>
          <a:prstGeom prst="line">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9" name="Conector recto 28">
            <a:extLst>
              <a:ext uri="{FF2B5EF4-FFF2-40B4-BE49-F238E27FC236}">
                <a16:creationId xmlns:a16="http://schemas.microsoft.com/office/drawing/2014/main" id="{0CE4FBCB-72D6-427D-B2AD-378FB5137D83}"/>
              </a:ext>
            </a:extLst>
          </p:cNvPr>
          <p:cNvCxnSpPr/>
          <p:nvPr/>
        </p:nvCxnSpPr>
        <p:spPr>
          <a:xfrm>
            <a:off x="3662313" y="5084177"/>
            <a:ext cx="629240" cy="0"/>
          </a:xfrm>
          <a:prstGeom prst="line">
            <a:avLst/>
          </a:prstGeom>
          <a:ln>
            <a:headEnd type="oval"/>
          </a:ln>
        </p:spPr>
        <p:style>
          <a:lnRef idx="2">
            <a:schemeClr val="accent6"/>
          </a:lnRef>
          <a:fillRef idx="0">
            <a:schemeClr val="accent6"/>
          </a:fillRef>
          <a:effectRef idx="1">
            <a:schemeClr val="accent6"/>
          </a:effectRef>
          <a:fontRef idx="minor">
            <a:schemeClr val="tx1"/>
          </a:fontRef>
        </p:style>
      </p:cxnSp>
      <p:cxnSp>
        <p:nvCxnSpPr>
          <p:cNvPr id="31" name="Conector recto 30">
            <a:extLst>
              <a:ext uri="{FF2B5EF4-FFF2-40B4-BE49-F238E27FC236}">
                <a16:creationId xmlns:a16="http://schemas.microsoft.com/office/drawing/2014/main" id="{88FF2A22-3434-46CD-9F41-69AC6D1DE79F}"/>
              </a:ext>
            </a:extLst>
          </p:cNvPr>
          <p:cNvCxnSpPr/>
          <p:nvPr/>
        </p:nvCxnSpPr>
        <p:spPr>
          <a:xfrm>
            <a:off x="4291553" y="5084178"/>
            <a:ext cx="0" cy="502972"/>
          </a:xfrm>
          <a:prstGeom prst="line">
            <a:avLst/>
          </a:prstGeom>
        </p:spPr>
        <p:style>
          <a:lnRef idx="2">
            <a:schemeClr val="accent6"/>
          </a:lnRef>
          <a:fillRef idx="0">
            <a:schemeClr val="accent6"/>
          </a:fillRef>
          <a:effectRef idx="1">
            <a:schemeClr val="accent6"/>
          </a:effectRef>
          <a:fontRef idx="minor">
            <a:schemeClr val="tx1"/>
          </a:fontRef>
        </p:style>
      </p:cxnSp>
      <p:cxnSp>
        <p:nvCxnSpPr>
          <p:cNvPr id="33" name="Conector recto 32">
            <a:extLst>
              <a:ext uri="{FF2B5EF4-FFF2-40B4-BE49-F238E27FC236}">
                <a16:creationId xmlns:a16="http://schemas.microsoft.com/office/drawing/2014/main" id="{EAFFAA02-0A67-43A0-A54A-908DDD853DCF}"/>
              </a:ext>
            </a:extLst>
          </p:cNvPr>
          <p:cNvCxnSpPr>
            <a:cxnSpLocks/>
          </p:cNvCxnSpPr>
          <p:nvPr/>
        </p:nvCxnSpPr>
        <p:spPr>
          <a:xfrm>
            <a:off x="4291553" y="5587149"/>
            <a:ext cx="4272699"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5" name="Conector recto de flecha 34">
            <a:extLst>
              <a:ext uri="{FF2B5EF4-FFF2-40B4-BE49-F238E27FC236}">
                <a16:creationId xmlns:a16="http://schemas.microsoft.com/office/drawing/2014/main" id="{500324AE-3725-4C2C-8019-839F4F9B97CD}"/>
              </a:ext>
            </a:extLst>
          </p:cNvPr>
          <p:cNvCxnSpPr>
            <a:cxnSpLocks/>
          </p:cNvCxnSpPr>
          <p:nvPr/>
        </p:nvCxnSpPr>
        <p:spPr>
          <a:xfrm flipH="1" flipV="1">
            <a:off x="8564252" y="4764577"/>
            <a:ext cx="1549" cy="81681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6" name="CuadroTexto 5">
            <a:extLst>
              <a:ext uri="{FF2B5EF4-FFF2-40B4-BE49-F238E27FC236}">
                <a16:creationId xmlns:a16="http://schemas.microsoft.com/office/drawing/2014/main" id="{0D0658A1-7024-4A97-91F7-0EDDE16C9272}"/>
              </a:ext>
            </a:extLst>
          </p:cNvPr>
          <p:cNvSpPr txBox="1"/>
          <p:nvPr/>
        </p:nvSpPr>
        <p:spPr>
          <a:xfrm>
            <a:off x="4491314" y="2548424"/>
            <a:ext cx="271228" cy="300082"/>
          </a:xfrm>
          <a:prstGeom prst="rect">
            <a:avLst/>
          </a:prstGeom>
          <a:noFill/>
        </p:spPr>
        <p:txBody>
          <a:bodyPr wrap="none" rtlCol="0">
            <a:spAutoFit/>
          </a:bodyPr>
          <a:lstStyle/>
          <a:p>
            <a:r>
              <a:rPr lang="es-CO" sz="1350" dirty="0"/>
              <a:t>*</a:t>
            </a:r>
          </a:p>
        </p:txBody>
      </p:sp>
      <p:sp>
        <p:nvSpPr>
          <p:cNvPr id="10" name="CuadroTexto 9">
            <a:extLst>
              <a:ext uri="{FF2B5EF4-FFF2-40B4-BE49-F238E27FC236}">
                <a16:creationId xmlns:a16="http://schemas.microsoft.com/office/drawing/2014/main" id="{574B32B4-127F-4174-8415-FAB2391F9A5C}"/>
              </a:ext>
            </a:extLst>
          </p:cNvPr>
          <p:cNvSpPr txBox="1"/>
          <p:nvPr/>
        </p:nvSpPr>
        <p:spPr>
          <a:xfrm>
            <a:off x="4654512" y="4743450"/>
            <a:ext cx="2645276" cy="300082"/>
          </a:xfrm>
          <a:prstGeom prst="rect">
            <a:avLst/>
          </a:prstGeom>
          <a:noFill/>
        </p:spPr>
        <p:txBody>
          <a:bodyPr wrap="none" rtlCol="0">
            <a:spAutoFit/>
          </a:bodyPr>
          <a:lstStyle/>
          <a:p>
            <a:r>
              <a:rPr lang="es-CO" sz="1350" dirty="0"/>
              <a:t>*</a:t>
            </a:r>
            <a:r>
              <a:rPr lang="es-CO" sz="1050" dirty="0"/>
              <a:t>Avalúos comerciales en tramite de revisión </a:t>
            </a:r>
            <a:endParaRPr lang="es-CO" sz="1350" dirty="0"/>
          </a:p>
        </p:txBody>
      </p:sp>
      <p:pic>
        <p:nvPicPr>
          <p:cNvPr id="3" name="Imagen 2">
            <a:extLst>
              <a:ext uri="{FF2B5EF4-FFF2-40B4-BE49-F238E27FC236}">
                <a16:creationId xmlns:a16="http://schemas.microsoft.com/office/drawing/2014/main" id="{45DD8D8A-215C-4AB3-927E-0CA66A04327F}"/>
              </a:ext>
            </a:extLst>
          </p:cNvPr>
          <p:cNvPicPr>
            <a:picLocks noChangeAspect="1"/>
          </p:cNvPicPr>
          <p:nvPr/>
        </p:nvPicPr>
        <p:blipFill>
          <a:blip r:embed="rId4"/>
          <a:stretch>
            <a:fillRect/>
          </a:stretch>
        </p:blipFill>
        <p:spPr>
          <a:xfrm>
            <a:off x="110347" y="2387897"/>
            <a:ext cx="3794024" cy="1283413"/>
          </a:xfrm>
          <a:prstGeom prst="rect">
            <a:avLst/>
          </a:prstGeom>
        </p:spPr>
      </p:pic>
      <p:pic>
        <p:nvPicPr>
          <p:cNvPr id="15" name="Imagen 14">
            <a:extLst>
              <a:ext uri="{FF2B5EF4-FFF2-40B4-BE49-F238E27FC236}">
                <a16:creationId xmlns:a16="http://schemas.microsoft.com/office/drawing/2014/main" id="{E1B491D1-17C7-4F40-92E7-7CD6B076B933}"/>
              </a:ext>
            </a:extLst>
          </p:cNvPr>
          <p:cNvPicPr>
            <a:picLocks noChangeAspect="1"/>
          </p:cNvPicPr>
          <p:nvPr/>
        </p:nvPicPr>
        <p:blipFill>
          <a:blip r:embed="rId5"/>
          <a:stretch>
            <a:fillRect/>
          </a:stretch>
        </p:blipFill>
        <p:spPr>
          <a:xfrm>
            <a:off x="94926" y="4493842"/>
            <a:ext cx="3544412" cy="869258"/>
          </a:xfrm>
          <a:prstGeom prst="rect">
            <a:avLst/>
          </a:prstGeom>
        </p:spPr>
      </p:pic>
      <p:pic>
        <p:nvPicPr>
          <p:cNvPr id="19" name="Imagen 18">
            <a:extLst>
              <a:ext uri="{FF2B5EF4-FFF2-40B4-BE49-F238E27FC236}">
                <a16:creationId xmlns:a16="http://schemas.microsoft.com/office/drawing/2014/main" id="{8C225E52-A1F6-4C61-844C-7522D694239B}"/>
              </a:ext>
            </a:extLst>
          </p:cNvPr>
          <p:cNvPicPr>
            <a:picLocks noChangeAspect="1"/>
          </p:cNvPicPr>
          <p:nvPr/>
        </p:nvPicPr>
        <p:blipFill>
          <a:blip r:embed="rId6"/>
          <a:stretch>
            <a:fillRect/>
          </a:stretch>
        </p:blipFill>
        <p:spPr>
          <a:xfrm>
            <a:off x="4721090" y="2358060"/>
            <a:ext cx="3864771" cy="2346251"/>
          </a:xfrm>
          <a:prstGeom prst="rect">
            <a:avLst/>
          </a:prstGeom>
        </p:spPr>
      </p:pic>
    </p:spTree>
    <p:extLst>
      <p:ext uri="{BB962C8B-B14F-4D97-AF65-F5344CB8AC3E}">
        <p14:creationId xmlns:p14="http://schemas.microsoft.com/office/powerpoint/2010/main" val="3930959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4572000" y="0"/>
            <a:ext cx="4572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4572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sp>
        <p:nvSpPr>
          <p:cNvPr id="5" name="CuadroTexto 4"/>
          <p:cNvSpPr txBox="1"/>
          <p:nvPr/>
        </p:nvSpPr>
        <p:spPr>
          <a:xfrm>
            <a:off x="333104" y="2062959"/>
            <a:ext cx="4042954" cy="2862322"/>
          </a:xfrm>
          <a:prstGeom prst="rect">
            <a:avLst/>
          </a:prstGeom>
          <a:noFill/>
        </p:spPr>
        <p:txBody>
          <a:bodyPr wrap="square" rtlCol="0">
            <a:spAutoFit/>
          </a:bodyPr>
          <a:lstStyle/>
          <a:p>
            <a:pPr algn="ctr"/>
            <a:r>
              <a:rPr lang="es-CO" sz="4500" b="1" dirty="0">
                <a:solidFill>
                  <a:schemeClr val="bg1"/>
                </a:solidFill>
                <a:latin typeface="Arial Narrow" panose="020B0606020202030204" pitchFamily="34" charset="0"/>
              </a:rPr>
              <a:t>Resultados </a:t>
            </a:r>
          </a:p>
          <a:p>
            <a:pPr algn="ctr"/>
            <a:r>
              <a:rPr lang="es-CO" sz="4500" b="1" dirty="0">
                <a:solidFill>
                  <a:schemeClr val="bg1"/>
                </a:solidFill>
                <a:latin typeface="Arial Narrow" panose="020B0606020202030204" pitchFamily="34" charset="0"/>
              </a:rPr>
              <a:t>Comercialización Inmuebles CISA</a:t>
            </a:r>
          </a:p>
          <a:p>
            <a:pPr algn="ctr"/>
            <a:r>
              <a:rPr lang="es-CO" sz="4500" b="1" dirty="0">
                <a:solidFill>
                  <a:schemeClr val="bg1"/>
                </a:solidFill>
                <a:latin typeface="Arial Narrow" panose="020B0606020202030204" pitchFamily="34" charset="0"/>
              </a:rPr>
              <a:t>enero 2019.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37" y="130240"/>
            <a:ext cx="1286351" cy="559118"/>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5093" y="119565"/>
            <a:ext cx="3112770" cy="534829"/>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33</a:t>
            </a:fld>
            <a:endParaRPr lang="es-ES" dirty="0"/>
          </a:p>
        </p:txBody>
      </p:sp>
    </p:spTree>
    <p:extLst>
      <p:ext uri="{BB962C8B-B14F-4D97-AF65-F5344CB8AC3E}">
        <p14:creationId xmlns:p14="http://schemas.microsoft.com/office/powerpoint/2010/main" val="2590289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606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60100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0" y="44317"/>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62"/>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545317" y="603435"/>
            <a:ext cx="5081905"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72355" y="6665836"/>
            <a:ext cx="2945927" cy="207749"/>
          </a:xfrm>
          <a:prstGeom prst="rect">
            <a:avLst/>
          </a:prstGeom>
          <a:noFill/>
        </p:spPr>
        <p:txBody>
          <a:bodyPr wrap="square" rtlCol="0">
            <a:spAutoFit/>
          </a:bodyPr>
          <a:lstStyle/>
          <a:p>
            <a:r>
              <a:rPr lang="es-CO" sz="750" i="1" dirty="0">
                <a:solidFill>
                  <a:schemeClr val="bg1"/>
                </a:solidFill>
              </a:rPr>
              <a:t>Fuente de la información – CISA informe a corte  31 de enero de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7985823" y="958011"/>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53B06936-D9E2-4ECC-97CA-0E482A2E39A1}"/>
              </a:ext>
            </a:extLst>
          </p:cNvPr>
          <p:cNvSpPr txBox="1"/>
          <p:nvPr/>
        </p:nvSpPr>
        <p:spPr>
          <a:xfrm>
            <a:off x="390513" y="1674106"/>
            <a:ext cx="4181487" cy="415498"/>
          </a:xfrm>
          <a:prstGeom prst="rect">
            <a:avLst/>
          </a:prstGeom>
          <a:noFill/>
        </p:spPr>
        <p:txBody>
          <a:bodyPr wrap="square" rtlCol="0">
            <a:spAutoFit/>
          </a:bodyPr>
          <a:lstStyle/>
          <a:p>
            <a:r>
              <a:rPr lang="es-CO" sz="1350" b="1" dirty="0">
                <a:latin typeface="Arial Narrow" panose="020B0606020202030204" pitchFamily="34" charset="0"/>
              </a:rPr>
              <a:t>Valor venta de inmuebles: </a:t>
            </a:r>
            <a:r>
              <a:rPr lang="es-CO" sz="2100" b="1" dirty="0">
                <a:solidFill>
                  <a:schemeClr val="accent2">
                    <a:lumMod val="75000"/>
                  </a:schemeClr>
                </a:solidFill>
                <a:latin typeface="Arial Narrow" panose="020B0606020202030204" pitchFamily="34" charset="0"/>
              </a:rPr>
              <a:t>$243.821</a:t>
            </a:r>
            <a:endParaRPr lang="es-CO" sz="1350" b="1" dirty="0">
              <a:solidFill>
                <a:schemeClr val="accent2">
                  <a:lumMod val="75000"/>
                </a:scheme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7566BC5A-8647-40DE-A347-4B8D6C77865F}"/>
              </a:ext>
            </a:extLst>
          </p:cNvPr>
          <p:cNvSpPr txBox="1"/>
          <p:nvPr/>
        </p:nvSpPr>
        <p:spPr>
          <a:xfrm>
            <a:off x="4572000" y="1675865"/>
            <a:ext cx="4474944" cy="415498"/>
          </a:xfrm>
          <a:prstGeom prst="rect">
            <a:avLst/>
          </a:prstGeom>
          <a:noFill/>
        </p:spPr>
        <p:txBody>
          <a:bodyPr wrap="square" rtlCol="0">
            <a:spAutoFit/>
          </a:bodyPr>
          <a:lstStyle/>
          <a:p>
            <a:r>
              <a:rPr lang="es-CO" sz="1350" b="1" dirty="0">
                <a:latin typeface="Arial Narrow" panose="020B0606020202030204" pitchFamily="34" charset="0"/>
              </a:rPr>
              <a:t>Cant. Inmuebles Vendidos:	</a:t>
            </a:r>
            <a:r>
              <a:rPr lang="es-CO" sz="2100" b="1" dirty="0">
                <a:solidFill>
                  <a:schemeClr val="accent2">
                    <a:lumMod val="75000"/>
                  </a:schemeClr>
                </a:solidFill>
                <a:latin typeface="Arial Narrow" panose="020B0606020202030204" pitchFamily="34" charset="0"/>
              </a:rPr>
              <a:t>643 Unid. / 836 FMI.</a:t>
            </a:r>
            <a:endParaRPr lang="es-CO" sz="1350" b="1" dirty="0">
              <a:solidFill>
                <a:schemeClr val="accent2">
                  <a:lumMod val="75000"/>
                </a:scheme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43ABDC01-BA6A-447D-947A-E1628C9C9321}"/>
              </a:ext>
            </a:extLst>
          </p:cNvPr>
          <p:cNvCxnSpPr>
            <a:cxnSpLocks/>
          </p:cNvCxnSpPr>
          <p:nvPr/>
        </p:nvCxnSpPr>
        <p:spPr>
          <a:xfrm>
            <a:off x="4572000" y="1995726"/>
            <a:ext cx="0" cy="2534338"/>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51" name="CuadroTexto 50">
            <a:extLst>
              <a:ext uri="{FF2B5EF4-FFF2-40B4-BE49-F238E27FC236}">
                <a16:creationId xmlns:a16="http://schemas.microsoft.com/office/drawing/2014/main" id="{8895C122-2226-4738-900D-345EBDA6FFF7}"/>
              </a:ext>
            </a:extLst>
          </p:cNvPr>
          <p:cNvSpPr txBox="1"/>
          <p:nvPr/>
        </p:nvSpPr>
        <p:spPr>
          <a:xfrm>
            <a:off x="482072" y="5471403"/>
            <a:ext cx="8113398" cy="738664"/>
          </a:xfrm>
          <a:prstGeom prst="rect">
            <a:avLst/>
          </a:prstGeom>
          <a:noFill/>
        </p:spPr>
        <p:txBody>
          <a:bodyPr wrap="square" rtlCol="0">
            <a:spAutoFit/>
          </a:bodyPr>
          <a:lstStyle/>
          <a:p>
            <a:pPr marL="257175" indent="-257175">
              <a:buFont typeface="Arial" panose="020B0604020202020204" pitchFamily="34" charset="0"/>
              <a:buChar char="•"/>
            </a:pPr>
            <a:r>
              <a:rPr lang="es-CO" sz="1400" dirty="0">
                <a:latin typeface="Arial Narrow" panose="020B0606020202030204" pitchFamily="34" charset="0"/>
              </a:rPr>
              <a:t>493 Unidades vendidas han sido </a:t>
            </a:r>
            <a:r>
              <a:rPr lang="es-CO" sz="1400" b="1" dirty="0">
                <a:solidFill>
                  <a:schemeClr val="accent5">
                    <a:lumMod val="75000"/>
                  </a:schemeClr>
                </a:solidFill>
                <a:latin typeface="Arial Narrow" panose="020B0606020202030204" pitchFamily="34" charset="0"/>
              </a:rPr>
              <a:t>Extintas</a:t>
            </a:r>
            <a:r>
              <a:rPr lang="es-CO" sz="1400" dirty="0">
                <a:solidFill>
                  <a:schemeClr val="accent5">
                    <a:lumMod val="75000"/>
                  </a:schemeClr>
                </a:solidFill>
                <a:latin typeface="Arial Narrow" panose="020B0606020202030204" pitchFamily="34" charset="0"/>
              </a:rPr>
              <a:t> </a:t>
            </a:r>
            <a:r>
              <a:rPr lang="es-CO" sz="1400" dirty="0">
                <a:latin typeface="Arial Narrow" panose="020B0606020202030204" pitchFamily="34" charset="0"/>
              </a:rPr>
              <a:t>y representan el 82% del valor de las ventas aportando </a:t>
            </a:r>
            <a:r>
              <a:rPr lang="es-CO" sz="1400" b="1" dirty="0">
                <a:solidFill>
                  <a:schemeClr val="accent5">
                    <a:lumMod val="75000"/>
                  </a:schemeClr>
                </a:solidFill>
                <a:latin typeface="Arial Narrow" panose="020B0606020202030204" pitchFamily="34" charset="0"/>
              </a:rPr>
              <a:t>$198.950</a:t>
            </a:r>
          </a:p>
          <a:p>
            <a:pPr marL="257175" indent="-257175">
              <a:buFont typeface="Arial" panose="020B0604020202020204" pitchFamily="34" charset="0"/>
              <a:buChar char="•"/>
            </a:pPr>
            <a:r>
              <a:rPr lang="es-CO" sz="1400" dirty="0">
                <a:latin typeface="Arial Narrow" panose="020B0606020202030204" pitchFamily="34" charset="0"/>
              </a:rPr>
              <a:t>139 Unidades vendidas han sido por </a:t>
            </a:r>
            <a:r>
              <a:rPr lang="es-CO" sz="1400" b="1" dirty="0">
                <a:solidFill>
                  <a:schemeClr val="accent5">
                    <a:lumMod val="75000"/>
                  </a:schemeClr>
                </a:solidFill>
                <a:latin typeface="Arial Narrow" panose="020B0606020202030204" pitchFamily="34" charset="0"/>
              </a:rPr>
              <a:t>Enajenación Temprana </a:t>
            </a:r>
            <a:r>
              <a:rPr lang="es-CO" sz="1400" dirty="0">
                <a:latin typeface="Arial Narrow" panose="020B0606020202030204" pitchFamily="34" charset="0"/>
              </a:rPr>
              <a:t>y representan el 14% de las ventas aportando </a:t>
            </a:r>
            <a:r>
              <a:rPr lang="es-CO" sz="1400" b="1" dirty="0">
                <a:solidFill>
                  <a:schemeClr val="accent5">
                    <a:lumMod val="75000"/>
                  </a:schemeClr>
                </a:solidFill>
                <a:latin typeface="Arial Narrow" panose="020B0606020202030204" pitchFamily="34" charset="0"/>
              </a:rPr>
              <a:t>$34.516</a:t>
            </a:r>
          </a:p>
          <a:p>
            <a:pPr marL="257175" indent="-257175">
              <a:buFont typeface="Arial" panose="020B0604020202020204" pitchFamily="34" charset="0"/>
              <a:buChar char="•"/>
            </a:pPr>
            <a:r>
              <a:rPr lang="es-CO" sz="1400" dirty="0">
                <a:latin typeface="Arial Narrow" panose="020B0606020202030204" pitchFamily="34" charset="0"/>
              </a:rPr>
              <a:t>11 Unidades vendidas han sido </a:t>
            </a:r>
            <a:r>
              <a:rPr lang="es-CO" sz="1400" b="1" dirty="0">
                <a:solidFill>
                  <a:schemeClr val="accent5">
                    <a:lumMod val="75000"/>
                  </a:schemeClr>
                </a:solidFill>
                <a:latin typeface="Arial Narrow" panose="020B0606020202030204" pitchFamily="34" charset="0"/>
              </a:rPr>
              <a:t>Activos Sociales </a:t>
            </a:r>
            <a:r>
              <a:rPr lang="es-CO" sz="1400" dirty="0">
                <a:latin typeface="Arial Narrow" panose="020B0606020202030204" pitchFamily="34" charset="0"/>
              </a:rPr>
              <a:t>y representan el 4%  del valor de las ventas, aportando </a:t>
            </a:r>
            <a:r>
              <a:rPr lang="es-CO" sz="1400" b="1" dirty="0">
                <a:solidFill>
                  <a:schemeClr val="accent5">
                    <a:lumMod val="75000"/>
                  </a:schemeClr>
                </a:solidFill>
                <a:latin typeface="Arial Narrow" panose="020B0606020202030204" pitchFamily="34" charset="0"/>
              </a:rPr>
              <a:t>$10.356</a:t>
            </a:r>
          </a:p>
        </p:txBody>
      </p:sp>
      <p:sp>
        <p:nvSpPr>
          <p:cNvPr id="15" name="CuadroTexto 14">
            <a:extLst>
              <a:ext uri="{FF2B5EF4-FFF2-40B4-BE49-F238E27FC236}">
                <a16:creationId xmlns:a16="http://schemas.microsoft.com/office/drawing/2014/main" id="{35CA2872-41A0-451F-AD84-0CAE5327B741}"/>
              </a:ext>
            </a:extLst>
          </p:cNvPr>
          <p:cNvSpPr txBox="1"/>
          <p:nvPr/>
        </p:nvSpPr>
        <p:spPr>
          <a:xfrm>
            <a:off x="752070" y="4036091"/>
            <a:ext cx="342512" cy="213585"/>
          </a:xfrm>
          <a:prstGeom prst="rect">
            <a:avLst/>
          </a:prstGeom>
          <a:noFill/>
        </p:spPr>
        <p:txBody>
          <a:bodyPr wrap="square" rtlCol="0">
            <a:spAutoFit/>
          </a:bodyPr>
          <a:lstStyle/>
          <a:p>
            <a:r>
              <a:rPr lang="es-CO" sz="788" b="1" dirty="0">
                <a:solidFill>
                  <a:schemeClr val="bg1"/>
                </a:solidFill>
              </a:rPr>
              <a:t>4%</a:t>
            </a:r>
          </a:p>
        </p:txBody>
      </p:sp>
      <p:sp>
        <p:nvSpPr>
          <p:cNvPr id="16" name="CuadroTexto 15">
            <a:extLst>
              <a:ext uri="{FF2B5EF4-FFF2-40B4-BE49-F238E27FC236}">
                <a16:creationId xmlns:a16="http://schemas.microsoft.com/office/drawing/2014/main" id="{A12AFF56-C4F0-416F-BB16-11439996EE74}"/>
              </a:ext>
            </a:extLst>
          </p:cNvPr>
          <p:cNvSpPr txBox="1"/>
          <p:nvPr/>
        </p:nvSpPr>
        <p:spPr>
          <a:xfrm>
            <a:off x="1496929" y="3988296"/>
            <a:ext cx="342512" cy="334835"/>
          </a:xfrm>
          <a:prstGeom prst="rect">
            <a:avLst/>
          </a:prstGeom>
          <a:noFill/>
        </p:spPr>
        <p:txBody>
          <a:bodyPr wrap="square" rtlCol="0">
            <a:spAutoFit/>
          </a:bodyPr>
          <a:lstStyle/>
          <a:p>
            <a:r>
              <a:rPr lang="es-CO" sz="788" b="1" dirty="0">
                <a:solidFill>
                  <a:schemeClr val="bg1"/>
                </a:solidFill>
              </a:rPr>
              <a:t>10%</a:t>
            </a:r>
          </a:p>
        </p:txBody>
      </p:sp>
      <p:sp>
        <p:nvSpPr>
          <p:cNvPr id="17" name="CuadroTexto 16">
            <a:extLst>
              <a:ext uri="{FF2B5EF4-FFF2-40B4-BE49-F238E27FC236}">
                <a16:creationId xmlns:a16="http://schemas.microsoft.com/office/drawing/2014/main" id="{9B712D01-C618-4962-8605-C3E09922816C}"/>
              </a:ext>
            </a:extLst>
          </p:cNvPr>
          <p:cNvSpPr txBox="1"/>
          <p:nvPr/>
        </p:nvSpPr>
        <p:spPr>
          <a:xfrm>
            <a:off x="2252027" y="3438396"/>
            <a:ext cx="342512" cy="334835"/>
          </a:xfrm>
          <a:prstGeom prst="rect">
            <a:avLst/>
          </a:prstGeom>
          <a:noFill/>
        </p:spPr>
        <p:txBody>
          <a:bodyPr wrap="square" rtlCol="0">
            <a:spAutoFit/>
          </a:bodyPr>
          <a:lstStyle/>
          <a:p>
            <a:r>
              <a:rPr lang="es-CO" sz="788" b="1" dirty="0">
                <a:solidFill>
                  <a:schemeClr val="bg1"/>
                </a:solidFill>
              </a:rPr>
              <a:t>20%</a:t>
            </a:r>
          </a:p>
        </p:txBody>
      </p:sp>
      <p:sp>
        <p:nvSpPr>
          <p:cNvPr id="19" name="CuadroTexto 18">
            <a:extLst>
              <a:ext uri="{FF2B5EF4-FFF2-40B4-BE49-F238E27FC236}">
                <a16:creationId xmlns:a16="http://schemas.microsoft.com/office/drawing/2014/main" id="{9079F8BA-3CFD-4A77-9E46-CB0A6BF4E9E3}"/>
              </a:ext>
            </a:extLst>
          </p:cNvPr>
          <p:cNvSpPr txBox="1"/>
          <p:nvPr/>
        </p:nvSpPr>
        <p:spPr>
          <a:xfrm>
            <a:off x="3018281" y="2424095"/>
            <a:ext cx="342512" cy="334835"/>
          </a:xfrm>
          <a:prstGeom prst="rect">
            <a:avLst/>
          </a:prstGeom>
          <a:noFill/>
        </p:spPr>
        <p:txBody>
          <a:bodyPr wrap="square" rtlCol="0">
            <a:spAutoFit/>
          </a:bodyPr>
          <a:lstStyle/>
          <a:p>
            <a:r>
              <a:rPr lang="es-CO" sz="788" b="1" dirty="0">
                <a:solidFill>
                  <a:schemeClr val="bg1"/>
                </a:solidFill>
              </a:rPr>
              <a:t>46%</a:t>
            </a:r>
          </a:p>
        </p:txBody>
      </p:sp>
      <p:sp>
        <p:nvSpPr>
          <p:cNvPr id="20" name="CuadroTexto 19">
            <a:extLst>
              <a:ext uri="{FF2B5EF4-FFF2-40B4-BE49-F238E27FC236}">
                <a16:creationId xmlns:a16="http://schemas.microsoft.com/office/drawing/2014/main" id="{FB8A4B38-4383-4117-B05F-22098EBCF9D8}"/>
              </a:ext>
            </a:extLst>
          </p:cNvPr>
          <p:cNvSpPr txBox="1"/>
          <p:nvPr/>
        </p:nvSpPr>
        <p:spPr>
          <a:xfrm>
            <a:off x="3803414" y="3481699"/>
            <a:ext cx="342512" cy="334835"/>
          </a:xfrm>
          <a:prstGeom prst="rect">
            <a:avLst/>
          </a:prstGeom>
          <a:noFill/>
        </p:spPr>
        <p:txBody>
          <a:bodyPr wrap="square" rtlCol="0">
            <a:spAutoFit/>
          </a:bodyPr>
          <a:lstStyle/>
          <a:p>
            <a:r>
              <a:rPr lang="es-CO" sz="788" b="1" dirty="0">
                <a:solidFill>
                  <a:schemeClr val="bg1"/>
                </a:solidFill>
              </a:rPr>
              <a:t>20%</a:t>
            </a:r>
          </a:p>
        </p:txBody>
      </p:sp>
      <p:sp>
        <p:nvSpPr>
          <p:cNvPr id="6" name="Rectángulo 5">
            <a:extLst>
              <a:ext uri="{FF2B5EF4-FFF2-40B4-BE49-F238E27FC236}">
                <a16:creationId xmlns:a16="http://schemas.microsoft.com/office/drawing/2014/main" id="{365E36CC-BDB2-41F4-944E-949DF9445A14}"/>
              </a:ext>
            </a:extLst>
          </p:cNvPr>
          <p:cNvSpPr/>
          <p:nvPr/>
        </p:nvSpPr>
        <p:spPr>
          <a:xfrm>
            <a:off x="750370" y="4086265"/>
            <a:ext cx="351378" cy="230832"/>
          </a:xfrm>
          <a:prstGeom prst="rect">
            <a:avLst/>
          </a:prstGeom>
        </p:spPr>
        <p:txBody>
          <a:bodyPr wrap="none">
            <a:spAutoFit/>
          </a:bodyPr>
          <a:lstStyle/>
          <a:p>
            <a:r>
              <a:rPr lang="es-CO" sz="900" b="1" dirty="0">
                <a:solidFill>
                  <a:schemeClr val="bg1"/>
                </a:solidFill>
                <a:latin typeface="Calibri" panose="020F0502020204030204" pitchFamily="34" charset="0"/>
              </a:rPr>
              <a:t>4%</a:t>
            </a:r>
            <a:r>
              <a:rPr lang="es-CO" sz="900" b="1" dirty="0">
                <a:solidFill>
                  <a:schemeClr val="bg1"/>
                </a:solidFill>
              </a:rPr>
              <a:t> </a:t>
            </a:r>
          </a:p>
        </p:txBody>
      </p:sp>
      <p:sp>
        <p:nvSpPr>
          <p:cNvPr id="23" name="Rectángulo 22">
            <a:extLst>
              <a:ext uri="{FF2B5EF4-FFF2-40B4-BE49-F238E27FC236}">
                <a16:creationId xmlns:a16="http://schemas.microsoft.com/office/drawing/2014/main" id="{CC1CFCE9-2549-4D97-9227-43A6FCED98D0}"/>
              </a:ext>
            </a:extLst>
          </p:cNvPr>
          <p:cNvSpPr/>
          <p:nvPr/>
        </p:nvSpPr>
        <p:spPr>
          <a:xfrm>
            <a:off x="1482596" y="3915595"/>
            <a:ext cx="407937" cy="230832"/>
          </a:xfrm>
          <a:prstGeom prst="rect">
            <a:avLst/>
          </a:prstGeom>
        </p:spPr>
        <p:txBody>
          <a:bodyPr wrap="square">
            <a:spAutoFit/>
          </a:bodyPr>
          <a:lstStyle/>
          <a:p>
            <a:r>
              <a:rPr lang="es-CO" sz="900" b="1" dirty="0">
                <a:solidFill>
                  <a:schemeClr val="bg1"/>
                </a:solidFill>
                <a:latin typeface="Calibri" panose="020F0502020204030204" pitchFamily="34" charset="0"/>
              </a:rPr>
              <a:t>10%</a:t>
            </a:r>
            <a:r>
              <a:rPr lang="es-CO" sz="900" b="1" dirty="0">
                <a:solidFill>
                  <a:schemeClr val="bg1"/>
                </a:solidFill>
              </a:rPr>
              <a:t> </a:t>
            </a:r>
          </a:p>
        </p:txBody>
      </p:sp>
      <p:sp>
        <p:nvSpPr>
          <p:cNvPr id="24" name="Rectángulo 23">
            <a:extLst>
              <a:ext uri="{FF2B5EF4-FFF2-40B4-BE49-F238E27FC236}">
                <a16:creationId xmlns:a16="http://schemas.microsoft.com/office/drawing/2014/main" id="{FEB13BBF-8388-4EED-AD44-A154B1CED103}"/>
              </a:ext>
            </a:extLst>
          </p:cNvPr>
          <p:cNvSpPr/>
          <p:nvPr/>
        </p:nvSpPr>
        <p:spPr>
          <a:xfrm>
            <a:off x="2244053" y="3540018"/>
            <a:ext cx="407937" cy="230832"/>
          </a:xfrm>
          <a:prstGeom prst="rect">
            <a:avLst/>
          </a:prstGeom>
        </p:spPr>
        <p:txBody>
          <a:bodyPr wrap="square">
            <a:spAutoFit/>
          </a:bodyPr>
          <a:lstStyle/>
          <a:p>
            <a:r>
              <a:rPr lang="es-CO" sz="900" b="1" dirty="0">
                <a:solidFill>
                  <a:schemeClr val="bg1"/>
                </a:solidFill>
                <a:latin typeface="Calibri" panose="020F0502020204030204" pitchFamily="34" charset="0"/>
              </a:rPr>
              <a:t>20%</a:t>
            </a:r>
            <a:r>
              <a:rPr lang="es-CO" sz="900" b="1" dirty="0">
                <a:solidFill>
                  <a:schemeClr val="bg1"/>
                </a:solidFill>
              </a:rPr>
              <a:t> </a:t>
            </a:r>
          </a:p>
        </p:txBody>
      </p:sp>
      <p:sp>
        <p:nvSpPr>
          <p:cNvPr id="25" name="Rectángulo 24">
            <a:extLst>
              <a:ext uri="{FF2B5EF4-FFF2-40B4-BE49-F238E27FC236}">
                <a16:creationId xmlns:a16="http://schemas.microsoft.com/office/drawing/2014/main" id="{78AEBC62-2602-4D8B-B465-85BBF9FB5D3E}"/>
              </a:ext>
            </a:extLst>
          </p:cNvPr>
          <p:cNvSpPr/>
          <p:nvPr/>
        </p:nvSpPr>
        <p:spPr>
          <a:xfrm>
            <a:off x="3020616" y="2660037"/>
            <a:ext cx="407937" cy="230832"/>
          </a:xfrm>
          <a:prstGeom prst="rect">
            <a:avLst/>
          </a:prstGeom>
        </p:spPr>
        <p:txBody>
          <a:bodyPr wrap="square">
            <a:spAutoFit/>
          </a:bodyPr>
          <a:lstStyle/>
          <a:p>
            <a:r>
              <a:rPr lang="es-CO" sz="900" b="1" dirty="0">
                <a:solidFill>
                  <a:schemeClr val="bg1"/>
                </a:solidFill>
                <a:latin typeface="Calibri" panose="020F0502020204030204" pitchFamily="34" charset="0"/>
              </a:rPr>
              <a:t>45%</a:t>
            </a:r>
            <a:r>
              <a:rPr lang="es-CO" sz="900" b="1" dirty="0">
                <a:solidFill>
                  <a:schemeClr val="bg1"/>
                </a:solidFill>
              </a:rPr>
              <a:t> </a:t>
            </a:r>
          </a:p>
        </p:txBody>
      </p:sp>
      <p:sp>
        <p:nvSpPr>
          <p:cNvPr id="26" name="Rectángulo 25">
            <a:extLst>
              <a:ext uri="{FF2B5EF4-FFF2-40B4-BE49-F238E27FC236}">
                <a16:creationId xmlns:a16="http://schemas.microsoft.com/office/drawing/2014/main" id="{E9198A7E-CD15-4FC0-A8C5-FE9B6E370147}"/>
              </a:ext>
            </a:extLst>
          </p:cNvPr>
          <p:cNvSpPr/>
          <p:nvPr/>
        </p:nvSpPr>
        <p:spPr>
          <a:xfrm>
            <a:off x="3777863" y="3516028"/>
            <a:ext cx="407937" cy="230832"/>
          </a:xfrm>
          <a:prstGeom prst="rect">
            <a:avLst/>
          </a:prstGeom>
        </p:spPr>
        <p:txBody>
          <a:bodyPr wrap="square">
            <a:spAutoFit/>
          </a:bodyPr>
          <a:lstStyle/>
          <a:p>
            <a:r>
              <a:rPr lang="es-CO" sz="900" b="1" dirty="0">
                <a:solidFill>
                  <a:schemeClr val="bg1"/>
                </a:solidFill>
                <a:latin typeface="Calibri" panose="020F0502020204030204" pitchFamily="34" charset="0"/>
              </a:rPr>
              <a:t>21%</a:t>
            </a:r>
            <a:r>
              <a:rPr lang="es-CO" sz="900" b="1" dirty="0">
                <a:solidFill>
                  <a:schemeClr val="bg1"/>
                </a:solidFill>
              </a:rPr>
              <a:t> </a:t>
            </a:r>
          </a:p>
        </p:txBody>
      </p:sp>
      <p:graphicFrame>
        <p:nvGraphicFramePr>
          <p:cNvPr id="27" name="Gráfico 26">
            <a:extLst>
              <a:ext uri="{FF2B5EF4-FFF2-40B4-BE49-F238E27FC236}">
                <a16:creationId xmlns:a16="http://schemas.microsoft.com/office/drawing/2014/main" id="{FAD414A0-4EC2-45AC-99E3-5C381884076E}"/>
              </a:ext>
            </a:extLst>
          </p:cNvPr>
          <p:cNvGraphicFramePr>
            <a:graphicFrameLocks/>
          </p:cNvGraphicFramePr>
          <p:nvPr/>
        </p:nvGraphicFramePr>
        <p:xfrm>
          <a:off x="94726" y="2300279"/>
          <a:ext cx="4329658" cy="27571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2" name="Gráfico 31">
            <a:extLst>
              <a:ext uri="{FF2B5EF4-FFF2-40B4-BE49-F238E27FC236}">
                <a16:creationId xmlns:a16="http://schemas.microsoft.com/office/drawing/2014/main" id="{5FFCDDB3-1B11-4D69-9DA8-5F0F4F3398AA}"/>
              </a:ext>
            </a:extLst>
          </p:cNvPr>
          <p:cNvGraphicFramePr>
            <a:graphicFrameLocks/>
          </p:cNvGraphicFramePr>
          <p:nvPr/>
        </p:nvGraphicFramePr>
        <p:xfrm>
          <a:off x="4569668" y="2234436"/>
          <a:ext cx="4527862" cy="294769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93373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470" y="6625322"/>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60100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13861"/>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35292"/>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528191" y="782850"/>
            <a:ext cx="5517039"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72355" y="6665836"/>
            <a:ext cx="2945927" cy="207749"/>
          </a:xfrm>
          <a:prstGeom prst="rect">
            <a:avLst/>
          </a:prstGeom>
          <a:noFill/>
        </p:spPr>
        <p:txBody>
          <a:bodyPr wrap="square" rtlCol="0">
            <a:spAutoFit/>
          </a:bodyPr>
          <a:lstStyle/>
          <a:p>
            <a:r>
              <a:rPr lang="es-CO" sz="750" i="1" dirty="0">
                <a:solidFill>
                  <a:schemeClr val="bg1"/>
                </a:solidFill>
              </a:rPr>
              <a:t>Fuente de la información – CISA informe a corte  31 de enero de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7856511" y="1597834"/>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A58BFE23-747D-4328-AABE-4383B1A13C96}"/>
              </a:ext>
            </a:extLst>
          </p:cNvPr>
          <p:cNvPicPr>
            <a:picLocks noChangeAspect="1"/>
          </p:cNvPicPr>
          <p:nvPr/>
        </p:nvPicPr>
        <p:blipFill rotWithShape="1">
          <a:blip r:embed="rId4"/>
          <a:srcRect l="4448" t="73905" r="84571" b="8571"/>
          <a:stretch/>
        </p:blipFill>
        <p:spPr>
          <a:xfrm>
            <a:off x="697475" y="2727328"/>
            <a:ext cx="518840" cy="465731"/>
          </a:xfrm>
          <a:prstGeom prst="rect">
            <a:avLst/>
          </a:prstGeom>
        </p:spPr>
      </p:pic>
      <p:sp>
        <p:nvSpPr>
          <p:cNvPr id="6" name="CuadroTexto 5">
            <a:extLst>
              <a:ext uri="{FF2B5EF4-FFF2-40B4-BE49-F238E27FC236}">
                <a16:creationId xmlns:a16="http://schemas.microsoft.com/office/drawing/2014/main" id="{A125E9D7-FA4B-4E99-93B6-439EA1CD7D1D}"/>
              </a:ext>
            </a:extLst>
          </p:cNvPr>
          <p:cNvSpPr txBox="1"/>
          <p:nvPr/>
        </p:nvSpPr>
        <p:spPr>
          <a:xfrm>
            <a:off x="679686" y="1786362"/>
            <a:ext cx="2977691" cy="323165"/>
          </a:xfrm>
          <a:prstGeom prst="rect">
            <a:avLst/>
          </a:prstGeom>
          <a:noFill/>
        </p:spPr>
        <p:txBody>
          <a:bodyPr wrap="square" rtlCol="0">
            <a:spAutoFit/>
          </a:bodyPr>
          <a:lstStyle/>
          <a:p>
            <a:pPr algn="ctr"/>
            <a:r>
              <a:rPr lang="es-CO" sz="1500" b="1" u="sng" dirty="0">
                <a:solidFill>
                  <a:schemeClr val="accent5">
                    <a:lumMod val="75000"/>
                  </a:schemeClr>
                </a:solidFill>
                <a:latin typeface="Arial Narrow" panose="020B0606020202030204" pitchFamily="34" charset="0"/>
              </a:rPr>
              <a:t>En puja</a:t>
            </a:r>
          </a:p>
        </p:txBody>
      </p:sp>
      <p:sp>
        <p:nvSpPr>
          <p:cNvPr id="32" name="CuadroTexto 31">
            <a:extLst>
              <a:ext uri="{FF2B5EF4-FFF2-40B4-BE49-F238E27FC236}">
                <a16:creationId xmlns:a16="http://schemas.microsoft.com/office/drawing/2014/main" id="{81E595B0-5DFA-4D2D-8725-86C746523161}"/>
              </a:ext>
            </a:extLst>
          </p:cNvPr>
          <p:cNvSpPr txBox="1"/>
          <p:nvPr/>
        </p:nvSpPr>
        <p:spPr>
          <a:xfrm>
            <a:off x="5103841" y="1834176"/>
            <a:ext cx="3037679" cy="323165"/>
          </a:xfrm>
          <a:prstGeom prst="rect">
            <a:avLst/>
          </a:prstGeom>
          <a:noFill/>
        </p:spPr>
        <p:txBody>
          <a:bodyPr wrap="square" rtlCol="0">
            <a:spAutoFit/>
          </a:bodyPr>
          <a:lstStyle>
            <a:defPPr>
              <a:defRPr lang="es-ES"/>
            </a:defPPr>
            <a:lvl1pPr algn="ctr">
              <a:defRPr b="1" u="sng">
                <a:solidFill>
                  <a:schemeClr val="accent5">
                    <a:lumMod val="75000"/>
                  </a:schemeClr>
                </a:solidFill>
                <a:latin typeface="Arial Narrow" panose="020B0606020202030204" pitchFamily="34" charset="0"/>
              </a:defRPr>
            </a:lvl1pPr>
          </a:lstStyle>
          <a:p>
            <a:r>
              <a:rPr lang="es-CO" sz="1500" dirty="0"/>
              <a:t>Oferta Aprobada</a:t>
            </a:r>
          </a:p>
        </p:txBody>
      </p:sp>
      <p:sp>
        <p:nvSpPr>
          <p:cNvPr id="41" name="CuadroTexto 40">
            <a:extLst>
              <a:ext uri="{FF2B5EF4-FFF2-40B4-BE49-F238E27FC236}">
                <a16:creationId xmlns:a16="http://schemas.microsoft.com/office/drawing/2014/main" id="{B8C0AD86-88C9-431F-ADC3-56B20B08228C}"/>
              </a:ext>
            </a:extLst>
          </p:cNvPr>
          <p:cNvSpPr txBox="1"/>
          <p:nvPr/>
        </p:nvSpPr>
        <p:spPr>
          <a:xfrm>
            <a:off x="1078060" y="2419849"/>
            <a:ext cx="528637" cy="507831"/>
          </a:xfrm>
          <a:prstGeom prst="rect">
            <a:avLst/>
          </a:prstGeom>
          <a:noFill/>
        </p:spPr>
        <p:txBody>
          <a:bodyPr wrap="square" rtlCol="0">
            <a:spAutoFit/>
          </a:bodyPr>
          <a:lstStyle/>
          <a:p>
            <a:pPr algn="ctr"/>
            <a:r>
              <a:rPr lang="es-CO" sz="1350" b="1" dirty="0">
                <a:solidFill>
                  <a:schemeClr val="accent1">
                    <a:lumMod val="75000"/>
                  </a:schemeClr>
                </a:solidFill>
                <a:latin typeface="Arial Narrow" panose="020B0606020202030204" pitchFamily="34" charset="0"/>
              </a:rPr>
              <a:t>Unid.</a:t>
            </a:r>
          </a:p>
        </p:txBody>
      </p:sp>
      <p:sp>
        <p:nvSpPr>
          <p:cNvPr id="43" name="CuadroTexto 42">
            <a:extLst>
              <a:ext uri="{FF2B5EF4-FFF2-40B4-BE49-F238E27FC236}">
                <a16:creationId xmlns:a16="http://schemas.microsoft.com/office/drawing/2014/main" id="{E5D27B47-03D5-4204-A422-EA0486B12551}"/>
              </a:ext>
            </a:extLst>
          </p:cNvPr>
          <p:cNvSpPr txBox="1"/>
          <p:nvPr/>
        </p:nvSpPr>
        <p:spPr>
          <a:xfrm>
            <a:off x="0" y="2919800"/>
            <a:ext cx="643796" cy="230832"/>
          </a:xfrm>
          <a:prstGeom prst="rect">
            <a:avLst/>
          </a:prstGeom>
          <a:noFill/>
        </p:spPr>
        <p:txBody>
          <a:bodyPr wrap="square" rtlCol="0">
            <a:spAutoFit/>
          </a:bodyPr>
          <a:lstStyle/>
          <a:p>
            <a:r>
              <a:rPr lang="es-CO" sz="900" dirty="0">
                <a:solidFill>
                  <a:schemeClr val="accent5">
                    <a:lumMod val="50000"/>
                  </a:schemeClr>
                </a:solidFill>
              </a:rPr>
              <a:t>Vivienda</a:t>
            </a:r>
          </a:p>
        </p:txBody>
      </p:sp>
      <p:sp>
        <p:nvSpPr>
          <p:cNvPr id="45" name="CuadroTexto 44">
            <a:extLst>
              <a:ext uri="{FF2B5EF4-FFF2-40B4-BE49-F238E27FC236}">
                <a16:creationId xmlns:a16="http://schemas.microsoft.com/office/drawing/2014/main" id="{88B7F67D-B97F-48BA-B6DD-0B9DE93CA995}"/>
              </a:ext>
            </a:extLst>
          </p:cNvPr>
          <p:cNvSpPr txBox="1"/>
          <p:nvPr/>
        </p:nvSpPr>
        <p:spPr>
          <a:xfrm>
            <a:off x="1085367" y="2842249"/>
            <a:ext cx="528637" cy="323165"/>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1500" dirty="0"/>
              <a:t>8                    </a:t>
            </a:r>
          </a:p>
        </p:txBody>
      </p:sp>
      <p:sp>
        <p:nvSpPr>
          <p:cNvPr id="46" name="CuadroTexto 45">
            <a:extLst>
              <a:ext uri="{FF2B5EF4-FFF2-40B4-BE49-F238E27FC236}">
                <a16:creationId xmlns:a16="http://schemas.microsoft.com/office/drawing/2014/main" id="{87181D5A-DB97-453F-B880-C49E7B76ACCF}"/>
              </a:ext>
            </a:extLst>
          </p:cNvPr>
          <p:cNvSpPr txBox="1"/>
          <p:nvPr/>
        </p:nvSpPr>
        <p:spPr>
          <a:xfrm>
            <a:off x="3169428" y="2406672"/>
            <a:ext cx="714910" cy="323165"/>
          </a:xfrm>
          <a:prstGeom prst="rect">
            <a:avLst/>
          </a:prstGeom>
          <a:noFill/>
        </p:spPr>
        <p:txBody>
          <a:bodyPr wrap="square" rtlCol="0">
            <a:spAutoFit/>
          </a:bodyPr>
          <a:lstStyle/>
          <a:p>
            <a:pPr algn="ctr"/>
            <a:r>
              <a:rPr lang="es-CO" sz="1500" b="1" dirty="0">
                <a:solidFill>
                  <a:schemeClr val="accent1">
                    <a:lumMod val="75000"/>
                  </a:schemeClr>
                </a:solidFill>
                <a:latin typeface="Arial Narrow" panose="020B0606020202030204" pitchFamily="34" charset="0"/>
              </a:rPr>
              <a:t>Valor</a:t>
            </a:r>
          </a:p>
        </p:txBody>
      </p:sp>
      <p:sp>
        <p:nvSpPr>
          <p:cNvPr id="47" name="CuadroTexto 46">
            <a:extLst>
              <a:ext uri="{FF2B5EF4-FFF2-40B4-BE49-F238E27FC236}">
                <a16:creationId xmlns:a16="http://schemas.microsoft.com/office/drawing/2014/main" id="{E91BA12E-F91E-4B87-BB38-D7D282EB37E8}"/>
              </a:ext>
            </a:extLst>
          </p:cNvPr>
          <p:cNvSpPr txBox="1"/>
          <p:nvPr/>
        </p:nvSpPr>
        <p:spPr>
          <a:xfrm>
            <a:off x="3013347" y="2842249"/>
            <a:ext cx="839320" cy="323165"/>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1500" dirty="0"/>
              <a:t>$1.483</a:t>
            </a:r>
          </a:p>
        </p:txBody>
      </p:sp>
      <p:pic>
        <p:nvPicPr>
          <p:cNvPr id="15" name="Imagen 14">
            <a:extLst>
              <a:ext uri="{FF2B5EF4-FFF2-40B4-BE49-F238E27FC236}">
                <a16:creationId xmlns:a16="http://schemas.microsoft.com/office/drawing/2014/main" id="{449D214B-B8AF-4865-BCB0-6F61F11355D4}"/>
              </a:ext>
            </a:extLst>
          </p:cNvPr>
          <p:cNvPicPr>
            <a:picLocks noChangeAspect="1"/>
          </p:cNvPicPr>
          <p:nvPr/>
        </p:nvPicPr>
        <p:blipFill rotWithShape="1">
          <a:blip r:embed="rId5"/>
          <a:srcRect l="25052" t="63215" r="65592" b="19305"/>
          <a:stretch/>
        </p:blipFill>
        <p:spPr>
          <a:xfrm>
            <a:off x="784234" y="3269238"/>
            <a:ext cx="359918" cy="378256"/>
          </a:xfrm>
          <a:prstGeom prst="rect">
            <a:avLst/>
          </a:prstGeom>
        </p:spPr>
      </p:pic>
      <p:sp>
        <p:nvSpPr>
          <p:cNvPr id="52" name="CuadroTexto 51">
            <a:extLst>
              <a:ext uri="{FF2B5EF4-FFF2-40B4-BE49-F238E27FC236}">
                <a16:creationId xmlns:a16="http://schemas.microsoft.com/office/drawing/2014/main" id="{FE4CD6D3-1042-4E3E-AB04-DF5068626F14}"/>
              </a:ext>
            </a:extLst>
          </p:cNvPr>
          <p:cNvSpPr txBox="1"/>
          <p:nvPr/>
        </p:nvSpPr>
        <p:spPr>
          <a:xfrm>
            <a:off x="1085367" y="3288488"/>
            <a:ext cx="528637" cy="323165"/>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1500" dirty="0"/>
              <a:t>4</a:t>
            </a:r>
          </a:p>
        </p:txBody>
      </p:sp>
      <p:sp>
        <p:nvSpPr>
          <p:cNvPr id="53" name="CuadroTexto 52">
            <a:extLst>
              <a:ext uri="{FF2B5EF4-FFF2-40B4-BE49-F238E27FC236}">
                <a16:creationId xmlns:a16="http://schemas.microsoft.com/office/drawing/2014/main" id="{FB16B013-7726-489A-B55E-54D23E343FDD}"/>
              </a:ext>
            </a:extLst>
          </p:cNvPr>
          <p:cNvSpPr txBox="1"/>
          <p:nvPr/>
        </p:nvSpPr>
        <p:spPr>
          <a:xfrm>
            <a:off x="3009058" y="3288488"/>
            <a:ext cx="839321" cy="323165"/>
          </a:xfrm>
          <a:prstGeom prst="rect">
            <a:avLst/>
          </a:prstGeom>
          <a:noFill/>
        </p:spPr>
        <p:txBody>
          <a:bodyPr wrap="square" rtlCol="0">
            <a:spAutoFit/>
          </a:bodyPr>
          <a:lstStyle>
            <a:defPPr>
              <a:defRPr lang="es-ES"/>
            </a:defPPr>
            <a:lvl1pPr algn="r">
              <a:defRPr b="1">
                <a:solidFill>
                  <a:schemeClr val="accent3">
                    <a:lumMod val="75000"/>
                  </a:schemeClr>
                </a:solidFill>
                <a:latin typeface="Arial Narrow" panose="020B0606020202030204" pitchFamily="34" charset="0"/>
              </a:defRPr>
            </a:lvl1pPr>
          </a:lstStyle>
          <a:p>
            <a:r>
              <a:rPr lang="es-CO" sz="1500" dirty="0"/>
              <a:t>$717</a:t>
            </a:r>
          </a:p>
        </p:txBody>
      </p:sp>
      <p:sp>
        <p:nvSpPr>
          <p:cNvPr id="55" name="CuadroTexto 54">
            <a:extLst>
              <a:ext uri="{FF2B5EF4-FFF2-40B4-BE49-F238E27FC236}">
                <a16:creationId xmlns:a16="http://schemas.microsoft.com/office/drawing/2014/main" id="{704C034E-238F-49A6-82D5-0216064EF639}"/>
              </a:ext>
            </a:extLst>
          </p:cNvPr>
          <p:cNvSpPr txBox="1"/>
          <p:nvPr/>
        </p:nvSpPr>
        <p:spPr>
          <a:xfrm>
            <a:off x="0" y="3307523"/>
            <a:ext cx="675868" cy="230832"/>
          </a:xfrm>
          <a:prstGeom prst="rect">
            <a:avLst/>
          </a:prstGeom>
          <a:noFill/>
        </p:spPr>
        <p:txBody>
          <a:bodyPr wrap="square" rtlCol="0">
            <a:spAutoFit/>
          </a:bodyPr>
          <a:lstStyle/>
          <a:p>
            <a:r>
              <a:rPr lang="es-CO" sz="900" dirty="0">
                <a:solidFill>
                  <a:schemeClr val="accent5">
                    <a:lumMod val="50000"/>
                  </a:schemeClr>
                </a:solidFill>
              </a:rPr>
              <a:t>Comercial</a:t>
            </a:r>
          </a:p>
        </p:txBody>
      </p:sp>
      <p:sp>
        <p:nvSpPr>
          <p:cNvPr id="63" name="CuadroTexto 62">
            <a:extLst>
              <a:ext uri="{FF2B5EF4-FFF2-40B4-BE49-F238E27FC236}">
                <a16:creationId xmlns:a16="http://schemas.microsoft.com/office/drawing/2014/main" id="{B4CA2936-A8E1-49B8-93F8-23C3C4CBA3B1}"/>
              </a:ext>
            </a:extLst>
          </p:cNvPr>
          <p:cNvSpPr txBox="1"/>
          <p:nvPr/>
        </p:nvSpPr>
        <p:spPr>
          <a:xfrm>
            <a:off x="2040928" y="2431000"/>
            <a:ext cx="573793" cy="300082"/>
          </a:xfrm>
          <a:prstGeom prst="rect">
            <a:avLst/>
          </a:prstGeom>
          <a:noFill/>
        </p:spPr>
        <p:txBody>
          <a:bodyPr wrap="square" rtlCol="0">
            <a:spAutoFit/>
          </a:bodyPr>
          <a:lstStyle/>
          <a:p>
            <a:pPr algn="ctr"/>
            <a:r>
              <a:rPr lang="es-CO" sz="1350" b="1" dirty="0">
                <a:solidFill>
                  <a:schemeClr val="accent1">
                    <a:lumMod val="75000"/>
                  </a:schemeClr>
                </a:solidFill>
                <a:latin typeface="Arial Narrow" panose="020B0606020202030204" pitchFamily="34" charset="0"/>
              </a:rPr>
              <a:t>F.M.I.</a:t>
            </a:r>
          </a:p>
        </p:txBody>
      </p:sp>
      <p:sp>
        <p:nvSpPr>
          <p:cNvPr id="64" name="CuadroTexto 63">
            <a:extLst>
              <a:ext uri="{FF2B5EF4-FFF2-40B4-BE49-F238E27FC236}">
                <a16:creationId xmlns:a16="http://schemas.microsoft.com/office/drawing/2014/main" id="{2B28FF90-E56C-41EA-B5EF-95254CDF3D24}"/>
              </a:ext>
            </a:extLst>
          </p:cNvPr>
          <p:cNvSpPr txBox="1"/>
          <p:nvPr/>
        </p:nvSpPr>
        <p:spPr>
          <a:xfrm>
            <a:off x="2048235" y="2840214"/>
            <a:ext cx="528637" cy="323165"/>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1500" dirty="0"/>
              <a:t>8</a:t>
            </a:r>
          </a:p>
        </p:txBody>
      </p:sp>
      <p:sp>
        <p:nvSpPr>
          <p:cNvPr id="66" name="CuadroTexto 65">
            <a:extLst>
              <a:ext uri="{FF2B5EF4-FFF2-40B4-BE49-F238E27FC236}">
                <a16:creationId xmlns:a16="http://schemas.microsoft.com/office/drawing/2014/main" id="{8FE2BD11-6025-4681-AD80-BEDADC10F61B}"/>
              </a:ext>
            </a:extLst>
          </p:cNvPr>
          <p:cNvSpPr txBox="1"/>
          <p:nvPr/>
        </p:nvSpPr>
        <p:spPr>
          <a:xfrm>
            <a:off x="2040928" y="3286495"/>
            <a:ext cx="528637" cy="323165"/>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1500" dirty="0"/>
              <a:t>4</a:t>
            </a:r>
          </a:p>
        </p:txBody>
      </p:sp>
      <p:cxnSp>
        <p:nvCxnSpPr>
          <p:cNvPr id="92" name="Conector recto 91">
            <a:extLst>
              <a:ext uri="{FF2B5EF4-FFF2-40B4-BE49-F238E27FC236}">
                <a16:creationId xmlns:a16="http://schemas.microsoft.com/office/drawing/2014/main" id="{58725D13-285D-4F1B-A495-44F6045DCFE3}"/>
              </a:ext>
            </a:extLst>
          </p:cNvPr>
          <p:cNvCxnSpPr/>
          <p:nvPr/>
        </p:nvCxnSpPr>
        <p:spPr>
          <a:xfrm>
            <a:off x="1145356" y="2764982"/>
            <a:ext cx="297769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A361C11C-691C-4361-9C2D-AA1F1EB731AF}"/>
              </a:ext>
            </a:extLst>
          </p:cNvPr>
          <p:cNvCxnSpPr/>
          <p:nvPr/>
        </p:nvCxnSpPr>
        <p:spPr>
          <a:xfrm>
            <a:off x="1115361" y="3552062"/>
            <a:ext cx="297769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4" name="Conector recto 93">
            <a:extLst>
              <a:ext uri="{FF2B5EF4-FFF2-40B4-BE49-F238E27FC236}">
                <a16:creationId xmlns:a16="http://schemas.microsoft.com/office/drawing/2014/main" id="{079E4A3C-C7CC-41C3-8897-0E7DF40CA62D}"/>
              </a:ext>
            </a:extLst>
          </p:cNvPr>
          <p:cNvCxnSpPr/>
          <p:nvPr/>
        </p:nvCxnSpPr>
        <p:spPr>
          <a:xfrm>
            <a:off x="1145356" y="3195296"/>
            <a:ext cx="2977691"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20" name="CuadroTexto 119">
            <a:extLst>
              <a:ext uri="{FF2B5EF4-FFF2-40B4-BE49-F238E27FC236}">
                <a16:creationId xmlns:a16="http://schemas.microsoft.com/office/drawing/2014/main" id="{2E330E70-650E-4190-B94A-C194EA1BB221}"/>
              </a:ext>
            </a:extLst>
          </p:cNvPr>
          <p:cNvSpPr txBox="1"/>
          <p:nvPr/>
        </p:nvSpPr>
        <p:spPr>
          <a:xfrm>
            <a:off x="24598" y="4644771"/>
            <a:ext cx="4492391" cy="738664"/>
          </a:xfrm>
          <a:prstGeom prst="rect">
            <a:avLst/>
          </a:prstGeom>
          <a:noFill/>
        </p:spPr>
        <p:txBody>
          <a:bodyPr wrap="square" rtlCol="0">
            <a:spAutoFit/>
          </a:bodyPr>
          <a:lstStyle/>
          <a:p>
            <a:pPr marL="214313" indent="-214313">
              <a:buFont typeface="Arial" panose="020B0604020202020204" pitchFamily="34" charset="0"/>
              <a:buChar char="•"/>
            </a:pPr>
            <a:r>
              <a:rPr lang="es-CO" sz="1400" dirty="0">
                <a:latin typeface="Arial Narrow" panose="020B0606020202030204" pitchFamily="34" charset="0"/>
              </a:rPr>
              <a:t>Se reciben ofertas por 12 unidades </a:t>
            </a:r>
            <a:r>
              <a:rPr lang="es-CO" sz="1400" dirty="0" err="1">
                <a:latin typeface="Arial Narrow" panose="020B0606020202030204" pitchFamily="34" charset="0"/>
              </a:rPr>
              <a:t>Enaj</a:t>
            </a:r>
            <a:r>
              <a:rPr lang="es-CO" sz="1400" dirty="0">
                <a:latin typeface="Arial Narrow" panose="020B0606020202030204" pitchFamily="34" charset="0"/>
              </a:rPr>
              <a:t>. Temprana $32.004</a:t>
            </a:r>
          </a:p>
          <a:p>
            <a:pPr marL="214313" indent="-214313">
              <a:buFont typeface="Arial" panose="020B0604020202020204" pitchFamily="34" charset="0"/>
              <a:buChar char="•"/>
            </a:pPr>
            <a:r>
              <a:rPr lang="es-CO" sz="1400" dirty="0">
                <a:latin typeface="Arial Narrow" panose="020B0606020202030204" pitchFamily="34" charset="0"/>
              </a:rPr>
              <a:t>Se recibe 3 oferta por una unidad Extinta $612</a:t>
            </a:r>
          </a:p>
          <a:p>
            <a:pPr marL="214313" indent="-214313">
              <a:buFont typeface="Arial" panose="020B0604020202020204" pitchFamily="34" charset="0"/>
              <a:buChar char="•"/>
            </a:pPr>
            <a:endParaRPr lang="es-CO" sz="1400" dirty="0">
              <a:latin typeface="Arial Narrow" panose="020B0606020202030204" pitchFamily="34" charset="0"/>
            </a:endParaRPr>
          </a:p>
        </p:txBody>
      </p:sp>
      <p:sp>
        <p:nvSpPr>
          <p:cNvPr id="121" name="CuadroTexto 120">
            <a:extLst>
              <a:ext uri="{FF2B5EF4-FFF2-40B4-BE49-F238E27FC236}">
                <a16:creationId xmlns:a16="http://schemas.microsoft.com/office/drawing/2014/main" id="{39EBFD8B-19B8-4F56-AECC-7B44C0AF48A4}"/>
              </a:ext>
            </a:extLst>
          </p:cNvPr>
          <p:cNvSpPr txBox="1"/>
          <p:nvPr/>
        </p:nvSpPr>
        <p:spPr>
          <a:xfrm>
            <a:off x="4627012" y="4618100"/>
            <a:ext cx="4492391" cy="715581"/>
          </a:xfrm>
          <a:prstGeom prst="rect">
            <a:avLst/>
          </a:prstGeom>
          <a:noFill/>
        </p:spPr>
        <p:txBody>
          <a:bodyPr wrap="square" rtlCol="0">
            <a:spAutoFit/>
          </a:bodyPr>
          <a:lstStyle/>
          <a:p>
            <a:pPr marL="214313" indent="-214313">
              <a:buFont typeface="Arial" panose="020B0604020202020204" pitchFamily="34" charset="0"/>
              <a:buChar char="•"/>
            </a:pPr>
            <a:r>
              <a:rPr lang="es-CO" sz="1350" dirty="0">
                <a:latin typeface="Arial Narrow" panose="020B0606020202030204" pitchFamily="34" charset="0"/>
              </a:rPr>
              <a:t>Se aprobaron 2 ofertas de inmuebles Extintos por valor de $351</a:t>
            </a:r>
          </a:p>
          <a:p>
            <a:pPr marL="214313" indent="-214313">
              <a:buFont typeface="Arial" panose="020B0604020202020204" pitchFamily="34" charset="0"/>
              <a:buChar char="•"/>
            </a:pPr>
            <a:r>
              <a:rPr lang="es-CO" sz="1350" dirty="0">
                <a:latin typeface="Arial Narrow" panose="020B0606020202030204" pitchFamily="34" charset="0"/>
              </a:rPr>
              <a:t>Se aprobaron 6 ofertas de inmuebles en Enajenación Temprana por un valor de $1.241.</a:t>
            </a:r>
          </a:p>
        </p:txBody>
      </p:sp>
      <p:cxnSp>
        <p:nvCxnSpPr>
          <p:cNvPr id="147" name="Conector recto 146">
            <a:extLst>
              <a:ext uri="{FF2B5EF4-FFF2-40B4-BE49-F238E27FC236}">
                <a16:creationId xmlns:a16="http://schemas.microsoft.com/office/drawing/2014/main" id="{51B638F1-B860-4626-8D2B-C07575E28221}"/>
              </a:ext>
            </a:extLst>
          </p:cNvPr>
          <p:cNvCxnSpPr>
            <a:cxnSpLocks/>
          </p:cNvCxnSpPr>
          <p:nvPr/>
        </p:nvCxnSpPr>
        <p:spPr>
          <a:xfrm>
            <a:off x="4572000" y="1995726"/>
            <a:ext cx="0" cy="2534338"/>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 name="Marcador de número de diapositiva 3">
            <a:extLst>
              <a:ext uri="{FF2B5EF4-FFF2-40B4-BE49-F238E27FC236}">
                <a16:creationId xmlns:a16="http://schemas.microsoft.com/office/drawing/2014/main" id="{827CD54E-5376-4F56-9FCF-847B33FBC908}"/>
              </a:ext>
            </a:extLst>
          </p:cNvPr>
          <p:cNvSpPr>
            <a:spLocks noGrp="1"/>
          </p:cNvSpPr>
          <p:nvPr>
            <p:ph type="sldNum" sz="quarter" idx="12"/>
          </p:nvPr>
        </p:nvSpPr>
        <p:spPr/>
        <p:txBody>
          <a:bodyPr/>
          <a:lstStyle/>
          <a:p>
            <a:fld id="{8F70F9DA-11E8-C347-B57A-A65ED631A843}" type="slidenum">
              <a:rPr lang="es-ES" smtClean="0"/>
              <a:t>35</a:t>
            </a:fld>
            <a:endParaRPr lang="es-ES" dirty="0"/>
          </a:p>
        </p:txBody>
      </p:sp>
      <p:pic>
        <p:nvPicPr>
          <p:cNvPr id="54" name="Imagen 53">
            <a:extLst>
              <a:ext uri="{FF2B5EF4-FFF2-40B4-BE49-F238E27FC236}">
                <a16:creationId xmlns:a16="http://schemas.microsoft.com/office/drawing/2014/main" id="{B450BD46-E1AA-417C-B613-05BCC4B3E174}"/>
              </a:ext>
            </a:extLst>
          </p:cNvPr>
          <p:cNvPicPr>
            <a:picLocks noChangeAspect="1"/>
          </p:cNvPicPr>
          <p:nvPr/>
        </p:nvPicPr>
        <p:blipFill rotWithShape="1">
          <a:blip r:embed="rId4"/>
          <a:srcRect l="4448" t="73905" r="84571" b="8571"/>
          <a:stretch/>
        </p:blipFill>
        <p:spPr>
          <a:xfrm>
            <a:off x="5314115" y="2684874"/>
            <a:ext cx="518840" cy="465731"/>
          </a:xfrm>
          <a:prstGeom prst="rect">
            <a:avLst/>
          </a:prstGeom>
        </p:spPr>
      </p:pic>
      <p:sp>
        <p:nvSpPr>
          <p:cNvPr id="58" name="CuadroTexto 57">
            <a:extLst>
              <a:ext uri="{FF2B5EF4-FFF2-40B4-BE49-F238E27FC236}">
                <a16:creationId xmlns:a16="http://schemas.microsoft.com/office/drawing/2014/main" id="{6E2B038C-6BB7-4ED8-86F1-F27AE9594F89}"/>
              </a:ext>
            </a:extLst>
          </p:cNvPr>
          <p:cNvSpPr txBox="1"/>
          <p:nvPr/>
        </p:nvSpPr>
        <p:spPr>
          <a:xfrm>
            <a:off x="5790499" y="2377395"/>
            <a:ext cx="528637" cy="507831"/>
          </a:xfrm>
          <a:prstGeom prst="rect">
            <a:avLst/>
          </a:prstGeom>
          <a:noFill/>
        </p:spPr>
        <p:txBody>
          <a:bodyPr wrap="square" rtlCol="0">
            <a:spAutoFit/>
          </a:bodyPr>
          <a:lstStyle/>
          <a:p>
            <a:pPr algn="ctr"/>
            <a:r>
              <a:rPr lang="es-CO" sz="1350" b="1" dirty="0">
                <a:solidFill>
                  <a:schemeClr val="accent1">
                    <a:lumMod val="75000"/>
                  </a:schemeClr>
                </a:solidFill>
                <a:latin typeface="Arial Narrow" panose="020B0606020202030204" pitchFamily="34" charset="0"/>
              </a:rPr>
              <a:t>Unid.</a:t>
            </a:r>
          </a:p>
        </p:txBody>
      </p:sp>
      <p:sp>
        <p:nvSpPr>
          <p:cNvPr id="59" name="CuadroTexto 58">
            <a:extLst>
              <a:ext uri="{FF2B5EF4-FFF2-40B4-BE49-F238E27FC236}">
                <a16:creationId xmlns:a16="http://schemas.microsoft.com/office/drawing/2014/main" id="{B0F96D03-A7AB-4FCE-84B7-7C41E84CEF2C}"/>
              </a:ext>
            </a:extLst>
          </p:cNvPr>
          <p:cNvSpPr txBox="1"/>
          <p:nvPr/>
        </p:nvSpPr>
        <p:spPr>
          <a:xfrm>
            <a:off x="4712439" y="2877347"/>
            <a:ext cx="692182" cy="230832"/>
          </a:xfrm>
          <a:prstGeom prst="rect">
            <a:avLst/>
          </a:prstGeom>
          <a:noFill/>
        </p:spPr>
        <p:txBody>
          <a:bodyPr wrap="square" rtlCol="0">
            <a:spAutoFit/>
          </a:bodyPr>
          <a:lstStyle/>
          <a:p>
            <a:r>
              <a:rPr lang="es-CO" sz="900" dirty="0">
                <a:solidFill>
                  <a:schemeClr val="accent5">
                    <a:lumMod val="50000"/>
                  </a:schemeClr>
                </a:solidFill>
              </a:rPr>
              <a:t>Vivienda</a:t>
            </a:r>
          </a:p>
        </p:txBody>
      </p:sp>
      <p:sp>
        <p:nvSpPr>
          <p:cNvPr id="65" name="CuadroTexto 64">
            <a:extLst>
              <a:ext uri="{FF2B5EF4-FFF2-40B4-BE49-F238E27FC236}">
                <a16:creationId xmlns:a16="http://schemas.microsoft.com/office/drawing/2014/main" id="{83F69561-2BAB-4CDF-A400-283ACDB7058C}"/>
              </a:ext>
            </a:extLst>
          </p:cNvPr>
          <p:cNvSpPr txBox="1"/>
          <p:nvPr/>
        </p:nvSpPr>
        <p:spPr>
          <a:xfrm>
            <a:off x="5797806" y="2799795"/>
            <a:ext cx="528637" cy="323165"/>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1500" dirty="0"/>
              <a:t>8</a:t>
            </a:r>
          </a:p>
        </p:txBody>
      </p:sp>
      <p:sp>
        <p:nvSpPr>
          <p:cNvPr id="69" name="CuadroTexto 68">
            <a:extLst>
              <a:ext uri="{FF2B5EF4-FFF2-40B4-BE49-F238E27FC236}">
                <a16:creationId xmlns:a16="http://schemas.microsoft.com/office/drawing/2014/main" id="{291E90F4-0B50-4BED-A343-047D3804B4F0}"/>
              </a:ext>
            </a:extLst>
          </p:cNvPr>
          <p:cNvSpPr txBox="1"/>
          <p:nvPr/>
        </p:nvSpPr>
        <p:spPr>
          <a:xfrm>
            <a:off x="7881867" y="2364218"/>
            <a:ext cx="714910" cy="323165"/>
          </a:xfrm>
          <a:prstGeom prst="rect">
            <a:avLst/>
          </a:prstGeom>
          <a:noFill/>
        </p:spPr>
        <p:txBody>
          <a:bodyPr wrap="square" rtlCol="0">
            <a:spAutoFit/>
          </a:bodyPr>
          <a:lstStyle/>
          <a:p>
            <a:pPr algn="ctr"/>
            <a:r>
              <a:rPr lang="es-CO" sz="1500" b="1" dirty="0">
                <a:solidFill>
                  <a:schemeClr val="accent1">
                    <a:lumMod val="75000"/>
                  </a:schemeClr>
                </a:solidFill>
                <a:latin typeface="Arial Narrow" panose="020B0606020202030204" pitchFamily="34" charset="0"/>
              </a:rPr>
              <a:t>Valor</a:t>
            </a:r>
          </a:p>
        </p:txBody>
      </p:sp>
      <p:sp>
        <p:nvSpPr>
          <p:cNvPr id="70" name="CuadroTexto 69">
            <a:extLst>
              <a:ext uri="{FF2B5EF4-FFF2-40B4-BE49-F238E27FC236}">
                <a16:creationId xmlns:a16="http://schemas.microsoft.com/office/drawing/2014/main" id="{5668BC0E-A870-44C3-936F-E287B34653E7}"/>
              </a:ext>
            </a:extLst>
          </p:cNvPr>
          <p:cNvSpPr txBox="1"/>
          <p:nvPr/>
        </p:nvSpPr>
        <p:spPr>
          <a:xfrm>
            <a:off x="7725786" y="2799795"/>
            <a:ext cx="839320" cy="323165"/>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1500" dirty="0"/>
              <a:t>$1.593</a:t>
            </a:r>
          </a:p>
        </p:txBody>
      </p:sp>
      <p:sp>
        <p:nvSpPr>
          <p:cNvPr id="75" name="CuadroTexto 74">
            <a:extLst>
              <a:ext uri="{FF2B5EF4-FFF2-40B4-BE49-F238E27FC236}">
                <a16:creationId xmlns:a16="http://schemas.microsoft.com/office/drawing/2014/main" id="{97702795-1CF4-48A1-89DA-27F5123E525E}"/>
              </a:ext>
            </a:extLst>
          </p:cNvPr>
          <p:cNvSpPr txBox="1"/>
          <p:nvPr/>
        </p:nvSpPr>
        <p:spPr>
          <a:xfrm>
            <a:off x="6753367" y="2388547"/>
            <a:ext cx="573793" cy="300082"/>
          </a:xfrm>
          <a:prstGeom prst="rect">
            <a:avLst/>
          </a:prstGeom>
          <a:noFill/>
        </p:spPr>
        <p:txBody>
          <a:bodyPr wrap="square" rtlCol="0">
            <a:spAutoFit/>
          </a:bodyPr>
          <a:lstStyle/>
          <a:p>
            <a:pPr algn="ctr"/>
            <a:r>
              <a:rPr lang="es-CO" sz="1350" b="1" dirty="0">
                <a:solidFill>
                  <a:schemeClr val="accent1">
                    <a:lumMod val="75000"/>
                  </a:schemeClr>
                </a:solidFill>
                <a:latin typeface="Arial Narrow" panose="020B0606020202030204" pitchFamily="34" charset="0"/>
              </a:rPr>
              <a:t>F.M.I.</a:t>
            </a:r>
          </a:p>
        </p:txBody>
      </p:sp>
      <p:sp>
        <p:nvSpPr>
          <p:cNvPr id="76" name="CuadroTexto 75">
            <a:extLst>
              <a:ext uri="{FF2B5EF4-FFF2-40B4-BE49-F238E27FC236}">
                <a16:creationId xmlns:a16="http://schemas.microsoft.com/office/drawing/2014/main" id="{A2AA9A1E-A5A2-4F64-8010-259E80FCA2DF}"/>
              </a:ext>
            </a:extLst>
          </p:cNvPr>
          <p:cNvSpPr txBox="1"/>
          <p:nvPr/>
        </p:nvSpPr>
        <p:spPr>
          <a:xfrm>
            <a:off x="6760674" y="2797761"/>
            <a:ext cx="528637" cy="323165"/>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1500" dirty="0"/>
              <a:t>10</a:t>
            </a:r>
          </a:p>
        </p:txBody>
      </p:sp>
      <p:cxnSp>
        <p:nvCxnSpPr>
          <p:cNvPr id="78" name="Conector recto 77">
            <a:extLst>
              <a:ext uri="{FF2B5EF4-FFF2-40B4-BE49-F238E27FC236}">
                <a16:creationId xmlns:a16="http://schemas.microsoft.com/office/drawing/2014/main" id="{E72B45CC-8756-40BB-9739-2627840818DA}"/>
              </a:ext>
            </a:extLst>
          </p:cNvPr>
          <p:cNvCxnSpPr/>
          <p:nvPr/>
        </p:nvCxnSpPr>
        <p:spPr>
          <a:xfrm>
            <a:off x="5857795" y="2722529"/>
            <a:ext cx="2977691"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CuadroTexto 80">
            <a:extLst>
              <a:ext uri="{FF2B5EF4-FFF2-40B4-BE49-F238E27FC236}">
                <a16:creationId xmlns:a16="http://schemas.microsoft.com/office/drawing/2014/main" id="{8DA4D1CE-4D78-4D59-833F-7DA76E1C6EB9}"/>
              </a:ext>
            </a:extLst>
          </p:cNvPr>
          <p:cNvSpPr txBox="1"/>
          <p:nvPr/>
        </p:nvSpPr>
        <p:spPr>
          <a:xfrm>
            <a:off x="5803797" y="3134196"/>
            <a:ext cx="528637" cy="323165"/>
          </a:xfrm>
          <a:prstGeom prst="rect">
            <a:avLst/>
          </a:prstGeom>
          <a:noFill/>
        </p:spPr>
        <p:txBody>
          <a:bodyPr wrap="square" rtlCol="0">
            <a:spAutoFit/>
          </a:bodyPr>
          <a:lstStyle/>
          <a:p>
            <a:pPr algn="ctr"/>
            <a:r>
              <a:rPr lang="es-CO" sz="1500" b="1" dirty="0">
                <a:solidFill>
                  <a:schemeClr val="accent5">
                    <a:lumMod val="75000"/>
                  </a:schemeClr>
                </a:solidFill>
                <a:latin typeface="Arial Narrow" panose="020B0606020202030204" pitchFamily="34" charset="0"/>
              </a:rPr>
              <a:t>8</a:t>
            </a:r>
          </a:p>
        </p:txBody>
      </p:sp>
      <p:sp>
        <p:nvSpPr>
          <p:cNvPr id="82" name="CuadroTexto 81">
            <a:extLst>
              <a:ext uri="{FF2B5EF4-FFF2-40B4-BE49-F238E27FC236}">
                <a16:creationId xmlns:a16="http://schemas.microsoft.com/office/drawing/2014/main" id="{B9D8463E-8C89-486E-9B30-45F95238D453}"/>
              </a:ext>
            </a:extLst>
          </p:cNvPr>
          <p:cNvSpPr txBox="1"/>
          <p:nvPr/>
        </p:nvSpPr>
        <p:spPr>
          <a:xfrm>
            <a:off x="7598870" y="3145330"/>
            <a:ext cx="952679" cy="323165"/>
          </a:xfrm>
          <a:prstGeom prst="rect">
            <a:avLst/>
          </a:prstGeom>
          <a:noFill/>
        </p:spPr>
        <p:txBody>
          <a:bodyPr wrap="square" rtlCol="0">
            <a:spAutoFit/>
          </a:bodyPr>
          <a:lstStyle/>
          <a:p>
            <a:pPr algn="r"/>
            <a:r>
              <a:rPr lang="es-CO" sz="1500" b="1" dirty="0">
                <a:solidFill>
                  <a:schemeClr val="accent5">
                    <a:lumMod val="75000"/>
                  </a:schemeClr>
                </a:solidFill>
                <a:latin typeface="Arial Narrow" panose="020B0606020202030204" pitchFamily="34" charset="0"/>
              </a:rPr>
              <a:t>$1.593</a:t>
            </a:r>
          </a:p>
        </p:txBody>
      </p:sp>
      <p:sp>
        <p:nvSpPr>
          <p:cNvPr id="83" name="CuadroTexto 82">
            <a:extLst>
              <a:ext uri="{FF2B5EF4-FFF2-40B4-BE49-F238E27FC236}">
                <a16:creationId xmlns:a16="http://schemas.microsoft.com/office/drawing/2014/main" id="{C751DE06-5615-4BA1-A471-B41F539C7A00}"/>
              </a:ext>
            </a:extLst>
          </p:cNvPr>
          <p:cNvSpPr txBox="1"/>
          <p:nvPr/>
        </p:nvSpPr>
        <p:spPr>
          <a:xfrm>
            <a:off x="6766665" y="3143730"/>
            <a:ext cx="528637" cy="323165"/>
          </a:xfrm>
          <a:prstGeom prst="rect">
            <a:avLst/>
          </a:prstGeom>
          <a:noFill/>
        </p:spPr>
        <p:txBody>
          <a:bodyPr wrap="square" rtlCol="0">
            <a:spAutoFit/>
          </a:bodyPr>
          <a:lstStyle/>
          <a:p>
            <a:pPr algn="ctr"/>
            <a:r>
              <a:rPr lang="es-CO" sz="1500" b="1" dirty="0">
                <a:solidFill>
                  <a:schemeClr val="accent5">
                    <a:lumMod val="75000"/>
                  </a:schemeClr>
                </a:solidFill>
                <a:latin typeface="Arial Narrow" panose="020B0606020202030204" pitchFamily="34" charset="0"/>
              </a:rPr>
              <a:t>10</a:t>
            </a:r>
          </a:p>
        </p:txBody>
      </p:sp>
      <p:cxnSp>
        <p:nvCxnSpPr>
          <p:cNvPr id="84" name="Conector recto 83">
            <a:extLst>
              <a:ext uri="{FF2B5EF4-FFF2-40B4-BE49-F238E27FC236}">
                <a16:creationId xmlns:a16="http://schemas.microsoft.com/office/drawing/2014/main" id="{7FEAEC85-C556-403F-B4C4-A87E74018E62}"/>
              </a:ext>
            </a:extLst>
          </p:cNvPr>
          <p:cNvCxnSpPr/>
          <p:nvPr/>
        </p:nvCxnSpPr>
        <p:spPr>
          <a:xfrm>
            <a:off x="5841097" y="3130569"/>
            <a:ext cx="2977691" cy="0"/>
          </a:xfrm>
          <a:prstGeom prst="line">
            <a:avLst/>
          </a:prstGeom>
        </p:spPr>
        <p:style>
          <a:lnRef idx="2">
            <a:schemeClr val="accent1"/>
          </a:lnRef>
          <a:fillRef idx="0">
            <a:schemeClr val="accent1"/>
          </a:fillRef>
          <a:effectRef idx="1">
            <a:schemeClr val="accent1"/>
          </a:effectRef>
          <a:fontRef idx="minor">
            <a:schemeClr val="tx1"/>
          </a:fontRef>
        </p:style>
      </p:cxnSp>
      <p:pic>
        <p:nvPicPr>
          <p:cNvPr id="48" name="Imagen 47">
            <a:extLst>
              <a:ext uri="{FF2B5EF4-FFF2-40B4-BE49-F238E27FC236}">
                <a16:creationId xmlns:a16="http://schemas.microsoft.com/office/drawing/2014/main" id="{CE5B6B27-50E5-47D9-AAED-D018AC0004D1}"/>
              </a:ext>
            </a:extLst>
          </p:cNvPr>
          <p:cNvPicPr>
            <a:picLocks noChangeAspect="1"/>
          </p:cNvPicPr>
          <p:nvPr/>
        </p:nvPicPr>
        <p:blipFill rotWithShape="1">
          <a:blip r:embed="rId6"/>
          <a:srcRect l="24278" t="76788" r="69304" b="13867"/>
          <a:stretch/>
        </p:blipFill>
        <p:spPr>
          <a:xfrm>
            <a:off x="727149" y="3597275"/>
            <a:ext cx="417003" cy="341567"/>
          </a:xfrm>
          <a:prstGeom prst="rect">
            <a:avLst/>
          </a:prstGeom>
        </p:spPr>
      </p:pic>
      <p:sp>
        <p:nvSpPr>
          <p:cNvPr id="49" name="CuadroTexto 48">
            <a:extLst>
              <a:ext uri="{FF2B5EF4-FFF2-40B4-BE49-F238E27FC236}">
                <a16:creationId xmlns:a16="http://schemas.microsoft.com/office/drawing/2014/main" id="{77B4A114-7917-4502-B577-3C00763ABF9A}"/>
              </a:ext>
            </a:extLst>
          </p:cNvPr>
          <p:cNvSpPr txBox="1"/>
          <p:nvPr/>
        </p:nvSpPr>
        <p:spPr>
          <a:xfrm>
            <a:off x="24598" y="3749966"/>
            <a:ext cx="684687" cy="230832"/>
          </a:xfrm>
          <a:prstGeom prst="rect">
            <a:avLst/>
          </a:prstGeom>
          <a:noFill/>
        </p:spPr>
        <p:txBody>
          <a:bodyPr wrap="square" rtlCol="0">
            <a:spAutoFit/>
          </a:bodyPr>
          <a:lstStyle/>
          <a:p>
            <a:r>
              <a:rPr lang="es-CO" sz="900" dirty="0">
                <a:solidFill>
                  <a:schemeClr val="accent5">
                    <a:lumMod val="50000"/>
                  </a:schemeClr>
                </a:solidFill>
              </a:rPr>
              <a:t>Terrenos</a:t>
            </a:r>
          </a:p>
        </p:txBody>
      </p:sp>
      <p:sp>
        <p:nvSpPr>
          <p:cNvPr id="50" name="CuadroTexto 49">
            <a:extLst>
              <a:ext uri="{FF2B5EF4-FFF2-40B4-BE49-F238E27FC236}">
                <a16:creationId xmlns:a16="http://schemas.microsoft.com/office/drawing/2014/main" id="{D824E2BF-5B32-491B-AD66-BA8FC17402A7}"/>
              </a:ext>
            </a:extLst>
          </p:cNvPr>
          <p:cNvSpPr txBox="1"/>
          <p:nvPr/>
        </p:nvSpPr>
        <p:spPr>
          <a:xfrm>
            <a:off x="1078060" y="3632737"/>
            <a:ext cx="528637" cy="323165"/>
          </a:xfrm>
          <a:prstGeom prst="rect">
            <a:avLst/>
          </a:prstGeom>
          <a:noFill/>
        </p:spPr>
        <p:txBody>
          <a:bodyPr wrap="square" rtlCol="0">
            <a:spAutoFit/>
          </a:bodyPr>
          <a:lstStyle/>
          <a:p>
            <a:pPr algn="ctr"/>
            <a:r>
              <a:rPr lang="es-CO" sz="1500" dirty="0">
                <a:solidFill>
                  <a:schemeClr val="accent5">
                    <a:lumMod val="75000"/>
                  </a:schemeClr>
                </a:solidFill>
                <a:latin typeface="Arial Narrow" panose="020B0606020202030204" pitchFamily="34" charset="0"/>
              </a:rPr>
              <a:t>3</a:t>
            </a:r>
          </a:p>
        </p:txBody>
      </p:sp>
      <p:sp>
        <p:nvSpPr>
          <p:cNvPr id="51" name="CuadroTexto 50">
            <a:extLst>
              <a:ext uri="{FF2B5EF4-FFF2-40B4-BE49-F238E27FC236}">
                <a16:creationId xmlns:a16="http://schemas.microsoft.com/office/drawing/2014/main" id="{4EB46528-123F-4E55-9DCD-ADC7D4D01F87}"/>
              </a:ext>
            </a:extLst>
          </p:cNvPr>
          <p:cNvSpPr txBox="1"/>
          <p:nvPr/>
        </p:nvSpPr>
        <p:spPr>
          <a:xfrm>
            <a:off x="1078060" y="3890614"/>
            <a:ext cx="528637" cy="323165"/>
          </a:xfrm>
          <a:prstGeom prst="rect">
            <a:avLst/>
          </a:prstGeom>
          <a:noFill/>
        </p:spPr>
        <p:txBody>
          <a:bodyPr wrap="square" rtlCol="0">
            <a:spAutoFit/>
          </a:bodyPr>
          <a:lstStyle/>
          <a:p>
            <a:pPr algn="ctr"/>
            <a:r>
              <a:rPr lang="es-CO" sz="1500" b="1" dirty="0">
                <a:solidFill>
                  <a:schemeClr val="accent5">
                    <a:lumMod val="75000"/>
                  </a:schemeClr>
                </a:solidFill>
                <a:latin typeface="Arial Narrow" panose="020B0606020202030204" pitchFamily="34" charset="0"/>
              </a:rPr>
              <a:t>15</a:t>
            </a:r>
          </a:p>
        </p:txBody>
      </p:sp>
      <p:sp>
        <p:nvSpPr>
          <p:cNvPr id="56" name="CuadroTexto 55">
            <a:extLst>
              <a:ext uri="{FF2B5EF4-FFF2-40B4-BE49-F238E27FC236}">
                <a16:creationId xmlns:a16="http://schemas.microsoft.com/office/drawing/2014/main" id="{A52743C4-86DE-4DC4-BCA1-07F04890A2CF}"/>
              </a:ext>
            </a:extLst>
          </p:cNvPr>
          <p:cNvSpPr txBox="1"/>
          <p:nvPr/>
        </p:nvSpPr>
        <p:spPr>
          <a:xfrm>
            <a:off x="2929984" y="3925673"/>
            <a:ext cx="952679" cy="323165"/>
          </a:xfrm>
          <a:prstGeom prst="rect">
            <a:avLst/>
          </a:prstGeom>
          <a:noFill/>
        </p:spPr>
        <p:txBody>
          <a:bodyPr wrap="square" rtlCol="0">
            <a:spAutoFit/>
          </a:bodyPr>
          <a:lstStyle/>
          <a:p>
            <a:pPr algn="r"/>
            <a:r>
              <a:rPr lang="es-CO" sz="1500" b="1" dirty="0">
                <a:solidFill>
                  <a:schemeClr val="accent5">
                    <a:lumMod val="75000"/>
                  </a:schemeClr>
                </a:solidFill>
                <a:latin typeface="Arial Narrow" panose="020B0606020202030204" pitchFamily="34" charset="0"/>
              </a:rPr>
              <a:t>$32.615</a:t>
            </a:r>
          </a:p>
        </p:txBody>
      </p:sp>
      <p:sp>
        <p:nvSpPr>
          <p:cNvPr id="57" name="CuadroTexto 56">
            <a:extLst>
              <a:ext uri="{FF2B5EF4-FFF2-40B4-BE49-F238E27FC236}">
                <a16:creationId xmlns:a16="http://schemas.microsoft.com/office/drawing/2014/main" id="{96122A73-EA5C-4D42-8A7A-74F0D740D212}"/>
              </a:ext>
            </a:extLst>
          </p:cNvPr>
          <p:cNvSpPr txBox="1"/>
          <p:nvPr/>
        </p:nvSpPr>
        <p:spPr>
          <a:xfrm>
            <a:off x="2903949" y="3626103"/>
            <a:ext cx="944431" cy="323165"/>
          </a:xfrm>
          <a:prstGeom prst="rect">
            <a:avLst/>
          </a:prstGeom>
          <a:noFill/>
        </p:spPr>
        <p:txBody>
          <a:bodyPr wrap="square" rtlCol="0">
            <a:spAutoFit/>
          </a:bodyPr>
          <a:lstStyle/>
          <a:p>
            <a:pPr algn="r"/>
            <a:r>
              <a:rPr lang="es-CO" sz="1500" dirty="0">
                <a:solidFill>
                  <a:schemeClr val="accent5">
                    <a:lumMod val="75000"/>
                  </a:schemeClr>
                </a:solidFill>
                <a:latin typeface="Arial Narrow" panose="020B0606020202030204" pitchFamily="34" charset="0"/>
              </a:rPr>
              <a:t>$30.415</a:t>
            </a:r>
          </a:p>
        </p:txBody>
      </p:sp>
      <p:sp>
        <p:nvSpPr>
          <p:cNvPr id="62" name="CuadroTexto 61">
            <a:extLst>
              <a:ext uri="{FF2B5EF4-FFF2-40B4-BE49-F238E27FC236}">
                <a16:creationId xmlns:a16="http://schemas.microsoft.com/office/drawing/2014/main" id="{05DDB17B-BEFD-41EA-B020-93EB5B4B7EAE}"/>
              </a:ext>
            </a:extLst>
          </p:cNvPr>
          <p:cNvSpPr txBox="1"/>
          <p:nvPr/>
        </p:nvSpPr>
        <p:spPr>
          <a:xfrm>
            <a:off x="2040928" y="3608538"/>
            <a:ext cx="528637" cy="323165"/>
          </a:xfrm>
          <a:prstGeom prst="rect">
            <a:avLst/>
          </a:prstGeom>
          <a:noFill/>
        </p:spPr>
        <p:txBody>
          <a:bodyPr wrap="square" rtlCol="0">
            <a:spAutoFit/>
          </a:bodyPr>
          <a:lstStyle/>
          <a:p>
            <a:pPr algn="ctr"/>
            <a:r>
              <a:rPr lang="es-CO" sz="1500" dirty="0">
                <a:solidFill>
                  <a:schemeClr val="accent5">
                    <a:lumMod val="75000"/>
                  </a:schemeClr>
                </a:solidFill>
                <a:latin typeface="Arial Narrow" panose="020B0606020202030204" pitchFamily="34" charset="0"/>
              </a:rPr>
              <a:t>3</a:t>
            </a:r>
          </a:p>
        </p:txBody>
      </p:sp>
      <p:sp>
        <p:nvSpPr>
          <p:cNvPr id="67" name="CuadroTexto 66">
            <a:extLst>
              <a:ext uri="{FF2B5EF4-FFF2-40B4-BE49-F238E27FC236}">
                <a16:creationId xmlns:a16="http://schemas.microsoft.com/office/drawing/2014/main" id="{01543F5A-6B76-4982-8327-CEE8C286222B}"/>
              </a:ext>
            </a:extLst>
          </p:cNvPr>
          <p:cNvSpPr txBox="1"/>
          <p:nvPr/>
        </p:nvSpPr>
        <p:spPr>
          <a:xfrm>
            <a:off x="2040928" y="3908124"/>
            <a:ext cx="528637" cy="323165"/>
          </a:xfrm>
          <a:prstGeom prst="rect">
            <a:avLst/>
          </a:prstGeom>
          <a:noFill/>
        </p:spPr>
        <p:txBody>
          <a:bodyPr wrap="square" rtlCol="0">
            <a:spAutoFit/>
          </a:bodyPr>
          <a:lstStyle/>
          <a:p>
            <a:pPr algn="ctr"/>
            <a:r>
              <a:rPr lang="es-CO" sz="1500" b="1" dirty="0">
                <a:solidFill>
                  <a:schemeClr val="accent5">
                    <a:lumMod val="75000"/>
                  </a:schemeClr>
                </a:solidFill>
                <a:latin typeface="Arial Narrow" panose="020B0606020202030204" pitchFamily="34" charset="0"/>
              </a:rPr>
              <a:t>15</a:t>
            </a:r>
          </a:p>
        </p:txBody>
      </p:sp>
      <p:cxnSp>
        <p:nvCxnSpPr>
          <p:cNvPr id="71" name="Conector recto 70">
            <a:extLst>
              <a:ext uri="{FF2B5EF4-FFF2-40B4-BE49-F238E27FC236}">
                <a16:creationId xmlns:a16="http://schemas.microsoft.com/office/drawing/2014/main" id="{6D60E7BC-222F-4DA4-BA34-264F4A291D5C}"/>
              </a:ext>
            </a:extLst>
          </p:cNvPr>
          <p:cNvCxnSpPr/>
          <p:nvPr/>
        </p:nvCxnSpPr>
        <p:spPr>
          <a:xfrm>
            <a:off x="1115361" y="3886988"/>
            <a:ext cx="297769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7389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532" y="662162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618426"/>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1226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63"/>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707913" y="110577"/>
            <a:ext cx="4109338"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Inmuebles disponibles para venta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72355" y="6683258"/>
            <a:ext cx="2945927" cy="207749"/>
          </a:xfrm>
          <a:prstGeom prst="rect">
            <a:avLst/>
          </a:prstGeom>
          <a:noFill/>
        </p:spPr>
        <p:txBody>
          <a:bodyPr wrap="square" rtlCol="0">
            <a:spAutoFit/>
          </a:bodyPr>
          <a:lstStyle/>
          <a:p>
            <a:r>
              <a:rPr lang="es-CO" sz="750" i="1" dirty="0">
                <a:solidFill>
                  <a:schemeClr val="bg1"/>
                </a:solidFill>
              </a:rPr>
              <a:t>Fuente de la información – CISA informe a corte  31 de enero de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8106697" y="700868"/>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cxnSp>
        <p:nvCxnSpPr>
          <p:cNvPr id="91" name="Conector recto 90">
            <a:extLst>
              <a:ext uri="{FF2B5EF4-FFF2-40B4-BE49-F238E27FC236}">
                <a16:creationId xmlns:a16="http://schemas.microsoft.com/office/drawing/2014/main" id="{409558C2-8176-4897-9E5F-1A06B9BDFE95}"/>
              </a:ext>
            </a:extLst>
          </p:cNvPr>
          <p:cNvCxnSpPr>
            <a:cxnSpLocks/>
          </p:cNvCxnSpPr>
          <p:nvPr/>
        </p:nvCxnSpPr>
        <p:spPr>
          <a:xfrm>
            <a:off x="4572000" y="2300662"/>
            <a:ext cx="10769" cy="3283691"/>
          </a:xfrm>
          <a:prstGeom prst="line">
            <a:avLst/>
          </a:prstGeom>
        </p:spPr>
        <p:style>
          <a:lnRef idx="2">
            <a:schemeClr val="accent1"/>
          </a:lnRef>
          <a:fillRef idx="0">
            <a:schemeClr val="accent1"/>
          </a:fillRef>
          <a:effectRef idx="1">
            <a:schemeClr val="accent1"/>
          </a:effectRef>
          <a:fontRef idx="minor">
            <a:schemeClr val="tx1"/>
          </a:fontRef>
        </p:style>
      </p:cxnSp>
      <p:sp>
        <p:nvSpPr>
          <p:cNvPr id="123" name="CuadroTexto 122">
            <a:extLst>
              <a:ext uri="{FF2B5EF4-FFF2-40B4-BE49-F238E27FC236}">
                <a16:creationId xmlns:a16="http://schemas.microsoft.com/office/drawing/2014/main" id="{0B610E53-2D60-4039-AF42-CDE7F2352535}"/>
              </a:ext>
            </a:extLst>
          </p:cNvPr>
          <p:cNvSpPr txBox="1"/>
          <p:nvPr/>
        </p:nvSpPr>
        <p:spPr>
          <a:xfrm>
            <a:off x="73727" y="2034098"/>
            <a:ext cx="2027638" cy="323165"/>
          </a:xfrm>
          <a:prstGeom prst="rect">
            <a:avLst/>
          </a:prstGeom>
          <a:noFill/>
        </p:spPr>
        <p:txBody>
          <a:bodyPr wrap="square" rtlCol="0">
            <a:spAutoFit/>
          </a:bodyPr>
          <a:lstStyle>
            <a:defPPr>
              <a:defRPr lang="es-ES"/>
            </a:defPPr>
            <a:lvl1pPr algn="ctr">
              <a:defRPr sz="2000" b="1">
                <a:solidFill>
                  <a:schemeClr val="accent1">
                    <a:lumMod val="75000"/>
                  </a:schemeClr>
                </a:solidFill>
                <a:latin typeface="Arial Narrow" panose="020B0606020202030204" pitchFamily="34" charset="0"/>
              </a:defRPr>
            </a:lvl1pPr>
          </a:lstStyle>
          <a:p>
            <a:pPr algn="l"/>
            <a:r>
              <a:rPr lang="es-CO" sz="1500" dirty="0"/>
              <a:t>Rango Valor.</a:t>
            </a:r>
          </a:p>
        </p:txBody>
      </p:sp>
      <p:sp>
        <p:nvSpPr>
          <p:cNvPr id="128" name="CuadroTexto 127">
            <a:extLst>
              <a:ext uri="{FF2B5EF4-FFF2-40B4-BE49-F238E27FC236}">
                <a16:creationId xmlns:a16="http://schemas.microsoft.com/office/drawing/2014/main" id="{EDEA55F3-807A-46B7-B816-16C86563742F}"/>
              </a:ext>
            </a:extLst>
          </p:cNvPr>
          <p:cNvSpPr txBox="1"/>
          <p:nvPr/>
        </p:nvSpPr>
        <p:spPr>
          <a:xfrm>
            <a:off x="4479424" y="2035080"/>
            <a:ext cx="1225637" cy="3231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500" dirty="0">
                <a:solidFill>
                  <a:schemeClr val="accent1">
                    <a:lumMod val="75000"/>
                  </a:schemeClr>
                </a:solidFill>
              </a:rPr>
              <a:t>Regionales</a:t>
            </a:r>
            <a:endParaRPr lang="es-CO" sz="2100" dirty="0">
              <a:solidFill>
                <a:schemeClr val="accent1">
                  <a:lumMod val="75000"/>
                </a:schemeClr>
              </a:solidFill>
            </a:endParaRPr>
          </a:p>
        </p:txBody>
      </p:sp>
      <p:sp>
        <p:nvSpPr>
          <p:cNvPr id="3" name="CuadroTexto 2">
            <a:extLst>
              <a:ext uri="{FF2B5EF4-FFF2-40B4-BE49-F238E27FC236}">
                <a16:creationId xmlns:a16="http://schemas.microsoft.com/office/drawing/2014/main" id="{19C2E456-6CB4-4A0D-AFF2-C3CAEE29BE95}"/>
              </a:ext>
            </a:extLst>
          </p:cNvPr>
          <p:cNvSpPr txBox="1"/>
          <p:nvPr/>
        </p:nvSpPr>
        <p:spPr>
          <a:xfrm>
            <a:off x="15532" y="989726"/>
            <a:ext cx="4486028" cy="461665"/>
          </a:xfrm>
          <a:prstGeom prst="rect">
            <a:avLst/>
          </a:prstGeom>
          <a:noFill/>
        </p:spPr>
        <p:txBody>
          <a:bodyPr wrap="square" rtlCol="0">
            <a:spAutoFit/>
          </a:bodyPr>
          <a:lstStyle/>
          <a:p>
            <a:r>
              <a:rPr lang="es-CO" dirty="0">
                <a:solidFill>
                  <a:schemeClr val="accent6">
                    <a:lumMod val="75000"/>
                  </a:schemeClr>
                </a:solidFill>
                <a:latin typeface="Arial Narrow" panose="020B0606020202030204" pitchFamily="34" charset="0"/>
              </a:rPr>
              <a:t>Unidades Comerciales </a:t>
            </a:r>
            <a:r>
              <a:rPr lang="es-CO" sz="2400" b="1" dirty="0">
                <a:solidFill>
                  <a:schemeClr val="accent6">
                    <a:lumMod val="75000"/>
                  </a:schemeClr>
                </a:solidFill>
                <a:latin typeface="Arial Narrow" panose="020B0606020202030204" pitchFamily="34" charset="0"/>
              </a:rPr>
              <a:t>1.786 </a:t>
            </a:r>
            <a:r>
              <a:rPr lang="es-CO" dirty="0">
                <a:solidFill>
                  <a:schemeClr val="accent6">
                    <a:lumMod val="75000"/>
                  </a:schemeClr>
                </a:solidFill>
                <a:latin typeface="Arial Narrow" panose="020B0606020202030204" pitchFamily="34" charset="0"/>
              </a:rPr>
              <a:t>Valor: </a:t>
            </a:r>
            <a:r>
              <a:rPr lang="es-CO" sz="2400" b="1" dirty="0">
                <a:solidFill>
                  <a:schemeClr val="accent6">
                    <a:lumMod val="75000"/>
                  </a:schemeClr>
                </a:solidFill>
                <a:latin typeface="Arial Narrow" panose="020B0606020202030204" pitchFamily="34" charset="0"/>
              </a:rPr>
              <a:t>$633.942</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36</a:t>
            </a:fld>
            <a:endParaRPr lang="es-ES" dirty="0"/>
          </a:p>
        </p:txBody>
      </p:sp>
      <p:sp>
        <p:nvSpPr>
          <p:cNvPr id="29" name="CuadroTexto 28">
            <a:extLst>
              <a:ext uri="{FF2B5EF4-FFF2-40B4-BE49-F238E27FC236}">
                <a16:creationId xmlns:a16="http://schemas.microsoft.com/office/drawing/2014/main" id="{C20F9C3E-308F-4E63-9ECC-9A750E65CB10}"/>
              </a:ext>
            </a:extLst>
          </p:cNvPr>
          <p:cNvSpPr txBox="1"/>
          <p:nvPr/>
        </p:nvSpPr>
        <p:spPr>
          <a:xfrm>
            <a:off x="407936" y="4458425"/>
            <a:ext cx="320720" cy="346249"/>
          </a:xfrm>
          <a:prstGeom prst="rect">
            <a:avLst/>
          </a:prstGeom>
          <a:noFill/>
        </p:spPr>
        <p:txBody>
          <a:bodyPr wrap="square" rtlCol="0">
            <a:spAutoFit/>
          </a:bodyPr>
          <a:lstStyle/>
          <a:p>
            <a:r>
              <a:rPr lang="es-CO" sz="825" b="1" dirty="0">
                <a:solidFill>
                  <a:schemeClr val="bg1"/>
                </a:solidFill>
              </a:rPr>
              <a:t>139</a:t>
            </a:r>
          </a:p>
        </p:txBody>
      </p:sp>
      <p:sp>
        <p:nvSpPr>
          <p:cNvPr id="35" name="CuadroTexto 34">
            <a:extLst>
              <a:ext uri="{FF2B5EF4-FFF2-40B4-BE49-F238E27FC236}">
                <a16:creationId xmlns:a16="http://schemas.microsoft.com/office/drawing/2014/main" id="{FAA35F2E-82AA-4D65-985B-6FA2E25242C3}"/>
              </a:ext>
            </a:extLst>
          </p:cNvPr>
          <p:cNvSpPr txBox="1"/>
          <p:nvPr/>
        </p:nvSpPr>
        <p:spPr>
          <a:xfrm>
            <a:off x="3968514" y="4425701"/>
            <a:ext cx="353506" cy="230832"/>
          </a:xfrm>
          <a:prstGeom prst="rect">
            <a:avLst/>
          </a:prstGeom>
          <a:noFill/>
        </p:spPr>
        <p:txBody>
          <a:bodyPr wrap="square" rtlCol="0">
            <a:spAutoFit/>
          </a:bodyPr>
          <a:lstStyle/>
          <a:p>
            <a:r>
              <a:rPr lang="es-CO" sz="900" b="1" dirty="0">
                <a:solidFill>
                  <a:schemeClr val="bg1"/>
                </a:solidFill>
              </a:rPr>
              <a:t>42</a:t>
            </a:r>
          </a:p>
        </p:txBody>
      </p:sp>
      <p:sp>
        <p:nvSpPr>
          <p:cNvPr id="36" name="CuadroTexto 35">
            <a:extLst>
              <a:ext uri="{FF2B5EF4-FFF2-40B4-BE49-F238E27FC236}">
                <a16:creationId xmlns:a16="http://schemas.microsoft.com/office/drawing/2014/main" id="{29243E2E-47F4-494D-81E9-CD60E2EB8195}"/>
              </a:ext>
            </a:extLst>
          </p:cNvPr>
          <p:cNvSpPr txBox="1"/>
          <p:nvPr/>
        </p:nvSpPr>
        <p:spPr>
          <a:xfrm>
            <a:off x="3968515" y="4042476"/>
            <a:ext cx="353506" cy="230832"/>
          </a:xfrm>
          <a:prstGeom prst="rect">
            <a:avLst/>
          </a:prstGeom>
          <a:noFill/>
        </p:spPr>
        <p:txBody>
          <a:bodyPr wrap="square" rtlCol="0">
            <a:spAutoFit/>
          </a:bodyPr>
          <a:lstStyle/>
          <a:p>
            <a:r>
              <a:rPr lang="es-CO" sz="900" b="1" dirty="0">
                <a:solidFill>
                  <a:schemeClr val="bg1"/>
                </a:solidFill>
              </a:rPr>
              <a:t>85</a:t>
            </a:r>
          </a:p>
        </p:txBody>
      </p:sp>
      <p:sp>
        <p:nvSpPr>
          <p:cNvPr id="37" name="CuadroTexto 36">
            <a:extLst>
              <a:ext uri="{FF2B5EF4-FFF2-40B4-BE49-F238E27FC236}">
                <a16:creationId xmlns:a16="http://schemas.microsoft.com/office/drawing/2014/main" id="{0F06B443-5571-4C4B-A2EE-D8DB25086B92}"/>
              </a:ext>
            </a:extLst>
          </p:cNvPr>
          <p:cNvSpPr txBox="1"/>
          <p:nvPr/>
        </p:nvSpPr>
        <p:spPr>
          <a:xfrm>
            <a:off x="3984440" y="3479214"/>
            <a:ext cx="353506" cy="369332"/>
          </a:xfrm>
          <a:prstGeom prst="rect">
            <a:avLst/>
          </a:prstGeom>
          <a:noFill/>
        </p:spPr>
        <p:txBody>
          <a:bodyPr wrap="square" rtlCol="0">
            <a:spAutoFit/>
          </a:bodyPr>
          <a:lstStyle/>
          <a:p>
            <a:r>
              <a:rPr lang="es-CO" sz="900" b="1" dirty="0">
                <a:solidFill>
                  <a:schemeClr val="bg1"/>
                </a:solidFill>
              </a:rPr>
              <a:t>230</a:t>
            </a:r>
          </a:p>
        </p:txBody>
      </p:sp>
      <p:sp>
        <p:nvSpPr>
          <p:cNvPr id="4" name="Rectángulo 3">
            <a:extLst>
              <a:ext uri="{FF2B5EF4-FFF2-40B4-BE49-F238E27FC236}">
                <a16:creationId xmlns:a16="http://schemas.microsoft.com/office/drawing/2014/main" id="{BCE4CBC9-DAC4-4B11-A7E1-B41D0B38E5E1}"/>
              </a:ext>
            </a:extLst>
          </p:cNvPr>
          <p:cNvSpPr/>
          <p:nvPr/>
        </p:nvSpPr>
        <p:spPr>
          <a:xfrm>
            <a:off x="391042" y="4560962"/>
            <a:ext cx="421910" cy="253916"/>
          </a:xfrm>
          <a:prstGeom prst="rect">
            <a:avLst/>
          </a:prstGeom>
        </p:spPr>
        <p:txBody>
          <a:bodyPr wrap="none">
            <a:spAutoFit/>
          </a:bodyPr>
          <a:lstStyle/>
          <a:p>
            <a:r>
              <a:rPr lang="es-CO" sz="1050" b="1" dirty="0">
                <a:solidFill>
                  <a:schemeClr val="bg1"/>
                </a:solidFill>
                <a:latin typeface="Calibri" panose="020F0502020204030204" pitchFamily="34" charset="0"/>
              </a:rPr>
              <a:t>128</a:t>
            </a:r>
            <a:r>
              <a:rPr lang="es-CO" sz="1050" b="1" dirty="0">
                <a:solidFill>
                  <a:schemeClr val="bg1"/>
                </a:solidFill>
              </a:rPr>
              <a:t> </a:t>
            </a:r>
          </a:p>
        </p:txBody>
      </p:sp>
      <p:sp>
        <p:nvSpPr>
          <p:cNvPr id="53" name="CuadroTexto 52">
            <a:extLst>
              <a:ext uri="{FF2B5EF4-FFF2-40B4-BE49-F238E27FC236}">
                <a16:creationId xmlns:a16="http://schemas.microsoft.com/office/drawing/2014/main" id="{A9FEB98C-9CC1-4922-B090-E87C885DCC3A}"/>
              </a:ext>
            </a:extLst>
          </p:cNvPr>
          <p:cNvSpPr txBox="1"/>
          <p:nvPr/>
        </p:nvSpPr>
        <p:spPr>
          <a:xfrm>
            <a:off x="3862349" y="3498354"/>
            <a:ext cx="353506" cy="219291"/>
          </a:xfrm>
          <a:prstGeom prst="rect">
            <a:avLst/>
          </a:prstGeom>
          <a:noFill/>
        </p:spPr>
        <p:txBody>
          <a:bodyPr wrap="square" rtlCol="0">
            <a:spAutoFit/>
          </a:bodyPr>
          <a:lstStyle/>
          <a:p>
            <a:r>
              <a:rPr lang="es-CO" sz="825" b="1" dirty="0">
                <a:solidFill>
                  <a:schemeClr val="bg1"/>
                </a:solidFill>
              </a:rPr>
              <a:t>81</a:t>
            </a:r>
          </a:p>
        </p:txBody>
      </p:sp>
      <p:sp>
        <p:nvSpPr>
          <p:cNvPr id="54" name="CuadroTexto 53">
            <a:extLst>
              <a:ext uri="{FF2B5EF4-FFF2-40B4-BE49-F238E27FC236}">
                <a16:creationId xmlns:a16="http://schemas.microsoft.com/office/drawing/2014/main" id="{8E872336-0E59-4309-B40C-0EB65A7C9653}"/>
              </a:ext>
            </a:extLst>
          </p:cNvPr>
          <p:cNvSpPr txBox="1"/>
          <p:nvPr/>
        </p:nvSpPr>
        <p:spPr>
          <a:xfrm>
            <a:off x="3870820" y="4048555"/>
            <a:ext cx="353506" cy="219291"/>
          </a:xfrm>
          <a:prstGeom prst="rect">
            <a:avLst/>
          </a:prstGeom>
          <a:noFill/>
        </p:spPr>
        <p:txBody>
          <a:bodyPr wrap="square" rtlCol="0">
            <a:spAutoFit/>
          </a:bodyPr>
          <a:lstStyle/>
          <a:p>
            <a:r>
              <a:rPr lang="es-CO" sz="825" b="1" dirty="0">
                <a:solidFill>
                  <a:schemeClr val="bg1"/>
                </a:solidFill>
              </a:rPr>
              <a:t>43</a:t>
            </a:r>
          </a:p>
        </p:txBody>
      </p:sp>
      <p:pic>
        <p:nvPicPr>
          <p:cNvPr id="10" name="Imagen 9">
            <a:extLst>
              <a:ext uri="{FF2B5EF4-FFF2-40B4-BE49-F238E27FC236}">
                <a16:creationId xmlns:a16="http://schemas.microsoft.com/office/drawing/2014/main" id="{E19BF714-EC93-422C-9872-57B3BF13983C}"/>
              </a:ext>
            </a:extLst>
          </p:cNvPr>
          <p:cNvPicPr>
            <a:picLocks noChangeAspect="1"/>
          </p:cNvPicPr>
          <p:nvPr/>
        </p:nvPicPr>
        <p:blipFill>
          <a:blip r:embed="rId4"/>
          <a:stretch>
            <a:fillRect/>
          </a:stretch>
        </p:blipFill>
        <p:spPr>
          <a:xfrm>
            <a:off x="5396263" y="2192190"/>
            <a:ext cx="2865842" cy="3378858"/>
          </a:xfrm>
          <a:prstGeom prst="rect">
            <a:avLst/>
          </a:prstGeom>
        </p:spPr>
      </p:pic>
      <p:sp>
        <p:nvSpPr>
          <p:cNvPr id="14" name="CuadroTexto 13">
            <a:extLst>
              <a:ext uri="{FF2B5EF4-FFF2-40B4-BE49-F238E27FC236}">
                <a16:creationId xmlns:a16="http://schemas.microsoft.com/office/drawing/2014/main" id="{5D14C937-4669-4744-82F3-AEB6A43162E4}"/>
              </a:ext>
            </a:extLst>
          </p:cNvPr>
          <p:cNvSpPr txBox="1"/>
          <p:nvPr/>
        </p:nvSpPr>
        <p:spPr>
          <a:xfrm>
            <a:off x="7806139" y="4616631"/>
            <a:ext cx="1091723" cy="415498"/>
          </a:xfrm>
          <a:prstGeom prst="rect">
            <a:avLst/>
          </a:prstGeom>
          <a:noFill/>
        </p:spPr>
        <p:txBody>
          <a:bodyPr wrap="square" rtlCol="0">
            <a:spAutoFit/>
          </a:bodyPr>
          <a:lstStyle/>
          <a:p>
            <a:pPr algn="ctr"/>
            <a:r>
              <a:rPr lang="es-CO" sz="1050" b="1" dirty="0">
                <a:solidFill>
                  <a:schemeClr val="bg1">
                    <a:lumMod val="50000"/>
                  </a:schemeClr>
                </a:solidFill>
              </a:rPr>
              <a:t>644 unidades</a:t>
            </a:r>
          </a:p>
          <a:p>
            <a:pPr algn="ctr"/>
            <a:r>
              <a:rPr lang="es-CO" sz="1050" b="1" dirty="0">
                <a:solidFill>
                  <a:schemeClr val="bg1">
                    <a:lumMod val="50000"/>
                  </a:schemeClr>
                </a:solidFill>
              </a:rPr>
              <a:t>$163.005 (26%)</a:t>
            </a:r>
          </a:p>
        </p:txBody>
      </p:sp>
      <p:sp>
        <p:nvSpPr>
          <p:cNvPr id="38" name="CuadroTexto 37">
            <a:extLst>
              <a:ext uri="{FF2B5EF4-FFF2-40B4-BE49-F238E27FC236}">
                <a16:creationId xmlns:a16="http://schemas.microsoft.com/office/drawing/2014/main" id="{368BFCCF-6A38-4CA2-A00D-75C06B723597}"/>
              </a:ext>
            </a:extLst>
          </p:cNvPr>
          <p:cNvSpPr txBox="1"/>
          <p:nvPr/>
        </p:nvSpPr>
        <p:spPr>
          <a:xfrm>
            <a:off x="4522696" y="4274539"/>
            <a:ext cx="1225637" cy="577081"/>
          </a:xfrm>
          <a:prstGeom prst="rect">
            <a:avLst/>
          </a:prstGeom>
          <a:noFill/>
        </p:spPr>
        <p:txBody>
          <a:bodyPr wrap="square" rtlCol="0">
            <a:spAutoFit/>
          </a:bodyPr>
          <a:lstStyle/>
          <a:p>
            <a:pPr algn="ctr"/>
            <a:r>
              <a:rPr lang="es-CO" sz="1050" b="1" dirty="0">
                <a:solidFill>
                  <a:schemeClr val="bg1">
                    <a:lumMod val="50000"/>
                  </a:schemeClr>
                </a:solidFill>
              </a:rPr>
              <a:t>604 Unidades</a:t>
            </a:r>
          </a:p>
          <a:p>
            <a:pPr algn="ctr"/>
            <a:r>
              <a:rPr lang="es-CO" sz="1050" b="1" dirty="0">
                <a:solidFill>
                  <a:schemeClr val="bg1">
                    <a:lumMod val="50000"/>
                  </a:schemeClr>
                </a:solidFill>
              </a:rPr>
              <a:t>$285.855 (45%)</a:t>
            </a:r>
          </a:p>
          <a:p>
            <a:pPr algn="ctr"/>
            <a:endParaRPr lang="es-CO" sz="1050" b="1" dirty="0">
              <a:solidFill>
                <a:schemeClr val="bg1">
                  <a:lumMod val="50000"/>
                </a:schemeClr>
              </a:solidFill>
            </a:endParaRPr>
          </a:p>
        </p:txBody>
      </p:sp>
      <p:sp>
        <p:nvSpPr>
          <p:cNvPr id="39" name="CuadroTexto 38">
            <a:extLst>
              <a:ext uri="{FF2B5EF4-FFF2-40B4-BE49-F238E27FC236}">
                <a16:creationId xmlns:a16="http://schemas.microsoft.com/office/drawing/2014/main" id="{C794622F-0C17-465F-9B59-81885529457E}"/>
              </a:ext>
            </a:extLst>
          </p:cNvPr>
          <p:cNvSpPr txBox="1"/>
          <p:nvPr/>
        </p:nvSpPr>
        <p:spPr>
          <a:xfrm>
            <a:off x="4766993" y="3128545"/>
            <a:ext cx="1098514" cy="415498"/>
          </a:xfrm>
          <a:prstGeom prst="rect">
            <a:avLst/>
          </a:prstGeom>
          <a:noFill/>
        </p:spPr>
        <p:txBody>
          <a:bodyPr wrap="square" rtlCol="0">
            <a:spAutoFit/>
          </a:bodyPr>
          <a:lstStyle/>
          <a:p>
            <a:pPr algn="ctr"/>
            <a:r>
              <a:rPr lang="es-CO" sz="1050" b="1" dirty="0">
                <a:solidFill>
                  <a:schemeClr val="bg1">
                    <a:lumMod val="50000"/>
                  </a:schemeClr>
                </a:solidFill>
              </a:rPr>
              <a:t>193 Unidades</a:t>
            </a:r>
          </a:p>
          <a:p>
            <a:pPr algn="ctr"/>
            <a:r>
              <a:rPr lang="es-CO" sz="1050" b="1" dirty="0">
                <a:solidFill>
                  <a:schemeClr val="bg1">
                    <a:lumMod val="50000"/>
                  </a:schemeClr>
                </a:solidFill>
              </a:rPr>
              <a:t>$109.673 (17%)</a:t>
            </a:r>
          </a:p>
        </p:txBody>
      </p:sp>
      <p:sp>
        <p:nvSpPr>
          <p:cNvPr id="40" name="CuadroTexto 39">
            <a:extLst>
              <a:ext uri="{FF2B5EF4-FFF2-40B4-BE49-F238E27FC236}">
                <a16:creationId xmlns:a16="http://schemas.microsoft.com/office/drawing/2014/main" id="{09790F57-71EF-491C-9964-C6B6A689F55D}"/>
              </a:ext>
            </a:extLst>
          </p:cNvPr>
          <p:cNvSpPr txBox="1"/>
          <p:nvPr/>
        </p:nvSpPr>
        <p:spPr>
          <a:xfrm>
            <a:off x="6829184" y="2394385"/>
            <a:ext cx="976956" cy="415498"/>
          </a:xfrm>
          <a:prstGeom prst="rect">
            <a:avLst/>
          </a:prstGeom>
          <a:noFill/>
        </p:spPr>
        <p:txBody>
          <a:bodyPr wrap="square" rtlCol="0">
            <a:spAutoFit/>
          </a:bodyPr>
          <a:lstStyle/>
          <a:p>
            <a:pPr algn="ctr"/>
            <a:r>
              <a:rPr lang="es-CO" sz="1050" b="1" dirty="0">
                <a:solidFill>
                  <a:schemeClr val="bg1">
                    <a:lumMod val="50000"/>
                  </a:schemeClr>
                </a:solidFill>
              </a:rPr>
              <a:t>345 unidades</a:t>
            </a:r>
          </a:p>
          <a:p>
            <a:pPr algn="ctr"/>
            <a:r>
              <a:rPr lang="es-CO" sz="1050" b="1" dirty="0">
                <a:solidFill>
                  <a:schemeClr val="bg1">
                    <a:lumMod val="50000"/>
                  </a:schemeClr>
                </a:solidFill>
              </a:rPr>
              <a:t>$76.410 (12%)</a:t>
            </a:r>
          </a:p>
        </p:txBody>
      </p:sp>
      <p:sp>
        <p:nvSpPr>
          <p:cNvPr id="16" name="CuadroTexto 15">
            <a:extLst>
              <a:ext uri="{FF2B5EF4-FFF2-40B4-BE49-F238E27FC236}">
                <a16:creationId xmlns:a16="http://schemas.microsoft.com/office/drawing/2014/main" id="{76ED8C21-8F0E-4911-B900-068B9724E3CC}"/>
              </a:ext>
            </a:extLst>
          </p:cNvPr>
          <p:cNvSpPr txBox="1"/>
          <p:nvPr/>
        </p:nvSpPr>
        <p:spPr>
          <a:xfrm>
            <a:off x="958700" y="2444204"/>
            <a:ext cx="785189" cy="230832"/>
          </a:xfrm>
          <a:prstGeom prst="rect">
            <a:avLst/>
          </a:prstGeom>
          <a:noFill/>
        </p:spPr>
        <p:txBody>
          <a:bodyPr wrap="square" rtlCol="0">
            <a:spAutoFit/>
          </a:bodyPr>
          <a:lstStyle/>
          <a:p>
            <a:r>
              <a:rPr lang="es-CO" sz="900" dirty="0">
                <a:solidFill>
                  <a:schemeClr val="bg1"/>
                </a:solidFill>
              </a:rPr>
              <a:t>8 Unid.</a:t>
            </a:r>
          </a:p>
        </p:txBody>
      </p:sp>
      <p:sp>
        <p:nvSpPr>
          <p:cNvPr id="43" name="CuadroTexto 42">
            <a:extLst>
              <a:ext uri="{FF2B5EF4-FFF2-40B4-BE49-F238E27FC236}">
                <a16:creationId xmlns:a16="http://schemas.microsoft.com/office/drawing/2014/main" id="{9D3F1829-7882-4DF6-8740-21156DB2DE0F}"/>
              </a:ext>
            </a:extLst>
          </p:cNvPr>
          <p:cNvSpPr txBox="1"/>
          <p:nvPr/>
        </p:nvSpPr>
        <p:spPr>
          <a:xfrm>
            <a:off x="977736" y="2770405"/>
            <a:ext cx="785189" cy="230832"/>
          </a:xfrm>
          <a:prstGeom prst="rect">
            <a:avLst/>
          </a:prstGeom>
          <a:noFill/>
        </p:spPr>
        <p:txBody>
          <a:bodyPr wrap="square" rtlCol="0">
            <a:spAutoFit/>
          </a:bodyPr>
          <a:lstStyle/>
          <a:p>
            <a:r>
              <a:rPr lang="es-CO" sz="900" dirty="0">
                <a:solidFill>
                  <a:schemeClr val="bg1"/>
                </a:solidFill>
              </a:rPr>
              <a:t>54 Unid.</a:t>
            </a:r>
          </a:p>
        </p:txBody>
      </p:sp>
      <p:sp>
        <p:nvSpPr>
          <p:cNvPr id="44" name="CuadroTexto 43">
            <a:extLst>
              <a:ext uri="{FF2B5EF4-FFF2-40B4-BE49-F238E27FC236}">
                <a16:creationId xmlns:a16="http://schemas.microsoft.com/office/drawing/2014/main" id="{8781C561-4AA3-4D86-B4CA-A95046CD8C2F}"/>
              </a:ext>
            </a:extLst>
          </p:cNvPr>
          <p:cNvSpPr txBox="1"/>
          <p:nvPr/>
        </p:nvSpPr>
        <p:spPr>
          <a:xfrm>
            <a:off x="931764" y="3102410"/>
            <a:ext cx="931330" cy="230832"/>
          </a:xfrm>
          <a:prstGeom prst="rect">
            <a:avLst/>
          </a:prstGeom>
          <a:noFill/>
        </p:spPr>
        <p:txBody>
          <a:bodyPr wrap="square" rtlCol="0">
            <a:spAutoFit/>
          </a:bodyPr>
          <a:lstStyle/>
          <a:p>
            <a:r>
              <a:rPr lang="es-CO" sz="900" dirty="0">
                <a:solidFill>
                  <a:schemeClr val="bg1"/>
                </a:solidFill>
              </a:rPr>
              <a:t>110 Unid.</a:t>
            </a:r>
          </a:p>
        </p:txBody>
      </p:sp>
      <p:sp>
        <p:nvSpPr>
          <p:cNvPr id="45" name="CuadroTexto 44">
            <a:extLst>
              <a:ext uri="{FF2B5EF4-FFF2-40B4-BE49-F238E27FC236}">
                <a16:creationId xmlns:a16="http://schemas.microsoft.com/office/drawing/2014/main" id="{1CDE28DB-65D1-4DAC-8EC2-4CCD4126EC2B}"/>
              </a:ext>
            </a:extLst>
          </p:cNvPr>
          <p:cNvSpPr txBox="1"/>
          <p:nvPr/>
        </p:nvSpPr>
        <p:spPr>
          <a:xfrm>
            <a:off x="931764" y="3411909"/>
            <a:ext cx="931330" cy="230832"/>
          </a:xfrm>
          <a:prstGeom prst="rect">
            <a:avLst/>
          </a:prstGeom>
          <a:noFill/>
        </p:spPr>
        <p:txBody>
          <a:bodyPr wrap="square" rtlCol="0">
            <a:spAutoFit/>
          </a:bodyPr>
          <a:lstStyle/>
          <a:p>
            <a:r>
              <a:rPr lang="es-CO" sz="900" dirty="0">
                <a:solidFill>
                  <a:schemeClr val="bg1"/>
                </a:solidFill>
              </a:rPr>
              <a:t>371 Unid.</a:t>
            </a:r>
          </a:p>
        </p:txBody>
      </p:sp>
      <p:sp>
        <p:nvSpPr>
          <p:cNvPr id="46" name="CuadroTexto 45">
            <a:extLst>
              <a:ext uri="{FF2B5EF4-FFF2-40B4-BE49-F238E27FC236}">
                <a16:creationId xmlns:a16="http://schemas.microsoft.com/office/drawing/2014/main" id="{4182A62C-F259-4CA2-AAF9-456163EC5A5C}"/>
              </a:ext>
            </a:extLst>
          </p:cNvPr>
          <p:cNvSpPr txBox="1"/>
          <p:nvPr/>
        </p:nvSpPr>
        <p:spPr>
          <a:xfrm>
            <a:off x="878789" y="3769991"/>
            <a:ext cx="692919" cy="369332"/>
          </a:xfrm>
          <a:prstGeom prst="rect">
            <a:avLst/>
          </a:prstGeom>
          <a:noFill/>
        </p:spPr>
        <p:txBody>
          <a:bodyPr wrap="square" rtlCol="0">
            <a:spAutoFit/>
          </a:bodyPr>
          <a:lstStyle/>
          <a:p>
            <a:r>
              <a:rPr lang="es-CO" sz="900" dirty="0">
                <a:solidFill>
                  <a:schemeClr val="bg1"/>
                </a:solidFill>
              </a:rPr>
              <a:t>1.077 Unid.</a:t>
            </a:r>
          </a:p>
        </p:txBody>
      </p:sp>
      <p:graphicFrame>
        <p:nvGraphicFramePr>
          <p:cNvPr id="6" name="Tabla 5">
            <a:extLst>
              <a:ext uri="{FF2B5EF4-FFF2-40B4-BE49-F238E27FC236}">
                <a16:creationId xmlns:a16="http://schemas.microsoft.com/office/drawing/2014/main" id="{21DBFB9F-46DC-496D-885C-84AA8D6F550F}"/>
              </a:ext>
            </a:extLst>
          </p:cNvPr>
          <p:cNvGraphicFramePr>
            <a:graphicFrameLocks noGrp="1"/>
          </p:cNvGraphicFramePr>
          <p:nvPr/>
        </p:nvGraphicFramePr>
        <p:xfrm>
          <a:off x="167410" y="5464318"/>
          <a:ext cx="3694939" cy="1000432"/>
        </p:xfrm>
        <a:graphic>
          <a:graphicData uri="http://schemas.openxmlformats.org/drawingml/2006/table">
            <a:tbl>
              <a:tblPr firstRow="1" bandRow="1">
                <a:tableStyleId>{5C22544A-7EE6-4342-B048-85BDC9FD1C3A}</a:tableStyleId>
              </a:tblPr>
              <a:tblGrid>
                <a:gridCol w="1574418">
                  <a:extLst>
                    <a:ext uri="{9D8B030D-6E8A-4147-A177-3AD203B41FA5}">
                      <a16:colId xmlns:a16="http://schemas.microsoft.com/office/drawing/2014/main" val="291117112"/>
                    </a:ext>
                  </a:extLst>
                </a:gridCol>
                <a:gridCol w="888875">
                  <a:extLst>
                    <a:ext uri="{9D8B030D-6E8A-4147-A177-3AD203B41FA5}">
                      <a16:colId xmlns:a16="http://schemas.microsoft.com/office/drawing/2014/main" val="1726743211"/>
                    </a:ext>
                  </a:extLst>
                </a:gridCol>
                <a:gridCol w="1231646">
                  <a:extLst>
                    <a:ext uri="{9D8B030D-6E8A-4147-A177-3AD203B41FA5}">
                      <a16:colId xmlns:a16="http://schemas.microsoft.com/office/drawing/2014/main" val="1235305059"/>
                    </a:ext>
                  </a:extLst>
                </a:gridCol>
              </a:tblGrid>
              <a:tr h="250108">
                <a:tc>
                  <a:txBody>
                    <a:bodyPr/>
                    <a:lstStyle/>
                    <a:p>
                      <a:pPr algn="ctr"/>
                      <a:r>
                        <a:rPr lang="es-CO" sz="1100" dirty="0"/>
                        <a:t>Segmento</a:t>
                      </a:r>
                    </a:p>
                  </a:txBody>
                  <a:tcPr marL="68580" marR="68580" marT="34290" marB="34290"/>
                </a:tc>
                <a:tc>
                  <a:txBody>
                    <a:bodyPr/>
                    <a:lstStyle/>
                    <a:p>
                      <a:pPr algn="ctr"/>
                      <a:r>
                        <a:rPr lang="es-CO" sz="1100" dirty="0"/>
                        <a:t>Unidades</a:t>
                      </a:r>
                    </a:p>
                  </a:txBody>
                  <a:tcPr marL="68580" marR="68580" marT="34290" marB="34290"/>
                </a:tc>
                <a:tc>
                  <a:txBody>
                    <a:bodyPr/>
                    <a:lstStyle/>
                    <a:p>
                      <a:r>
                        <a:rPr lang="es-CO" sz="1100" dirty="0"/>
                        <a:t>Precio Base Venta</a:t>
                      </a:r>
                    </a:p>
                  </a:txBody>
                  <a:tcPr marL="68580" marR="68580" marT="34290" marB="34290"/>
                </a:tc>
                <a:extLst>
                  <a:ext uri="{0D108BD9-81ED-4DB2-BD59-A6C34878D82A}">
                    <a16:rowId xmlns:a16="http://schemas.microsoft.com/office/drawing/2014/main" val="1424459856"/>
                  </a:ext>
                </a:extLst>
              </a:tr>
              <a:tr h="250108">
                <a:tc>
                  <a:txBody>
                    <a:bodyPr/>
                    <a:lstStyle/>
                    <a:p>
                      <a:r>
                        <a:rPr lang="es-CO" sz="1100" dirty="0"/>
                        <a:t>Extintos</a:t>
                      </a:r>
                    </a:p>
                  </a:txBody>
                  <a:tcPr marL="68580" marR="68580" marT="34290" marB="34290"/>
                </a:tc>
                <a:tc>
                  <a:txBody>
                    <a:bodyPr/>
                    <a:lstStyle/>
                    <a:p>
                      <a:pPr algn="ctr"/>
                      <a:r>
                        <a:rPr lang="es-CO" sz="1100" dirty="0"/>
                        <a:t>336</a:t>
                      </a:r>
                    </a:p>
                  </a:txBody>
                  <a:tcPr marL="68580" marR="68580" marT="34290" marB="34290"/>
                </a:tc>
                <a:tc>
                  <a:txBody>
                    <a:bodyPr/>
                    <a:lstStyle/>
                    <a:p>
                      <a:pPr algn="r"/>
                      <a:r>
                        <a:rPr lang="es-CO" sz="1100" dirty="0"/>
                        <a:t>$229.994</a:t>
                      </a:r>
                    </a:p>
                  </a:txBody>
                  <a:tcPr marL="68580" marR="68580" marT="34290" marB="34290"/>
                </a:tc>
                <a:extLst>
                  <a:ext uri="{0D108BD9-81ED-4DB2-BD59-A6C34878D82A}">
                    <a16:rowId xmlns:a16="http://schemas.microsoft.com/office/drawing/2014/main" val="2462964498"/>
                  </a:ext>
                </a:extLst>
              </a:tr>
              <a:tr h="250108">
                <a:tc>
                  <a:txBody>
                    <a:bodyPr/>
                    <a:lstStyle/>
                    <a:p>
                      <a:r>
                        <a:rPr lang="es-CO" sz="1100" dirty="0"/>
                        <a:t>Enajenación Temprana</a:t>
                      </a:r>
                    </a:p>
                  </a:txBody>
                  <a:tcPr marL="68580" marR="68580" marT="34290" marB="34290"/>
                </a:tc>
                <a:tc>
                  <a:txBody>
                    <a:bodyPr/>
                    <a:lstStyle/>
                    <a:p>
                      <a:pPr algn="ctr"/>
                      <a:r>
                        <a:rPr lang="es-CO" sz="1100" dirty="0"/>
                        <a:t>1.450</a:t>
                      </a:r>
                    </a:p>
                  </a:txBody>
                  <a:tcPr marL="68580" marR="68580" marT="34290" marB="34290"/>
                </a:tc>
                <a:tc>
                  <a:txBody>
                    <a:bodyPr/>
                    <a:lstStyle/>
                    <a:p>
                      <a:pPr algn="r"/>
                      <a:r>
                        <a:rPr lang="es-CO" sz="1100" dirty="0"/>
                        <a:t>$403.948</a:t>
                      </a:r>
                    </a:p>
                  </a:txBody>
                  <a:tcPr marL="68580" marR="68580" marT="34290" marB="34290"/>
                </a:tc>
                <a:extLst>
                  <a:ext uri="{0D108BD9-81ED-4DB2-BD59-A6C34878D82A}">
                    <a16:rowId xmlns:a16="http://schemas.microsoft.com/office/drawing/2014/main" val="3775275296"/>
                  </a:ext>
                </a:extLst>
              </a:tr>
              <a:tr h="250108">
                <a:tc>
                  <a:txBody>
                    <a:bodyPr/>
                    <a:lstStyle/>
                    <a:p>
                      <a:r>
                        <a:rPr lang="es-CO" sz="1100" dirty="0"/>
                        <a:t>Total</a:t>
                      </a:r>
                    </a:p>
                  </a:txBody>
                  <a:tcPr marL="68580" marR="68580" marT="34290" marB="34290"/>
                </a:tc>
                <a:tc>
                  <a:txBody>
                    <a:bodyPr/>
                    <a:lstStyle/>
                    <a:p>
                      <a:pPr algn="ctr"/>
                      <a:r>
                        <a:rPr lang="es-CO" sz="1100" dirty="0"/>
                        <a:t>1.786</a:t>
                      </a:r>
                    </a:p>
                  </a:txBody>
                  <a:tcPr marL="68580" marR="68580" marT="34290" marB="34290"/>
                </a:tc>
                <a:tc>
                  <a:txBody>
                    <a:bodyPr/>
                    <a:lstStyle/>
                    <a:p>
                      <a:pPr algn="r"/>
                      <a:r>
                        <a:rPr lang="es-CO" sz="1100" dirty="0"/>
                        <a:t>$633.942</a:t>
                      </a:r>
                    </a:p>
                  </a:txBody>
                  <a:tcPr marL="68580" marR="68580" marT="34290" marB="34290"/>
                </a:tc>
                <a:extLst>
                  <a:ext uri="{0D108BD9-81ED-4DB2-BD59-A6C34878D82A}">
                    <a16:rowId xmlns:a16="http://schemas.microsoft.com/office/drawing/2014/main" val="4252709036"/>
                  </a:ext>
                </a:extLst>
              </a:tr>
            </a:tbl>
          </a:graphicData>
        </a:graphic>
      </p:graphicFrame>
      <p:sp>
        <p:nvSpPr>
          <p:cNvPr id="41" name="CuadroTexto 40">
            <a:extLst>
              <a:ext uri="{FF2B5EF4-FFF2-40B4-BE49-F238E27FC236}">
                <a16:creationId xmlns:a16="http://schemas.microsoft.com/office/drawing/2014/main" id="{D5426876-9401-4BF6-B3AC-A234BC2869F3}"/>
              </a:ext>
            </a:extLst>
          </p:cNvPr>
          <p:cNvSpPr txBox="1"/>
          <p:nvPr/>
        </p:nvSpPr>
        <p:spPr>
          <a:xfrm>
            <a:off x="102589" y="5153049"/>
            <a:ext cx="2027638" cy="323165"/>
          </a:xfrm>
          <a:prstGeom prst="rect">
            <a:avLst/>
          </a:prstGeom>
          <a:noFill/>
        </p:spPr>
        <p:txBody>
          <a:bodyPr wrap="square" rtlCol="0">
            <a:spAutoFit/>
          </a:bodyPr>
          <a:lstStyle>
            <a:defPPr>
              <a:defRPr lang="es-ES"/>
            </a:defPPr>
            <a:lvl1pPr algn="ctr">
              <a:defRPr sz="2000" b="1">
                <a:solidFill>
                  <a:schemeClr val="accent1">
                    <a:lumMod val="75000"/>
                  </a:schemeClr>
                </a:solidFill>
                <a:latin typeface="Arial Narrow" panose="020B0606020202030204" pitchFamily="34" charset="0"/>
              </a:defRPr>
            </a:lvl1pPr>
          </a:lstStyle>
          <a:p>
            <a:pPr algn="l"/>
            <a:r>
              <a:rPr lang="es-CO" sz="1500" dirty="0"/>
              <a:t>Estado Legal.</a:t>
            </a:r>
          </a:p>
        </p:txBody>
      </p:sp>
      <p:cxnSp>
        <p:nvCxnSpPr>
          <p:cNvPr id="17" name="Conector recto 16">
            <a:extLst>
              <a:ext uri="{FF2B5EF4-FFF2-40B4-BE49-F238E27FC236}">
                <a16:creationId xmlns:a16="http://schemas.microsoft.com/office/drawing/2014/main" id="{6EDA1F0B-CBF6-4242-B5AC-9082FD23591A}"/>
              </a:ext>
            </a:extLst>
          </p:cNvPr>
          <p:cNvCxnSpPr>
            <a:cxnSpLocks/>
          </p:cNvCxnSpPr>
          <p:nvPr/>
        </p:nvCxnSpPr>
        <p:spPr>
          <a:xfrm>
            <a:off x="195370" y="5017010"/>
            <a:ext cx="3789070" cy="326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42" name="Gráfico 41">
            <a:extLst>
              <a:ext uri="{FF2B5EF4-FFF2-40B4-BE49-F238E27FC236}">
                <a16:creationId xmlns:a16="http://schemas.microsoft.com/office/drawing/2014/main" id="{91F0BEDB-772F-4966-820F-28382A82094C}"/>
              </a:ext>
            </a:extLst>
          </p:cNvPr>
          <p:cNvGraphicFramePr>
            <a:graphicFrameLocks/>
          </p:cNvGraphicFramePr>
          <p:nvPr/>
        </p:nvGraphicFramePr>
        <p:xfrm>
          <a:off x="81775" y="2186625"/>
          <a:ext cx="3886740" cy="2214000"/>
        </p:xfrm>
        <a:graphic>
          <a:graphicData uri="http://schemas.openxmlformats.org/drawingml/2006/chart">
            <c:chart xmlns:c="http://schemas.openxmlformats.org/drawingml/2006/chart" xmlns:r="http://schemas.openxmlformats.org/officeDocument/2006/relationships" r:id="rId5"/>
          </a:graphicData>
        </a:graphic>
      </p:graphicFrame>
      <p:sp>
        <p:nvSpPr>
          <p:cNvPr id="47" name="CuadroTexto 46">
            <a:extLst>
              <a:ext uri="{FF2B5EF4-FFF2-40B4-BE49-F238E27FC236}">
                <a16:creationId xmlns:a16="http://schemas.microsoft.com/office/drawing/2014/main" id="{413C61E7-C41E-4015-B286-9E2EC0145416}"/>
              </a:ext>
            </a:extLst>
          </p:cNvPr>
          <p:cNvSpPr txBox="1"/>
          <p:nvPr/>
        </p:nvSpPr>
        <p:spPr>
          <a:xfrm>
            <a:off x="3991231" y="3937286"/>
            <a:ext cx="505244" cy="253916"/>
          </a:xfrm>
          <a:prstGeom prst="rect">
            <a:avLst/>
          </a:prstGeom>
          <a:noFill/>
        </p:spPr>
        <p:txBody>
          <a:bodyPr wrap="square" rtlCol="0">
            <a:spAutoFit/>
          </a:bodyPr>
          <a:lstStyle>
            <a:defPPr>
              <a:defRPr lang="es-ES"/>
            </a:defPPr>
            <a:lvl1pPr>
              <a:defRPr sz="1200" b="1">
                <a:solidFill>
                  <a:srgbClr val="78953D"/>
                </a:solidFill>
              </a:defRPr>
            </a:lvl1pPr>
          </a:lstStyle>
          <a:p>
            <a:r>
              <a:rPr lang="es-CO" sz="1050" dirty="0"/>
              <a:t>11%</a:t>
            </a:r>
          </a:p>
        </p:txBody>
      </p:sp>
      <p:sp>
        <p:nvSpPr>
          <p:cNvPr id="49" name="CuadroTexto 48">
            <a:extLst>
              <a:ext uri="{FF2B5EF4-FFF2-40B4-BE49-F238E27FC236}">
                <a16:creationId xmlns:a16="http://schemas.microsoft.com/office/drawing/2014/main" id="{C0A57ABA-FE35-4E22-82D1-40FC74CBFF93}"/>
              </a:ext>
            </a:extLst>
          </p:cNvPr>
          <p:cNvSpPr txBox="1"/>
          <p:nvPr/>
        </p:nvSpPr>
        <p:spPr>
          <a:xfrm>
            <a:off x="4004972" y="3568877"/>
            <a:ext cx="505244" cy="253916"/>
          </a:xfrm>
          <a:prstGeom prst="rect">
            <a:avLst/>
          </a:prstGeom>
          <a:noFill/>
        </p:spPr>
        <p:txBody>
          <a:bodyPr wrap="square" rtlCol="0">
            <a:spAutoFit/>
          </a:bodyPr>
          <a:lstStyle>
            <a:defPPr>
              <a:defRPr lang="es-ES"/>
            </a:defPPr>
            <a:lvl1pPr>
              <a:defRPr sz="1200" b="1">
                <a:solidFill>
                  <a:srgbClr val="78953D"/>
                </a:solidFill>
              </a:defRPr>
            </a:lvl1pPr>
          </a:lstStyle>
          <a:p>
            <a:r>
              <a:rPr lang="es-CO" sz="1050" dirty="0"/>
              <a:t>19%</a:t>
            </a:r>
          </a:p>
        </p:txBody>
      </p:sp>
      <p:sp>
        <p:nvSpPr>
          <p:cNvPr id="50" name="CuadroTexto 49">
            <a:extLst>
              <a:ext uri="{FF2B5EF4-FFF2-40B4-BE49-F238E27FC236}">
                <a16:creationId xmlns:a16="http://schemas.microsoft.com/office/drawing/2014/main" id="{3EC153BE-5C8B-4529-BF99-4C840944A193}"/>
              </a:ext>
            </a:extLst>
          </p:cNvPr>
          <p:cNvSpPr txBox="1"/>
          <p:nvPr/>
        </p:nvSpPr>
        <p:spPr>
          <a:xfrm>
            <a:off x="4004972" y="3199135"/>
            <a:ext cx="505244" cy="253916"/>
          </a:xfrm>
          <a:prstGeom prst="rect">
            <a:avLst/>
          </a:prstGeom>
          <a:noFill/>
        </p:spPr>
        <p:txBody>
          <a:bodyPr wrap="square" rtlCol="0">
            <a:spAutoFit/>
          </a:bodyPr>
          <a:lstStyle>
            <a:defPPr>
              <a:defRPr lang="es-ES"/>
            </a:defPPr>
            <a:lvl1pPr>
              <a:defRPr sz="1200" b="1">
                <a:solidFill>
                  <a:srgbClr val="78953D"/>
                </a:solidFill>
              </a:defRPr>
            </a:lvl1pPr>
          </a:lstStyle>
          <a:p>
            <a:r>
              <a:rPr lang="es-CO" sz="1050" dirty="0"/>
              <a:t>13%</a:t>
            </a:r>
          </a:p>
        </p:txBody>
      </p:sp>
      <p:sp>
        <p:nvSpPr>
          <p:cNvPr id="51" name="CuadroTexto 50">
            <a:extLst>
              <a:ext uri="{FF2B5EF4-FFF2-40B4-BE49-F238E27FC236}">
                <a16:creationId xmlns:a16="http://schemas.microsoft.com/office/drawing/2014/main" id="{7055FDF6-AD0E-4A42-9E76-AB871E9321B9}"/>
              </a:ext>
            </a:extLst>
          </p:cNvPr>
          <p:cNvSpPr txBox="1"/>
          <p:nvPr/>
        </p:nvSpPr>
        <p:spPr>
          <a:xfrm>
            <a:off x="4004972" y="2769299"/>
            <a:ext cx="505244" cy="253916"/>
          </a:xfrm>
          <a:prstGeom prst="rect">
            <a:avLst/>
          </a:prstGeom>
          <a:noFill/>
        </p:spPr>
        <p:txBody>
          <a:bodyPr wrap="square" rtlCol="0">
            <a:spAutoFit/>
          </a:bodyPr>
          <a:lstStyle>
            <a:defPPr>
              <a:defRPr lang="es-ES"/>
            </a:defPPr>
            <a:lvl1pPr>
              <a:defRPr sz="1200" b="1">
                <a:solidFill>
                  <a:srgbClr val="78953D"/>
                </a:solidFill>
              </a:defRPr>
            </a:lvl1pPr>
          </a:lstStyle>
          <a:p>
            <a:r>
              <a:rPr lang="es-CO" sz="1050" dirty="0"/>
              <a:t>16%</a:t>
            </a:r>
          </a:p>
        </p:txBody>
      </p:sp>
      <p:sp>
        <p:nvSpPr>
          <p:cNvPr id="55" name="CuadroTexto 54">
            <a:extLst>
              <a:ext uri="{FF2B5EF4-FFF2-40B4-BE49-F238E27FC236}">
                <a16:creationId xmlns:a16="http://schemas.microsoft.com/office/drawing/2014/main" id="{695FA8CB-F59F-4D83-93C4-AF515C9A8422}"/>
              </a:ext>
            </a:extLst>
          </p:cNvPr>
          <p:cNvSpPr txBox="1"/>
          <p:nvPr/>
        </p:nvSpPr>
        <p:spPr>
          <a:xfrm>
            <a:off x="3991232" y="2410001"/>
            <a:ext cx="505244" cy="253916"/>
          </a:xfrm>
          <a:prstGeom prst="rect">
            <a:avLst/>
          </a:prstGeom>
          <a:noFill/>
        </p:spPr>
        <p:txBody>
          <a:bodyPr wrap="square" rtlCol="0">
            <a:spAutoFit/>
          </a:bodyPr>
          <a:lstStyle/>
          <a:p>
            <a:r>
              <a:rPr lang="es-CO" sz="1050" b="1" dirty="0">
                <a:solidFill>
                  <a:srgbClr val="78953D"/>
                </a:solidFill>
              </a:rPr>
              <a:t>41%</a:t>
            </a:r>
          </a:p>
        </p:txBody>
      </p:sp>
    </p:spTree>
    <p:extLst>
      <p:ext uri="{BB962C8B-B14F-4D97-AF65-F5344CB8AC3E}">
        <p14:creationId xmlns:p14="http://schemas.microsoft.com/office/powerpoint/2010/main" val="4186431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4572000" y="0"/>
            <a:ext cx="4572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4572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sp>
        <p:nvSpPr>
          <p:cNvPr id="5" name="CuadroTexto 4"/>
          <p:cNvSpPr txBox="1"/>
          <p:nvPr/>
        </p:nvSpPr>
        <p:spPr>
          <a:xfrm>
            <a:off x="333104" y="2062959"/>
            <a:ext cx="4042954" cy="3554819"/>
          </a:xfrm>
          <a:prstGeom prst="rect">
            <a:avLst/>
          </a:prstGeom>
          <a:noFill/>
        </p:spPr>
        <p:txBody>
          <a:bodyPr wrap="square" rtlCol="0">
            <a:spAutoFit/>
          </a:bodyPr>
          <a:lstStyle/>
          <a:p>
            <a:pPr algn="ctr"/>
            <a:r>
              <a:rPr lang="es-CO" sz="4500" b="1" dirty="0">
                <a:solidFill>
                  <a:schemeClr val="bg1">
                    <a:lumMod val="85000"/>
                  </a:schemeClr>
                </a:solidFill>
                <a:latin typeface="Arial Narrow" panose="020B0606020202030204" pitchFamily="34" charset="0"/>
              </a:rPr>
              <a:t>Resultados </a:t>
            </a:r>
          </a:p>
          <a:p>
            <a:pPr algn="ctr"/>
            <a:r>
              <a:rPr lang="es-CO" sz="4500" b="1" dirty="0">
                <a:solidFill>
                  <a:schemeClr val="bg1">
                    <a:lumMod val="85000"/>
                  </a:schemeClr>
                </a:solidFill>
                <a:latin typeface="Arial Narrow" panose="020B0606020202030204" pitchFamily="34" charset="0"/>
              </a:rPr>
              <a:t>Productividad Arrendamiento de Inmuebles Enero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29" y="136523"/>
            <a:ext cx="1286351" cy="559118"/>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136523"/>
            <a:ext cx="3112770" cy="534829"/>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37</a:t>
            </a:fld>
            <a:endParaRPr lang="es-ES" dirty="0"/>
          </a:p>
        </p:txBody>
      </p:sp>
    </p:spTree>
    <p:extLst>
      <p:ext uri="{BB962C8B-B14F-4D97-AF65-F5344CB8AC3E}">
        <p14:creationId xmlns:p14="http://schemas.microsoft.com/office/powerpoint/2010/main" val="3655370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71008"/>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555947"/>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5047"/>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106478"/>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82788" y="679189"/>
            <a:ext cx="4352004"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u="sng" dirty="0">
                <a:solidFill>
                  <a:schemeClr val="accent1">
                    <a:lumMod val="75000"/>
                  </a:schemeClr>
                </a:solidFill>
              </a:rPr>
              <a:t>Comportamiento Contratos vigentes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8093410" y="1488723"/>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38</a:t>
            </a:fld>
            <a:endParaRPr lang="es-ES" dirty="0"/>
          </a:p>
        </p:txBody>
      </p:sp>
      <p:sp>
        <p:nvSpPr>
          <p:cNvPr id="14" name="CuadroTexto 3">
            <a:extLst>
              <a:ext uri="{FF2B5EF4-FFF2-40B4-BE49-F238E27FC236}">
                <a16:creationId xmlns:a16="http://schemas.microsoft.com/office/drawing/2014/main" id="{5B937187-CD8D-46A0-A9B8-970FE6870587}"/>
              </a:ext>
            </a:extLst>
          </p:cNvPr>
          <p:cNvSpPr txBox="1"/>
          <p:nvPr/>
        </p:nvSpPr>
        <p:spPr>
          <a:xfrm>
            <a:off x="5623560" y="2983199"/>
            <a:ext cx="2858995" cy="32323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200" b="1" dirty="0">
                <a:solidFill>
                  <a:srgbClr val="FF0000"/>
                </a:solidFill>
              </a:rPr>
              <a:t>CONTRATOS PROMEDIO POR MES 3.221</a:t>
            </a:r>
          </a:p>
        </p:txBody>
      </p:sp>
      <p:sp>
        <p:nvSpPr>
          <p:cNvPr id="19" name="CuadroTexto 18">
            <a:extLst>
              <a:ext uri="{FF2B5EF4-FFF2-40B4-BE49-F238E27FC236}">
                <a16:creationId xmlns:a16="http://schemas.microsoft.com/office/drawing/2014/main" id="{C04C2315-2491-4FFC-96C0-629136D274E5}"/>
              </a:ext>
            </a:extLst>
          </p:cNvPr>
          <p:cNvSpPr txBox="1"/>
          <p:nvPr/>
        </p:nvSpPr>
        <p:spPr>
          <a:xfrm>
            <a:off x="72354" y="6557473"/>
            <a:ext cx="5551206" cy="276999"/>
          </a:xfrm>
          <a:prstGeom prst="rect">
            <a:avLst/>
          </a:prstGeom>
          <a:noFill/>
        </p:spPr>
        <p:txBody>
          <a:bodyPr wrap="square" rtlCol="0">
            <a:spAutoFit/>
          </a:bodyPr>
          <a:lstStyle/>
          <a:p>
            <a:r>
              <a:rPr lang="es-CO" sz="1200" i="1" dirty="0">
                <a:solidFill>
                  <a:schemeClr val="bg1"/>
                </a:solidFill>
              </a:rPr>
              <a:t>Informe a corte  31 de Enero  2020</a:t>
            </a:r>
          </a:p>
        </p:txBody>
      </p:sp>
      <p:graphicFrame>
        <p:nvGraphicFramePr>
          <p:cNvPr id="16" name="Gráfico 15">
            <a:extLst>
              <a:ext uri="{FF2B5EF4-FFF2-40B4-BE49-F238E27FC236}">
                <a16:creationId xmlns:a16="http://schemas.microsoft.com/office/drawing/2014/main" id="{B5DEB2A1-0165-4C17-8B01-BECE6D1DB8F4}"/>
              </a:ext>
            </a:extLst>
          </p:cNvPr>
          <p:cNvGraphicFramePr>
            <a:graphicFrameLocks/>
          </p:cNvGraphicFramePr>
          <p:nvPr/>
        </p:nvGraphicFramePr>
        <p:xfrm>
          <a:off x="661445" y="1564523"/>
          <a:ext cx="8025355" cy="246331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a:extLst>
              <a:ext uri="{FF2B5EF4-FFF2-40B4-BE49-F238E27FC236}">
                <a16:creationId xmlns:a16="http://schemas.microsoft.com/office/drawing/2014/main" id="{8E8BEEDF-1E2D-4A25-B06A-5374FC36F1D7}"/>
              </a:ext>
            </a:extLst>
          </p:cNvPr>
          <p:cNvGraphicFramePr>
            <a:graphicFrameLocks/>
          </p:cNvGraphicFramePr>
          <p:nvPr/>
        </p:nvGraphicFramePr>
        <p:xfrm>
          <a:off x="661445" y="3708083"/>
          <a:ext cx="3429000" cy="2057400"/>
        </p:xfrm>
        <a:graphic>
          <a:graphicData uri="http://schemas.openxmlformats.org/drawingml/2006/chart">
            <c:chart xmlns:c="http://schemas.openxmlformats.org/drawingml/2006/chart" xmlns:r="http://schemas.openxmlformats.org/officeDocument/2006/relationships" r:id="rId5"/>
          </a:graphicData>
        </a:graphic>
      </p:graphicFrame>
      <p:pic>
        <p:nvPicPr>
          <p:cNvPr id="6" name="Imagen 5">
            <a:extLst>
              <a:ext uri="{FF2B5EF4-FFF2-40B4-BE49-F238E27FC236}">
                <a16:creationId xmlns:a16="http://schemas.microsoft.com/office/drawing/2014/main" id="{B6D1024D-0963-407A-AE92-7B7855566A94}"/>
              </a:ext>
            </a:extLst>
          </p:cNvPr>
          <p:cNvPicPr>
            <a:picLocks noChangeAspect="1"/>
          </p:cNvPicPr>
          <p:nvPr/>
        </p:nvPicPr>
        <p:blipFill>
          <a:blip r:embed="rId6"/>
          <a:stretch>
            <a:fillRect/>
          </a:stretch>
        </p:blipFill>
        <p:spPr>
          <a:xfrm>
            <a:off x="4283765" y="4268859"/>
            <a:ext cx="4198790" cy="1113012"/>
          </a:xfrm>
          <a:prstGeom prst="rect">
            <a:avLst/>
          </a:prstGeom>
        </p:spPr>
      </p:pic>
      <p:graphicFrame>
        <p:nvGraphicFramePr>
          <p:cNvPr id="15" name="Gráfico 14">
            <a:extLst>
              <a:ext uri="{FF2B5EF4-FFF2-40B4-BE49-F238E27FC236}">
                <a16:creationId xmlns:a16="http://schemas.microsoft.com/office/drawing/2014/main" id="{B5DEB2A1-0165-4C17-8B01-BECE6D1DB8F4}"/>
              </a:ext>
            </a:extLst>
          </p:cNvPr>
          <p:cNvGraphicFramePr>
            <a:graphicFrameLocks/>
          </p:cNvGraphicFramePr>
          <p:nvPr/>
        </p:nvGraphicFramePr>
        <p:xfrm>
          <a:off x="377687" y="1763515"/>
          <a:ext cx="8104868" cy="220027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486594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8994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574883"/>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39" y="-6561"/>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14870"/>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35074" y="943284"/>
            <a:ext cx="4120320"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accent1">
                    <a:lumMod val="75000"/>
                  </a:schemeClr>
                </a:solidFill>
              </a:rPr>
              <a:t>Contratos de arrendamiento Inmuebles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8023742" y="1095857"/>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39</a:t>
            </a:fld>
            <a:endParaRPr lang="es-ES" dirty="0"/>
          </a:p>
        </p:txBody>
      </p:sp>
      <p:sp>
        <p:nvSpPr>
          <p:cNvPr id="17" name="CuadroTexto 16">
            <a:extLst>
              <a:ext uri="{FF2B5EF4-FFF2-40B4-BE49-F238E27FC236}">
                <a16:creationId xmlns:a16="http://schemas.microsoft.com/office/drawing/2014/main" id="{F31F50CD-2FB1-4D2C-8FCD-8A2DC9E255DE}"/>
              </a:ext>
            </a:extLst>
          </p:cNvPr>
          <p:cNvSpPr txBox="1"/>
          <p:nvPr/>
        </p:nvSpPr>
        <p:spPr>
          <a:xfrm>
            <a:off x="1759292" y="6194353"/>
            <a:ext cx="5615892" cy="300082"/>
          </a:xfrm>
          <a:prstGeom prst="rect">
            <a:avLst/>
          </a:prstGeom>
          <a:noFill/>
        </p:spPr>
        <p:txBody>
          <a:bodyPr wrap="square" rtlCol="0">
            <a:spAutoFit/>
          </a:bodyPr>
          <a:lstStyle/>
          <a:p>
            <a:r>
              <a:rPr lang="es-CO" sz="1350" dirty="0">
                <a:solidFill>
                  <a:schemeClr val="accent1">
                    <a:lumMod val="75000"/>
                  </a:schemeClr>
                </a:solidFill>
                <a:latin typeface="Arial Narrow" panose="020B0606020202030204" pitchFamily="34" charset="0"/>
              </a:rPr>
              <a:t>Promedio numero de contratos por mes nuevos 42 para el año 2019 y 22 para el 2020.</a:t>
            </a:r>
          </a:p>
        </p:txBody>
      </p:sp>
      <p:sp>
        <p:nvSpPr>
          <p:cNvPr id="14" name="CuadroTexto 13">
            <a:extLst>
              <a:ext uri="{FF2B5EF4-FFF2-40B4-BE49-F238E27FC236}">
                <a16:creationId xmlns:a16="http://schemas.microsoft.com/office/drawing/2014/main" id="{8DCB91EC-5FB1-4E0E-9BD0-65CE6C904522}"/>
              </a:ext>
            </a:extLst>
          </p:cNvPr>
          <p:cNvSpPr txBox="1"/>
          <p:nvPr/>
        </p:nvSpPr>
        <p:spPr>
          <a:xfrm>
            <a:off x="46469" y="6586061"/>
            <a:ext cx="5551206" cy="276999"/>
          </a:xfrm>
          <a:prstGeom prst="rect">
            <a:avLst/>
          </a:prstGeom>
          <a:noFill/>
        </p:spPr>
        <p:txBody>
          <a:bodyPr wrap="square" rtlCol="0">
            <a:spAutoFit/>
          </a:bodyPr>
          <a:lstStyle/>
          <a:p>
            <a:r>
              <a:rPr lang="es-CO" sz="1200" i="1" dirty="0">
                <a:solidFill>
                  <a:schemeClr val="bg1"/>
                </a:solidFill>
              </a:rPr>
              <a:t>Informe a corte  31 de Enero  2020</a:t>
            </a:r>
          </a:p>
        </p:txBody>
      </p:sp>
      <p:graphicFrame>
        <p:nvGraphicFramePr>
          <p:cNvPr id="15" name="Gráfico 14">
            <a:extLst>
              <a:ext uri="{FF2B5EF4-FFF2-40B4-BE49-F238E27FC236}">
                <a16:creationId xmlns:a16="http://schemas.microsoft.com/office/drawing/2014/main" id="{042212B9-4A5C-415F-BD39-A4EEF8198922}"/>
              </a:ext>
            </a:extLst>
          </p:cNvPr>
          <p:cNvGraphicFramePr>
            <a:graphicFrameLocks/>
          </p:cNvGraphicFramePr>
          <p:nvPr/>
        </p:nvGraphicFramePr>
        <p:xfrm>
          <a:off x="92939" y="1679416"/>
          <a:ext cx="9004591" cy="39114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29103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526" y="659453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46031" y="6579475"/>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6561"/>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14870"/>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391236" y="831911"/>
            <a:ext cx="4352004"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u="sng" dirty="0">
                <a:solidFill>
                  <a:schemeClr val="accent1">
                    <a:lumMod val="75000"/>
                  </a:schemeClr>
                </a:solidFill>
              </a:rPr>
              <a:t>Comparativo Contratos nuevos 2019-2020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7866036" y="1059092"/>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40</a:t>
            </a:fld>
            <a:endParaRPr lang="es-ES" dirty="0"/>
          </a:p>
        </p:txBody>
      </p:sp>
      <p:sp>
        <p:nvSpPr>
          <p:cNvPr id="19" name="CuadroTexto 18">
            <a:extLst>
              <a:ext uri="{FF2B5EF4-FFF2-40B4-BE49-F238E27FC236}">
                <a16:creationId xmlns:a16="http://schemas.microsoft.com/office/drawing/2014/main" id="{C04C2315-2491-4FFC-96C0-629136D274E5}"/>
              </a:ext>
            </a:extLst>
          </p:cNvPr>
          <p:cNvSpPr txBox="1"/>
          <p:nvPr/>
        </p:nvSpPr>
        <p:spPr>
          <a:xfrm>
            <a:off x="81879" y="6581001"/>
            <a:ext cx="5551206" cy="276999"/>
          </a:xfrm>
          <a:prstGeom prst="rect">
            <a:avLst/>
          </a:prstGeom>
          <a:noFill/>
        </p:spPr>
        <p:txBody>
          <a:bodyPr wrap="square" rtlCol="0">
            <a:spAutoFit/>
          </a:bodyPr>
          <a:lstStyle/>
          <a:p>
            <a:r>
              <a:rPr lang="es-CO" sz="1200" i="1" dirty="0">
                <a:solidFill>
                  <a:schemeClr val="bg1"/>
                </a:solidFill>
              </a:rPr>
              <a:t>Informe a corte  31 de Enero de 2020</a:t>
            </a:r>
          </a:p>
        </p:txBody>
      </p:sp>
      <p:sp>
        <p:nvSpPr>
          <p:cNvPr id="4" name="CuadroTexto 3">
            <a:extLst>
              <a:ext uri="{FF2B5EF4-FFF2-40B4-BE49-F238E27FC236}">
                <a16:creationId xmlns:a16="http://schemas.microsoft.com/office/drawing/2014/main" id="{3DD2C521-ECEB-4C55-BB62-9F55B90D063D}"/>
              </a:ext>
            </a:extLst>
          </p:cNvPr>
          <p:cNvSpPr txBox="1"/>
          <p:nvPr/>
        </p:nvSpPr>
        <p:spPr>
          <a:xfrm>
            <a:off x="303684" y="1454623"/>
            <a:ext cx="3798146" cy="307777"/>
          </a:xfrm>
          <a:prstGeom prst="rect">
            <a:avLst/>
          </a:prstGeom>
          <a:noFill/>
        </p:spPr>
        <p:txBody>
          <a:bodyPr wrap="square" rtlCol="0">
            <a:spAutoFit/>
          </a:bodyPr>
          <a:lstStyle/>
          <a:p>
            <a:r>
              <a:rPr lang="es-CO" sz="1400" b="1" dirty="0">
                <a:solidFill>
                  <a:schemeClr val="bg1">
                    <a:lumMod val="50000"/>
                  </a:schemeClr>
                </a:solidFill>
                <a:latin typeface="Arial Narrow" panose="020B0606020202030204" pitchFamily="34" charset="0"/>
              </a:rPr>
              <a:t>Comparativo contratos nuevos Enero 2019 / 2020</a:t>
            </a:r>
          </a:p>
        </p:txBody>
      </p:sp>
      <p:cxnSp>
        <p:nvCxnSpPr>
          <p:cNvPr id="6" name="Conector recto 5">
            <a:extLst>
              <a:ext uri="{FF2B5EF4-FFF2-40B4-BE49-F238E27FC236}">
                <a16:creationId xmlns:a16="http://schemas.microsoft.com/office/drawing/2014/main" id="{2FAE97CF-B5EF-4871-9350-B0EBB034ACF5}"/>
              </a:ext>
            </a:extLst>
          </p:cNvPr>
          <p:cNvCxnSpPr/>
          <p:nvPr/>
        </p:nvCxnSpPr>
        <p:spPr>
          <a:xfrm>
            <a:off x="6352695" y="1885817"/>
            <a:ext cx="0" cy="3533215"/>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n 9">
            <a:extLst>
              <a:ext uri="{FF2B5EF4-FFF2-40B4-BE49-F238E27FC236}">
                <a16:creationId xmlns:a16="http://schemas.microsoft.com/office/drawing/2014/main" id="{5D84AAB2-31A4-4357-B01B-67B17EA56BA2}"/>
              </a:ext>
            </a:extLst>
          </p:cNvPr>
          <p:cNvPicPr>
            <a:picLocks noChangeAspect="1"/>
          </p:cNvPicPr>
          <p:nvPr/>
        </p:nvPicPr>
        <p:blipFill>
          <a:blip r:embed="rId4"/>
          <a:stretch>
            <a:fillRect/>
          </a:stretch>
        </p:blipFill>
        <p:spPr>
          <a:xfrm>
            <a:off x="467293" y="2130285"/>
            <a:ext cx="3499664" cy="3399956"/>
          </a:xfrm>
          <a:prstGeom prst="rect">
            <a:avLst/>
          </a:prstGeom>
        </p:spPr>
      </p:pic>
      <p:pic>
        <p:nvPicPr>
          <p:cNvPr id="14" name="Imagen 13">
            <a:extLst>
              <a:ext uri="{FF2B5EF4-FFF2-40B4-BE49-F238E27FC236}">
                <a16:creationId xmlns:a16="http://schemas.microsoft.com/office/drawing/2014/main" id="{D6C6C3E6-BA71-4EAC-BE2E-36C7DB413102}"/>
              </a:ext>
            </a:extLst>
          </p:cNvPr>
          <p:cNvPicPr>
            <a:picLocks noChangeAspect="1"/>
          </p:cNvPicPr>
          <p:nvPr/>
        </p:nvPicPr>
        <p:blipFill>
          <a:blip r:embed="rId5"/>
          <a:stretch>
            <a:fillRect/>
          </a:stretch>
        </p:blipFill>
        <p:spPr>
          <a:xfrm>
            <a:off x="4101830" y="1885817"/>
            <a:ext cx="4758801" cy="3671770"/>
          </a:xfrm>
          <a:prstGeom prst="rect">
            <a:avLst/>
          </a:prstGeom>
        </p:spPr>
      </p:pic>
    </p:spTree>
    <p:extLst>
      <p:ext uri="{BB962C8B-B14F-4D97-AF65-F5344CB8AC3E}">
        <p14:creationId xmlns:p14="http://schemas.microsoft.com/office/powerpoint/2010/main" val="3614166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3348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592303"/>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77240"/>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8671"/>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391236" y="1011787"/>
            <a:ext cx="4352004"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Recaudos Contratos Arrendamiento 2019</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72354" y="6593829"/>
            <a:ext cx="5551206" cy="276999"/>
          </a:xfrm>
          <a:prstGeom prst="rect">
            <a:avLst/>
          </a:prstGeom>
          <a:noFill/>
        </p:spPr>
        <p:txBody>
          <a:bodyPr wrap="square" rtlCol="0">
            <a:spAutoFit/>
          </a:bodyPr>
          <a:lstStyle/>
          <a:p>
            <a:r>
              <a:rPr lang="es-CO" sz="1200" i="1" dirty="0">
                <a:solidFill>
                  <a:schemeClr val="bg1"/>
                </a:solidFill>
              </a:rPr>
              <a:t>Informe a corte  30 de diciembre 2019</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8093411" y="769081"/>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41</a:t>
            </a:fld>
            <a:endParaRPr lang="es-ES" dirty="0"/>
          </a:p>
        </p:txBody>
      </p:sp>
      <p:sp>
        <p:nvSpPr>
          <p:cNvPr id="17" name="CuadroTexto 16">
            <a:extLst>
              <a:ext uri="{FF2B5EF4-FFF2-40B4-BE49-F238E27FC236}">
                <a16:creationId xmlns:a16="http://schemas.microsoft.com/office/drawing/2014/main" id="{5219B5FA-6248-4ED2-865C-1F1E24845FA3}"/>
              </a:ext>
            </a:extLst>
          </p:cNvPr>
          <p:cNvSpPr txBox="1"/>
          <p:nvPr/>
        </p:nvSpPr>
        <p:spPr>
          <a:xfrm>
            <a:off x="5701937" y="5799766"/>
            <a:ext cx="2792933" cy="276999"/>
          </a:xfrm>
          <a:prstGeom prst="rect">
            <a:avLst/>
          </a:prstGeom>
          <a:noFill/>
        </p:spPr>
        <p:txBody>
          <a:bodyPr wrap="square" rtlCol="0">
            <a:spAutoFit/>
          </a:bodyPr>
          <a:lstStyle/>
          <a:p>
            <a:pPr algn="r"/>
            <a:r>
              <a:rPr lang="es-CO" sz="1200" dirty="0">
                <a:solidFill>
                  <a:schemeClr val="accent1">
                    <a:lumMod val="75000"/>
                  </a:schemeClr>
                </a:solidFill>
                <a:latin typeface="Arial Narrow" panose="020B0606020202030204" pitchFamily="34" charset="0"/>
              </a:rPr>
              <a:t>Promedio de recaudo mensual $6.015</a:t>
            </a:r>
          </a:p>
        </p:txBody>
      </p:sp>
      <p:graphicFrame>
        <p:nvGraphicFramePr>
          <p:cNvPr id="19" name="Gráfico 18">
            <a:extLst>
              <a:ext uri="{FF2B5EF4-FFF2-40B4-BE49-F238E27FC236}">
                <a16:creationId xmlns:a16="http://schemas.microsoft.com/office/drawing/2014/main" id="{55AFCD26-EF75-4BBF-9561-BBF098EAF3AE}"/>
              </a:ext>
            </a:extLst>
          </p:cNvPr>
          <p:cNvGraphicFramePr>
            <a:graphicFrameLocks/>
          </p:cNvGraphicFramePr>
          <p:nvPr/>
        </p:nvGraphicFramePr>
        <p:xfrm>
          <a:off x="4089798" y="2088607"/>
          <a:ext cx="5007734" cy="328067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áfico 19">
            <a:extLst>
              <a:ext uri="{FF2B5EF4-FFF2-40B4-BE49-F238E27FC236}">
                <a16:creationId xmlns:a16="http://schemas.microsoft.com/office/drawing/2014/main" id="{456C2DD0-DEF6-43D3-959A-A286C3D8E612}"/>
              </a:ext>
            </a:extLst>
          </p:cNvPr>
          <p:cNvGraphicFramePr>
            <a:graphicFrameLocks/>
          </p:cNvGraphicFramePr>
          <p:nvPr/>
        </p:nvGraphicFramePr>
        <p:xfrm>
          <a:off x="0" y="2094332"/>
          <a:ext cx="4089797" cy="302156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49011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4. SOLICITUDES GERENCIA DE MUEBLES</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734296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4222" y="2160837"/>
            <a:ext cx="9009778" cy="3170099"/>
          </a:xfrm>
          <a:prstGeom prst="rect">
            <a:avLst/>
          </a:prstGeom>
          <a:noFill/>
        </p:spPr>
        <p:txBody>
          <a:bodyPr wrap="square" rtlCol="0">
            <a:spAutoFit/>
          </a:bodyPr>
          <a:lstStyle/>
          <a:p>
            <a:pPr algn="ctr"/>
            <a:r>
              <a:rPr lang="es-CO" sz="4000" b="1" dirty="0">
                <a:solidFill>
                  <a:srgbClr val="000A8B"/>
                </a:solidFill>
              </a:rPr>
              <a:t>SOLICITUD APROBACIÓN CONTRATACIÓN DE LA PRESTACIÓN DEL SERVICIO DE TRANSPORTE, AVALÚO, ALMACENAMIENTO Y DISPOSICIÓN FINAL DE BIENES MUEBLES 2020 - 2023</a:t>
            </a:r>
            <a:endParaRPr lang="es-ES" sz="4000" b="1" dirty="0">
              <a:solidFill>
                <a:srgbClr val="000A8B"/>
              </a:solidFill>
            </a:endParaRPr>
          </a:p>
        </p:txBody>
      </p:sp>
      <p:sp>
        <p:nvSpPr>
          <p:cNvPr id="6" name="Rectángulo 5">
            <a:extLst>
              <a:ext uri="{FF2B5EF4-FFF2-40B4-BE49-F238E27FC236}">
                <a16:creationId xmlns:a16="http://schemas.microsoft.com/office/drawing/2014/main" id="{7BC928B8-834B-4B8A-B3D9-821B9F03E818}"/>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4407C72C-91F0-47E9-BCA4-17C10EDD17AA}"/>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grpSp>
        <p:nvGrpSpPr>
          <p:cNvPr id="9" name="Grupo 8">
            <a:extLst>
              <a:ext uri="{FF2B5EF4-FFF2-40B4-BE49-F238E27FC236}">
                <a16:creationId xmlns:a16="http://schemas.microsoft.com/office/drawing/2014/main" id="{2DC5CAB1-1782-46B9-9E76-1AA16DBCA4F2}"/>
              </a:ext>
            </a:extLst>
          </p:cNvPr>
          <p:cNvGrpSpPr/>
          <p:nvPr/>
        </p:nvGrpSpPr>
        <p:grpSpPr>
          <a:xfrm>
            <a:off x="573845" y="205783"/>
            <a:ext cx="8213104" cy="745490"/>
            <a:chOff x="0" y="0"/>
            <a:chExt cx="7303135" cy="745490"/>
          </a:xfrm>
        </p:grpSpPr>
        <p:pic>
          <p:nvPicPr>
            <p:cNvPr id="10" name="Imagen 9">
              <a:extLst>
                <a:ext uri="{FF2B5EF4-FFF2-40B4-BE49-F238E27FC236}">
                  <a16:creationId xmlns:a16="http://schemas.microsoft.com/office/drawing/2014/main" id="{975CF94D-7F8C-44FD-84AB-9CEB845E7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4EE6FC94-90CF-4E13-85D4-DBB0F28B8B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504825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49363A6E-F4A2-4BC1-A5E8-E2761376CF27}"/>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9" name="Marcador de contenido 2">
            <a:extLst>
              <a:ext uri="{FF2B5EF4-FFF2-40B4-BE49-F238E27FC236}">
                <a16:creationId xmlns:a16="http://schemas.microsoft.com/office/drawing/2014/main" id="{4E88237F-90DE-42F4-BA3C-E5F2AF6E7DA7}"/>
              </a:ext>
            </a:extLst>
          </p:cNvPr>
          <p:cNvSpPr txBox="1">
            <a:spLocks/>
          </p:cNvSpPr>
          <p:nvPr/>
        </p:nvSpPr>
        <p:spPr>
          <a:xfrm>
            <a:off x="159391" y="2129384"/>
            <a:ext cx="8749717" cy="373452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La Junta Directiva de la Sociedad de Activos Especiales S.A.S. aprobó el 06 de febrero de 2019 el</a:t>
            </a:r>
            <a:r>
              <a:rPr lang="es-CO" sz="2500" i="1" dirty="0">
                <a:solidFill>
                  <a:schemeClr val="tx1"/>
                </a:solidFill>
              </a:rPr>
              <a:t> inicio del proceso de contratación del servicio de transporte, avalúo, almacenamiento y disposición final bienes muebles 2019 – 2022.</a:t>
            </a:r>
          </a:p>
          <a:p>
            <a:pPr algn="just"/>
            <a:endParaRPr lang="es-CO" sz="2500" i="1" dirty="0">
              <a:solidFill>
                <a:schemeClr val="tx1"/>
              </a:solidFill>
            </a:endParaRPr>
          </a:p>
          <a:p>
            <a:pPr algn="just"/>
            <a:r>
              <a:rPr lang="es-CO" sz="2500" dirty="0">
                <a:solidFill>
                  <a:schemeClr val="tx1"/>
                </a:solidFill>
              </a:rPr>
              <a:t>Atendiendo a lo anterior, se inició el proceso de contratación para la contratación del servicio autorizado. Para la supervisión adecuada de la labor, se dividió el Territorio Nacional en 8 zonas.</a:t>
            </a: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p:txBody>
      </p:sp>
      <p:sp>
        <p:nvSpPr>
          <p:cNvPr id="6" name="Rectángulo 5">
            <a:extLst>
              <a:ext uri="{FF2B5EF4-FFF2-40B4-BE49-F238E27FC236}">
                <a16:creationId xmlns:a16="http://schemas.microsoft.com/office/drawing/2014/main" id="{714A1CBF-D899-4157-BC16-05FD71D81A21}"/>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973FC9FD-4449-45C3-B517-1752FED7E18F}"/>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grpSp>
        <p:nvGrpSpPr>
          <p:cNvPr id="12" name="Grupo 11">
            <a:extLst>
              <a:ext uri="{FF2B5EF4-FFF2-40B4-BE49-F238E27FC236}">
                <a16:creationId xmlns:a16="http://schemas.microsoft.com/office/drawing/2014/main" id="{AAE1D4A9-BEF5-4BF0-B58F-F1BCFDCB5273}"/>
              </a:ext>
            </a:extLst>
          </p:cNvPr>
          <p:cNvGrpSpPr/>
          <p:nvPr/>
        </p:nvGrpSpPr>
        <p:grpSpPr>
          <a:xfrm>
            <a:off x="552393" y="104254"/>
            <a:ext cx="8039213" cy="745490"/>
            <a:chOff x="0" y="0"/>
            <a:chExt cx="7303135" cy="745490"/>
          </a:xfrm>
        </p:grpSpPr>
        <p:pic>
          <p:nvPicPr>
            <p:cNvPr id="13" name="Imagen 12">
              <a:extLst>
                <a:ext uri="{FF2B5EF4-FFF2-40B4-BE49-F238E27FC236}">
                  <a16:creationId xmlns:a16="http://schemas.microsoft.com/office/drawing/2014/main" id="{64848B51-0FEF-4B1A-A8A7-13D40D71D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8A472F6F-BBF0-4BAC-892E-9247A8EC9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528485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10" name="Título 1">
            <a:extLst>
              <a:ext uri="{FF2B5EF4-FFF2-40B4-BE49-F238E27FC236}">
                <a16:creationId xmlns:a16="http://schemas.microsoft.com/office/drawing/2014/main" id="{B45D11C4-1A67-4D33-92FC-FCAD412CCA9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11" name="Marcador de contenido 2">
            <a:extLst>
              <a:ext uri="{FF2B5EF4-FFF2-40B4-BE49-F238E27FC236}">
                <a16:creationId xmlns:a16="http://schemas.microsoft.com/office/drawing/2014/main" id="{5CB9124F-04C6-45D5-8BCF-F68D3E11BD3A}"/>
              </a:ext>
            </a:extLst>
          </p:cNvPr>
          <p:cNvSpPr txBox="1">
            <a:spLocks/>
          </p:cNvSpPr>
          <p:nvPr/>
        </p:nvSpPr>
        <p:spPr>
          <a:xfrm>
            <a:off x="895290" y="2012827"/>
            <a:ext cx="10002473" cy="3817351"/>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DIVISIÓN DE ZONAS – TERRITORIO NACIONAL</a:t>
            </a: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p:txBody>
      </p:sp>
      <p:pic>
        <p:nvPicPr>
          <p:cNvPr id="3" name="Imagen 2">
            <a:extLst>
              <a:ext uri="{FF2B5EF4-FFF2-40B4-BE49-F238E27FC236}">
                <a16:creationId xmlns:a16="http://schemas.microsoft.com/office/drawing/2014/main" id="{831E6303-4692-449A-8601-D66391495CF2}"/>
              </a:ext>
            </a:extLst>
          </p:cNvPr>
          <p:cNvPicPr>
            <a:picLocks noChangeAspect="1"/>
          </p:cNvPicPr>
          <p:nvPr/>
        </p:nvPicPr>
        <p:blipFill>
          <a:blip r:embed="rId4"/>
          <a:stretch>
            <a:fillRect/>
          </a:stretch>
        </p:blipFill>
        <p:spPr>
          <a:xfrm>
            <a:off x="1430602" y="2451989"/>
            <a:ext cx="5733598" cy="3808449"/>
          </a:xfrm>
          <a:prstGeom prst="rect">
            <a:avLst/>
          </a:prstGeom>
        </p:spPr>
      </p:pic>
    </p:spTree>
    <p:extLst>
      <p:ext uri="{BB962C8B-B14F-4D97-AF65-F5344CB8AC3E}">
        <p14:creationId xmlns:p14="http://schemas.microsoft.com/office/powerpoint/2010/main" val="2516239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314AA0FF-2906-4499-BB62-CD008EFA25C8}"/>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7" name="Marcador de contenido 2">
            <a:extLst>
              <a:ext uri="{FF2B5EF4-FFF2-40B4-BE49-F238E27FC236}">
                <a16:creationId xmlns:a16="http://schemas.microsoft.com/office/drawing/2014/main" id="{C924F8E1-28DB-441F-8D1F-5B106903CD0D}"/>
              </a:ext>
            </a:extLst>
          </p:cNvPr>
          <p:cNvSpPr txBox="1">
            <a:spLocks/>
          </p:cNvSpPr>
          <p:nvPr/>
        </p:nvSpPr>
        <p:spPr>
          <a:xfrm>
            <a:off x="176170" y="2026893"/>
            <a:ext cx="8699382" cy="4189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Se adelantaron los siguientes Concursos Públicos durante el año 2019:</a:t>
            </a: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r>
              <a:rPr lang="es-CO" sz="2400" dirty="0">
                <a:solidFill>
                  <a:schemeClr val="tx1"/>
                </a:solidFill>
              </a:rPr>
              <a:t>Como resultado del CP 06 fue necesario realizar el traslado de más de 900 bienes a nivel nacional por el cambio de zona, labor que finalizó el 30 de noviembre de 2019.</a:t>
            </a:r>
          </a:p>
          <a:p>
            <a:pPr algn="just"/>
            <a:endParaRPr lang="es-CO" sz="2500" dirty="0">
              <a:solidFill>
                <a:schemeClr val="tx1"/>
              </a:solidFill>
            </a:endParaRPr>
          </a:p>
        </p:txBody>
      </p:sp>
      <p:pic>
        <p:nvPicPr>
          <p:cNvPr id="2" name="Imagen 1">
            <a:extLst>
              <a:ext uri="{FF2B5EF4-FFF2-40B4-BE49-F238E27FC236}">
                <a16:creationId xmlns:a16="http://schemas.microsoft.com/office/drawing/2014/main" id="{E2A43586-3FAE-42B4-AF35-0B29CF1BBF49}"/>
              </a:ext>
            </a:extLst>
          </p:cNvPr>
          <p:cNvPicPr>
            <a:picLocks noChangeAspect="1"/>
          </p:cNvPicPr>
          <p:nvPr/>
        </p:nvPicPr>
        <p:blipFill>
          <a:blip r:embed="rId4"/>
          <a:stretch>
            <a:fillRect/>
          </a:stretch>
        </p:blipFill>
        <p:spPr>
          <a:xfrm>
            <a:off x="296793" y="2954352"/>
            <a:ext cx="8480271" cy="1268078"/>
          </a:xfrm>
          <a:prstGeom prst="rect">
            <a:avLst/>
          </a:prstGeom>
        </p:spPr>
      </p:pic>
    </p:spTree>
    <p:extLst>
      <p:ext uri="{BB962C8B-B14F-4D97-AF65-F5344CB8AC3E}">
        <p14:creationId xmlns:p14="http://schemas.microsoft.com/office/powerpoint/2010/main" val="22569961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9" name="Título 1">
            <a:extLst>
              <a:ext uri="{FF2B5EF4-FFF2-40B4-BE49-F238E27FC236}">
                <a16:creationId xmlns:a16="http://schemas.microsoft.com/office/drawing/2014/main" id="{819F45B4-F10D-4CB1-9817-8972887D2BE2}"/>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10" name="Marcador de contenido 2">
            <a:extLst>
              <a:ext uri="{FF2B5EF4-FFF2-40B4-BE49-F238E27FC236}">
                <a16:creationId xmlns:a16="http://schemas.microsoft.com/office/drawing/2014/main" id="{2C49EF93-7715-427C-B833-9D3758EC8617}"/>
              </a:ext>
            </a:extLst>
          </p:cNvPr>
          <p:cNvSpPr txBox="1">
            <a:spLocks/>
          </p:cNvSpPr>
          <p:nvPr/>
        </p:nvSpPr>
        <p:spPr>
          <a:xfrm>
            <a:off x="179198" y="2029785"/>
            <a:ext cx="8785604" cy="4215643"/>
          </a:xfrm>
          <a:prstGeom prst="rect">
            <a:avLst/>
          </a:prstGeom>
        </p:spPr>
        <p:txBody>
          <a:bodyPr vert="horz" lIns="91440" tIns="45720" rIns="91440" bIns="45720" rtlCol="0">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Una vez finalizado el traslado, la Gerencia de Bienes Muebles procedió a evaluar las situaciones que conllevaron a la no adjudicación de 3 zonas del Territorio Nacional de lo cual se concluye:</a:t>
            </a:r>
          </a:p>
          <a:p>
            <a:pPr algn="just"/>
            <a:endParaRPr lang="es-CO" sz="2500" dirty="0">
              <a:solidFill>
                <a:schemeClr val="tx1"/>
              </a:solidFill>
            </a:endParaRPr>
          </a:p>
          <a:p>
            <a:pPr marL="457178" indent="-457178" algn="just">
              <a:buAutoNum type="arabicPeriod"/>
            </a:pPr>
            <a:r>
              <a:rPr lang="es-CO" sz="2500" dirty="0">
                <a:solidFill>
                  <a:schemeClr val="tx1"/>
                </a:solidFill>
              </a:rPr>
              <a:t>ZONA 2: En ambos concursos públicos el único oferente fue la Unión Temporal Almagrario LT y no cumplió con los requisitos técnicos establecidos (instalaciones)</a:t>
            </a:r>
          </a:p>
          <a:p>
            <a:pPr marL="457178" indent="-457178" algn="just">
              <a:buAutoNum type="arabicPeriod"/>
            </a:pPr>
            <a:endParaRPr lang="es-CO" sz="2500" dirty="0">
              <a:solidFill>
                <a:schemeClr val="tx1"/>
              </a:solidFill>
            </a:endParaRPr>
          </a:p>
          <a:p>
            <a:pPr marL="457178" indent="-457178" algn="just">
              <a:buAutoNum type="arabicPeriod"/>
            </a:pPr>
            <a:r>
              <a:rPr lang="es-CO" sz="2500" dirty="0">
                <a:solidFill>
                  <a:schemeClr val="tx1"/>
                </a:solidFill>
              </a:rPr>
              <a:t>ZONA 7: En el primero concurso se presentó solamente Alpopular S.A. sin cumplir los requisitos técnicos establecidos. (Avaluador), para el segundo no presentó oferta.</a:t>
            </a:r>
          </a:p>
          <a:p>
            <a:pPr marL="457178" indent="-457178" algn="just">
              <a:buAutoNum type="arabicPeriod"/>
            </a:pPr>
            <a:endParaRPr lang="es-CO" sz="2500" dirty="0">
              <a:solidFill>
                <a:schemeClr val="tx1"/>
              </a:solidFill>
            </a:endParaRPr>
          </a:p>
          <a:p>
            <a:pPr marL="457178" indent="-457178" algn="just">
              <a:buAutoNum type="arabicPeriod"/>
            </a:pPr>
            <a:r>
              <a:rPr lang="es-CO" sz="2500" dirty="0">
                <a:solidFill>
                  <a:schemeClr val="tx1"/>
                </a:solidFill>
              </a:rPr>
              <a:t>ZONA 8: </a:t>
            </a:r>
            <a:r>
              <a:rPr lang="es-ES" sz="2500" dirty="0">
                <a:solidFill>
                  <a:schemeClr val="tx1"/>
                </a:solidFill>
              </a:rPr>
              <a:t>En ambos concursos públicos el único oferente fue Alpopular S.A. y no cumplió con los requisitos técnicos establecidos (instalaciones)</a:t>
            </a:r>
          </a:p>
          <a:p>
            <a:pPr marL="457178" indent="-457178" algn="just">
              <a:buAutoNum type="arabicPeriod"/>
            </a:pPr>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p:txBody>
      </p:sp>
    </p:spTree>
    <p:extLst>
      <p:ext uri="{BB962C8B-B14F-4D97-AF65-F5344CB8AC3E}">
        <p14:creationId xmlns:p14="http://schemas.microsoft.com/office/powerpoint/2010/main" val="3798732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E34DD5D2-541F-486D-A4A9-A1039C0492BD}"/>
              </a:ext>
            </a:extLst>
          </p:cNvPr>
          <p:cNvSpPr txBox="1">
            <a:spLocks/>
          </p:cNvSpPr>
          <p:nvPr/>
        </p:nvSpPr>
        <p:spPr>
          <a:xfrm>
            <a:off x="3050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2. Modificación de las condiciones.</a:t>
            </a:r>
            <a:endParaRPr lang="es-CO" dirty="0"/>
          </a:p>
        </p:txBody>
      </p:sp>
      <p:sp>
        <p:nvSpPr>
          <p:cNvPr id="7" name="Marcador de contenido 2">
            <a:extLst>
              <a:ext uri="{FF2B5EF4-FFF2-40B4-BE49-F238E27FC236}">
                <a16:creationId xmlns:a16="http://schemas.microsoft.com/office/drawing/2014/main" id="{4AAFBA75-A62A-4092-9B50-983050AFA1BA}"/>
              </a:ext>
            </a:extLst>
          </p:cNvPr>
          <p:cNvSpPr txBox="1">
            <a:spLocks/>
          </p:cNvSpPr>
          <p:nvPr/>
        </p:nvSpPr>
        <p:spPr>
          <a:xfrm>
            <a:off x="305032" y="1959130"/>
            <a:ext cx="8533936" cy="4531487"/>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2500" dirty="0">
                <a:solidFill>
                  <a:schemeClr val="tx1"/>
                </a:solidFill>
              </a:rPr>
              <a:t>Atendiendo a las situaciones presentadas, se ha establecido modificar los siguientes requisitos técnicos – centros de acopio e instalaciones:</a:t>
            </a:r>
          </a:p>
          <a:p>
            <a:pPr algn="l"/>
            <a:endParaRPr lang="es-CO" sz="2500" dirty="0">
              <a:solidFill>
                <a:schemeClr val="tx1"/>
              </a:solidFill>
            </a:endParaRPr>
          </a:p>
          <a:p>
            <a:pPr marL="457178" indent="-457178" algn="l">
              <a:buAutoNum type="arabicPeriod"/>
            </a:pPr>
            <a:r>
              <a:rPr lang="es-CO" sz="2500" dirty="0">
                <a:solidFill>
                  <a:schemeClr val="tx1"/>
                </a:solidFill>
              </a:rPr>
              <a:t>ZONA 7: Acreditar un centro de acopio en el que se garantice almacenamiento en patio, cobertizo, estantería y bodega, antes se requerían dos para esta zona.</a:t>
            </a:r>
          </a:p>
          <a:p>
            <a:pPr marL="457178" indent="-457178" algn="l">
              <a:buAutoNum type="arabicPeriod"/>
            </a:pPr>
            <a:endParaRPr lang="es-CO" sz="2500" dirty="0">
              <a:solidFill>
                <a:schemeClr val="tx1"/>
              </a:solidFill>
            </a:endParaRPr>
          </a:p>
          <a:p>
            <a:pPr marL="457178" indent="-457178" algn="l">
              <a:buAutoNum type="arabicPeriod"/>
            </a:pPr>
            <a:r>
              <a:rPr lang="es-CO" sz="2500" dirty="0">
                <a:solidFill>
                  <a:schemeClr val="tx1"/>
                </a:solidFill>
              </a:rPr>
              <a:t>ZONA 8: Acreditar que cuenta con espacio de almacenamiento de patio y bodega.</a:t>
            </a:r>
          </a:p>
          <a:p>
            <a:pPr algn="l"/>
            <a:endParaRPr lang="es-CO" sz="2500" dirty="0">
              <a:solidFill>
                <a:schemeClr val="tx1"/>
              </a:solidFill>
            </a:endParaRPr>
          </a:p>
          <a:p>
            <a:pPr algn="l"/>
            <a:r>
              <a:rPr lang="es-CO" sz="2500" dirty="0">
                <a:solidFill>
                  <a:schemeClr val="tx1"/>
                </a:solidFill>
              </a:rPr>
              <a:t>La zona 2 no será modificada. </a:t>
            </a:r>
            <a:endParaRPr lang="es-ES" sz="2500" dirty="0">
              <a:solidFill>
                <a:schemeClr val="tx1"/>
              </a:solidFill>
            </a:endParaRPr>
          </a:p>
          <a:p>
            <a:pPr marL="457178" indent="-457178" algn="l">
              <a:buAutoNum type="arabicPeriod"/>
            </a:pPr>
            <a:endParaRPr lang="es-CO" sz="2500" dirty="0">
              <a:solidFill>
                <a:schemeClr val="tx1"/>
              </a:solidFill>
            </a:endParaRPr>
          </a:p>
          <a:p>
            <a:pPr algn="l"/>
            <a:endParaRPr lang="es-CO" sz="2500" dirty="0">
              <a:solidFill>
                <a:schemeClr val="tx1"/>
              </a:solidFill>
            </a:endParaRPr>
          </a:p>
          <a:p>
            <a:pPr algn="l"/>
            <a:endParaRPr lang="es-CO" sz="2500" dirty="0">
              <a:solidFill>
                <a:schemeClr val="tx1"/>
              </a:solidFill>
            </a:endParaRPr>
          </a:p>
          <a:p>
            <a:pPr algn="l"/>
            <a:endParaRPr lang="es-CO" sz="2500" dirty="0">
              <a:solidFill>
                <a:schemeClr val="tx1"/>
              </a:solidFill>
            </a:endParaRPr>
          </a:p>
          <a:p>
            <a:pPr algn="l"/>
            <a:endParaRPr lang="es-CO" sz="2500" dirty="0">
              <a:solidFill>
                <a:schemeClr val="tx1"/>
              </a:solidFill>
            </a:endParaRPr>
          </a:p>
          <a:p>
            <a:pPr algn="l"/>
            <a:endParaRPr lang="es-CO" sz="2500" dirty="0">
              <a:solidFill>
                <a:schemeClr val="tx1"/>
              </a:solidFill>
            </a:endParaRPr>
          </a:p>
          <a:p>
            <a:pPr algn="l"/>
            <a:endParaRPr lang="es-CO" sz="2500" dirty="0">
              <a:solidFill>
                <a:schemeClr val="tx1"/>
              </a:solidFill>
            </a:endParaRPr>
          </a:p>
        </p:txBody>
      </p:sp>
    </p:spTree>
    <p:extLst>
      <p:ext uri="{BB962C8B-B14F-4D97-AF65-F5344CB8AC3E}">
        <p14:creationId xmlns:p14="http://schemas.microsoft.com/office/powerpoint/2010/main" val="798675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8F42EEB8-9DC0-4908-B1AA-9917DCF35EEB}"/>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3. Valor del contrato.</a:t>
            </a:r>
            <a:endParaRPr lang="es-CO" dirty="0"/>
          </a:p>
        </p:txBody>
      </p:sp>
      <p:sp>
        <p:nvSpPr>
          <p:cNvPr id="7" name="Marcador de contenido 2">
            <a:extLst>
              <a:ext uri="{FF2B5EF4-FFF2-40B4-BE49-F238E27FC236}">
                <a16:creationId xmlns:a16="http://schemas.microsoft.com/office/drawing/2014/main" id="{11949919-5292-446D-A104-CDDC23C835E3}"/>
              </a:ext>
            </a:extLst>
          </p:cNvPr>
          <p:cNvSpPr txBox="1">
            <a:spLocks/>
          </p:cNvSpPr>
          <p:nvPr/>
        </p:nvSpPr>
        <p:spPr>
          <a:xfrm>
            <a:off x="230700" y="2177410"/>
            <a:ext cx="4978863" cy="3434826"/>
          </a:xfrm>
          <a:prstGeom prst="rect">
            <a:avLst/>
          </a:prstGeom>
        </p:spPr>
        <p:txBody>
          <a:bodyPr vert="horz" lIns="91440" tIns="45720" rIns="91440" bIns="45720" rtlCol="0">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El valor del contrato para cada año del contrato es de MIL SESENTA Y SIETE MILLONES QUINIENTOS CINCO MIL DOSCIENTOS CUARENTA Y SEIS PESOS M/CTE ($1.067.505.246), los cuales incluirían avalúos, toma de improntas, mantenimiento y disposición final de los bienes (destrucción, chatarrización, comisiones de venta)</a:t>
            </a:r>
          </a:p>
          <a:p>
            <a:pPr algn="just"/>
            <a:endParaRPr lang="es-CO" sz="2500" dirty="0">
              <a:solidFill>
                <a:schemeClr val="tx1"/>
              </a:solidFill>
            </a:endParaRPr>
          </a:p>
          <a:p>
            <a:pPr algn="just"/>
            <a:r>
              <a:rPr lang="es-CO" sz="2500" dirty="0">
                <a:solidFill>
                  <a:schemeClr val="tx1"/>
                </a:solidFill>
              </a:rPr>
              <a:t>El anterior presupuesto estaría dividido para las 3 zonas pendientes por adjudicar </a:t>
            </a:r>
          </a:p>
        </p:txBody>
      </p:sp>
      <p:pic>
        <p:nvPicPr>
          <p:cNvPr id="2" name="Imagen 1">
            <a:extLst>
              <a:ext uri="{FF2B5EF4-FFF2-40B4-BE49-F238E27FC236}">
                <a16:creationId xmlns:a16="http://schemas.microsoft.com/office/drawing/2014/main" id="{CF249D5D-CD6F-454F-9DE0-D12451BAF3EF}"/>
              </a:ext>
            </a:extLst>
          </p:cNvPr>
          <p:cNvPicPr>
            <a:picLocks noChangeAspect="1"/>
          </p:cNvPicPr>
          <p:nvPr/>
        </p:nvPicPr>
        <p:blipFill>
          <a:blip r:embed="rId4"/>
          <a:stretch>
            <a:fillRect/>
          </a:stretch>
        </p:blipFill>
        <p:spPr>
          <a:xfrm>
            <a:off x="5432316" y="2734604"/>
            <a:ext cx="3609488" cy="1334058"/>
          </a:xfrm>
          <a:prstGeom prst="rect">
            <a:avLst/>
          </a:prstGeom>
        </p:spPr>
      </p:pic>
    </p:spTree>
    <p:extLst>
      <p:ext uri="{BB962C8B-B14F-4D97-AF65-F5344CB8AC3E}">
        <p14:creationId xmlns:p14="http://schemas.microsoft.com/office/powerpoint/2010/main" val="22447529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F6BA005F-924B-4548-9D07-ABFB5AE97879}"/>
              </a:ext>
            </a:extLst>
          </p:cNvPr>
          <p:cNvSpPr txBox="1">
            <a:spLocks/>
          </p:cNvSpPr>
          <p:nvPr/>
        </p:nvSpPr>
        <p:spPr>
          <a:xfrm>
            <a:off x="74998" y="789919"/>
            <a:ext cx="10972800" cy="83762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Lugar de ejecución y presupuesto.</a:t>
            </a:r>
            <a:endParaRPr lang="es-CO" dirty="0"/>
          </a:p>
        </p:txBody>
      </p:sp>
      <p:graphicFrame>
        <p:nvGraphicFramePr>
          <p:cNvPr id="7" name="Tabla 6">
            <a:extLst>
              <a:ext uri="{FF2B5EF4-FFF2-40B4-BE49-F238E27FC236}">
                <a16:creationId xmlns:a16="http://schemas.microsoft.com/office/drawing/2014/main" id="{0A16532E-57C5-485B-BAEB-6AB6221AD6DB}"/>
              </a:ext>
            </a:extLst>
          </p:cNvPr>
          <p:cNvGraphicFramePr>
            <a:graphicFrameLocks noGrp="1"/>
          </p:cNvGraphicFramePr>
          <p:nvPr/>
        </p:nvGraphicFramePr>
        <p:xfrm>
          <a:off x="306969" y="2328543"/>
          <a:ext cx="8530061" cy="2440923"/>
        </p:xfrm>
        <a:graphic>
          <a:graphicData uri="http://schemas.openxmlformats.org/drawingml/2006/table">
            <a:tbl>
              <a:tblPr firstRow="1" firstCol="1" bandRow="1">
                <a:tableStyleId>{5940675A-B579-460E-94D1-54222C63F5DA}</a:tableStyleId>
              </a:tblPr>
              <a:tblGrid>
                <a:gridCol w="909268">
                  <a:extLst>
                    <a:ext uri="{9D8B030D-6E8A-4147-A177-3AD203B41FA5}">
                      <a16:colId xmlns:a16="http://schemas.microsoft.com/office/drawing/2014/main" val="756635074"/>
                    </a:ext>
                  </a:extLst>
                </a:gridCol>
                <a:gridCol w="3297229">
                  <a:extLst>
                    <a:ext uri="{9D8B030D-6E8A-4147-A177-3AD203B41FA5}">
                      <a16:colId xmlns:a16="http://schemas.microsoft.com/office/drawing/2014/main" val="43634687"/>
                    </a:ext>
                  </a:extLst>
                </a:gridCol>
                <a:gridCol w="1931204">
                  <a:extLst>
                    <a:ext uri="{9D8B030D-6E8A-4147-A177-3AD203B41FA5}">
                      <a16:colId xmlns:a16="http://schemas.microsoft.com/office/drawing/2014/main" val="3173456372"/>
                    </a:ext>
                  </a:extLst>
                </a:gridCol>
                <a:gridCol w="2392360">
                  <a:extLst>
                    <a:ext uri="{9D8B030D-6E8A-4147-A177-3AD203B41FA5}">
                      <a16:colId xmlns:a16="http://schemas.microsoft.com/office/drawing/2014/main" val="183567606"/>
                    </a:ext>
                  </a:extLst>
                </a:gridCol>
              </a:tblGrid>
              <a:tr h="565917">
                <a:tc>
                  <a:txBody>
                    <a:bodyPr/>
                    <a:lstStyle/>
                    <a:p>
                      <a:pPr marL="0" algn="ctr" defTabSz="457200" rtl="0" eaLnBrk="1" latinLnBrk="0" hangingPunct="1">
                        <a:spcAft>
                          <a:spcPts val="0"/>
                        </a:spcAft>
                      </a:pPr>
                      <a:endParaRPr lang="es-CO" sz="900" b="1" kern="1200" dirty="0">
                        <a:solidFill>
                          <a:schemeClr val="tx1"/>
                        </a:solidFill>
                        <a:latin typeface="+mn-lt"/>
                        <a:ea typeface="+mn-ea"/>
                        <a:cs typeface="+mn-cs"/>
                      </a:endParaRPr>
                    </a:p>
                    <a:p>
                      <a:pPr marL="0" algn="ctr" defTabSz="457200" rtl="0" eaLnBrk="1" latinLnBrk="0" hangingPunct="1">
                        <a:spcAft>
                          <a:spcPts val="0"/>
                        </a:spcAft>
                      </a:pPr>
                      <a:r>
                        <a:rPr lang="es-CO" sz="2000" b="1" kern="1200" dirty="0">
                          <a:solidFill>
                            <a:schemeClr val="tx1"/>
                          </a:solidFill>
                          <a:latin typeface="+mn-lt"/>
                          <a:ea typeface="+mn-ea"/>
                          <a:cs typeface="+mn-cs"/>
                        </a:rPr>
                        <a:t>ZONAS</a:t>
                      </a:r>
                    </a:p>
                  </a:txBody>
                  <a:tcPr marL="68580" marR="68580" marT="0" marB="0"/>
                </a:tc>
                <a:tc>
                  <a:txBody>
                    <a:bodyPr/>
                    <a:lstStyle/>
                    <a:p>
                      <a:pPr marL="0" algn="ctr" defTabSz="457200" rtl="0" eaLnBrk="1" latinLnBrk="0" hangingPunct="1">
                        <a:spcAft>
                          <a:spcPts val="0"/>
                        </a:spcAft>
                      </a:pPr>
                      <a:endParaRPr lang="es-CO" sz="900" b="1" kern="1200" dirty="0">
                        <a:solidFill>
                          <a:schemeClr val="tx1"/>
                        </a:solidFill>
                        <a:latin typeface="+mn-lt"/>
                        <a:ea typeface="+mn-ea"/>
                        <a:cs typeface="+mn-cs"/>
                      </a:endParaRPr>
                    </a:p>
                    <a:p>
                      <a:pPr marL="0" algn="ctr" defTabSz="457200" rtl="0" eaLnBrk="1" latinLnBrk="0" hangingPunct="1">
                        <a:spcAft>
                          <a:spcPts val="0"/>
                        </a:spcAft>
                      </a:pPr>
                      <a:r>
                        <a:rPr lang="es-CO" sz="2000" b="1" kern="1200" dirty="0">
                          <a:solidFill>
                            <a:schemeClr val="tx1"/>
                          </a:solidFill>
                          <a:latin typeface="+mn-lt"/>
                          <a:ea typeface="+mn-ea"/>
                          <a:cs typeface="+mn-cs"/>
                        </a:rPr>
                        <a:t>DEPARTAMENTOS</a:t>
                      </a:r>
                    </a:p>
                  </a:txBody>
                  <a:tcPr marL="68580" marR="68580" marT="0" marB="0"/>
                </a:tc>
                <a:tc>
                  <a:txBody>
                    <a:bodyPr/>
                    <a:lstStyle/>
                    <a:p>
                      <a:pPr marL="0" algn="ctr" defTabSz="457200" rtl="0" eaLnBrk="1" latinLnBrk="0" hangingPunct="1">
                        <a:spcAft>
                          <a:spcPts val="0"/>
                        </a:spcAft>
                      </a:pPr>
                      <a:r>
                        <a:rPr lang="es-CO" sz="2000" b="1" kern="1200" dirty="0">
                          <a:solidFill>
                            <a:schemeClr val="tx1"/>
                          </a:solidFill>
                          <a:latin typeface="+mn-lt"/>
                          <a:ea typeface="+mn-ea"/>
                          <a:cs typeface="+mn-cs"/>
                        </a:rPr>
                        <a:t>CANTIDAD DE VEHÍCULOS*</a:t>
                      </a:r>
                    </a:p>
                  </a:txBody>
                  <a:tcPr marL="68580" marR="68580" marT="0" marB="0"/>
                </a:tc>
                <a:tc>
                  <a:txBody>
                    <a:bodyPr/>
                    <a:lstStyle/>
                    <a:p>
                      <a:pPr marL="0" algn="ctr" defTabSz="457200" rtl="0" eaLnBrk="1" latinLnBrk="0" hangingPunct="1">
                        <a:spcAft>
                          <a:spcPts val="0"/>
                        </a:spcAft>
                      </a:pPr>
                      <a:r>
                        <a:rPr lang="es-CO" sz="2000" b="1" kern="1200" dirty="0">
                          <a:solidFill>
                            <a:schemeClr val="tx1"/>
                          </a:solidFill>
                          <a:latin typeface="+mn-lt"/>
                          <a:ea typeface="+mn-ea"/>
                          <a:cs typeface="+mn-cs"/>
                        </a:rPr>
                        <a:t>CANTIDAD DE MUEBLES Y ENSERES*</a:t>
                      </a:r>
                    </a:p>
                  </a:txBody>
                  <a:tcPr marL="68580" marR="68580" marT="0" marB="0"/>
                </a:tc>
                <a:extLst>
                  <a:ext uri="{0D108BD9-81ED-4DB2-BD59-A6C34878D82A}">
                    <a16:rowId xmlns:a16="http://schemas.microsoft.com/office/drawing/2014/main" val="2248281217"/>
                  </a:ext>
                </a:extLst>
              </a:tr>
              <a:tr h="565917">
                <a:tc>
                  <a:txBody>
                    <a:bodyPr/>
                    <a:lstStyle/>
                    <a:p>
                      <a:pPr algn="ctr">
                        <a:spcAft>
                          <a:spcPts val="0"/>
                        </a:spcAft>
                      </a:pPr>
                      <a:r>
                        <a:rPr lang="es-CO" sz="2000">
                          <a:solidFill>
                            <a:schemeClr val="tx1"/>
                          </a:solidFill>
                          <a:effectLst/>
                        </a:rPr>
                        <a:t>2</a:t>
                      </a:r>
                      <a:endParaRPr lang="es-CO" sz="360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rPr>
                        <a:t>Meta, Casanare, Arauca, Vichada y Guainía</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rPr>
                        <a:t>255</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rPr>
                        <a:t>1</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48644056"/>
                  </a:ext>
                </a:extLst>
              </a:tr>
              <a:tr h="282958">
                <a:tc>
                  <a:txBody>
                    <a:bodyPr/>
                    <a:lstStyle/>
                    <a:p>
                      <a:pPr algn="ctr">
                        <a:spcAft>
                          <a:spcPts val="0"/>
                        </a:spcAft>
                      </a:pPr>
                      <a:r>
                        <a:rPr lang="es-CO" sz="2000">
                          <a:solidFill>
                            <a:schemeClr val="tx1"/>
                          </a:solidFill>
                          <a:effectLst/>
                        </a:rPr>
                        <a:t>7</a:t>
                      </a:r>
                      <a:endParaRPr lang="es-CO" sz="360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a:solidFill>
                            <a:schemeClr val="tx1"/>
                          </a:solidFill>
                          <a:effectLst/>
                        </a:rPr>
                        <a:t>Guajira, Cesar, Norte de Santander</a:t>
                      </a:r>
                      <a:endParaRPr lang="es-CO" sz="360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rPr>
                        <a:t>45</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rPr>
                        <a:t>0</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40033006"/>
                  </a:ext>
                </a:extLst>
              </a:tr>
              <a:tr h="307323">
                <a:tc>
                  <a:txBody>
                    <a:bodyPr/>
                    <a:lstStyle/>
                    <a:p>
                      <a:pPr algn="ctr">
                        <a:spcAft>
                          <a:spcPts val="0"/>
                        </a:spcAft>
                      </a:pPr>
                      <a:r>
                        <a:rPr lang="es-CO" sz="2000">
                          <a:solidFill>
                            <a:schemeClr val="tx1"/>
                          </a:solidFill>
                          <a:effectLst/>
                        </a:rPr>
                        <a:t>8</a:t>
                      </a:r>
                      <a:endParaRPr lang="es-CO" sz="360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rPr>
                        <a:t>San Andrés y Providencia</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latin typeface="Times New Roman" panose="02020603050405020304" pitchFamily="18" charset="0"/>
                          <a:ea typeface="Times New Roman" panose="02020603050405020304" pitchFamily="18" charset="0"/>
                        </a:rPr>
                        <a:t>40</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2000" dirty="0">
                          <a:solidFill>
                            <a:schemeClr val="tx1"/>
                          </a:solidFill>
                          <a:effectLst/>
                        </a:rPr>
                        <a:t>0</a:t>
                      </a:r>
                      <a:endParaRPr lang="es-CO" sz="3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27292659"/>
                  </a:ext>
                </a:extLst>
              </a:tr>
            </a:tbl>
          </a:graphicData>
        </a:graphic>
      </p:graphicFrame>
      <p:sp>
        <p:nvSpPr>
          <p:cNvPr id="8" name="CuadroTexto 7">
            <a:extLst>
              <a:ext uri="{FF2B5EF4-FFF2-40B4-BE49-F238E27FC236}">
                <a16:creationId xmlns:a16="http://schemas.microsoft.com/office/drawing/2014/main" id="{5A4ADFD9-9BC6-443A-80DB-3C3668A207D3}"/>
              </a:ext>
            </a:extLst>
          </p:cNvPr>
          <p:cNvSpPr txBox="1"/>
          <p:nvPr/>
        </p:nvSpPr>
        <p:spPr>
          <a:xfrm>
            <a:off x="755010" y="6007854"/>
            <a:ext cx="6885539" cy="523220"/>
          </a:xfrm>
          <a:prstGeom prst="rect">
            <a:avLst/>
          </a:prstGeom>
          <a:noFill/>
        </p:spPr>
        <p:txBody>
          <a:bodyPr wrap="none" rtlCol="0">
            <a:spAutoFit/>
          </a:bodyPr>
          <a:lstStyle/>
          <a:p>
            <a:r>
              <a:rPr lang="es-CO" sz="1400" dirty="0"/>
              <a:t>* Las cantidades son referentes según inventario para 31 de diciembre de 2019.</a:t>
            </a:r>
          </a:p>
          <a:p>
            <a:r>
              <a:rPr lang="es-CO" sz="1400" dirty="0"/>
              <a:t>* En San Andrés existe inventario de bienes entregado a terceros distintos a almacenadoras.</a:t>
            </a:r>
          </a:p>
        </p:txBody>
      </p:sp>
    </p:spTree>
    <p:extLst>
      <p:ext uri="{BB962C8B-B14F-4D97-AF65-F5344CB8AC3E}">
        <p14:creationId xmlns:p14="http://schemas.microsoft.com/office/powerpoint/2010/main" val="32391620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0D320187-8C4D-4B68-9470-64E7B49DE0DF}"/>
              </a:ext>
            </a:extLst>
          </p:cNvPr>
          <p:cNvSpPr txBox="1">
            <a:spLocks/>
          </p:cNvSpPr>
          <p:nvPr/>
        </p:nvSpPr>
        <p:spPr>
          <a:xfrm>
            <a:off x="74998" y="814501"/>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Lugar de ejecución y presupuesto.</a:t>
            </a:r>
            <a:endParaRPr lang="es-CO" dirty="0"/>
          </a:p>
        </p:txBody>
      </p:sp>
      <p:sp>
        <p:nvSpPr>
          <p:cNvPr id="7" name="CuadroTexto 6">
            <a:extLst>
              <a:ext uri="{FF2B5EF4-FFF2-40B4-BE49-F238E27FC236}">
                <a16:creationId xmlns:a16="http://schemas.microsoft.com/office/drawing/2014/main" id="{8EB32115-380F-4F54-B876-4DD2434C32AB}"/>
              </a:ext>
            </a:extLst>
          </p:cNvPr>
          <p:cNvSpPr txBox="1"/>
          <p:nvPr/>
        </p:nvSpPr>
        <p:spPr>
          <a:xfrm>
            <a:off x="528506" y="2156448"/>
            <a:ext cx="4572000" cy="3970318"/>
          </a:xfrm>
          <a:prstGeom prst="rect">
            <a:avLst/>
          </a:prstGeom>
          <a:noFill/>
        </p:spPr>
        <p:txBody>
          <a:bodyPr wrap="square" rtlCol="0">
            <a:spAutoFit/>
          </a:bodyPr>
          <a:lstStyle/>
          <a:p>
            <a:r>
              <a:rPr lang="es-CO" dirty="0"/>
              <a:t>Para determinar el presupuesto de cada zona se tuvieron en cuenta tres rubros de gastos:</a:t>
            </a:r>
          </a:p>
          <a:p>
            <a:endParaRPr lang="es-CO" dirty="0"/>
          </a:p>
          <a:p>
            <a:pPr marL="342882" indent="-342882">
              <a:buAutoNum type="arabicPeriod"/>
            </a:pPr>
            <a:r>
              <a:rPr lang="es-CO" dirty="0"/>
              <a:t>TRANSPORTE</a:t>
            </a:r>
          </a:p>
          <a:p>
            <a:pPr marL="342882" indent="-342882">
              <a:buAutoNum type="arabicPeriod"/>
            </a:pPr>
            <a:endParaRPr lang="es-CO" dirty="0"/>
          </a:p>
          <a:p>
            <a:pPr marL="342882" indent="-342882">
              <a:buAutoNum type="arabicPeriod"/>
            </a:pPr>
            <a:r>
              <a:rPr lang="es-CO" dirty="0"/>
              <a:t>ALMACENAMIENTO</a:t>
            </a:r>
          </a:p>
          <a:p>
            <a:pPr marL="342882" indent="-342882">
              <a:buAutoNum type="arabicPeriod"/>
            </a:pPr>
            <a:endParaRPr lang="es-CO" dirty="0"/>
          </a:p>
          <a:p>
            <a:pPr marL="342882" indent="-342882">
              <a:buAutoNum type="arabicPeriod"/>
            </a:pPr>
            <a:r>
              <a:rPr lang="es-CO" dirty="0"/>
              <a:t>OTROS SERVICIOS </a:t>
            </a:r>
          </a:p>
          <a:p>
            <a:endParaRPr lang="es-CO" dirty="0"/>
          </a:p>
          <a:p>
            <a:r>
              <a:rPr lang="es-CO" dirty="0"/>
              <a:t>3.1. Avalúos.</a:t>
            </a:r>
          </a:p>
          <a:p>
            <a:r>
              <a:rPr lang="es-CO" dirty="0"/>
              <a:t>3.2. Comisión de venta.</a:t>
            </a:r>
          </a:p>
          <a:p>
            <a:r>
              <a:rPr lang="es-CO" dirty="0"/>
              <a:t>3.3. Costos de destrucción y chatarrización.</a:t>
            </a:r>
          </a:p>
          <a:p>
            <a:r>
              <a:rPr lang="es-CO" dirty="0"/>
              <a:t>3.4. Solicitudes extraordinarias.</a:t>
            </a:r>
          </a:p>
          <a:p>
            <a:endParaRPr lang="es-CO" dirty="0"/>
          </a:p>
        </p:txBody>
      </p:sp>
      <p:pic>
        <p:nvPicPr>
          <p:cNvPr id="2" name="Imagen 1">
            <a:extLst>
              <a:ext uri="{FF2B5EF4-FFF2-40B4-BE49-F238E27FC236}">
                <a16:creationId xmlns:a16="http://schemas.microsoft.com/office/drawing/2014/main" id="{C6C569B6-B067-4453-8CF8-8975098B1C30}"/>
              </a:ext>
            </a:extLst>
          </p:cNvPr>
          <p:cNvPicPr>
            <a:picLocks noChangeAspect="1"/>
          </p:cNvPicPr>
          <p:nvPr/>
        </p:nvPicPr>
        <p:blipFill>
          <a:blip r:embed="rId4"/>
          <a:stretch>
            <a:fillRect/>
          </a:stretch>
        </p:blipFill>
        <p:spPr>
          <a:xfrm>
            <a:off x="4884419" y="2085221"/>
            <a:ext cx="3731075" cy="3731075"/>
          </a:xfrm>
          <a:prstGeom prst="rect">
            <a:avLst/>
          </a:prstGeom>
        </p:spPr>
      </p:pic>
    </p:spTree>
    <p:extLst>
      <p:ext uri="{BB962C8B-B14F-4D97-AF65-F5344CB8AC3E}">
        <p14:creationId xmlns:p14="http://schemas.microsoft.com/office/powerpoint/2010/main" val="153570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973F4930-8BCA-4DDF-A7A8-7F082B4A9A9D}"/>
              </a:ext>
            </a:extLst>
          </p:cNvPr>
          <p:cNvSpPr txBox="1">
            <a:spLocks/>
          </p:cNvSpPr>
          <p:nvPr/>
        </p:nvSpPr>
        <p:spPr>
          <a:xfrm>
            <a:off x="74998" y="85255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Lugar de ejecución y presupuesto.</a:t>
            </a:r>
            <a:endParaRPr lang="es-CO" dirty="0"/>
          </a:p>
        </p:txBody>
      </p:sp>
      <p:sp>
        <p:nvSpPr>
          <p:cNvPr id="7" name="CuadroTexto 6">
            <a:extLst>
              <a:ext uri="{FF2B5EF4-FFF2-40B4-BE49-F238E27FC236}">
                <a16:creationId xmlns:a16="http://schemas.microsoft.com/office/drawing/2014/main" id="{698F874C-17B8-4299-A232-C795213EDBB5}"/>
              </a:ext>
            </a:extLst>
          </p:cNvPr>
          <p:cNvSpPr txBox="1"/>
          <p:nvPr/>
        </p:nvSpPr>
        <p:spPr>
          <a:xfrm>
            <a:off x="511730" y="2200284"/>
            <a:ext cx="3951215" cy="3508653"/>
          </a:xfrm>
          <a:prstGeom prst="rect">
            <a:avLst/>
          </a:prstGeom>
          <a:noFill/>
        </p:spPr>
        <p:txBody>
          <a:bodyPr wrap="square" rtlCol="0">
            <a:spAutoFit/>
          </a:bodyPr>
          <a:lstStyle/>
          <a:p>
            <a:r>
              <a:rPr lang="es-CO" sz="2400" dirty="0"/>
              <a:t>Método de ponderación:</a:t>
            </a:r>
          </a:p>
          <a:p>
            <a:endParaRPr lang="es-CO" dirty="0"/>
          </a:p>
          <a:p>
            <a:pPr algn="just"/>
            <a:r>
              <a:rPr lang="es-CO" dirty="0"/>
              <a:t>Para establecer los valores de cada zona se tuvo en cuenta la cantidad de vehículos, muebles y enseres ubicados en cada zona, se estimó el valor del traslado y del transporte según el estudio de mercado.</a:t>
            </a:r>
          </a:p>
          <a:p>
            <a:pPr algn="just"/>
            <a:endParaRPr lang="es-CO" dirty="0"/>
          </a:p>
          <a:p>
            <a:pPr algn="just"/>
            <a:r>
              <a:rPr lang="es-CO" dirty="0"/>
              <a:t>Se hizo una proyección de recepción de bienes en cada departamento según el histórico recibido.</a:t>
            </a:r>
          </a:p>
        </p:txBody>
      </p:sp>
      <p:pic>
        <p:nvPicPr>
          <p:cNvPr id="8" name="Imagen 7">
            <a:extLst>
              <a:ext uri="{FF2B5EF4-FFF2-40B4-BE49-F238E27FC236}">
                <a16:creationId xmlns:a16="http://schemas.microsoft.com/office/drawing/2014/main" id="{E5D721A7-0336-48CC-AE88-96501CAE7CEC}"/>
              </a:ext>
            </a:extLst>
          </p:cNvPr>
          <p:cNvPicPr>
            <a:picLocks noChangeAspect="1"/>
          </p:cNvPicPr>
          <p:nvPr/>
        </p:nvPicPr>
        <p:blipFill>
          <a:blip r:embed="rId4"/>
          <a:stretch>
            <a:fillRect/>
          </a:stretch>
        </p:blipFill>
        <p:spPr>
          <a:xfrm>
            <a:off x="5170418" y="2320208"/>
            <a:ext cx="3365500" cy="3365500"/>
          </a:xfrm>
          <a:prstGeom prst="rect">
            <a:avLst/>
          </a:prstGeom>
        </p:spPr>
      </p:pic>
    </p:spTree>
    <p:extLst>
      <p:ext uri="{BB962C8B-B14F-4D97-AF65-F5344CB8AC3E}">
        <p14:creationId xmlns:p14="http://schemas.microsoft.com/office/powerpoint/2010/main" val="20329301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2A2D7713-92E5-4C08-BFE2-004CEC76C285}"/>
              </a:ext>
            </a:extLst>
          </p:cNvPr>
          <p:cNvSpPr txBox="1">
            <a:spLocks/>
          </p:cNvSpPr>
          <p:nvPr/>
        </p:nvSpPr>
        <p:spPr>
          <a:xfrm>
            <a:off x="1" y="50768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Lugar de ejecución y presupuesto.</a:t>
            </a:r>
            <a:endParaRPr lang="es-CO" dirty="0"/>
          </a:p>
        </p:txBody>
      </p:sp>
      <p:graphicFrame>
        <p:nvGraphicFramePr>
          <p:cNvPr id="7" name="Gráfico 6">
            <a:extLst>
              <a:ext uri="{FF2B5EF4-FFF2-40B4-BE49-F238E27FC236}">
                <a16:creationId xmlns:a16="http://schemas.microsoft.com/office/drawing/2014/main" id="{D6D1D02D-666E-4D0E-9C45-1538878BEA72}"/>
              </a:ext>
            </a:extLst>
          </p:cNvPr>
          <p:cNvGraphicFramePr/>
          <p:nvPr/>
        </p:nvGraphicFramePr>
        <p:xfrm>
          <a:off x="486691" y="1638582"/>
          <a:ext cx="7969412" cy="48520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208409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5CED0E04-AF82-4C1D-B503-A7334018A8A0}"/>
              </a:ext>
            </a:extLst>
          </p:cNvPr>
          <p:cNvSpPr txBox="1">
            <a:spLocks/>
          </p:cNvSpPr>
          <p:nvPr/>
        </p:nvSpPr>
        <p:spPr>
          <a:xfrm>
            <a:off x="292100" y="59515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5.Estudio de mercado.</a:t>
            </a:r>
            <a:endParaRPr lang="es-CO" dirty="0"/>
          </a:p>
        </p:txBody>
      </p:sp>
      <p:sp>
        <p:nvSpPr>
          <p:cNvPr id="7" name="CuadroTexto 6">
            <a:extLst>
              <a:ext uri="{FF2B5EF4-FFF2-40B4-BE49-F238E27FC236}">
                <a16:creationId xmlns:a16="http://schemas.microsoft.com/office/drawing/2014/main" id="{93F511EB-E4D2-4F98-8D10-33A7392E02FE}"/>
              </a:ext>
            </a:extLst>
          </p:cNvPr>
          <p:cNvSpPr txBox="1"/>
          <p:nvPr/>
        </p:nvSpPr>
        <p:spPr>
          <a:xfrm>
            <a:off x="125836" y="1712999"/>
            <a:ext cx="4513368" cy="4524315"/>
          </a:xfrm>
          <a:prstGeom prst="rect">
            <a:avLst/>
          </a:prstGeom>
          <a:noFill/>
        </p:spPr>
        <p:txBody>
          <a:bodyPr wrap="square" rtlCol="0">
            <a:spAutoFit/>
          </a:bodyPr>
          <a:lstStyle/>
          <a:p>
            <a:pPr algn="just"/>
            <a:r>
              <a:rPr lang="es-CO" dirty="0"/>
              <a:t>Mediante correo electrónico fue remitido el oficio CS2020-004155 - </a:t>
            </a:r>
            <a:r>
              <a:rPr lang="es-CO" i="1" dirty="0"/>
              <a:t>solicitud cotización almacenamiento de bienes</a:t>
            </a:r>
            <a:r>
              <a:rPr lang="es-CO" dirty="0"/>
              <a:t> a los operadores logísticos.</a:t>
            </a:r>
          </a:p>
          <a:p>
            <a:pPr algn="just"/>
            <a:endParaRPr lang="es-CO" i="1" dirty="0"/>
          </a:p>
          <a:p>
            <a:pPr algn="just"/>
            <a:r>
              <a:rPr lang="es-CO" dirty="0"/>
              <a:t>Las siguientes empresas remitieron cotización:</a:t>
            </a:r>
          </a:p>
          <a:p>
            <a:pPr algn="just"/>
            <a:endParaRPr lang="es-CO" dirty="0"/>
          </a:p>
          <a:p>
            <a:pPr marL="342882" indent="-342882" algn="just">
              <a:buAutoNum type="arabicPeriod"/>
            </a:pPr>
            <a:endParaRPr lang="es-CO" dirty="0"/>
          </a:p>
          <a:p>
            <a:pPr marL="342882" indent="-342882" algn="just">
              <a:buAutoNum type="arabicPeriod"/>
            </a:pPr>
            <a:endParaRPr lang="es-CO" dirty="0"/>
          </a:p>
          <a:p>
            <a:pPr marL="342882" indent="-342882" algn="just">
              <a:buAutoNum type="arabicPeriod"/>
            </a:pPr>
            <a:endParaRPr lang="es-CO" dirty="0"/>
          </a:p>
          <a:p>
            <a:pPr marL="342882" indent="-342882" algn="just">
              <a:buAutoNum type="arabicPeriod"/>
            </a:pPr>
            <a:endParaRPr lang="es-CO" dirty="0"/>
          </a:p>
          <a:p>
            <a:pPr marL="342882" indent="-342882" algn="just">
              <a:buAutoNum type="arabicPeriod"/>
            </a:pPr>
            <a:endParaRPr lang="es-CO" dirty="0"/>
          </a:p>
          <a:p>
            <a:pPr marL="342882" indent="-342882" algn="just">
              <a:buAutoNum type="arabicPeriod"/>
            </a:pPr>
            <a:endParaRPr lang="es-CO" dirty="0"/>
          </a:p>
          <a:p>
            <a:pPr marL="342882" indent="-342882" algn="just">
              <a:buAutoNum type="arabicPeriod"/>
            </a:pPr>
            <a:endParaRPr lang="es-CO" dirty="0"/>
          </a:p>
          <a:p>
            <a:pPr algn="just"/>
            <a:r>
              <a:rPr lang="es-CO" dirty="0"/>
              <a:t>Adicionalmente se tuvieron en cuenta los contractos vigentes a la actualidad.</a:t>
            </a:r>
          </a:p>
        </p:txBody>
      </p:sp>
      <p:pic>
        <p:nvPicPr>
          <p:cNvPr id="2" name="Imagen 1">
            <a:extLst>
              <a:ext uri="{FF2B5EF4-FFF2-40B4-BE49-F238E27FC236}">
                <a16:creationId xmlns:a16="http://schemas.microsoft.com/office/drawing/2014/main" id="{ADEF430D-0BBA-4D89-A0D8-B74C73887F9C}"/>
              </a:ext>
            </a:extLst>
          </p:cNvPr>
          <p:cNvPicPr>
            <a:picLocks noChangeAspect="1"/>
          </p:cNvPicPr>
          <p:nvPr/>
        </p:nvPicPr>
        <p:blipFill>
          <a:blip r:embed="rId4"/>
          <a:stretch>
            <a:fillRect/>
          </a:stretch>
        </p:blipFill>
        <p:spPr>
          <a:xfrm>
            <a:off x="920811" y="3525281"/>
            <a:ext cx="2258618" cy="1947649"/>
          </a:xfrm>
          <a:prstGeom prst="rect">
            <a:avLst/>
          </a:prstGeom>
        </p:spPr>
      </p:pic>
      <p:pic>
        <p:nvPicPr>
          <p:cNvPr id="9" name="Imagen 8">
            <a:extLst>
              <a:ext uri="{FF2B5EF4-FFF2-40B4-BE49-F238E27FC236}">
                <a16:creationId xmlns:a16="http://schemas.microsoft.com/office/drawing/2014/main" id="{59E34BE8-AF30-4952-A6A9-292D81D5F1CC}"/>
              </a:ext>
            </a:extLst>
          </p:cNvPr>
          <p:cNvPicPr>
            <a:picLocks noChangeAspect="1"/>
          </p:cNvPicPr>
          <p:nvPr/>
        </p:nvPicPr>
        <p:blipFill>
          <a:blip r:embed="rId5"/>
          <a:stretch>
            <a:fillRect/>
          </a:stretch>
        </p:blipFill>
        <p:spPr>
          <a:xfrm>
            <a:off x="4865614" y="2068103"/>
            <a:ext cx="4054954" cy="2722011"/>
          </a:xfrm>
          <a:prstGeom prst="rect">
            <a:avLst/>
          </a:prstGeom>
        </p:spPr>
      </p:pic>
      <p:sp>
        <p:nvSpPr>
          <p:cNvPr id="10" name="CuadroTexto 9">
            <a:extLst>
              <a:ext uri="{FF2B5EF4-FFF2-40B4-BE49-F238E27FC236}">
                <a16:creationId xmlns:a16="http://schemas.microsoft.com/office/drawing/2014/main" id="{910FF1D3-70A4-4CD7-9E24-18CE56BEC05A}"/>
              </a:ext>
            </a:extLst>
          </p:cNvPr>
          <p:cNvSpPr txBox="1"/>
          <p:nvPr/>
        </p:nvSpPr>
        <p:spPr>
          <a:xfrm>
            <a:off x="4639204" y="4914168"/>
            <a:ext cx="4630632" cy="461665"/>
          </a:xfrm>
          <a:prstGeom prst="rect">
            <a:avLst/>
          </a:prstGeom>
          <a:noFill/>
        </p:spPr>
        <p:txBody>
          <a:bodyPr wrap="square" rtlCol="0">
            <a:spAutoFit/>
          </a:bodyPr>
          <a:lstStyle/>
          <a:p>
            <a:r>
              <a:rPr lang="es-CO" sz="1200" dirty="0"/>
              <a:t>Los valores y porcentajes son el resultado del estudio de mercado y los contratos vigentes, sin embargo, algunas cifras pueden variar.</a:t>
            </a:r>
          </a:p>
        </p:txBody>
      </p:sp>
    </p:spTree>
    <p:extLst>
      <p:ext uri="{BB962C8B-B14F-4D97-AF65-F5344CB8AC3E}">
        <p14:creationId xmlns:p14="http://schemas.microsoft.com/office/powerpoint/2010/main" val="3235636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5B999AFE-501A-42A1-8CAA-7A251686C9BB}"/>
              </a:ext>
            </a:extLst>
          </p:cNvPr>
          <p:cNvSpPr txBox="1">
            <a:spLocks/>
          </p:cNvSpPr>
          <p:nvPr/>
        </p:nvSpPr>
        <p:spPr>
          <a:xfrm>
            <a:off x="401943"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6. Ponderación.</a:t>
            </a:r>
            <a:endParaRPr lang="es-CO" dirty="0"/>
          </a:p>
        </p:txBody>
      </p:sp>
      <p:sp>
        <p:nvSpPr>
          <p:cNvPr id="7" name="CuadroTexto 6">
            <a:extLst>
              <a:ext uri="{FF2B5EF4-FFF2-40B4-BE49-F238E27FC236}">
                <a16:creationId xmlns:a16="http://schemas.microsoft.com/office/drawing/2014/main" id="{20590BC0-828F-43A1-B9E3-AFD05AE1A596}"/>
              </a:ext>
            </a:extLst>
          </p:cNvPr>
          <p:cNvSpPr txBox="1"/>
          <p:nvPr/>
        </p:nvSpPr>
        <p:spPr>
          <a:xfrm>
            <a:off x="4146877" y="1804889"/>
            <a:ext cx="3742007" cy="523220"/>
          </a:xfrm>
          <a:prstGeom prst="rect">
            <a:avLst/>
          </a:prstGeom>
          <a:noFill/>
        </p:spPr>
        <p:txBody>
          <a:bodyPr wrap="square" rtlCol="0">
            <a:spAutoFit/>
          </a:bodyPr>
          <a:lstStyle/>
          <a:p>
            <a:pPr algn="ctr"/>
            <a:r>
              <a:rPr lang="es-MX" sz="2800" b="1" dirty="0"/>
              <a:t>ZONAS 2 Y 7 </a:t>
            </a:r>
            <a:endParaRPr lang="es-CO" sz="2800" b="1" dirty="0"/>
          </a:p>
        </p:txBody>
      </p:sp>
      <p:sp>
        <p:nvSpPr>
          <p:cNvPr id="8" name="CuadroTexto 7">
            <a:extLst>
              <a:ext uri="{FF2B5EF4-FFF2-40B4-BE49-F238E27FC236}">
                <a16:creationId xmlns:a16="http://schemas.microsoft.com/office/drawing/2014/main" id="{7151EF56-7E60-4BD1-AFE9-1C70B0ACF1BD}"/>
              </a:ext>
            </a:extLst>
          </p:cNvPr>
          <p:cNvSpPr txBox="1"/>
          <p:nvPr/>
        </p:nvSpPr>
        <p:spPr>
          <a:xfrm>
            <a:off x="401943" y="2356848"/>
            <a:ext cx="2516695" cy="2308324"/>
          </a:xfrm>
          <a:prstGeom prst="rect">
            <a:avLst/>
          </a:prstGeom>
          <a:noFill/>
        </p:spPr>
        <p:txBody>
          <a:bodyPr wrap="square" rtlCol="0">
            <a:spAutoFit/>
          </a:bodyPr>
          <a:lstStyle/>
          <a:p>
            <a:pPr algn="just"/>
            <a:r>
              <a:rPr lang="es-CO" dirty="0"/>
              <a:t>Luego de superar los requisitos habilitantes técnicos, jurídicos y financieros serán tenidos en cuenta los siguientes criterios para seleccionar la oferta más favorable:</a:t>
            </a:r>
          </a:p>
          <a:p>
            <a:pPr marL="342882" indent="-342882" algn="just">
              <a:buAutoNum type="arabicPeriod"/>
            </a:pPr>
            <a:endParaRPr lang="es-CO" dirty="0"/>
          </a:p>
        </p:txBody>
      </p:sp>
      <p:pic>
        <p:nvPicPr>
          <p:cNvPr id="2" name="Imagen 1">
            <a:extLst>
              <a:ext uri="{FF2B5EF4-FFF2-40B4-BE49-F238E27FC236}">
                <a16:creationId xmlns:a16="http://schemas.microsoft.com/office/drawing/2014/main" id="{B43BCC47-8374-48C2-96AC-4765DFEE0759}"/>
              </a:ext>
            </a:extLst>
          </p:cNvPr>
          <p:cNvPicPr>
            <a:picLocks noChangeAspect="1"/>
          </p:cNvPicPr>
          <p:nvPr/>
        </p:nvPicPr>
        <p:blipFill>
          <a:blip r:embed="rId4"/>
          <a:stretch>
            <a:fillRect/>
          </a:stretch>
        </p:blipFill>
        <p:spPr>
          <a:xfrm>
            <a:off x="3196208" y="2786986"/>
            <a:ext cx="5670956" cy="2303826"/>
          </a:xfrm>
          <a:prstGeom prst="rect">
            <a:avLst/>
          </a:prstGeom>
        </p:spPr>
      </p:pic>
    </p:spTree>
    <p:extLst>
      <p:ext uri="{BB962C8B-B14F-4D97-AF65-F5344CB8AC3E}">
        <p14:creationId xmlns:p14="http://schemas.microsoft.com/office/powerpoint/2010/main" val="138414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65DAD783-F87C-4348-884B-5E750AB5E99C}"/>
              </a:ext>
            </a:extLst>
          </p:cNvPr>
          <p:cNvSpPr txBox="1">
            <a:spLocks/>
          </p:cNvSpPr>
          <p:nvPr/>
        </p:nvSpPr>
        <p:spPr>
          <a:xfrm>
            <a:off x="401943"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6. Ponderación.</a:t>
            </a:r>
            <a:endParaRPr lang="es-CO" dirty="0"/>
          </a:p>
        </p:txBody>
      </p:sp>
      <p:sp>
        <p:nvSpPr>
          <p:cNvPr id="7" name="CuadroTexto 6">
            <a:extLst>
              <a:ext uri="{FF2B5EF4-FFF2-40B4-BE49-F238E27FC236}">
                <a16:creationId xmlns:a16="http://schemas.microsoft.com/office/drawing/2014/main" id="{D0503B24-DDE3-4AE9-8474-DA5C7911751D}"/>
              </a:ext>
            </a:extLst>
          </p:cNvPr>
          <p:cNvSpPr txBox="1"/>
          <p:nvPr/>
        </p:nvSpPr>
        <p:spPr>
          <a:xfrm>
            <a:off x="4650215" y="1809055"/>
            <a:ext cx="3742007" cy="523220"/>
          </a:xfrm>
          <a:prstGeom prst="rect">
            <a:avLst/>
          </a:prstGeom>
          <a:noFill/>
        </p:spPr>
        <p:txBody>
          <a:bodyPr wrap="square" rtlCol="0">
            <a:spAutoFit/>
          </a:bodyPr>
          <a:lstStyle/>
          <a:p>
            <a:pPr algn="ctr"/>
            <a:r>
              <a:rPr lang="es-MX" sz="2800" b="1" dirty="0"/>
              <a:t>ZONA 8</a:t>
            </a:r>
            <a:endParaRPr lang="es-CO" sz="2800" b="1" dirty="0"/>
          </a:p>
        </p:txBody>
      </p:sp>
      <p:graphicFrame>
        <p:nvGraphicFramePr>
          <p:cNvPr id="8" name="Tabla 7">
            <a:extLst>
              <a:ext uri="{FF2B5EF4-FFF2-40B4-BE49-F238E27FC236}">
                <a16:creationId xmlns:a16="http://schemas.microsoft.com/office/drawing/2014/main" id="{128538EA-B842-46C0-8924-126918E7E767}"/>
              </a:ext>
            </a:extLst>
          </p:cNvPr>
          <p:cNvGraphicFramePr>
            <a:graphicFrameLocks noGrp="1"/>
          </p:cNvGraphicFramePr>
          <p:nvPr/>
        </p:nvGraphicFramePr>
        <p:xfrm>
          <a:off x="4191192" y="2811026"/>
          <a:ext cx="4508192" cy="2348778"/>
        </p:xfrm>
        <a:graphic>
          <a:graphicData uri="http://schemas.openxmlformats.org/drawingml/2006/table">
            <a:tbl>
              <a:tblPr>
                <a:tableStyleId>{5940675A-B579-460E-94D1-54222C63F5DA}</a:tableStyleId>
              </a:tblPr>
              <a:tblGrid>
                <a:gridCol w="4508192">
                  <a:extLst>
                    <a:ext uri="{9D8B030D-6E8A-4147-A177-3AD203B41FA5}">
                      <a16:colId xmlns:a16="http://schemas.microsoft.com/office/drawing/2014/main" val="232009541"/>
                    </a:ext>
                  </a:extLst>
                </a:gridCol>
              </a:tblGrid>
              <a:tr h="588645">
                <a:tc>
                  <a:txBody>
                    <a:bodyPr/>
                    <a:lstStyle/>
                    <a:p>
                      <a:pPr algn="ctr" fontAlgn="b"/>
                      <a:r>
                        <a:rPr lang="es-MX" sz="1900" b="1" u="none" strike="noStrike" dirty="0">
                          <a:effectLst/>
                        </a:rPr>
                        <a:t>OFERTA ECONÓMICA - PONDERACIÓN 100 PUNTOS</a:t>
                      </a:r>
                      <a:endParaRPr lang="es-MX" sz="19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3896664"/>
                  </a:ext>
                </a:extLst>
              </a:tr>
              <a:tr h="390496">
                <a:tc>
                  <a:txBody>
                    <a:bodyPr/>
                    <a:lstStyle/>
                    <a:p>
                      <a:pPr algn="ctr" fontAlgn="b"/>
                      <a:r>
                        <a:rPr lang="es-CO" sz="1900" u="none" strike="noStrike">
                          <a:effectLst/>
                        </a:rPr>
                        <a:t>PATIO - 40 PUNTOS</a:t>
                      </a:r>
                      <a:endParaRPr lang="es-CO" sz="19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37392741"/>
                  </a:ext>
                </a:extLst>
              </a:tr>
              <a:tr h="390496">
                <a:tc>
                  <a:txBody>
                    <a:bodyPr/>
                    <a:lstStyle/>
                    <a:p>
                      <a:pPr algn="ctr" fontAlgn="b"/>
                      <a:r>
                        <a:rPr lang="es-CO" sz="1900" u="none" strike="noStrike" dirty="0">
                          <a:effectLst/>
                        </a:rPr>
                        <a:t>BODEGA - 40 PUNTOS </a:t>
                      </a:r>
                      <a:endParaRPr lang="es-CO" sz="19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70295580"/>
                  </a:ext>
                </a:extLst>
              </a:tr>
              <a:tr h="588645">
                <a:tc>
                  <a:txBody>
                    <a:bodyPr/>
                    <a:lstStyle/>
                    <a:p>
                      <a:pPr algn="ctr" fontAlgn="b"/>
                      <a:r>
                        <a:rPr lang="es-CO" sz="1900" u="none" strike="noStrike">
                          <a:effectLst/>
                        </a:rPr>
                        <a:t>AVALÚO MEDIOS DE TRANSPORTE - 10 PUNTOS</a:t>
                      </a:r>
                      <a:endParaRPr lang="es-CO" sz="19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47037156"/>
                  </a:ext>
                </a:extLst>
              </a:tr>
              <a:tr h="390496">
                <a:tc>
                  <a:txBody>
                    <a:bodyPr/>
                    <a:lstStyle/>
                    <a:p>
                      <a:pPr algn="ctr" fontAlgn="b"/>
                      <a:r>
                        <a:rPr lang="es-MX" sz="1900" u="none" strike="noStrike" dirty="0">
                          <a:effectLst/>
                        </a:rPr>
                        <a:t>AVALÚO MUEBLES Y ENSERES - 10 PUNTOS</a:t>
                      </a:r>
                      <a:endParaRPr lang="es-MX" sz="19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60388827"/>
                  </a:ext>
                </a:extLst>
              </a:tr>
            </a:tbl>
          </a:graphicData>
        </a:graphic>
      </p:graphicFrame>
      <p:sp>
        <p:nvSpPr>
          <p:cNvPr id="9" name="CuadroTexto 8">
            <a:extLst>
              <a:ext uri="{FF2B5EF4-FFF2-40B4-BE49-F238E27FC236}">
                <a16:creationId xmlns:a16="http://schemas.microsoft.com/office/drawing/2014/main" id="{ED1FDC2A-84C7-491B-96BB-7CFB561E06F6}"/>
              </a:ext>
            </a:extLst>
          </p:cNvPr>
          <p:cNvSpPr txBox="1"/>
          <p:nvPr/>
        </p:nvSpPr>
        <p:spPr>
          <a:xfrm>
            <a:off x="545290" y="2123568"/>
            <a:ext cx="2516695" cy="1754326"/>
          </a:xfrm>
          <a:prstGeom prst="rect">
            <a:avLst/>
          </a:prstGeom>
          <a:noFill/>
        </p:spPr>
        <p:txBody>
          <a:bodyPr wrap="square" rtlCol="0">
            <a:spAutoFit/>
          </a:bodyPr>
          <a:lstStyle/>
          <a:p>
            <a:pPr algn="just"/>
            <a:r>
              <a:rPr lang="es-CO" dirty="0"/>
              <a:t>La zona 8 presenta modificaciones respecto de las demás, atendiendo a que sus requisitos técnicos son distintos.</a:t>
            </a:r>
          </a:p>
        </p:txBody>
      </p:sp>
    </p:spTree>
    <p:extLst>
      <p:ext uri="{BB962C8B-B14F-4D97-AF65-F5344CB8AC3E}">
        <p14:creationId xmlns:p14="http://schemas.microsoft.com/office/powerpoint/2010/main" val="40706442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Resultado de imagen para checklist">
            <a:extLst>
              <a:ext uri="{FF2B5EF4-FFF2-40B4-BE49-F238E27FC236}">
                <a16:creationId xmlns:a16="http://schemas.microsoft.com/office/drawing/2014/main" id="{325EE323-E984-457C-BD42-E14CE555F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3670" y="2561291"/>
            <a:ext cx="3040331" cy="2019098"/>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94AA6735-BC16-4882-8FCF-CCEC3A496A1B}"/>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7. Conclusiones</a:t>
            </a:r>
            <a:endParaRPr lang="es-CO" dirty="0"/>
          </a:p>
        </p:txBody>
      </p:sp>
      <p:sp>
        <p:nvSpPr>
          <p:cNvPr id="7" name="Marcador de contenido 2">
            <a:extLst>
              <a:ext uri="{FF2B5EF4-FFF2-40B4-BE49-F238E27FC236}">
                <a16:creationId xmlns:a16="http://schemas.microsoft.com/office/drawing/2014/main" id="{2A0CFE65-E94D-4092-B564-26C2A055285F}"/>
              </a:ext>
            </a:extLst>
          </p:cNvPr>
          <p:cNvSpPr txBox="1">
            <a:spLocks/>
          </p:cNvSpPr>
          <p:nvPr/>
        </p:nvSpPr>
        <p:spPr>
          <a:xfrm>
            <a:off x="291612" y="2014740"/>
            <a:ext cx="6318914" cy="3580718"/>
          </a:xfrm>
          <a:prstGeom prst="rect">
            <a:avLst/>
          </a:prstGeom>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882" indent="-342882" algn="just">
              <a:buFont typeface="Arial" panose="020B0604020202020204" pitchFamily="34" charset="0"/>
              <a:buChar char="•"/>
            </a:pPr>
            <a:r>
              <a:rPr lang="es-CO" sz="2500" dirty="0">
                <a:solidFill>
                  <a:schemeClr val="tx1"/>
                </a:solidFill>
              </a:rPr>
              <a:t>La presente contratación permite unificar en un contratista los procesos requeridos para la disposición de Bienes, lo que conlleva a la celeridad en el ejecución de los mismos.</a:t>
            </a:r>
          </a:p>
          <a:p>
            <a:pPr marL="342882" indent="-342882" algn="just">
              <a:buFont typeface="Arial" panose="020B0604020202020204" pitchFamily="34" charset="0"/>
              <a:buChar char="•"/>
            </a:pPr>
            <a:endParaRPr lang="es-CO" sz="2500" dirty="0">
              <a:solidFill>
                <a:schemeClr val="tx1"/>
              </a:solidFill>
            </a:endParaRPr>
          </a:p>
          <a:p>
            <a:pPr marL="342882" indent="-342882" algn="just">
              <a:buFont typeface="Arial" panose="020B0604020202020204" pitchFamily="34" charset="0"/>
              <a:buChar char="•"/>
            </a:pPr>
            <a:r>
              <a:rPr lang="es-CO" sz="2500" dirty="0">
                <a:solidFill>
                  <a:schemeClr val="tx1"/>
                </a:solidFill>
              </a:rPr>
              <a:t>La toma de improntas y de avalúos a los automotores se encuentra incluido, la SAE no contrata a los avaluadores pero sí valida su experticio.</a:t>
            </a:r>
          </a:p>
          <a:p>
            <a:pPr marL="342882" indent="-342882" algn="just">
              <a:buFont typeface="Arial" panose="020B0604020202020204" pitchFamily="34" charset="0"/>
              <a:buChar char="•"/>
            </a:pPr>
            <a:endParaRPr lang="es-CO" sz="2500" dirty="0">
              <a:solidFill>
                <a:schemeClr val="tx1"/>
              </a:solidFill>
            </a:endParaRPr>
          </a:p>
          <a:p>
            <a:pPr marL="342882" indent="-342882" algn="just">
              <a:buFont typeface="Arial" panose="020B0604020202020204" pitchFamily="34" charset="0"/>
              <a:buChar char="•"/>
            </a:pPr>
            <a:r>
              <a:rPr lang="es-CO" sz="2500" dirty="0">
                <a:solidFill>
                  <a:schemeClr val="tx1"/>
                </a:solidFill>
              </a:rPr>
              <a:t>Al realizar los procesos mediante un solo contratista se pueden reducir gastos.</a:t>
            </a:r>
          </a:p>
          <a:p>
            <a:pPr marL="342882" indent="-342882" algn="just">
              <a:buFont typeface="Arial" panose="020B0604020202020204" pitchFamily="34" charset="0"/>
              <a:buChar char="•"/>
            </a:pPr>
            <a:endParaRPr lang="es-CO" sz="2500" dirty="0">
              <a:solidFill>
                <a:schemeClr val="tx1"/>
              </a:solidFill>
            </a:endParaRPr>
          </a:p>
          <a:p>
            <a:pPr marL="342882" indent="-342882" algn="just">
              <a:buFont typeface="Arial" panose="020B0604020202020204" pitchFamily="34" charset="0"/>
              <a:buChar char="•"/>
            </a:pPr>
            <a:r>
              <a:rPr lang="es-CO" sz="2500" dirty="0">
                <a:solidFill>
                  <a:schemeClr val="tx1"/>
                </a:solidFill>
              </a:rPr>
              <a:t>Se brinda una cobertura a nivel Nacional (San Andrés)</a:t>
            </a:r>
          </a:p>
        </p:txBody>
      </p:sp>
    </p:spTree>
    <p:extLst>
      <p:ext uri="{BB962C8B-B14F-4D97-AF65-F5344CB8AC3E}">
        <p14:creationId xmlns:p14="http://schemas.microsoft.com/office/powerpoint/2010/main" val="39713499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CuadroTexto 5">
            <a:extLst>
              <a:ext uri="{FF2B5EF4-FFF2-40B4-BE49-F238E27FC236}">
                <a16:creationId xmlns:a16="http://schemas.microsoft.com/office/drawing/2014/main" id="{4FE3B6B0-DBB6-461E-BC13-FEEB2E83CCB9}"/>
              </a:ext>
            </a:extLst>
          </p:cNvPr>
          <p:cNvSpPr txBox="1"/>
          <p:nvPr/>
        </p:nvSpPr>
        <p:spPr>
          <a:xfrm>
            <a:off x="0" y="2339444"/>
            <a:ext cx="9143999" cy="1938992"/>
          </a:xfrm>
          <a:prstGeom prst="rect">
            <a:avLst/>
          </a:prstGeom>
          <a:noFill/>
        </p:spPr>
        <p:txBody>
          <a:bodyPr wrap="square" rtlCol="0">
            <a:spAutoFit/>
          </a:bodyPr>
          <a:lstStyle/>
          <a:p>
            <a:pPr algn="ctr"/>
            <a:r>
              <a:rPr lang="es-CO" sz="4000" b="1" dirty="0">
                <a:solidFill>
                  <a:srgbClr val="000A8B"/>
                </a:solidFill>
              </a:rPr>
              <a:t>SOLICITUD ADICIÓN Y PRÓRROGA CONTRATOS ACTUALES ALMACENADORAS DE BIENES MUEBLES</a:t>
            </a:r>
            <a:endParaRPr lang="es-ES" sz="4000" b="1" dirty="0">
              <a:solidFill>
                <a:srgbClr val="000A8B"/>
              </a:solidFill>
            </a:endParaRPr>
          </a:p>
        </p:txBody>
      </p:sp>
    </p:spTree>
    <p:extLst>
      <p:ext uri="{BB962C8B-B14F-4D97-AF65-F5344CB8AC3E}">
        <p14:creationId xmlns:p14="http://schemas.microsoft.com/office/powerpoint/2010/main" val="22431235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AF6290A2-B0F7-4598-A393-CF01F44D64D1}"/>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dirty="0"/>
              <a:t> Justificación:</a:t>
            </a:r>
          </a:p>
        </p:txBody>
      </p:sp>
      <p:sp>
        <p:nvSpPr>
          <p:cNvPr id="7" name="Marcador de contenido 2">
            <a:extLst>
              <a:ext uri="{FF2B5EF4-FFF2-40B4-BE49-F238E27FC236}">
                <a16:creationId xmlns:a16="http://schemas.microsoft.com/office/drawing/2014/main" id="{A2AF8985-85FA-4ADA-BDCE-CB01F8BF053D}"/>
              </a:ext>
            </a:extLst>
          </p:cNvPr>
          <p:cNvSpPr txBox="1">
            <a:spLocks/>
          </p:cNvSpPr>
          <p:nvPr/>
        </p:nvSpPr>
        <p:spPr>
          <a:xfrm>
            <a:off x="240681" y="2259823"/>
            <a:ext cx="8634872" cy="3748433"/>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882" indent="-342882" algn="just">
              <a:buFont typeface="Arial" panose="020B0604020202020204" pitchFamily="34" charset="0"/>
              <a:buChar char="•"/>
            </a:pPr>
            <a:r>
              <a:rPr lang="es-CO" sz="2500" dirty="0">
                <a:solidFill>
                  <a:schemeClr val="tx1"/>
                </a:solidFill>
              </a:rPr>
              <a:t>En atención a que los contratos actuales finalizan el 31 de marzo del año en curso y teniendo en cuenta los términos y tiempos del concurso público para la contratación de los nuevos operadores logísticos se hace necesario prorrogar por un mes y adicionar los contratos, esto para no perder cobertura del servicio en las zonas adjudicadas.</a:t>
            </a:r>
          </a:p>
          <a:p>
            <a:pPr marL="342882" indent="-342882" algn="just">
              <a:buFont typeface="Arial" panose="020B0604020202020204" pitchFamily="34" charset="0"/>
              <a:buChar char="•"/>
            </a:pPr>
            <a:endParaRPr lang="es-CO" sz="2500" dirty="0">
              <a:solidFill>
                <a:schemeClr val="tx1"/>
              </a:solidFill>
            </a:endParaRPr>
          </a:p>
          <a:p>
            <a:pPr marL="342882" indent="-342882" algn="just">
              <a:buFont typeface="Arial" panose="020B0604020202020204" pitchFamily="34" charset="0"/>
              <a:buChar char="•"/>
            </a:pPr>
            <a:r>
              <a:rPr lang="es-CO" sz="2500" dirty="0">
                <a:solidFill>
                  <a:schemeClr val="tx1"/>
                </a:solidFill>
              </a:rPr>
              <a:t>Lo anterior solamente si son adjudicadas las zonas y no se firma el acta de inicio antes de que finalicen los contratos vigentes.</a:t>
            </a:r>
          </a:p>
        </p:txBody>
      </p:sp>
    </p:spTree>
    <p:extLst>
      <p:ext uri="{BB962C8B-B14F-4D97-AF65-F5344CB8AC3E}">
        <p14:creationId xmlns:p14="http://schemas.microsoft.com/office/powerpoint/2010/main" val="3318857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8" name="CuadroTexto 7">
            <a:extLst>
              <a:ext uri="{FF2B5EF4-FFF2-40B4-BE49-F238E27FC236}">
                <a16:creationId xmlns:a16="http://schemas.microsoft.com/office/drawing/2014/main" id="{10A1339D-40BB-4FCA-8CFE-0699A0CBE5DC}"/>
              </a:ext>
            </a:extLst>
          </p:cNvPr>
          <p:cNvSpPr txBox="1"/>
          <p:nvPr/>
        </p:nvSpPr>
        <p:spPr>
          <a:xfrm>
            <a:off x="0" y="2767280"/>
            <a:ext cx="9143999" cy="1323439"/>
          </a:xfrm>
          <a:prstGeom prst="rect">
            <a:avLst/>
          </a:prstGeom>
          <a:noFill/>
        </p:spPr>
        <p:txBody>
          <a:bodyPr wrap="square" rtlCol="0">
            <a:spAutoFit/>
          </a:bodyPr>
          <a:lstStyle/>
          <a:p>
            <a:pPr algn="ctr"/>
            <a:r>
              <a:rPr lang="es-CO" sz="4000" b="1" dirty="0">
                <a:solidFill>
                  <a:srgbClr val="000A8B"/>
                </a:solidFill>
              </a:rPr>
              <a:t>SOLICITUD DE MODIFICACIÓN DE LOS CONTRATOS ACTUALES</a:t>
            </a:r>
            <a:endParaRPr lang="es-ES" sz="4000" b="1" dirty="0">
              <a:solidFill>
                <a:srgbClr val="000A8B"/>
              </a:solidFill>
            </a:endParaRPr>
          </a:p>
        </p:txBody>
      </p:sp>
    </p:spTree>
    <p:extLst>
      <p:ext uri="{BB962C8B-B14F-4D97-AF65-F5344CB8AC3E}">
        <p14:creationId xmlns:p14="http://schemas.microsoft.com/office/powerpoint/2010/main" val="10800746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7" name="Título 1">
            <a:extLst>
              <a:ext uri="{FF2B5EF4-FFF2-40B4-BE49-F238E27FC236}">
                <a16:creationId xmlns:a16="http://schemas.microsoft.com/office/drawing/2014/main" id="{C2D7C83F-3890-448E-B444-7147FA673661}"/>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dirty="0"/>
              <a:t> Justificación:</a:t>
            </a:r>
          </a:p>
        </p:txBody>
      </p:sp>
      <p:sp>
        <p:nvSpPr>
          <p:cNvPr id="9" name="Marcador de contenido 2">
            <a:extLst>
              <a:ext uri="{FF2B5EF4-FFF2-40B4-BE49-F238E27FC236}">
                <a16:creationId xmlns:a16="http://schemas.microsoft.com/office/drawing/2014/main" id="{BF0BF9D7-618C-413F-B9B1-B82B5A7CC807}"/>
              </a:ext>
            </a:extLst>
          </p:cNvPr>
          <p:cNvSpPr txBox="1">
            <a:spLocks/>
          </p:cNvSpPr>
          <p:nvPr/>
        </p:nvSpPr>
        <p:spPr>
          <a:xfrm>
            <a:off x="181762" y="2005778"/>
            <a:ext cx="8265952" cy="372808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882" indent="-342882" algn="just">
              <a:buFont typeface="Arial" panose="020B0604020202020204" pitchFamily="34" charset="0"/>
              <a:buChar char="•"/>
            </a:pPr>
            <a:r>
              <a:rPr lang="es-CO" sz="2500" dirty="0">
                <a:solidFill>
                  <a:schemeClr val="tx1"/>
                </a:solidFill>
              </a:rPr>
              <a:t>Si resultan nuevamente desiertas las zonas objeto del proceso de contratación, solicito autorización para modificar los contratos vigentes incluyendo los departamentos que no sean adjudicados así:</a:t>
            </a:r>
          </a:p>
          <a:p>
            <a:pPr algn="just"/>
            <a:endParaRPr lang="es-CO" sz="2500" dirty="0">
              <a:solidFill>
                <a:schemeClr val="tx1"/>
              </a:solidFill>
            </a:endParaRPr>
          </a:p>
          <a:p>
            <a:pPr marL="342882" indent="-342882" algn="just">
              <a:buFont typeface="Arial" panose="020B0604020202020204" pitchFamily="34" charset="0"/>
              <a:buChar char="•"/>
            </a:pPr>
            <a:endParaRPr lang="es-CO" sz="2500" dirty="0">
              <a:solidFill>
                <a:schemeClr val="tx1"/>
              </a:solidFill>
            </a:endParaRPr>
          </a:p>
          <a:p>
            <a:pPr marL="342882" indent="-342882" algn="just">
              <a:buFont typeface="Arial" panose="020B0604020202020204" pitchFamily="34" charset="0"/>
              <a:buChar char="•"/>
            </a:pPr>
            <a:endParaRPr lang="es-CO" sz="2500" dirty="0">
              <a:solidFill>
                <a:schemeClr val="tx1"/>
              </a:solidFill>
            </a:endParaRPr>
          </a:p>
        </p:txBody>
      </p:sp>
      <p:pic>
        <p:nvPicPr>
          <p:cNvPr id="2" name="Imagen 1">
            <a:extLst>
              <a:ext uri="{FF2B5EF4-FFF2-40B4-BE49-F238E27FC236}">
                <a16:creationId xmlns:a16="http://schemas.microsoft.com/office/drawing/2014/main" id="{3B8D93EE-9699-49C9-BAB7-C58474C11F99}"/>
              </a:ext>
            </a:extLst>
          </p:cNvPr>
          <p:cNvPicPr>
            <a:picLocks noChangeAspect="1"/>
          </p:cNvPicPr>
          <p:nvPr/>
        </p:nvPicPr>
        <p:blipFill>
          <a:blip r:embed="rId4"/>
          <a:stretch>
            <a:fillRect/>
          </a:stretch>
        </p:blipFill>
        <p:spPr>
          <a:xfrm>
            <a:off x="696286" y="3820884"/>
            <a:ext cx="7720423" cy="2644692"/>
          </a:xfrm>
          <a:prstGeom prst="rect">
            <a:avLst/>
          </a:prstGeom>
        </p:spPr>
      </p:pic>
    </p:spTree>
    <p:extLst>
      <p:ext uri="{BB962C8B-B14F-4D97-AF65-F5344CB8AC3E}">
        <p14:creationId xmlns:p14="http://schemas.microsoft.com/office/powerpoint/2010/main" val="25908419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510018" cy="656335"/>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398" y="0"/>
            <a:ext cx="3582601" cy="615554"/>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1"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C0F9B9E4-7A29-4B43-8854-713391A65E1C}"/>
              </a:ext>
            </a:extLst>
          </p:cNvPr>
          <p:cNvSpPr txBox="1"/>
          <p:nvPr/>
        </p:nvSpPr>
        <p:spPr>
          <a:xfrm>
            <a:off x="5778500" y="652042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6" name="Título 1">
            <a:extLst>
              <a:ext uri="{FF2B5EF4-FFF2-40B4-BE49-F238E27FC236}">
                <a16:creationId xmlns:a16="http://schemas.microsoft.com/office/drawing/2014/main" id="{836345C2-40DF-46A6-B04F-F1AB4BF28ED2}"/>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dirty="0"/>
              <a:t> Justificación:</a:t>
            </a:r>
          </a:p>
        </p:txBody>
      </p:sp>
      <p:sp>
        <p:nvSpPr>
          <p:cNvPr id="7" name="Marcador de contenido 2">
            <a:extLst>
              <a:ext uri="{FF2B5EF4-FFF2-40B4-BE49-F238E27FC236}">
                <a16:creationId xmlns:a16="http://schemas.microsoft.com/office/drawing/2014/main" id="{5DA03142-5FE6-4940-9204-916F0473610E}"/>
              </a:ext>
            </a:extLst>
          </p:cNvPr>
          <p:cNvSpPr txBox="1">
            <a:spLocks/>
          </p:cNvSpPr>
          <p:nvPr/>
        </p:nvSpPr>
        <p:spPr>
          <a:xfrm>
            <a:off x="297813" y="2104927"/>
            <a:ext cx="8451904" cy="425392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882" indent="-342882" algn="just">
              <a:buFont typeface="Arial" panose="020B0604020202020204" pitchFamily="34" charset="0"/>
              <a:buChar char="•"/>
            </a:pPr>
            <a:r>
              <a:rPr lang="es-CO" sz="2500" dirty="0">
                <a:solidFill>
                  <a:schemeClr val="tx1"/>
                </a:solidFill>
              </a:rPr>
              <a:t>Así mismo, para financiar los contratos con los nuevos departamentos, solicito sea autorizada la adición de los contratos de la siguiente manera:</a:t>
            </a:r>
          </a:p>
          <a:p>
            <a:pPr marL="342882" indent="-342882" algn="just">
              <a:buFont typeface="Arial" panose="020B0604020202020204" pitchFamily="34" charset="0"/>
              <a:buChar char="•"/>
            </a:pPr>
            <a:endParaRPr lang="es-CO" sz="2500" dirty="0">
              <a:solidFill>
                <a:schemeClr val="tx1"/>
              </a:solidFill>
            </a:endParaRPr>
          </a:p>
          <a:p>
            <a:pPr algn="just"/>
            <a:endParaRPr lang="es-CO" sz="2500" dirty="0">
              <a:solidFill>
                <a:schemeClr val="tx1"/>
              </a:solidFill>
            </a:endParaRPr>
          </a:p>
          <a:p>
            <a:pPr marL="342882" indent="-342882" algn="just">
              <a:buFont typeface="Arial" panose="020B0604020202020204" pitchFamily="34" charset="0"/>
              <a:buChar char="•"/>
            </a:pPr>
            <a:endParaRPr lang="es-CO" sz="2500" dirty="0">
              <a:solidFill>
                <a:schemeClr val="tx1"/>
              </a:solidFill>
            </a:endParaRPr>
          </a:p>
          <a:p>
            <a:pPr marL="342882" indent="-342882" algn="just">
              <a:buFont typeface="Arial" panose="020B0604020202020204" pitchFamily="34" charset="0"/>
              <a:buChar char="•"/>
            </a:pPr>
            <a:endParaRPr lang="es-CO" sz="2500" dirty="0">
              <a:solidFill>
                <a:schemeClr val="tx1"/>
              </a:solidFill>
            </a:endParaRPr>
          </a:p>
        </p:txBody>
      </p:sp>
      <p:graphicFrame>
        <p:nvGraphicFramePr>
          <p:cNvPr id="8" name="Tabla 3">
            <a:extLst>
              <a:ext uri="{FF2B5EF4-FFF2-40B4-BE49-F238E27FC236}">
                <a16:creationId xmlns:a16="http://schemas.microsoft.com/office/drawing/2014/main" id="{AAEA636D-29C0-45EA-A7B5-DE28BAFA3E85}"/>
              </a:ext>
            </a:extLst>
          </p:cNvPr>
          <p:cNvGraphicFramePr>
            <a:graphicFrameLocks noGrp="1"/>
          </p:cNvGraphicFramePr>
          <p:nvPr/>
        </p:nvGraphicFramePr>
        <p:xfrm>
          <a:off x="2145698" y="3737214"/>
          <a:ext cx="4616286" cy="1488440"/>
        </p:xfrm>
        <a:graphic>
          <a:graphicData uri="http://schemas.openxmlformats.org/drawingml/2006/table">
            <a:tbl>
              <a:tblPr firstRow="1" bandRow="1">
                <a:tableStyleId>{5940675A-B579-460E-94D1-54222C63F5DA}</a:tableStyleId>
              </a:tblPr>
              <a:tblGrid>
                <a:gridCol w="1906953">
                  <a:extLst>
                    <a:ext uri="{9D8B030D-6E8A-4147-A177-3AD203B41FA5}">
                      <a16:colId xmlns:a16="http://schemas.microsoft.com/office/drawing/2014/main" val="2199416300"/>
                    </a:ext>
                  </a:extLst>
                </a:gridCol>
                <a:gridCol w="2709333">
                  <a:extLst>
                    <a:ext uri="{9D8B030D-6E8A-4147-A177-3AD203B41FA5}">
                      <a16:colId xmlns:a16="http://schemas.microsoft.com/office/drawing/2014/main" val="1991492762"/>
                    </a:ext>
                  </a:extLst>
                </a:gridCol>
              </a:tblGrid>
              <a:tr h="370840">
                <a:tc>
                  <a:txBody>
                    <a:bodyPr/>
                    <a:lstStyle/>
                    <a:p>
                      <a:pPr algn="ctr"/>
                      <a:r>
                        <a:rPr lang="es-CO" sz="1300" dirty="0"/>
                        <a:t>CONTRATO</a:t>
                      </a:r>
                    </a:p>
                  </a:txBody>
                  <a:tcPr/>
                </a:tc>
                <a:tc>
                  <a:txBody>
                    <a:bodyPr/>
                    <a:lstStyle/>
                    <a:p>
                      <a:pPr algn="ctr"/>
                      <a:r>
                        <a:rPr lang="es-CO" sz="1300" dirty="0"/>
                        <a:t>VALOR A ADICIONAR </a:t>
                      </a:r>
                    </a:p>
                  </a:txBody>
                  <a:tcPr/>
                </a:tc>
                <a:extLst>
                  <a:ext uri="{0D108BD9-81ED-4DB2-BD59-A6C34878D82A}">
                    <a16:rowId xmlns:a16="http://schemas.microsoft.com/office/drawing/2014/main" val="2862812159"/>
                  </a:ext>
                </a:extLst>
              </a:tr>
              <a:tr h="370840">
                <a:tc>
                  <a:txBody>
                    <a:bodyPr/>
                    <a:lstStyle/>
                    <a:p>
                      <a:pPr algn="ctr"/>
                      <a:r>
                        <a:rPr lang="es-CO" sz="1300" dirty="0"/>
                        <a:t>067 de 2019</a:t>
                      </a:r>
                    </a:p>
                  </a:txBody>
                  <a:tcPr/>
                </a:tc>
                <a:tc>
                  <a:txBody>
                    <a:bodyPr/>
                    <a:lstStyle/>
                    <a:p>
                      <a:pPr algn="ctr"/>
                      <a:r>
                        <a:rPr lang="es-CO" sz="1300" dirty="0"/>
                        <a:t>$200.000.000</a:t>
                      </a:r>
                    </a:p>
                  </a:txBody>
                  <a:tcPr/>
                </a:tc>
                <a:extLst>
                  <a:ext uri="{0D108BD9-81ED-4DB2-BD59-A6C34878D82A}">
                    <a16:rowId xmlns:a16="http://schemas.microsoft.com/office/drawing/2014/main" val="2850001820"/>
                  </a:ext>
                </a:extLst>
              </a:tr>
              <a:tr h="370840">
                <a:tc>
                  <a:txBody>
                    <a:bodyPr/>
                    <a:lstStyle/>
                    <a:p>
                      <a:pPr algn="ctr"/>
                      <a:r>
                        <a:rPr lang="es-CO" sz="1300" dirty="0"/>
                        <a:t>045 de 2019</a:t>
                      </a:r>
                    </a:p>
                  </a:txBody>
                  <a:tcPr/>
                </a:tc>
                <a:tc>
                  <a:txBody>
                    <a:bodyPr/>
                    <a:lstStyle/>
                    <a:p>
                      <a:pPr algn="ctr"/>
                      <a:r>
                        <a:rPr lang="es-CO" sz="1300" dirty="0"/>
                        <a:t>$88.759.600</a:t>
                      </a:r>
                    </a:p>
                  </a:txBody>
                  <a:tcPr/>
                </a:tc>
                <a:extLst>
                  <a:ext uri="{0D108BD9-81ED-4DB2-BD59-A6C34878D82A}">
                    <a16:rowId xmlns:a16="http://schemas.microsoft.com/office/drawing/2014/main" val="536031725"/>
                  </a:ext>
                </a:extLst>
              </a:tr>
              <a:tr h="375920">
                <a:tc>
                  <a:txBody>
                    <a:bodyPr/>
                    <a:lstStyle/>
                    <a:p>
                      <a:pPr algn="ctr"/>
                      <a:endParaRPr lang="es-CO" sz="500" dirty="0"/>
                    </a:p>
                    <a:p>
                      <a:pPr algn="ctr"/>
                      <a:r>
                        <a:rPr lang="es-CO" sz="1300" dirty="0"/>
                        <a:t>069 de 2019</a:t>
                      </a:r>
                    </a:p>
                  </a:txBody>
                  <a:tcPr/>
                </a:tc>
                <a:tc>
                  <a:txBody>
                    <a:bodyPr/>
                    <a:lstStyle/>
                    <a:p>
                      <a:pPr algn="ctr"/>
                      <a:r>
                        <a:rPr lang="es-CO" sz="1300" dirty="0"/>
                        <a:t>$359.856.000</a:t>
                      </a:r>
                    </a:p>
                  </a:txBody>
                  <a:tcPr/>
                </a:tc>
                <a:extLst>
                  <a:ext uri="{0D108BD9-81ED-4DB2-BD59-A6C34878D82A}">
                    <a16:rowId xmlns:a16="http://schemas.microsoft.com/office/drawing/2014/main" val="1098226926"/>
                  </a:ext>
                </a:extLst>
              </a:tr>
            </a:tbl>
          </a:graphicData>
        </a:graphic>
      </p:graphicFrame>
    </p:spTree>
    <p:extLst>
      <p:ext uri="{BB962C8B-B14F-4D97-AF65-F5344CB8AC3E}">
        <p14:creationId xmlns:p14="http://schemas.microsoft.com/office/powerpoint/2010/main" val="7434833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ángulo 2">
            <a:extLst>
              <a:ext uri="{FF2B5EF4-FFF2-40B4-BE49-F238E27FC236}">
                <a16:creationId xmlns:a16="http://schemas.microsoft.com/office/drawing/2014/main" id="{00B7686E-E8FA-4925-8608-D2B809DF92B1}"/>
              </a:ext>
            </a:extLst>
          </p:cNvPr>
          <p:cNvSpPr/>
          <p:nvPr/>
        </p:nvSpPr>
        <p:spPr>
          <a:xfrm>
            <a:off x="1759102" y="2946458"/>
            <a:ext cx="5974136" cy="707886"/>
          </a:xfrm>
          <a:prstGeom prst="rect">
            <a:avLst/>
          </a:prstGeom>
        </p:spPr>
        <p:txBody>
          <a:bodyPr wrap="none">
            <a:spAutoFit/>
          </a:bodyPr>
          <a:lstStyle/>
          <a:p>
            <a:pPr algn="ctr"/>
            <a:r>
              <a:rPr lang="es-ES" sz="4000" dirty="0">
                <a:solidFill>
                  <a:srgbClr val="000A8B"/>
                </a:solidFill>
              </a:rPr>
              <a:t>GRACIAS POR SU ATENCION</a:t>
            </a:r>
          </a:p>
        </p:txBody>
      </p:sp>
    </p:spTree>
    <p:extLst>
      <p:ext uri="{BB962C8B-B14F-4D97-AF65-F5344CB8AC3E}">
        <p14:creationId xmlns:p14="http://schemas.microsoft.com/office/powerpoint/2010/main" val="243109747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resentación  Logo Amézquita y PKF (1)">
  <a:themeElements>
    <a:clrScheme name="Personalizado 1">
      <a:dk1>
        <a:sysClr val="windowText" lastClr="000000"/>
      </a:dk1>
      <a:lt1>
        <a:sysClr val="window" lastClr="FFFFFF"/>
      </a:lt1>
      <a:dk2>
        <a:srgbClr val="0E2B8D"/>
      </a:dk2>
      <a:lt2>
        <a:srgbClr val="EEECE1"/>
      </a:lt2>
      <a:accent1>
        <a:srgbClr val="339AC1"/>
      </a:accent1>
      <a:accent2>
        <a:srgbClr val="86BE3D"/>
      </a:accent2>
      <a:accent3>
        <a:srgbClr val="C02A26"/>
      </a:accent3>
      <a:accent4>
        <a:srgbClr val="D89523"/>
      </a:accent4>
      <a:accent5>
        <a:srgbClr val="AB1C7E"/>
      </a:accent5>
      <a:accent6>
        <a:srgbClr val="5F005E"/>
      </a:accent6>
      <a:hlink>
        <a:srgbClr val="0000FF"/>
      </a:hlink>
      <a:folHlink>
        <a:srgbClr val="800080"/>
      </a:folHlink>
    </a:clrScheme>
    <a:fontScheme name="Personalizado 1">
      <a:majorFont>
        <a:latin typeface="Helvetica LT Std"/>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 " id="{B2A27646-3F63-429D-9A4D-F87C9825CE19}" vid="{C8854D10-E2C3-4E38-B2DF-7E78578E48CB}"/>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alizado 1">
    <a:dk1>
      <a:sysClr val="windowText" lastClr="000000"/>
    </a:dk1>
    <a:lt1>
      <a:sysClr val="window" lastClr="FFFFFF"/>
    </a:lt1>
    <a:dk2>
      <a:srgbClr val="0E2B8D"/>
    </a:dk2>
    <a:lt2>
      <a:srgbClr val="EEECE1"/>
    </a:lt2>
    <a:accent1>
      <a:srgbClr val="339AC1"/>
    </a:accent1>
    <a:accent2>
      <a:srgbClr val="86BE3D"/>
    </a:accent2>
    <a:accent3>
      <a:srgbClr val="C02A26"/>
    </a:accent3>
    <a:accent4>
      <a:srgbClr val="D89523"/>
    </a:accent4>
    <a:accent5>
      <a:srgbClr val="AB1C7E"/>
    </a:accent5>
    <a:accent6>
      <a:srgbClr val="5F005E"/>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14976</TotalTime>
  <Words>4052</Words>
  <Application>Microsoft Office PowerPoint</Application>
  <PresentationFormat>Presentación en pantalla (4:3)</PresentationFormat>
  <Paragraphs>889</Paragraphs>
  <Slides>63</Slides>
  <Notes>4</Notes>
  <HiddenSlides>0</HiddenSlides>
  <MMClips>0</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63</vt:i4>
      </vt:variant>
    </vt:vector>
  </HeadingPairs>
  <TitlesOfParts>
    <vt:vector size="76" baseType="lpstr">
      <vt:lpstr>Arial</vt:lpstr>
      <vt:lpstr>Arial Narrow</vt:lpstr>
      <vt:lpstr>Brush Script MT</vt:lpstr>
      <vt:lpstr>Calibri</vt:lpstr>
      <vt:lpstr>Helvetica</vt:lpstr>
      <vt:lpstr>Helvetica LT Std</vt:lpstr>
      <vt:lpstr>HelveticaNeue</vt:lpstr>
      <vt:lpstr>HelveticaNeueLT Std Lt</vt:lpstr>
      <vt:lpstr>Lato Bold</vt:lpstr>
      <vt:lpstr>Lato Regular</vt:lpstr>
      <vt:lpstr>Times New Roman</vt:lpstr>
      <vt:lpstr>Tema de Office</vt:lpstr>
      <vt:lpstr>Presentación  Logo Amézquita y PKF (1)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Supuestos</vt:lpstr>
      <vt:lpstr>Escenario No. 1 – Con devolución saldo a favor 2018 y sin compensación de pérdida</vt:lpstr>
      <vt:lpstr>Escenario No. 2 – Devolución saldo a favor 2018 con compensación de pérdida</vt:lpstr>
      <vt:lpstr>Escenario No. 3 – Devolución saldo a favor 2018 y 2019 con compensación de pérdida</vt:lpstr>
      <vt:lpstr>Conclusiones</vt:lpstr>
      <vt:lpstr>Presentación de PowerPoint</vt:lpstr>
      <vt:lpstr>SIGMASAE PROYECTADO</vt:lpstr>
      <vt:lpstr>SIGMASAE PROYECTADO</vt:lpstr>
      <vt:lpstr>Presentación de PowerPoint</vt:lpstr>
      <vt:lpstr>INFORME DEL REVISOR FISCAL Dictamen de estados financieros al 31 de diciembre de 2019</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538</cp:revision>
  <cp:lastPrinted>2020-02-21T20:09:10Z</cp:lastPrinted>
  <dcterms:created xsi:type="dcterms:W3CDTF">2015-02-19T23:51:59Z</dcterms:created>
  <dcterms:modified xsi:type="dcterms:W3CDTF">2020-04-28T22:41:17Z</dcterms:modified>
</cp:coreProperties>
</file>